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2.svg" ContentType="image/svg+xml"/>
  <Override PartName="/ppt/media/image14.svg" ContentType="image/svg+xml"/>
  <Override PartName="/ppt/media/image16.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xml" ContentType="application/vnd.openxmlformats-officedocument.presentationml.slideMaster+xml"/>
  <Override PartName="/ppt/slideMasters/slideMaster40.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theme/theme2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theme/theme32.xml" ContentType="application/vnd.openxmlformats-officedocument.theme+xml"/>
  <Override PartName="/ppt/theme/theme33.xml" ContentType="application/vnd.openxmlformats-officedocument.theme+xml"/>
  <Override PartName="/ppt/theme/theme34.xml" ContentType="application/vnd.openxmlformats-officedocument.theme+xml"/>
  <Override PartName="/ppt/theme/theme35.xml" ContentType="application/vnd.openxmlformats-officedocument.theme+xml"/>
  <Override PartName="/ppt/theme/theme36.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theme/theme4.xml" ContentType="application/vnd.openxmlformats-officedocument.theme+xml"/>
  <Override PartName="/ppt/theme/theme40.xml" ContentType="application/vnd.openxmlformats-officedocument.theme+xml"/>
  <Override PartName="/ppt/theme/theme41.xml" ContentType="application/vnd.openxmlformats-officedocument.theme+xml"/>
  <Override PartName="/ppt/theme/theme42.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 id="2147483696" r:id="rId26"/>
    <p:sldMasterId id="2147483698" r:id="rId27"/>
    <p:sldMasterId id="2147483700" r:id="rId28"/>
    <p:sldMasterId id="2147483702" r:id="rId29"/>
    <p:sldMasterId id="2147483704" r:id="rId30"/>
    <p:sldMasterId id="2147483706" r:id="rId31"/>
    <p:sldMasterId id="2147483708" r:id="rId32"/>
    <p:sldMasterId id="2147483710" r:id="rId33"/>
    <p:sldMasterId id="2147483712" r:id="rId34"/>
    <p:sldMasterId id="2147483714" r:id="rId35"/>
    <p:sldMasterId id="2147483716" r:id="rId36"/>
    <p:sldMasterId id="2147483718" r:id="rId37"/>
    <p:sldMasterId id="2147483720" r:id="rId38"/>
    <p:sldMasterId id="2147483722" r:id="rId39"/>
    <p:sldMasterId id="2147483724" r:id="rId40"/>
    <p:sldMasterId id="2147483726" r:id="rId41"/>
  </p:sldMasterIdLst>
  <p:notesMasterIdLst>
    <p:notesMasterId r:id="rId64"/>
  </p:notesMasterIdLst>
  <p:handoutMasterIdLst>
    <p:handoutMasterId r:id="rId108"/>
  </p:handoutMasterIdLst>
  <p:sldIdLst>
    <p:sldId id="256" r:id="rId42"/>
    <p:sldId id="257" r:id="rId43"/>
    <p:sldId id="258" r:id="rId44"/>
    <p:sldId id="259" r:id="rId45"/>
    <p:sldId id="260" r:id="rId46"/>
    <p:sldId id="261" r:id="rId47"/>
    <p:sldId id="262" r:id="rId48"/>
    <p:sldId id="429" r:id="rId49"/>
    <p:sldId id="263" r:id="rId50"/>
    <p:sldId id="264" r:id="rId51"/>
    <p:sldId id="336" r:id="rId52"/>
    <p:sldId id="265" r:id="rId53"/>
    <p:sldId id="428" r:id="rId54"/>
    <p:sldId id="266" r:id="rId55"/>
    <p:sldId id="290" r:id="rId56"/>
    <p:sldId id="334" r:id="rId57"/>
    <p:sldId id="301" r:id="rId58"/>
    <p:sldId id="302" r:id="rId59"/>
    <p:sldId id="304" r:id="rId60"/>
    <p:sldId id="303" r:id="rId61"/>
    <p:sldId id="305" r:id="rId62"/>
    <p:sldId id="306" r:id="rId63"/>
    <p:sldId id="425" r:id="rId65"/>
    <p:sldId id="335" r:id="rId66"/>
    <p:sldId id="308" r:id="rId67"/>
    <p:sldId id="307" r:id="rId68"/>
    <p:sldId id="309" r:id="rId69"/>
    <p:sldId id="310" r:id="rId70"/>
    <p:sldId id="337" r:id="rId71"/>
    <p:sldId id="292" r:id="rId72"/>
    <p:sldId id="293" r:id="rId73"/>
    <p:sldId id="390" r:id="rId74"/>
    <p:sldId id="294" r:id="rId75"/>
    <p:sldId id="391" r:id="rId76"/>
    <p:sldId id="295" r:id="rId77"/>
    <p:sldId id="392" r:id="rId78"/>
    <p:sldId id="338" r:id="rId79"/>
    <p:sldId id="273" r:id="rId80"/>
    <p:sldId id="274" r:id="rId81"/>
    <p:sldId id="340" r:id="rId82"/>
    <p:sldId id="277" r:id="rId83"/>
    <p:sldId id="278" r:id="rId84"/>
    <p:sldId id="279" r:id="rId85"/>
    <p:sldId id="341" r:id="rId86"/>
    <p:sldId id="281" r:id="rId87"/>
    <p:sldId id="399" r:id="rId88"/>
    <p:sldId id="398" r:id="rId89"/>
    <p:sldId id="282" r:id="rId90"/>
    <p:sldId id="393" r:id="rId91"/>
    <p:sldId id="283" r:id="rId92"/>
    <p:sldId id="394" r:id="rId93"/>
    <p:sldId id="284" r:id="rId94"/>
    <p:sldId id="395" r:id="rId95"/>
    <p:sldId id="285" r:id="rId96"/>
    <p:sldId id="396" r:id="rId97"/>
    <p:sldId id="286" r:id="rId98"/>
    <p:sldId id="287" r:id="rId99"/>
    <p:sldId id="397" r:id="rId100"/>
    <p:sldId id="339" r:id="rId101"/>
    <p:sldId id="267" r:id="rId102"/>
    <p:sldId id="297" r:id="rId103"/>
    <p:sldId id="298" r:id="rId104"/>
    <p:sldId id="300" r:id="rId105"/>
    <p:sldId id="299" r:id="rId106"/>
    <p:sldId id="296" r:id="rId107"/>
  </p:sldIdLst>
  <p:sldSz cx="12192000" cy="6858000"/>
  <p:notesSz cx="6858000" cy="9144000"/>
  <p:embeddedFontLst>
    <p:embeddedFont>
      <p:font typeface="OPPOSans R" panose="00020600040101010101" charset="-122"/>
      <p:regular r:id="rId112"/>
    </p:embeddedFont>
    <p:embeddedFont>
      <p:font typeface="OPPOSans H" panose="00020600040101010101" charset="-122"/>
      <p:regular r:id="rId113"/>
    </p:embeddedFont>
    <p:embeddedFont>
      <p:font typeface="WPS灵秀黑" charset="-122"/>
      <p:regular r:id="rId114"/>
    </p:embeddedFont>
    <p:embeddedFont>
      <p:font typeface="思源黑体 CN Bold" panose="020B0800000000000000" charset="-122"/>
      <p:bold r:id="rId115"/>
    </p:embeddedFont>
    <p:embeddedFont>
      <p:font typeface="微软雅黑" panose="020B0503020204020204" pitchFamily="34" charset="-122"/>
      <p:regular r:id="rId116"/>
      <p:bold r:id="rId117"/>
    </p:embeddedFont>
    <p:embeddedFont>
      <p:font typeface="等线" panose="02010600030101010101" charset="-122"/>
      <p:regular r:id="rId118"/>
      <p:bold r:id="rId119"/>
    </p:embeddedFont>
    <p:embeddedFont>
      <p:font typeface="Calibri" panose="020F0502020204030204" charset="0"/>
      <p:regular r:id="rId120"/>
      <p:bold r:id="rId121"/>
      <p:italic r:id="rId122"/>
      <p:boldItalic r:id="rId12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57.xml"/><Relationship Id="rId98" Type="http://schemas.openxmlformats.org/officeDocument/2006/relationships/slide" Target="slides/slide56.xml"/><Relationship Id="rId97" Type="http://schemas.openxmlformats.org/officeDocument/2006/relationships/slide" Target="slides/slide55.xml"/><Relationship Id="rId96" Type="http://schemas.openxmlformats.org/officeDocument/2006/relationships/slide" Target="slides/slide54.xml"/><Relationship Id="rId95" Type="http://schemas.openxmlformats.org/officeDocument/2006/relationships/slide" Target="slides/slide53.xml"/><Relationship Id="rId94" Type="http://schemas.openxmlformats.org/officeDocument/2006/relationships/slide" Target="slides/slide52.xml"/><Relationship Id="rId93" Type="http://schemas.openxmlformats.org/officeDocument/2006/relationships/slide" Target="slides/slide51.xml"/><Relationship Id="rId92" Type="http://schemas.openxmlformats.org/officeDocument/2006/relationships/slide" Target="slides/slide50.xml"/><Relationship Id="rId91" Type="http://schemas.openxmlformats.org/officeDocument/2006/relationships/slide" Target="slides/slide49.xml"/><Relationship Id="rId90" Type="http://schemas.openxmlformats.org/officeDocument/2006/relationships/slide" Target="slides/slide48.xml"/><Relationship Id="rId9" Type="http://schemas.openxmlformats.org/officeDocument/2006/relationships/slideMaster" Target="slideMasters/slideMaster8.xml"/><Relationship Id="rId89" Type="http://schemas.openxmlformats.org/officeDocument/2006/relationships/slide" Target="slides/slide47.xml"/><Relationship Id="rId88" Type="http://schemas.openxmlformats.org/officeDocument/2006/relationships/slide" Target="slides/slide46.xml"/><Relationship Id="rId87" Type="http://schemas.openxmlformats.org/officeDocument/2006/relationships/slide" Target="slides/slide45.xml"/><Relationship Id="rId86" Type="http://schemas.openxmlformats.org/officeDocument/2006/relationships/slide" Target="slides/slide44.xml"/><Relationship Id="rId85" Type="http://schemas.openxmlformats.org/officeDocument/2006/relationships/slide" Target="slides/slide43.xml"/><Relationship Id="rId84" Type="http://schemas.openxmlformats.org/officeDocument/2006/relationships/slide" Target="slides/slide42.xml"/><Relationship Id="rId83" Type="http://schemas.openxmlformats.org/officeDocument/2006/relationships/slide" Target="slides/slide41.xml"/><Relationship Id="rId82" Type="http://schemas.openxmlformats.org/officeDocument/2006/relationships/slide" Target="slides/slide40.xml"/><Relationship Id="rId81" Type="http://schemas.openxmlformats.org/officeDocument/2006/relationships/slide" Target="slides/slide39.xml"/><Relationship Id="rId80" Type="http://schemas.openxmlformats.org/officeDocument/2006/relationships/slide" Target="slides/slide38.xml"/><Relationship Id="rId8" Type="http://schemas.openxmlformats.org/officeDocument/2006/relationships/slideMaster" Target="slideMasters/slideMaster7.xml"/><Relationship Id="rId79" Type="http://schemas.openxmlformats.org/officeDocument/2006/relationships/slide" Target="slides/slide37.xml"/><Relationship Id="rId78" Type="http://schemas.openxmlformats.org/officeDocument/2006/relationships/slide" Target="slides/slide36.xml"/><Relationship Id="rId77" Type="http://schemas.openxmlformats.org/officeDocument/2006/relationships/slide" Target="slides/slide35.xml"/><Relationship Id="rId76" Type="http://schemas.openxmlformats.org/officeDocument/2006/relationships/slide" Target="slides/slide34.xml"/><Relationship Id="rId75" Type="http://schemas.openxmlformats.org/officeDocument/2006/relationships/slide" Target="slides/slide33.xml"/><Relationship Id="rId74" Type="http://schemas.openxmlformats.org/officeDocument/2006/relationships/slide" Target="slides/slide32.xml"/><Relationship Id="rId73" Type="http://schemas.openxmlformats.org/officeDocument/2006/relationships/slide" Target="slides/slide31.xml"/><Relationship Id="rId72" Type="http://schemas.openxmlformats.org/officeDocument/2006/relationships/slide" Target="slides/slide30.xml"/><Relationship Id="rId71" Type="http://schemas.openxmlformats.org/officeDocument/2006/relationships/slide" Target="slides/slide29.xml"/><Relationship Id="rId70" Type="http://schemas.openxmlformats.org/officeDocument/2006/relationships/slide" Target="slides/slide28.xml"/><Relationship Id="rId7" Type="http://schemas.openxmlformats.org/officeDocument/2006/relationships/slideMaster" Target="slideMasters/slideMaster6.xml"/><Relationship Id="rId69" Type="http://schemas.openxmlformats.org/officeDocument/2006/relationships/slide" Target="slides/slide27.xml"/><Relationship Id="rId68" Type="http://schemas.openxmlformats.org/officeDocument/2006/relationships/slide" Target="slides/slide26.xml"/><Relationship Id="rId67" Type="http://schemas.openxmlformats.org/officeDocument/2006/relationships/slide" Target="slides/slide25.xml"/><Relationship Id="rId66" Type="http://schemas.openxmlformats.org/officeDocument/2006/relationships/slide" Target="slides/slide24.xml"/><Relationship Id="rId65" Type="http://schemas.openxmlformats.org/officeDocument/2006/relationships/slide" Target="slides/slide23.xml"/><Relationship Id="rId64" Type="http://schemas.openxmlformats.org/officeDocument/2006/relationships/notesMaster" Target="notesMasters/notesMaster1.xml"/><Relationship Id="rId63" Type="http://schemas.openxmlformats.org/officeDocument/2006/relationships/slide" Target="slides/slide22.xml"/><Relationship Id="rId62" Type="http://schemas.openxmlformats.org/officeDocument/2006/relationships/slide" Target="slides/slide21.xml"/><Relationship Id="rId61" Type="http://schemas.openxmlformats.org/officeDocument/2006/relationships/slide" Target="slides/slide20.xml"/><Relationship Id="rId60" Type="http://schemas.openxmlformats.org/officeDocument/2006/relationships/slide" Target="slides/slide19.xml"/><Relationship Id="rId6" Type="http://schemas.openxmlformats.org/officeDocument/2006/relationships/slideMaster" Target="slideMasters/slideMaster5.xml"/><Relationship Id="rId59" Type="http://schemas.openxmlformats.org/officeDocument/2006/relationships/slide" Target="slides/slide18.xml"/><Relationship Id="rId58" Type="http://schemas.openxmlformats.org/officeDocument/2006/relationships/slide" Target="slides/slide17.xml"/><Relationship Id="rId57" Type="http://schemas.openxmlformats.org/officeDocument/2006/relationships/slide" Target="slides/slide16.xml"/><Relationship Id="rId56" Type="http://schemas.openxmlformats.org/officeDocument/2006/relationships/slide" Target="slides/slide15.xml"/><Relationship Id="rId55" Type="http://schemas.openxmlformats.org/officeDocument/2006/relationships/slide" Target="slides/slide14.xml"/><Relationship Id="rId54" Type="http://schemas.openxmlformats.org/officeDocument/2006/relationships/slide" Target="slides/slide13.xml"/><Relationship Id="rId53" Type="http://schemas.openxmlformats.org/officeDocument/2006/relationships/slide" Target="slides/slide12.xml"/><Relationship Id="rId52" Type="http://schemas.openxmlformats.org/officeDocument/2006/relationships/slide" Target="slides/slide11.xml"/><Relationship Id="rId51" Type="http://schemas.openxmlformats.org/officeDocument/2006/relationships/slide" Target="slides/slide10.xml"/><Relationship Id="rId50" Type="http://schemas.openxmlformats.org/officeDocument/2006/relationships/slide" Target="slides/slide9.xml"/><Relationship Id="rId5" Type="http://schemas.openxmlformats.org/officeDocument/2006/relationships/slideMaster" Target="slideMasters/slideMaster4.xml"/><Relationship Id="rId49" Type="http://schemas.openxmlformats.org/officeDocument/2006/relationships/slide" Target="slides/slide8.xml"/><Relationship Id="rId48" Type="http://schemas.openxmlformats.org/officeDocument/2006/relationships/slide" Target="slides/slide7.xml"/><Relationship Id="rId47" Type="http://schemas.openxmlformats.org/officeDocument/2006/relationships/slide" Target="slides/slide6.xml"/><Relationship Id="rId46" Type="http://schemas.openxmlformats.org/officeDocument/2006/relationships/slide" Target="slides/slide5.xml"/><Relationship Id="rId45" Type="http://schemas.openxmlformats.org/officeDocument/2006/relationships/slide" Target="slides/slide4.xml"/><Relationship Id="rId44" Type="http://schemas.openxmlformats.org/officeDocument/2006/relationships/slide" Target="slides/slide3.xml"/><Relationship Id="rId43" Type="http://schemas.openxmlformats.org/officeDocument/2006/relationships/slide" Target="slides/slide2.xml"/><Relationship Id="rId42" Type="http://schemas.openxmlformats.org/officeDocument/2006/relationships/slide" Target="slides/slide1.xml"/><Relationship Id="rId41" Type="http://schemas.openxmlformats.org/officeDocument/2006/relationships/slideMaster" Target="slideMasters/slideMaster40.xml"/><Relationship Id="rId40" Type="http://schemas.openxmlformats.org/officeDocument/2006/relationships/slideMaster" Target="slideMasters/slideMaster39.xml"/><Relationship Id="rId4" Type="http://schemas.openxmlformats.org/officeDocument/2006/relationships/slideMaster" Target="slideMasters/slideMaster3.xml"/><Relationship Id="rId39" Type="http://schemas.openxmlformats.org/officeDocument/2006/relationships/slideMaster" Target="slideMasters/slideMaster38.xml"/><Relationship Id="rId38" Type="http://schemas.openxmlformats.org/officeDocument/2006/relationships/slideMaster" Target="slideMasters/slideMaster37.xml"/><Relationship Id="rId37" Type="http://schemas.openxmlformats.org/officeDocument/2006/relationships/slideMaster" Target="slideMasters/slideMaster36.xml"/><Relationship Id="rId36" Type="http://schemas.openxmlformats.org/officeDocument/2006/relationships/slideMaster" Target="slideMasters/slideMaster35.xml"/><Relationship Id="rId35" Type="http://schemas.openxmlformats.org/officeDocument/2006/relationships/slideMaster" Target="slideMasters/slideMaster34.xml"/><Relationship Id="rId34" Type="http://schemas.openxmlformats.org/officeDocument/2006/relationships/slideMaster" Target="slideMasters/slideMaster33.xml"/><Relationship Id="rId33" Type="http://schemas.openxmlformats.org/officeDocument/2006/relationships/slideMaster" Target="slideMasters/slideMaster32.xml"/><Relationship Id="rId32" Type="http://schemas.openxmlformats.org/officeDocument/2006/relationships/slideMaster" Target="slideMasters/slideMaster31.xml"/><Relationship Id="rId31" Type="http://schemas.openxmlformats.org/officeDocument/2006/relationships/slideMaster" Target="slideMasters/slideMaster30.xml"/><Relationship Id="rId30" Type="http://schemas.openxmlformats.org/officeDocument/2006/relationships/slideMaster" Target="slideMasters/slideMaster29.xml"/><Relationship Id="rId3" Type="http://schemas.openxmlformats.org/officeDocument/2006/relationships/slideMaster" Target="slideMasters/slideMaster2.xml"/><Relationship Id="rId29" Type="http://schemas.openxmlformats.org/officeDocument/2006/relationships/slideMaster" Target="slideMasters/slideMaster28.xml"/><Relationship Id="rId28" Type="http://schemas.openxmlformats.org/officeDocument/2006/relationships/slideMaster" Target="slideMasters/slideMaster27.xml"/><Relationship Id="rId27" Type="http://schemas.openxmlformats.org/officeDocument/2006/relationships/slideMaster" Target="slideMasters/slideMaster26.xml"/><Relationship Id="rId26" Type="http://schemas.openxmlformats.org/officeDocument/2006/relationships/slideMaster" Target="slideMasters/slideMaster25.xml"/><Relationship Id="rId25" Type="http://schemas.openxmlformats.org/officeDocument/2006/relationships/slideMaster" Target="slideMasters/slideMaster24.xml"/><Relationship Id="rId24" Type="http://schemas.openxmlformats.org/officeDocument/2006/relationships/slideMaster" Target="slideMasters/slideMaster23.xml"/><Relationship Id="rId23" Type="http://schemas.openxmlformats.org/officeDocument/2006/relationships/slideMaster" Target="slideMasters/slideMaster22.xml"/><Relationship Id="rId22" Type="http://schemas.openxmlformats.org/officeDocument/2006/relationships/slideMaster" Target="slideMasters/slideMaster21.xml"/><Relationship Id="rId21" Type="http://schemas.openxmlformats.org/officeDocument/2006/relationships/slideMaster" Target="slideMasters/slideMaster20.xml"/><Relationship Id="rId20" Type="http://schemas.openxmlformats.org/officeDocument/2006/relationships/slideMaster" Target="slideMasters/slideMaster19.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3" Type="http://schemas.openxmlformats.org/officeDocument/2006/relationships/font" Target="fonts/font12.fntdata"/><Relationship Id="rId122" Type="http://schemas.openxmlformats.org/officeDocument/2006/relationships/font" Target="fonts/font11.fntdata"/><Relationship Id="rId121" Type="http://schemas.openxmlformats.org/officeDocument/2006/relationships/font" Target="fonts/font10.fntdata"/><Relationship Id="rId120" Type="http://schemas.openxmlformats.org/officeDocument/2006/relationships/font" Target="fonts/font9.fntdata"/><Relationship Id="rId12" Type="http://schemas.openxmlformats.org/officeDocument/2006/relationships/slideMaster" Target="slideMasters/slideMaster11.xml"/><Relationship Id="rId119" Type="http://schemas.openxmlformats.org/officeDocument/2006/relationships/font" Target="fonts/font8.fntdata"/><Relationship Id="rId118" Type="http://schemas.openxmlformats.org/officeDocument/2006/relationships/font" Target="fonts/font7.fntdata"/><Relationship Id="rId117" Type="http://schemas.openxmlformats.org/officeDocument/2006/relationships/font" Target="fonts/font6.fntdata"/><Relationship Id="rId116" Type="http://schemas.openxmlformats.org/officeDocument/2006/relationships/font" Target="fonts/font5.fntdata"/><Relationship Id="rId115" Type="http://schemas.openxmlformats.org/officeDocument/2006/relationships/font" Target="fonts/font4.fntdata"/><Relationship Id="rId114" Type="http://schemas.openxmlformats.org/officeDocument/2006/relationships/font" Target="fonts/font3.fntdata"/><Relationship Id="rId113" Type="http://schemas.openxmlformats.org/officeDocument/2006/relationships/font" Target="fonts/font2.fntdata"/><Relationship Id="rId112" Type="http://schemas.openxmlformats.org/officeDocument/2006/relationships/font" Target="fonts/font1.fntdata"/><Relationship Id="rId111" Type="http://schemas.openxmlformats.org/officeDocument/2006/relationships/tableStyles" Target="tableStyles.xml"/><Relationship Id="rId110" Type="http://schemas.openxmlformats.org/officeDocument/2006/relationships/viewProps" Target="viewProps.xml"/><Relationship Id="rId11" Type="http://schemas.openxmlformats.org/officeDocument/2006/relationships/slideMaster" Target="slideMasters/slideMaster10.xml"/><Relationship Id="rId109" Type="http://schemas.openxmlformats.org/officeDocument/2006/relationships/presProps" Target="presProps.xml"/><Relationship Id="rId108" Type="http://schemas.openxmlformats.org/officeDocument/2006/relationships/handoutMaster" Target="handoutMasters/handoutMaster1.xml"/><Relationship Id="rId107" Type="http://schemas.openxmlformats.org/officeDocument/2006/relationships/slide" Target="slides/slide65.xml"/><Relationship Id="rId106" Type="http://schemas.openxmlformats.org/officeDocument/2006/relationships/slide" Target="slides/slide64.xml"/><Relationship Id="rId105" Type="http://schemas.openxmlformats.org/officeDocument/2006/relationships/slide" Target="slides/slide63.xml"/><Relationship Id="rId104" Type="http://schemas.openxmlformats.org/officeDocument/2006/relationships/slide" Target="slides/slide62.xml"/><Relationship Id="rId103" Type="http://schemas.openxmlformats.org/officeDocument/2006/relationships/slide" Target="slides/slide61.xml"/><Relationship Id="rId102" Type="http://schemas.openxmlformats.org/officeDocument/2006/relationships/slide" Target="slides/slide60.xml"/><Relationship Id="rId101" Type="http://schemas.openxmlformats.org/officeDocument/2006/relationships/slide" Target="slides/slide59.xml"/><Relationship Id="rId100" Type="http://schemas.openxmlformats.org/officeDocument/2006/relationships/slide" Target="slides/slide58.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25.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26.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2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28.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30.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1.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2.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33.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34.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35.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36.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37.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38.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40.xml.rels><?xml version="1.0" encoding="UTF-8" standalone="yes"?>
<Relationships xmlns="http://schemas.openxmlformats.org/package/2006/relationships"><Relationship Id="rId2" Type="http://schemas.openxmlformats.org/officeDocument/2006/relationships/theme" Target="../theme/theme40.xml"/><Relationship Id="rId1"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7" r:id="rId1"/>
  </p:sldLayoutIdLst>
  <p:txStyles>
    <p:titleStyle/>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9" r:id="rId1"/>
  </p:sldLayoutIdLst>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Lst>
  <p:txStyles>
    <p:titleStyle/>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5" r:id="rId1"/>
  </p:sldLayoutIdLst>
  <p:txStyles>
    <p:titleStyle/>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7" r:id="rId1"/>
  </p:sldLayoutIdLst>
  <p:txStyles>
    <p:titleStyle/>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9" r:id="rId1"/>
  </p:sldLayoutIdLst>
  <p:txStyles>
    <p:titleStyle/>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Lst>
  <p:txStyles>
    <p:titleStyle/>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3" r:id="rId1"/>
  </p:sldLayoutIdLst>
  <p:txStyles>
    <p:titleStyle/>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5"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xStyles>
    <p:titleStyle/>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p:txStyles>
    <p:titleStyle/>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Lst>
  <p:txStyles>
    <p:titleStyle/>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1" r:id="rId1"/>
  </p:sldLayoutIdLst>
  <p:txStyles>
    <p:titleStyle/>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3" r:id="rId1"/>
  </p:sldLayoutIdLst>
  <p:txStyles>
    <p:titleStyle/>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Lst>
  <p:txStyles>
    <p:titleStyle/>
    <p:bodyStyle/>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7" r:id="rId1"/>
  </p:sldLayoutIdLst>
  <p:txStyles>
    <p:titleStyle/>
    <p:bodyStyle/>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xStyles>
    <p:titleStyle/>
    <p:bodyStyle/>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Lst>
  <p:txStyles>
    <p:titleStyle/>
    <p:bodyStyle/>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3" r:id="rId1"/>
  </p:sldLayoutIdLst>
  <p:txStyles>
    <p:titleStyle/>
    <p:bodyStyle/>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5"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p:bodyStyle/>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7" r:id="rId1"/>
  </p:sldLayoutIdLst>
  <p:txStyles>
    <p:titleStyle/>
    <p:bodyStyle/>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Lst>
  <p:txStyles>
    <p:titleStyle/>
    <p:bodyStyle/>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p:txStyles>
    <p:titleStyle/>
    <p:bodyStyle/>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p:txStyles>
    <p:titleStyle/>
    <p:bodyStyle/>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5" r:id="rId1"/>
  </p:sldLayoutIdLst>
  <p:txStyles>
    <p:titleStyle/>
    <p:bodyStyle/>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7" r:id="rId1"/>
  </p:sldLayoutIdLst>
  <p:txStyles>
    <p:titleStyle/>
    <p:bodyStyle/>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9" r:id="rId1"/>
  </p:sldLayoutIdLst>
  <p:txStyles>
    <p:titleStyle/>
    <p:bodyStyle/>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1" r:id="rId1"/>
  </p:sldLayoutIdLst>
  <p:txStyles>
    <p:titleStyle/>
    <p:bodyStyle/>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3" r:id="rId1"/>
  </p:sldLayoutIdLst>
  <p:txStyles>
    <p:titleStyle/>
    <p:bodyStyle/>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Lst>
  <p:txStyles>
    <p:titleStyle/>
    <p:bodyStyle/>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7" r:id="rId1"/>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9" r:id="rId1"/>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3" Type="http://schemas.openxmlformats.org/officeDocument/2006/relationships/slideLayout" Target="../slideLayouts/slideLayout24.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tags" Target="../tags/tag3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2" Type="http://schemas.openxmlformats.org/officeDocument/2006/relationships/slideLayout" Target="../slideLayouts/slideLayout22.xml"/><Relationship Id="rId21" Type="http://schemas.openxmlformats.org/officeDocument/2006/relationships/tags" Target="../tags/tag56.xml"/><Relationship Id="rId20" Type="http://schemas.openxmlformats.org/officeDocument/2006/relationships/tags" Target="../tags/tag55.xml"/><Relationship Id="rId2" Type="http://schemas.openxmlformats.org/officeDocument/2006/relationships/tags" Target="../tags/tag37.xml"/><Relationship Id="rId19" Type="http://schemas.openxmlformats.org/officeDocument/2006/relationships/tags" Target="../tags/tag54.xml"/><Relationship Id="rId18" Type="http://schemas.openxmlformats.org/officeDocument/2006/relationships/tags" Target="../tags/tag53.xml"/><Relationship Id="rId17" Type="http://schemas.openxmlformats.org/officeDocument/2006/relationships/tags" Target="../tags/tag52.xml"/><Relationship Id="rId16" Type="http://schemas.openxmlformats.org/officeDocument/2006/relationships/tags" Target="../tags/tag51.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tags" Target="../tags/tag3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6.png"/><Relationship Id="rId1"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8.png"/><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30.png"/><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9" Type="http://schemas.openxmlformats.org/officeDocument/2006/relationships/slideLayout" Target="../slideLayouts/slideLayout1.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2.png"/><Relationship Id="rId1"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image" Target="../media/image36.png"/><Relationship Id="rId1" Type="http://schemas.openxmlformats.org/officeDocument/2006/relationships/image" Target="../media/image35.png"/></Relationships>
</file>

<file path=ppt/slides/_rels/slide24.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3" Type="http://schemas.openxmlformats.org/officeDocument/2006/relationships/slideLayout" Target="../slideLayouts/slideLayout23.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tags" Target="../tags/tag5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39.png"/><Relationship Id="rId1"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image" Target="../media/image41.png"/><Relationship Id="rId1"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43.png"/><Relationship Id="rId1" Type="http://schemas.openxmlformats.org/officeDocument/2006/relationships/image" Target="../media/image42.png"/></Relationships>
</file>

<file path=ppt/slides/_rels/slide29.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5.xml"/><Relationship Id="rId1" Type="http://schemas.openxmlformats.org/officeDocument/2006/relationships/tags" Target="../tags/tag6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5" Type="http://schemas.openxmlformats.org/officeDocument/2006/relationships/slideLayout" Target="../slideLayouts/slideLayout3.xml"/><Relationship Id="rId24" Type="http://schemas.openxmlformats.org/officeDocument/2006/relationships/tags" Target="../tags/tag101.xml"/><Relationship Id="rId23" Type="http://schemas.openxmlformats.org/officeDocument/2006/relationships/tags" Target="../tags/tag100.xml"/><Relationship Id="rId22" Type="http://schemas.openxmlformats.org/officeDocument/2006/relationships/tags" Target="../tags/tag99.xml"/><Relationship Id="rId21" Type="http://schemas.openxmlformats.org/officeDocument/2006/relationships/tags" Target="../tags/tag98.xml"/><Relationship Id="rId20" Type="http://schemas.openxmlformats.org/officeDocument/2006/relationships/tags" Target="../tags/tag97.xml"/><Relationship Id="rId2" Type="http://schemas.openxmlformats.org/officeDocument/2006/relationships/tags" Target="../tags/tag79.xml"/><Relationship Id="rId19" Type="http://schemas.openxmlformats.org/officeDocument/2006/relationships/tags" Target="../tags/tag96.xml"/><Relationship Id="rId18" Type="http://schemas.openxmlformats.org/officeDocument/2006/relationships/tags" Target="../tags/tag95.xml"/><Relationship Id="rId17" Type="http://schemas.openxmlformats.org/officeDocument/2006/relationships/tags" Target="../tags/tag94.xml"/><Relationship Id="rId16" Type="http://schemas.openxmlformats.org/officeDocument/2006/relationships/tags" Target="../tags/tag93.xml"/><Relationship Id="rId15" Type="http://schemas.openxmlformats.org/officeDocument/2006/relationships/tags" Target="../tags/tag92.xml"/><Relationship Id="rId14" Type="http://schemas.openxmlformats.org/officeDocument/2006/relationships/tags" Target="../tags/tag91.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tags" Target="../tags/tag78.xml"/></Relationships>
</file>

<file path=ppt/slides/_rels/slide31.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2" Type="http://schemas.openxmlformats.org/officeDocument/2006/relationships/slideLayout" Target="../slideLayouts/slideLayout4.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image" Target="../media/image44.png"/></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30.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image" Target="../media/image49.png"/><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33.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0" Type="http://schemas.openxmlformats.org/officeDocument/2006/relationships/slideLayout" Target="../slideLayouts/slideLayout5.xml"/><Relationship Id="rId1" Type="http://schemas.openxmlformats.org/officeDocument/2006/relationships/image" Target="../media/image50.png"/></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31.xml"/><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image" Target="../media/image48.png"/></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image" Target="../media/image55.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32.xml"/><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tags" Target="../tags/tag129.xml"/><Relationship Id="rId1" Type="http://schemas.openxmlformats.org/officeDocument/2006/relationships/tags" Target="../tags/tag128.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2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9.png"/><Relationship Id="rId1" Type="http://schemas.openxmlformats.org/officeDocument/2006/relationships/image" Target="../media/image58.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0" Type="http://schemas.openxmlformats.org/officeDocument/2006/relationships/slideLayout" Target="../slideLayouts/slideLayout28.xml"/><Relationship Id="rId1" Type="http://schemas.openxmlformats.org/officeDocument/2006/relationships/tags" Target="../tags/tag136.xml"/></Relationships>
</file>

<file path=ppt/slides/_rels/slide41.xml.rels><?xml version="1.0" encoding="UTF-8" standalone="yes"?>
<Relationships xmlns="http://schemas.openxmlformats.org/package/2006/relationships"><Relationship Id="rId9" Type="http://schemas.openxmlformats.org/officeDocument/2006/relationships/image" Target="../media/image62.png"/><Relationship Id="rId8" Type="http://schemas.openxmlformats.org/officeDocument/2006/relationships/image" Target="../media/image61.png"/><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2" Type="http://schemas.openxmlformats.org/officeDocument/2006/relationships/slideLayout" Target="../slideLayouts/slideLayout1.xml"/><Relationship Id="rId11" Type="http://schemas.openxmlformats.org/officeDocument/2006/relationships/tags" Target="../tags/tag152.xml"/><Relationship Id="rId10" Type="http://schemas.openxmlformats.org/officeDocument/2006/relationships/image" Target="../media/image63.png"/><Relationship Id="rId1" Type="http://schemas.openxmlformats.org/officeDocument/2006/relationships/tags" Target="../tags/tag145.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8.png"/><Relationship Id="rId1" Type="http://schemas.openxmlformats.org/officeDocument/2006/relationships/image" Target="../media/image67.png"/></Relationships>
</file>

<file path=ppt/slides/_rels/slide44.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6" Type="http://schemas.openxmlformats.org/officeDocument/2006/relationships/slideLayout" Target="../slideLayouts/slideLayout29.xml"/><Relationship Id="rId25" Type="http://schemas.openxmlformats.org/officeDocument/2006/relationships/tags" Target="../tags/tag177.xml"/><Relationship Id="rId24" Type="http://schemas.openxmlformats.org/officeDocument/2006/relationships/tags" Target="../tags/tag176.xml"/><Relationship Id="rId23" Type="http://schemas.openxmlformats.org/officeDocument/2006/relationships/tags" Target="../tags/tag175.xml"/><Relationship Id="rId22" Type="http://schemas.openxmlformats.org/officeDocument/2006/relationships/tags" Target="../tags/tag174.xml"/><Relationship Id="rId21" Type="http://schemas.openxmlformats.org/officeDocument/2006/relationships/tags" Target="../tags/tag173.xml"/><Relationship Id="rId20" Type="http://schemas.openxmlformats.org/officeDocument/2006/relationships/tags" Target="../tags/tag172.xml"/><Relationship Id="rId2" Type="http://schemas.openxmlformats.org/officeDocument/2006/relationships/tags" Target="../tags/tag154.xml"/><Relationship Id="rId19" Type="http://schemas.openxmlformats.org/officeDocument/2006/relationships/tags" Target="../tags/tag171.xml"/><Relationship Id="rId18" Type="http://schemas.openxmlformats.org/officeDocument/2006/relationships/tags" Target="../tags/tag170.xml"/><Relationship Id="rId17" Type="http://schemas.openxmlformats.org/officeDocument/2006/relationships/tags" Target="../tags/tag169.xml"/><Relationship Id="rId16" Type="http://schemas.openxmlformats.org/officeDocument/2006/relationships/tags" Target="../tags/tag168.xml"/><Relationship Id="rId15" Type="http://schemas.openxmlformats.org/officeDocument/2006/relationships/tags" Target="../tags/tag167.xml"/><Relationship Id="rId14" Type="http://schemas.openxmlformats.org/officeDocument/2006/relationships/tags" Target="../tags/tag166.xml"/><Relationship Id="rId13" Type="http://schemas.openxmlformats.org/officeDocument/2006/relationships/tags" Target="../tags/tag165.xml"/><Relationship Id="rId12" Type="http://schemas.openxmlformats.org/officeDocument/2006/relationships/tags" Target="../tags/tag164.xml"/><Relationship Id="rId11" Type="http://schemas.openxmlformats.org/officeDocument/2006/relationships/tags" Target="../tags/tag163.xml"/><Relationship Id="rId10" Type="http://schemas.openxmlformats.org/officeDocument/2006/relationships/tags" Target="../tags/tag162.xml"/><Relationship Id="rId1" Type="http://schemas.openxmlformats.org/officeDocument/2006/relationships/tags" Target="../tags/tag153.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s>
</file>

<file path=ppt/slides/_rels/slide46.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tags" Target="../tags/tag184.xml"/><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image" Target="../media/image71.png"/><Relationship Id="rId11" Type="http://schemas.openxmlformats.org/officeDocument/2006/relationships/slideLayout" Target="../slideLayouts/slideLayout39.xml"/><Relationship Id="rId10" Type="http://schemas.openxmlformats.org/officeDocument/2006/relationships/tags" Target="../tags/tag189.xml"/><Relationship Id="rId1" Type="http://schemas.openxmlformats.org/officeDocument/2006/relationships/image" Target="../media/image70.png"/></Relationships>
</file>

<file path=ppt/slides/_rels/slide47.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3" Type="http://schemas.openxmlformats.org/officeDocument/2006/relationships/slideLayout" Target="../slideLayouts/slideLayout38.xml"/><Relationship Id="rId12" Type="http://schemas.openxmlformats.org/officeDocument/2006/relationships/image" Target="../media/image73.png"/><Relationship Id="rId11" Type="http://schemas.openxmlformats.org/officeDocument/2006/relationships/image" Target="../media/image72.png"/><Relationship Id="rId10" Type="http://schemas.openxmlformats.org/officeDocument/2006/relationships/tags" Target="../tags/tag199.xml"/><Relationship Id="rId1" Type="http://schemas.openxmlformats.org/officeDocument/2006/relationships/tags" Target="../tags/tag190.xml"/></Relationships>
</file>

<file path=ppt/slides/_rels/slide48.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0" Type="http://schemas.openxmlformats.org/officeDocument/2006/relationships/slideLayout" Target="../slideLayouts/slideLayout1.xml"/><Relationship Id="rId2" Type="http://schemas.openxmlformats.org/officeDocument/2006/relationships/tags" Target="../tags/tag201.xml"/><Relationship Id="rId19" Type="http://schemas.openxmlformats.org/officeDocument/2006/relationships/image" Target="../media/image76.png"/><Relationship Id="rId18" Type="http://schemas.openxmlformats.org/officeDocument/2006/relationships/image" Target="../media/image75.png"/><Relationship Id="rId17" Type="http://schemas.openxmlformats.org/officeDocument/2006/relationships/image" Target="../media/image74.png"/><Relationship Id="rId16" Type="http://schemas.openxmlformats.org/officeDocument/2006/relationships/tags" Target="../tags/tag215.xml"/><Relationship Id="rId15" Type="http://schemas.openxmlformats.org/officeDocument/2006/relationships/tags" Target="../tags/tag214.xml"/><Relationship Id="rId14" Type="http://schemas.openxmlformats.org/officeDocument/2006/relationships/tags" Target="../tags/tag213.xml"/><Relationship Id="rId13" Type="http://schemas.openxmlformats.org/officeDocument/2006/relationships/tags" Target="../tags/tag212.xml"/><Relationship Id="rId12" Type="http://schemas.openxmlformats.org/officeDocument/2006/relationships/tags" Target="../tags/tag211.xml"/><Relationship Id="rId11" Type="http://schemas.openxmlformats.org/officeDocument/2006/relationships/tags" Target="../tags/tag210.xml"/><Relationship Id="rId10" Type="http://schemas.openxmlformats.org/officeDocument/2006/relationships/tags" Target="../tags/tag209.xml"/><Relationship Id="rId1" Type="http://schemas.openxmlformats.org/officeDocument/2006/relationships/tags" Target="../tags/tag200.xml"/></Relationships>
</file>

<file path=ppt/slides/_rels/slide49.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 Type="http://schemas.openxmlformats.org/officeDocument/2006/relationships/tags" Target="../tags/tag216.xml"/><Relationship Id="rId10" Type="http://schemas.openxmlformats.org/officeDocument/2006/relationships/slideLayout" Target="../slideLayouts/slideLayout33.xml"/><Relationship Id="rId1" Type="http://schemas.openxmlformats.org/officeDocument/2006/relationships/image" Target="../media/image77.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tags" Target="../tags/tag225.xml"/><Relationship Id="rId14" Type="http://schemas.openxmlformats.org/officeDocument/2006/relationships/slideLayout" Target="../slideLayouts/slideLayout1.xml"/><Relationship Id="rId13" Type="http://schemas.openxmlformats.org/officeDocument/2006/relationships/image" Target="../media/image80.png"/><Relationship Id="rId12" Type="http://schemas.openxmlformats.org/officeDocument/2006/relationships/image" Target="../media/image79.png"/><Relationship Id="rId11" Type="http://schemas.openxmlformats.org/officeDocument/2006/relationships/image" Target="../media/image78.png"/><Relationship Id="rId10" Type="http://schemas.openxmlformats.org/officeDocument/2006/relationships/tags" Target="../tags/tag233.xml"/><Relationship Id="rId1" Type="http://schemas.openxmlformats.org/officeDocument/2006/relationships/tags" Target="../tags/tag224.xml"/></Relationships>
</file>

<file path=ppt/slides/_rels/slide51.xml.rels><?xml version="1.0" encoding="UTF-8" standalone="yes"?>
<Relationships xmlns="http://schemas.openxmlformats.org/package/2006/relationships"><Relationship Id="rId9" Type="http://schemas.openxmlformats.org/officeDocument/2006/relationships/tags" Target="../tags/tag241.xml"/><Relationship Id="rId8" Type="http://schemas.openxmlformats.org/officeDocument/2006/relationships/tags" Target="../tags/tag240.xml"/><Relationship Id="rId7" Type="http://schemas.openxmlformats.org/officeDocument/2006/relationships/tags" Target="../tags/tag239.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3" Type="http://schemas.openxmlformats.org/officeDocument/2006/relationships/tags" Target="../tags/tag235.xml"/><Relationship Id="rId2" Type="http://schemas.openxmlformats.org/officeDocument/2006/relationships/tags" Target="../tags/tag234.xml"/><Relationship Id="rId10" Type="http://schemas.openxmlformats.org/officeDocument/2006/relationships/slideLayout" Target="../slideLayouts/slideLayout34.xml"/><Relationship Id="rId1" Type="http://schemas.openxmlformats.org/officeDocument/2006/relationships/image" Target="../media/image81.png"/></Relationships>
</file>

<file path=ppt/slides/_rels/slide52.xml.rels><?xml version="1.0" encoding="UTF-8" standalone="yes"?>
<Relationships xmlns="http://schemas.openxmlformats.org/package/2006/relationships"><Relationship Id="rId9" Type="http://schemas.openxmlformats.org/officeDocument/2006/relationships/tags" Target="../tags/tag250.xml"/><Relationship Id="rId8" Type="http://schemas.openxmlformats.org/officeDocument/2006/relationships/tags" Target="../tags/tag249.xml"/><Relationship Id="rId7" Type="http://schemas.openxmlformats.org/officeDocument/2006/relationships/tags" Target="../tags/tag248.xml"/><Relationship Id="rId6" Type="http://schemas.openxmlformats.org/officeDocument/2006/relationships/tags" Target="../tags/tag247.xml"/><Relationship Id="rId5" Type="http://schemas.openxmlformats.org/officeDocument/2006/relationships/tags" Target="../tags/tag246.xml"/><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tags" Target="../tags/tag243.xml"/><Relationship Id="rId14" Type="http://schemas.openxmlformats.org/officeDocument/2006/relationships/slideLayout" Target="../slideLayouts/slideLayout1.xml"/><Relationship Id="rId13" Type="http://schemas.openxmlformats.org/officeDocument/2006/relationships/image" Target="../media/image84.png"/><Relationship Id="rId12" Type="http://schemas.openxmlformats.org/officeDocument/2006/relationships/image" Target="../media/image83.png"/><Relationship Id="rId11" Type="http://schemas.openxmlformats.org/officeDocument/2006/relationships/image" Target="../media/image82.png"/><Relationship Id="rId10" Type="http://schemas.openxmlformats.org/officeDocument/2006/relationships/tags" Target="../tags/tag251.xml"/><Relationship Id="rId1" Type="http://schemas.openxmlformats.org/officeDocument/2006/relationships/tags" Target="../tags/tag242.xml"/></Relationships>
</file>

<file path=ppt/slides/_rels/slide53.xml.rels><?xml version="1.0" encoding="UTF-8" standalone="yes"?>
<Relationships xmlns="http://schemas.openxmlformats.org/package/2006/relationships"><Relationship Id="rId9" Type="http://schemas.openxmlformats.org/officeDocument/2006/relationships/tags" Target="../tags/tag259.xml"/><Relationship Id="rId8" Type="http://schemas.openxmlformats.org/officeDocument/2006/relationships/tags" Target="../tags/tag258.xml"/><Relationship Id="rId7" Type="http://schemas.openxmlformats.org/officeDocument/2006/relationships/tags" Target="../tags/tag257.xml"/><Relationship Id="rId6" Type="http://schemas.openxmlformats.org/officeDocument/2006/relationships/tags" Target="../tags/tag256.xml"/><Relationship Id="rId5" Type="http://schemas.openxmlformats.org/officeDocument/2006/relationships/tags" Target="../tags/tag255.xml"/><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tags" Target="../tags/tag252.xml"/><Relationship Id="rId12" Type="http://schemas.openxmlformats.org/officeDocument/2006/relationships/slideLayout" Target="../slideLayouts/slideLayout35.xml"/><Relationship Id="rId11" Type="http://schemas.openxmlformats.org/officeDocument/2006/relationships/tags" Target="../tags/tag261.xml"/><Relationship Id="rId10" Type="http://schemas.openxmlformats.org/officeDocument/2006/relationships/tags" Target="../tags/tag260.xml"/><Relationship Id="rId1" Type="http://schemas.openxmlformats.org/officeDocument/2006/relationships/image" Target="../media/image8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7.png"/><Relationship Id="rId1" Type="http://schemas.openxmlformats.org/officeDocument/2006/relationships/image" Target="../media/image86.png"/></Relationships>
</file>

<file path=ppt/slides/_rels/slide55.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tags" Target="../tags/tag269.xml"/><Relationship Id="rId7" Type="http://schemas.openxmlformats.org/officeDocument/2006/relationships/tags" Target="../tags/tag268.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tags" Target="../tags/tag263.xml"/><Relationship Id="rId12" Type="http://schemas.openxmlformats.org/officeDocument/2006/relationships/slideLayout" Target="../slideLayouts/slideLayout36.xml"/><Relationship Id="rId11" Type="http://schemas.openxmlformats.org/officeDocument/2006/relationships/image" Target="../media/image88.png"/><Relationship Id="rId10" Type="http://schemas.openxmlformats.org/officeDocument/2006/relationships/tags" Target="../tags/tag271.xml"/><Relationship Id="rId1" Type="http://schemas.openxmlformats.org/officeDocument/2006/relationships/tags" Target="../tags/tag262.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image" Target="../media/image89.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3.png"/><Relationship Id="rId1" Type="http://schemas.openxmlformats.org/officeDocument/2006/relationships/image" Target="../media/image92.png"/></Relationships>
</file>

<file path=ppt/slides/_rels/slide58.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37.xml"/><Relationship Id="rId7" Type="http://schemas.openxmlformats.org/officeDocument/2006/relationships/tags" Target="../tags/tag277.xml"/><Relationship Id="rId6" Type="http://schemas.openxmlformats.org/officeDocument/2006/relationships/tags" Target="../tags/tag276.xml"/><Relationship Id="rId5" Type="http://schemas.openxmlformats.org/officeDocument/2006/relationships/tags" Target="../tags/tag275.xml"/><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image" Target="../media/image94.png"/></Relationships>
</file>

<file path=ppt/slides/_rels/slide59.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6" Type="http://schemas.openxmlformats.org/officeDocument/2006/relationships/slideLayout" Target="../slideLayouts/slideLayout27.xml"/><Relationship Id="rId15" Type="http://schemas.openxmlformats.org/officeDocument/2006/relationships/tags" Target="../tags/tag292.xml"/><Relationship Id="rId14" Type="http://schemas.openxmlformats.org/officeDocument/2006/relationships/tags" Target="../tags/tag291.xml"/><Relationship Id="rId13" Type="http://schemas.openxmlformats.org/officeDocument/2006/relationships/tags" Target="../tags/tag290.xml"/><Relationship Id="rId12" Type="http://schemas.openxmlformats.org/officeDocument/2006/relationships/tags" Target="../tags/tag289.xml"/><Relationship Id="rId11" Type="http://schemas.openxmlformats.org/officeDocument/2006/relationships/tags" Target="../tags/tag288.xml"/><Relationship Id="rId10" Type="http://schemas.openxmlformats.org/officeDocument/2006/relationships/tags" Target="../tags/tag287.xml"/><Relationship Id="rId1" Type="http://schemas.openxmlformats.org/officeDocument/2006/relationships/tags" Target="../tags/tag27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95.png"/><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97.png"/><Relationship Id="rId1"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97.png"/><Relationship Id="rId1" Type="http://schemas.openxmlformats.org/officeDocument/2006/relationships/image" Target="../media/image98.png"/></Relationships>
</file>

<file path=ppt/slides/_rels/slide63.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image" Target="../media/image100.png"/><Relationship Id="rId6" Type="http://schemas.openxmlformats.org/officeDocument/2006/relationships/image" Target="../media/image99.png"/><Relationship Id="rId5" Type="http://schemas.openxmlformats.org/officeDocument/2006/relationships/image" Target="../media/image97.png"/><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tags" Target="../tags/tag300.xml"/><Relationship Id="rId10" Type="http://schemas.openxmlformats.org/officeDocument/2006/relationships/slideLayout" Target="../slideLayouts/slideLayout11.xml"/><Relationship Id="rId1" Type="http://schemas.openxmlformats.org/officeDocument/2006/relationships/tags" Target="../tags/tag299.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102.png"/><Relationship Id="rId1" Type="http://schemas.openxmlformats.org/officeDocument/2006/relationships/image" Target="../media/image101.png"/></Relationships>
</file>

<file path=ppt/slides/_rels/slide65.xml.rels><?xml version="1.0" encoding="UTF-8" standalone="yes"?>
<Relationships xmlns="http://schemas.openxmlformats.org/package/2006/relationships"><Relationship Id="rId9" Type="http://schemas.openxmlformats.org/officeDocument/2006/relationships/tags" Target="../tags/tag313.xml"/><Relationship Id="rId8" Type="http://schemas.openxmlformats.org/officeDocument/2006/relationships/tags" Target="../tags/tag312.xml"/><Relationship Id="rId7" Type="http://schemas.openxmlformats.org/officeDocument/2006/relationships/tags" Target="../tags/tag311.xml"/><Relationship Id="rId6" Type="http://schemas.openxmlformats.org/officeDocument/2006/relationships/tags" Target="../tags/tag310.xml"/><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5" Type="http://schemas.openxmlformats.org/officeDocument/2006/relationships/slideLayout" Target="../slideLayouts/slideLayout7.xml"/><Relationship Id="rId14" Type="http://schemas.openxmlformats.org/officeDocument/2006/relationships/image" Target="../media/image104.png"/><Relationship Id="rId13" Type="http://schemas.openxmlformats.org/officeDocument/2006/relationships/image" Target="../media/image103.png"/><Relationship Id="rId12" Type="http://schemas.openxmlformats.org/officeDocument/2006/relationships/tags" Target="../tags/tag316.xml"/><Relationship Id="rId11" Type="http://schemas.openxmlformats.org/officeDocument/2006/relationships/tags" Target="../tags/tag315.xml"/><Relationship Id="rId10" Type="http://schemas.openxmlformats.org/officeDocument/2006/relationships/tags" Target="../tags/tag314.xml"/><Relationship Id="rId1" Type="http://schemas.openxmlformats.org/officeDocument/2006/relationships/tags" Target="../tags/tag305.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6.svg"/><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6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flipH="1">
            <a:off x="655222" y="2492735"/>
            <a:ext cx="4983578" cy="209421"/>
          </a:xfrm>
          <a:prstGeom prst="roundRect">
            <a:avLst>
              <a:gd name="adj" fmla="val 50000"/>
            </a:avLst>
          </a:prstGeom>
          <a:gradFill>
            <a:gsLst>
              <a:gs pos="31000">
                <a:schemeClr val="accent2">
                  <a:lumMod val="10000"/>
                  <a:lumOff val="90000"/>
                </a:schemeClr>
              </a:gs>
              <a:gs pos="90000">
                <a:schemeClr val="accent2">
                  <a:lumMod val="29000"/>
                  <a:lumOff val="71000"/>
                </a:schemeClr>
              </a:gs>
            </a:gsLst>
            <a:path path="circle">
              <a:fillToRect r="100000" b="100000"/>
            </a:path>
            <a:tileRect l="-100000" t="-100000"/>
          </a:gradFill>
          <a:ln w="12700" cap="sq">
            <a:noFill/>
            <a:miter/>
          </a:ln>
          <a:effectLst>
            <a:outerShdw blurRad="127000" dist="38100" dir="2700000" algn="tl" rotWithShape="0">
              <a:schemeClr val="accent2">
                <a:alpha val="1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5327601" y="1322641"/>
            <a:ext cx="653720" cy="653720"/>
          </a:xfrm>
          <a:prstGeom prst="ellipse">
            <a:avLst/>
          </a:prstGeom>
          <a:gradFill>
            <a:gsLst>
              <a:gs pos="31000">
                <a:schemeClr val="accent2">
                  <a:lumMod val="0"/>
                  <a:lumOff val="100000"/>
                  <a:alpha val="38000"/>
                </a:schemeClr>
              </a:gs>
              <a:gs pos="90000">
                <a:schemeClr val="accent2">
                  <a:lumMod val="29000"/>
                  <a:lumOff val="71000"/>
                </a:schemeClr>
              </a:gs>
            </a:gsLst>
            <a:path path="circle">
              <a:fillToRect t="100000" r="100000"/>
            </a:path>
            <a:tileRect l="-100000" b="-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10611603" y="657236"/>
            <a:ext cx="863335" cy="863335"/>
          </a:xfrm>
          <a:prstGeom prst="ellipse">
            <a:avLst/>
          </a:prstGeom>
          <a:gradFill>
            <a:gsLst>
              <a:gs pos="31000">
                <a:schemeClr val="bg1"/>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9223399" y="163153"/>
            <a:ext cx="2529957" cy="474978"/>
          </a:xfrm>
          <a:prstGeom prst="rect">
            <a:avLst/>
          </a:prstGeom>
          <a:noFill/>
          <a:ln>
            <a:noFill/>
          </a:ln>
        </p:spPr>
        <p:txBody>
          <a:bodyPr vert="horz" wrap="square" lIns="0" tIns="0" rIns="0" bIns="0" rtlCol="0" anchor="t"/>
          <a:lstStyle/>
          <a:p>
            <a:pPr algn="l">
              <a:lnSpc>
                <a:spcPct val="110000"/>
              </a:lnSpc>
            </a:pPr>
            <a:r>
              <a:rPr kumimoji="1" lang="en-US" altLang="zh-CN" sz="3200">
                <a:ln w="12700">
                  <a:noFill/>
                </a:ln>
                <a:gradFill>
                  <a:gsLst>
                    <a:gs pos="0">
                      <a:srgbClr val="71F1FF">
                        <a:alpha val="23000"/>
                      </a:srgbClr>
                    </a:gs>
                    <a:gs pos="86000">
                      <a:srgbClr val="FFFFFF">
                        <a:alpha val="39000"/>
                      </a:srgbClr>
                    </a:gs>
                  </a:gsLst>
                  <a:path path="circle">
                    <a:fillToRect r="100000" b="100000"/>
                  </a:path>
                  <a:tileRect l="-100000" t="-100000"/>
                </a:gradFill>
                <a:latin typeface="OPPOSans R" panose="00020600040101010101" charset="-122"/>
                <a:ea typeface="OPPOSans R" panose="00020600040101010101" charset="-122"/>
                <a:cs typeface="OPPOSans R" panose="00020600040101010101" charset="-122"/>
              </a:rPr>
              <a:t>PowerPoint</a:t>
            </a:r>
            <a:endParaRPr kumimoji="1" lang="zh-CN" altLang="en-US"/>
          </a:p>
        </p:txBody>
      </p:sp>
      <p:sp>
        <p:nvSpPr>
          <p:cNvPr id="23" name="标题 1"/>
          <p:cNvSpPr txBox="1"/>
          <p:nvPr/>
        </p:nvSpPr>
        <p:spPr>
          <a:xfrm>
            <a:off x="695325" y="1415460"/>
            <a:ext cx="490008"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1379482" y="1415460"/>
            <a:ext cx="2093967"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628674" y="1540572"/>
            <a:ext cx="5196393" cy="1161584"/>
          </a:xfrm>
          <a:prstGeom prst="rect">
            <a:avLst/>
          </a:prstGeom>
          <a:noFill/>
          <a:ln>
            <a:noFill/>
          </a:ln>
        </p:spPr>
        <p:txBody>
          <a:bodyPr vert="horz" wrap="square" lIns="0" tIns="0" rIns="0" bIns="0" rtlCol="0" anchor="t"/>
          <a:lstStyle/>
          <a:p>
            <a:pPr algn="l">
              <a:lnSpc>
                <a:spcPct val="110000"/>
              </a:lnSpc>
            </a:pPr>
            <a:r>
              <a:rPr kumimoji="1" lang="en-US" altLang="zh-CN" sz="70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2026</a:t>
            </a:r>
            <a:endParaRPr kumimoji="1" lang="zh-CN" altLang="en-US"/>
          </a:p>
        </p:txBody>
      </p:sp>
      <p:grpSp>
        <p:nvGrpSpPr>
          <p:cNvPr id="26" name="组合 25"/>
          <p:cNvGrpSpPr/>
          <p:nvPr/>
        </p:nvGrpSpPr>
        <p:grpSpPr>
          <a:xfrm>
            <a:off x="5370312" y="1423126"/>
            <a:ext cx="7094363" cy="5434874"/>
            <a:chOff x="5370312" y="1423126"/>
            <a:chExt cx="7094363" cy="5434874"/>
          </a:xfrm>
        </p:grpSpPr>
        <p:sp>
          <p:nvSpPr>
            <p:cNvPr id="27" name="标题 1"/>
            <p:cNvSpPr txBox="1"/>
            <p:nvPr/>
          </p:nvSpPr>
          <p:spPr>
            <a:xfrm>
              <a:off x="6864611" y="2301299"/>
              <a:ext cx="1679264" cy="412528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36000"/>
                    <a:lumOff val="64000"/>
                  </a:schemeClr>
                </a:gs>
                <a:gs pos="81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8" name="标题 1"/>
            <p:cNvSpPr txBox="1"/>
            <p:nvPr/>
          </p:nvSpPr>
          <p:spPr>
            <a:xfrm>
              <a:off x="6864611" y="2301299"/>
              <a:ext cx="1679264" cy="307647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9" name="标题 1"/>
            <p:cNvSpPr txBox="1"/>
            <p:nvPr/>
          </p:nvSpPr>
          <p:spPr>
            <a:xfrm>
              <a:off x="6865278" y="1777008"/>
              <a:ext cx="1677931" cy="1043342"/>
            </a:xfrm>
            <a:custGeom>
              <a:avLst/>
              <a:gdLst>
                <a:gd name="connsiteX0" fmla="*/ 716305 w 1622763"/>
                <a:gd name="connsiteY0" fmla="*/ 915731 h 936557"/>
                <a:gd name="connsiteX1" fmla="*/ 35978 w 1622763"/>
                <a:gd name="connsiteY1" fmla="*/ 522746 h 936557"/>
                <a:gd name="connsiteX2" fmla="*/ 51471 w 1622763"/>
                <a:gd name="connsiteY2" fmla="*/ 401612 h 936557"/>
                <a:gd name="connsiteX3" fmla="*/ 696585 w 1622763"/>
                <a:gd name="connsiteY3" fmla="*/ 29755 h 936557"/>
                <a:gd name="connsiteX4" fmla="*/ 906459 w 1622763"/>
                <a:gd name="connsiteY4" fmla="*/ 21304 h 936557"/>
                <a:gd name="connsiteX5" fmla="*/ 1586786 w 1622763"/>
                <a:gd name="connsiteY5" fmla="*/ 414288 h 936557"/>
                <a:gd name="connsiteX6" fmla="*/ 1571292 w 1622763"/>
                <a:gd name="connsiteY6" fmla="*/ 535424 h 936557"/>
                <a:gd name="connsiteX7" fmla="*/ 926178 w 1622763"/>
                <a:gd name="connsiteY7" fmla="*/ 907279 h 936557"/>
                <a:gd name="connsiteX8" fmla="*/ 716305 w 1622763"/>
                <a:gd name="connsiteY8" fmla="*/ 915731 h 936557"/>
              </a:gdLst>
              <a:ahLst/>
              <a:cxnLst/>
              <a:rect l="l" t="t" r="r" b="b"/>
              <a:pathLst>
                <a:path w="1622763" h="936557">
                  <a:moveTo>
                    <a:pt x="716305" y="915731"/>
                  </a:moveTo>
                  <a:lnTo>
                    <a:pt x="35978" y="522746"/>
                  </a:lnTo>
                  <a:cubicBezTo>
                    <a:pt x="-17547" y="491758"/>
                    <a:pt x="-10505" y="436825"/>
                    <a:pt x="51471" y="401612"/>
                  </a:cubicBezTo>
                  <a:lnTo>
                    <a:pt x="696585" y="29755"/>
                  </a:lnTo>
                  <a:cubicBezTo>
                    <a:pt x="758561" y="-6867"/>
                    <a:pt x="852934" y="-9684"/>
                    <a:pt x="906459" y="21304"/>
                  </a:cubicBezTo>
                  <a:lnTo>
                    <a:pt x="1586786" y="414288"/>
                  </a:lnTo>
                  <a:cubicBezTo>
                    <a:pt x="1640311" y="445276"/>
                    <a:pt x="1633268" y="500210"/>
                    <a:pt x="1571292" y="535424"/>
                  </a:cubicBezTo>
                  <a:lnTo>
                    <a:pt x="926178" y="907279"/>
                  </a:lnTo>
                  <a:cubicBezTo>
                    <a:pt x="864202" y="942493"/>
                    <a:pt x="769829" y="946719"/>
                    <a:pt x="716305" y="915731"/>
                  </a:cubicBezTo>
                  <a:close/>
                </a:path>
              </a:pathLst>
            </a:custGeom>
            <a:gradFill>
              <a:gsLst>
                <a:gs pos="25000">
                  <a:schemeClr val="accent2">
                    <a:lumMod val="60000"/>
                    <a:lumOff val="40000"/>
                  </a:schemeClr>
                </a:gs>
                <a:gs pos="100000">
                  <a:schemeClr val="accent1">
                    <a:lumMod val="85000"/>
                    <a:lumOff val="15000"/>
                  </a:schemeClr>
                </a:gs>
              </a:gsLst>
              <a:path path="circle">
                <a:fillToRect l="100000" b="100000"/>
              </a:path>
              <a:tileRect t="-100000" r="-10000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0" name="标题 1"/>
            <p:cNvSpPr txBox="1"/>
            <p:nvPr/>
          </p:nvSpPr>
          <p:spPr>
            <a:xfrm>
              <a:off x="7367075" y="2081620"/>
              <a:ext cx="652480" cy="411115"/>
            </a:xfrm>
            <a:custGeom>
              <a:avLst/>
              <a:gdLst>
                <a:gd name="connsiteX0" fmla="*/ 1409 w 631028"/>
                <a:gd name="connsiteY0" fmla="*/ 233819 h 369038"/>
                <a:gd name="connsiteX1" fmla="*/ 1409 w 631028"/>
                <a:gd name="connsiteY1" fmla="*/ 233819 h 369038"/>
                <a:gd name="connsiteX2" fmla="*/ 33805 w 631028"/>
                <a:gd name="connsiteY2" fmla="*/ 281709 h 369038"/>
                <a:gd name="connsiteX3" fmla="*/ 119726 w 631028"/>
                <a:gd name="connsiteY3" fmla="*/ 269032 h 369038"/>
                <a:gd name="connsiteX4" fmla="*/ 143671 w 631028"/>
                <a:gd name="connsiteY4" fmla="*/ 285935 h 369038"/>
                <a:gd name="connsiteX5" fmla="*/ 171842 w 631028"/>
                <a:gd name="connsiteY5" fmla="*/ 300020 h 369038"/>
                <a:gd name="connsiteX6" fmla="*/ 150714 w 631028"/>
                <a:gd name="connsiteY6" fmla="*/ 349319 h 369038"/>
                <a:gd name="connsiteX7" fmla="*/ 232410 w 631028"/>
                <a:gd name="connsiteY7" fmla="*/ 369039 h 369038"/>
                <a:gd name="connsiteX8" fmla="*/ 232410 w 631028"/>
                <a:gd name="connsiteY8" fmla="*/ 369039 h 369038"/>
                <a:gd name="connsiteX9" fmla="*/ 233819 w 631028"/>
                <a:gd name="connsiteY9" fmla="*/ 369039 h 369038"/>
                <a:gd name="connsiteX10" fmla="*/ 278892 w 631028"/>
                <a:gd name="connsiteY10" fmla="*/ 325374 h 369038"/>
                <a:gd name="connsiteX11" fmla="*/ 315514 w 631028"/>
                <a:gd name="connsiteY11" fmla="*/ 326783 h 369038"/>
                <a:gd name="connsiteX12" fmla="*/ 352136 w 631028"/>
                <a:gd name="connsiteY12" fmla="*/ 325374 h 369038"/>
                <a:gd name="connsiteX13" fmla="*/ 397210 w 631028"/>
                <a:gd name="connsiteY13" fmla="*/ 369039 h 369038"/>
                <a:gd name="connsiteX14" fmla="*/ 398618 w 631028"/>
                <a:gd name="connsiteY14" fmla="*/ 369039 h 369038"/>
                <a:gd name="connsiteX15" fmla="*/ 398618 w 631028"/>
                <a:gd name="connsiteY15" fmla="*/ 369039 h 369038"/>
                <a:gd name="connsiteX16" fmla="*/ 480314 w 631028"/>
                <a:gd name="connsiteY16" fmla="*/ 349319 h 369038"/>
                <a:gd name="connsiteX17" fmla="*/ 459186 w 631028"/>
                <a:gd name="connsiteY17" fmla="*/ 300020 h 369038"/>
                <a:gd name="connsiteX18" fmla="*/ 487357 w 631028"/>
                <a:gd name="connsiteY18" fmla="*/ 285935 h 369038"/>
                <a:gd name="connsiteX19" fmla="*/ 511302 w 631028"/>
                <a:gd name="connsiteY19" fmla="*/ 269032 h 369038"/>
                <a:gd name="connsiteX20" fmla="*/ 597223 w 631028"/>
                <a:gd name="connsiteY20" fmla="*/ 281709 h 369038"/>
                <a:gd name="connsiteX21" fmla="*/ 631028 w 631028"/>
                <a:gd name="connsiteY21" fmla="*/ 233819 h 369038"/>
                <a:gd name="connsiteX22" fmla="*/ 629620 w 631028"/>
                <a:gd name="connsiteY22" fmla="*/ 233819 h 369038"/>
                <a:gd name="connsiteX23" fmla="*/ 629620 w 631028"/>
                <a:gd name="connsiteY23" fmla="*/ 232410 h 369038"/>
                <a:gd name="connsiteX24" fmla="*/ 554967 w 631028"/>
                <a:gd name="connsiteY24" fmla="*/ 205648 h 369038"/>
                <a:gd name="connsiteX25" fmla="*/ 557784 w 631028"/>
                <a:gd name="connsiteY25" fmla="*/ 184520 h 369038"/>
                <a:gd name="connsiteX26" fmla="*/ 554967 w 631028"/>
                <a:gd name="connsiteY26" fmla="*/ 163391 h 369038"/>
                <a:gd name="connsiteX27" fmla="*/ 629620 w 631028"/>
                <a:gd name="connsiteY27" fmla="*/ 136629 h 369038"/>
                <a:gd name="connsiteX28" fmla="*/ 629620 w 631028"/>
                <a:gd name="connsiteY28" fmla="*/ 135220 h 369038"/>
                <a:gd name="connsiteX29" fmla="*/ 631028 w 631028"/>
                <a:gd name="connsiteY29" fmla="*/ 135220 h 369038"/>
                <a:gd name="connsiteX30" fmla="*/ 597223 w 631028"/>
                <a:gd name="connsiteY30" fmla="*/ 87330 h 369038"/>
                <a:gd name="connsiteX31" fmla="*/ 511302 w 631028"/>
                <a:gd name="connsiteY31" fmla="*/ 100007 h 369038"/>
                <a:gd name="connsiteX32" fmla="*/ 487357 w 631028"/>
                <a:gd name="connsiteY32" fmla="*/ 83104 h 369038"/>
                <a:gd name="connsiteX33" fmla="*/ 459186 w 631028"/>
                <a:gd name="connsiteY33" fmla="*/ 69019 h 369038"/>
                <a:gd name="connsiteX34" fmla="*/ 480314 w 631028"/>
                <a:gd name="connsiteY34" fmla="*/ 19720 h 369038"/>
                <a:gd name="connsiteX35" fmla="*/ 398618 w 631028"/>
                <a:gd name="connsiteY35" fmla="*/ 0 h 369038"/>
                <a:gd name="connsiteX36" fmla="*/ 398618 w 631028"/>
                <a:gd name="connsiteY36" fmla="*/ 0 h 369038"/>
                <a:gd name="connsiteX37" fmla="*/ 397210 w 631028"/>
                <a:gd name="connsiteY37" fmla="*/ 0 h 369038"/>
                <a:gd name="connsiteX38" fmla="*/ 352136 w 631028"/>
                <a:gd name="connsiteY38" fmla="*/ 43665 h 369038"/>
                <a:gd name="connsiteX39" fmla="*/ 315514 w 631028"/>
                <a:gd name="connsiteY39" fmla="*/ 42256 h 369038"/>
                <a:gd name="connsiteX40" fmla="*/ 278892 w 631028"/>
                <a:gd name="connsiteY40" fmla="*/ 43665 h 369038"/>
                <a:gd name="connsiteX41" fmla="*/ 233819 w 631028"/>
                <a:gd name="connsiteY41" fmla="*/ 0 h 369038"/>
                <a:gd name="connsiteX42" fmla="*/ 232410 w 631028"/>
                <a:gd name="connsiteY42" fmla="*/ 0 h 369038"/>
                <a:gd name="connsiteX43" fmla="*/ 232410 w 631028"/>
                <a:gd name="connsiteY43" fmla="*/ 0 h 369038"/>
                <a:gd name="connsiteX44" fmla="*/ 150714 w 631028"/>
                <a:gd name="connsiteY44" fmla="*/ 19720 h 369038"/>
                <a:gd name="connsiteX45" fmla="*/ 171842 w 631028"/>
                <a:gd name="connsiteY45" fmla="*/ 69019 h 369038"/>
                <a:gd name="connsiteX46" fmla="*/ 143671 w 631028"/>
                <a:gd name="connsiteY46" fmla="*/ 83104 h 369038"/>
                <a:gd name="connsiteX47" fmla="*/ 119726 w 631028"/>
                <a:gd name="connsiteY47" fmla="*/ 100007 h 369038"/>
                <a:gd name="connsiteX48" fmla="*/ 33805 w 631028"/>
                <a:gd name="connsiteY48" fmla="*/ 87330 h 369038"/>
                <a:gd name="connsiteX49" fmla="*/ 0 w 631028"/>
                <a:gd name="connsiteY49" fmla="*/ 135220 h 369038"/>
                <a:gd name="connsiteX50" fmla="*/ 1409 w 631028"/>
                <a:gd name="connsiteY50" fmla="*/ 135220 h 369038"/>
                <a:gd name="connsiteX51" fmla="*/ 1409 w 631028"/>
                <a:gd name="connsiteY51" fmla="*/ 136629 h 369038"/>
                <a:gd name="connsiteX52" fmla="*/ 76061 w 631028"/>
                <a:gd name="connsiteY52" fmla="*/ 163391 h 369038"/>
                <a:gd name="connsiteX53" fmla="*/ 73244 w 631028"/>
                <a:gd name="connsiteY53" fmla="*/ 184520 h 369038"/>
                <a:gd name="connsiteX54" fmla="*/ 76061 w 631028"/>
                <a:gd name="connsiteY54" fmla="*/ 205648 h 369038"/>
                <a:gd name="connsiteX55" fmla="*/ 1409 w 631028"/>
                <a:gd name="connsiteY55" fmla="*/ 233819 h 369038"/>
                <a:gd name="connsiteX56" fmla="*/ 1409 w 631028"/>
                <a:gd name="connsiteY56" fmla="*/ 233819 h 369038"/>
                <a:gd name="connsiteX57" fmla="*/ 198605 w 631028"/>
                <a:gd name="connsiteY57" fmla="*/ 185928 h 369038"/>
                <a:gd name="connsiteX58" fmla="*/ 233819 w 631028"/>
                <a:gd name="connsiteY58" fmla="*/ 136629 h 369038"/>
                <a:gd name="connsiteX59" fmla="*/ 319740 w 631028"/>
                <a:gd name="connsiteY59" fmla="*/ 115501 h 369038"/>
                <a:gd name="connsiteX60" fmla="*/ 404252 w 631028"/>
                <a:gd name="connsiteY60" fmla="*/ 136629 h 369038"/>
                <a:gd name="connsiteX61" fmla="*/ 439466 w 631028"/>
                <a:gd name="connsiteY61" fmla="*/ 185928 h 369038"/>
                <a:gd name="connsiteX62" fmla="*/ 404252 w 631028"/>
                <a:gd name="connsiteY62" fmla="*/ 235227 h 369038"/>
                <a:gd name="connsiteX63" fmla="*/ 318331 w 631028"/>
                <a:gd name="connsiteY63" fmla="*/ 256355 h 369038"/>
                <a:gd name="connsiteX64" fmla="*/ 232410 w 631028"/>
                <a:gd name="connsiteY64" fmla="*/ 235227 h 369038"/>
                <a:gd name="connsiteX65" fmla="*/ 198605 w 631028"/>
                <a:gd name="connsiteY65" fmla="*/ 185928 h 369038"/>
              </a:gdLst>
              <a:ahLst/>
              <a:cxnLst/>
              <a:rect l="l" t="t" r="r" b="b"/>
              <a:pathLst>
                <a:path w="631028" h="369038">
                  <a:moveTo>
                    <a:pt x="1409" y="233819"/>
                  </a:moveTo>
                  <a:lnTo>
                    <a:pt x="1409" y="233819"/>
                  </a:lnTo>
                  <a:cubicBezTo>
                    <a:pt x="8451" y="250721"/>
                    <a:pt x="19720" y="266215"/>
                    <a:pt x="33805" y="281709"/>
                  </a:cubicBezTo>
                  <a:lnTo>
                    <a:pt x="119726" y="269032"/>
                  </a:lnTo>
                  <a:cubicBezTo>
                    <a:pt x="126769" y="274666"/>
                    <a:pt x="135220" y="280300"/>
                    <a:pt x="143671" y="285935"/>
                  </a:cubicBezTo>
                  <a:cubicBezTo>
                    <a:pt x="152123" y="291569"/>
                    <a:pt x="161983" y="295795"/>
                    <a:pt x="171842" y="300020"/>
                  </a:cubicBezTo>
                  <a:lnTo>
                    <a:pt x="150714" y="349319"/>
                  </a:lnTo>
                  <a:cubicBezTo>
                    <a:pt x="176068" y="357771"/>
                    <a:pt x="204239" y="364813"/>
                    <a:pt x="232410" y="369039"/>
                  </a:cubicBezTo>
                  <a:lnTo>
                    <a:pt x="232410" y="369039"/>
                  </a:lnTo>
                  <a:cubicBezTo>
                    <a:pt x="232410" y="369039"/>
                    <a:pt x="233819" y="369039"/>
                    <a:pt x="233819" y="369039"/>
                  </a:cubicBezTo>
                  <a:lnTo>
                    <a:pt x="278892" y="325374"/>
                  </a:lnTo>
                  <a:cubicBezTo>
                    <a:pt x="291569" y="326783"/>
                    <a:pt x="304246" y="326783"/>
                    <a:pt x="315514" y="326783"/>
                  </a:cubicBezTo>
                  <a:cubicBezTo>
                    <a:pt x="328191" y="326783"/>
                    <a:pt x="340868" y="326783"/>
                    <a:pt x="352136" y="325374"/>
                  </a:cubicBezTo>
                  <a:lnTo>
                    <a:pt x="397210" y="369039"/>
                  </a:lnTo>
                  <a:cubicBezTo>
                    <a:pt x="397210" y="369039"/>
                    <a:pt x="398618" y="369039"/>
                    <a:pt x="398618" y="369039"/>
                  </a:cubicBezTo>
                  <a:lnTo>
                    <a:pt x="398618" y="369039"/>
                  </a:lnTo>
                  <a:cubicBezTo>
                    <a:pt x="426789" y="364813"/>
                    <a:pt x="454960" y="357771"/>
                    <a:pt x="480314" y="349319"/>
                  </a:cubicBezTo>
                  <a:lnTo>
                    <a:pt x="459186" y="300020"/>
                  </a:lnTo>
                  <a:cubicBezTo>
                    <a:pt x="469045" y="295795"/>
                    <a:pt x="478905" y="291569"/>
                    <a:pt x="487357" y="285935"/>
                  </a:cubicBezTo>
                  <a:cubicBezTo>
                    <a:pt x="495808" y="280300"/>
                    <a:pt x="504259" y="274666"/>
                    <a:pt x="511302" y="269032"/>
                  </a:cubicBezTo>
                  <a:lnTo>
                    <a:pt x="597223" y="281709"/>
                  </a:lnTo>
                  <a:cubicBezTo>
                    <a:pt x="612717" y="266215"/>
                    <a:pt x="623985" y="250721"/>
                    <a:pt x="631028" y="233819"/>
                  </a:cubicBezTo>
                  <a:lnTo>
                    <a:pt x="629620" y="233819"/>
                  </a:lnTo>
                  <a:cubicBezTo>
                    <a:pt x="629620" y="233819"/>
                    <a:pt x="629620" y="233819"/>
                    <a:pt x="629620" y="232410"/>
                  </a:cubicBezTo>
                  <a:lnTo>
                    <a:pt x="554967" y="205648"/>
                  </a:lnTo>
                  <a:cubicBezTo>
                    <a:pt x="556375" y="198605"/>
                    <a:pt x="557784" y="191562"/>
                    <a:pt x="557784" y="184520"/>
                  </a:cubicBezTo>
                  <a:cubicBezTo>
                    <a:pt x="557784" y="177477"/>
                    <a:pt x="556375" y="170434"/>
                    <a:pt x="554967" y="163391"/>
                  </a:cubicBezTo>
                  <a:lnTo>
                    <a:pt x="629620" y="136629"/>
                  </a:lnTo>
                  <a:cubicBezTo>
                    <a:pt x="629620" y="136629"/>
                    <a:pt x="629620" y="136629"/>
                    <a:pt x="629620" y="135220"/>
                  </a:cubicBezTo>
                  <a:lnTo>
                    <a:pt x="631028" y="135220"/>
                  </a:lnTo>
                  <a:cubicBezTo>
                    <a:pt x="623985" y="118318"/>
                    <a:pt x="612717" y="102824"/>
                    <a:pt x="597223" y="87330"/>
                  </a:cubicBezTo>
                  <a:lnTo>
                    <a:pt x="511302" y="100007"/>
                  </a:lnTo>
                  <a:cubicBezTo>
                    <a:pt x="504259" y="94373"/>
                    <a:pt x="495808" y="88738"/>
                    <a:pt x="487357" y="83104"/>
                  </a:cubicBezTo>
                  <a:cubicBezTo>
                    <a:pt x="478905" y="77470"/>
                    <a:pt x="469045" y="73244"/>
                    <a:pt x="459186" y="69019"/>
                  </a:cubicBezTo>
                  <a:lnTo>
                    <a:pt x="480314" y="19720"/>
                  </a:lnTo>
                  <a:cubicBezTo>
                    <a:pt x="454960" y="11268"/>
                    <a:pt x="426789" y="4226"/>
                    <a:pt x="398618" y="0"/>
                  </a:cubicBezTo>
                  <a:lnTo>
                    <a:pt x="398618" y="0"/>
                  </a:lnTo>
                  <a:cubicBezTo>
                    <a:pt x="398618" y="0"/>
                    <a:pt x="397210" y="0"/>
                    <a:pt x="397210" y="0"/>
                  </a:cubicBezTo>
                  <a:lnTo>
                    <a:pt x="352136" y="43665"/>
                  </a:lnTo>
                  <a:cubicBezTo>
                    <a:pt x="339460" y="42256"/>
                    <a:pt x="326782" y="42256"/>
                    <a:pt x="315514" y="42256"/>
                  </a:cubicBezTo>
                  <a:cubicBezTo>
                    <a:pt x="302837" y="42256"/>
                    <a:pt x="290160" y="42256"/>
                    <a:pt x="278892" y="43665"/>
                  </a:cubicBezTo>
                  <a:lnTo>
                    <a:pt x="233819" y="0"/>
                  </a:lnTo>
                  <a:cubicBezTo>
                    <a:pt x="233819" y="0"/>
                    <a:pt x="232410" y="0"/>
                    <a:pt x="232410" y="0"/>
                  </a:cubicBezTo>
                  <a:lnTo>
                    <a:pt x="232410" y="0"/>
                  </a:lnTo>
                  <a:cubicBezTo>
                    <a:pt x="204239" y="4226"/>
                    <a:pt x="176068" y="11268"/>
                    <a:pt x="150714" y="19720"/>
                  </a:cubicBezTo>
                  <a:lnTo>
                    <a:pt x="171842" y="69019"/>
                  </a:lnTo>
                  <a:cubicBezTo>
                    <a:pt x="161983" y="73244"/>
                    <a:pt x="152123" y="77470"/>
                    <a:pt x="143671" y="83104"/>
                  </a:cubicBezTo>
                  <a:cubicBezTo>
                    <a:pt x="135220" y="88738"/>
                    <a:pt x="126769" y="94373"/>
                    <a:pt x="119726" y="100007"/>
                  </a:cubicBezTo>
                  <a:lnTo>
                    <a:pt x="33805" y="87330"/>
                  </a:lnTo>
                  <a:cubicBezTo>
                    <a:pt x="18311" y="102824"/>
                    <a:pt x="7043" y="118318"/>
                    <a:pt x="0" y="135220"/>
                  </a:cubicBezTo>
                  <a:lnTo>
                    <a:pt x="1409" y="135220"/>
                  </a:lnTo>
                  <a:cubicBezTo>
                    <a:pt x="1409" y="135220"/>
                    <a:pt x="1409" y="135220"/>
                    <a:pt x="1409" y="136629"/>
                  </a:cubicBezTo>
                  <a:lnTo>
                    <a:pt x="76061" y="163391"/>
                  </a:lnTo>
                  <a:cubicBezTo>
                    <a:pt x="74653" y="170434"/>
                    <a:pt x="73244" y="177477"/>
                    <a:pt x="73244" y="184520"/>
                  </a:cubicBezTo>
                  <a:cubicBezTo>
                    <a:pt x="73244" y="191562"/>
                    <a:pt x="74653" y="198605"/>
                    <a:pt x="76061" y="205648"/>
                  </a:cubicBezTo>
                  <a:lnTo>
                    <a:pt x="1409" y="233819"/>
                  </a:lnTo>
                  <a:cubicBezTo>
                    <a:pt x="1409" y="233819"/>
                    <a:pt x="1409" y="233819"/>
                    <a:pt x="1409" y="233819"/>
                  </a:cubicBezTo>
                  <a:close/>
                  <a:moveTo>
                    <a:pt x="198605" y="185928"/>
                  </a:moveTo>
                  <a:cubicBezTo>
                    <a:pt x="198605" y="167617"/>
                    <a:pt x="211282" y="150714"/>
                    <a:pt x="233819" y="136629"/>
                  </a:cubicBezTo>
                  <a:cubicBezTo>
                    <a:pt x="257764" y="122543"/>
                    <a:pt x="288752" y="115501"/>
                    <a:pt x="319740" y="115501"/>
                  </a:cubicBezTo>
                  <a:cubicBezTo>
                    <a:pt x="350728" y="115501"/>
                    <a:pt x="381716" y="122543"/>
                    <a:pt x="404252" y="136629"/>
                  </a:cubicBezTo>
                  <a:cubicBezTo>
                    <a:pt x="428198" y="150714"/>
                    <a:pt x="439466" y="167617"/>
                    <a:pt x="439466" y="185928"/>
                  </a:cubicBezTo>
                  <a:cubicBezTo>
                    <a:pt x="439466" y="204239"/>
                    <a:pt x="426789" y="221142"/>
                    <a:pt x="404252" y="235227"/>
                  </a:cubicBezTo>
                  <a:cubicBezTo>
                    <a:pt x="380307" y="249313"/>
                    <a:pt x="349319" y="256355"/>
                    <a:pt x="318331" y="256355"/>
                  </a:cubicBezTo>
                  <a:cubicBezTo>
                    <a:pt x="287343" y="256355"/>
                    <a:pt x="256355" y="249313"/>
                    <a:pt x="232410" y="235227"/>
                  </a:cubicBezTo>
                  <a:cubicBezTo>
                    <a:pt x="211282" y="221142"/>
                    <a:pt x="198605" y="202830"/>
                    <a:pt x="198605" y="185928"/>
                  </a:cubicBezTo>
                  <a:close/>
                </a:path>
              </a:pathLst>
            </a:custGeom>
            <a:solidFill>
              <a:schemeClr val="bg1">
                <a:alpha val="78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1" name="标题 1"/>
            <p:cNvSpPr txBox="1"/>
            <p:nvPr/>
          </p:nvSpPr>
          <p:spPr>
            <a:xfrm>
              <a:off x="11229537" y="2889633"/>
              <a:ext cx="1233596" cy="3968366"/>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36000"/>
                    <a:lumOff val="64000"/>
                  </a:schemeClr>
                </a:gs>
                <a:gs pos="69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2" name="标题 1"/>
            <p:cNvSpPr txBox="1"/>
            <p:nvPr/>
          </p:nvSpPr>
          <p:spPr>
            <a:xfrm>
              <a:off x="11229537" y="2889633"/>
              <a:ext cx="1233596" cy="3968367"/>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3" name="标题 1"/>
            <p:cNvSpPr txBox="1"/>
            <p:nvPr/>
          </p:nvSpPr>
          <p:spPr>
            <a:xfrm>
              <a:off x="11229446" y="2504004"/>
              <a:ext cx="1235229" cy="766546"/>
            </a:xfrm>
            <a:custGeom>
              <a:avLst/>
              <a:gdLst>
                <a:gd name="connsiteX0" fmla="*/ 526882 w 1194617"/>
                <a:gd name="connsiteY0" fmla="*/ 672941 h 688091"/>
                <a:gd name="connsiteX1" fmla="*/ 26848 w 1194617"/>
                <a:gd name="connsiteY1" fmla="*/ 384189 h 688091"/>
                <a:gd name="connsiteX2" fmla="*/ 38116 w 1194617"/>
                <a:gd name="connsiteY2" fmla="*/ 295451 h 688091"/>
                <a:gd name="connsiteX3" fmla="*/ 512796 w 1194617"/>
                <a:gd name="connsiteY3" fmla="*/ 22193 h 688091"/>
                <a:gd name="connsiteX4" fmla="*/ 667736 w 1194617"/>
                <a:gd name="connsiteY4" fmla="*/ 15151 h 688091"/>
                <a:gd name="connsiteX5" fmla="*/ 1167770 w 1194617"/>
                <a:gd name="connsiteY5" fmla="*/ 303902 h 688091"/>
                <a:gd name="connsiteX6" fmla="*/ 1156502 w 1194617"/>
                <a:gd name="connsiteY6" fmla="*/ 392641 h 688091"/>
                <a:gd name="connsiteX7" fmla="*/ 681822 w 1194617"/>
                <a:gd name="connsiteY7" fmla="*/ 665899 h 688091"/>
                <a:gd name="connsiteX8" fmla="*/ 526882 w 1194617"/>
                <a:gd name="connsiteY8" fmla="*/ 672941 h 688091"/>
              </a:gdLst>
              <a:ahLst/>
              <a:cxnLst/>
              <a:rect l="l" t="t" r="r" b="b"/>
              <a:pathLst>
                <a:path w="1194617" h="688091">
                  <a:moveTo>
                    <a:pt x="526882" y="672941"/>
                  </a:moveTo>
                  <a:lnTo>
                    <a:pt x="26848" y="384189"/>
                  </a:lnTo>
                  <a:cubicBezTo>
                    <a:pt x="-12591" y="361653"/>
                    <a:pt x="-8366" y="320805"/>
                    <a:pt x="38116" y="295451"/>
                  </a:cubicBezTo>
                  <a:lnTo>
                    <a:pt x="512796" y="22193"/>
                  </a:lnTo>
                  <a:cubicBezTo>
                    <a:pt x="557870" y="-4569"/>
                    <a:pt x="628297" y="-7386"/>
                    <a:pt x="667736" y="15151"/>
                  </a:cubicBezTo>
                  <a:lnTo>
                    <a:pt x="1167770" y="303902"/>
                  </a:lnTo>
                  <a:cubicBezTo>
                    <a:pt x="1207209" y="326439"/>
                    <a:pt x="1202984" y="367287"/>
                    <a:pt x="1156502" y="392641"/>
                  </a:cubicBezTo>
                  <a:lnTo>
                    <a:pt x="681822" y="665899"/>
                  </a:lnTo>
                  <a:cubicBezTo>
                    <a:pt x="635340" y="692661"/>
                    <a:pt x="566321" y="695478"/>
                    <a:pt x="526882" y="672941"/>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4" name="标题 1"/>
            <p:cNvSpPr txBox="1"/>
            <p:nvPr/>
          </p:nvSpPr>
          <p:spPr>
            <a:xfrm>
              <a:off x="11695584" y="2770377"/>
              <a:ext cx="161664" cy="100424"/>
            </a:xfrm>
            <a:custGeom>
              <a:avLst/>
              <a:gdLst>
                <a:gd name="connsiteX0" fmla="*/ 0 w 156349"/>
                <a:gd name="connsiteY0" fmla="*/ 14085 h 90146"/>
                <a:gd name="connsiteX1" fmla="*/ 132404 w 156349"/>
                <a:gd name="connsiteY1" fmla="*/ 90147 h 90146"/>
                <a:gd name="connsiteX2" fmla="*/ 156349 w 156349"/>
                <a:gd name="connsiteY2" fmla="*/ 77470 h 90146"/>
                <a:gd name="connsiteX3" fmla="*/ 23945 w 156349"/>
                <a:gd name="connsiteY3" fmla="*/ 0 h 90146"/>
              </a:gdLst>
              <a:ahLst/>
              <a:cxnLst/>
              <a:rect l="l" t="t" r="r" b="b"/>
              <a:pathLst>
                <a:path w="156349" h="90146">
                  <a:moveTo>
                    <a:pt x="0" y="14085"/>
                  </a:moveTo>
                  <a:lnTo>
                    <a:pt x="132404" y="90147"/>
                  </a:lnTo>
                  <a:lnTo>
                    <a:pt x="156349" y="77470"/>
                  </a:lnTo>
                  <a:lnTo>
                    <a:pt x="23945" y="0"/>
                  </a:ln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5" name="标题 1"/>
            <p:cNvSpPr txBox="1"/>
            <p:nvPr/>
          </p:nvSpPr>
          <p:spPr>
            <a:xfrm>
              <a:off x="11563778" y="2687212"/>
              <a:ext cx="588397" cy="365611"/>
            </a:xfrm>
            <a:custGeom>
              <a:avLst/>
              <a:gdLst>
                <a:gd name="connsiteX0" fmla="*/ 554262 w 569052"/>
                <a:gd name="connsiteY0" fmla="*/ 184520 h 328191"/>
                <a:gd name="connsiteX1" fmla="*/ 248608 w 569052"/>
                <a:gd name="connsiteY1" fmla="*/ 8451 h 328191"/>
                <a:gd name="connsiteX2" fmla="*/ 178181 w 569052"/>
                <a:gd name="connsiteY2" fmla="*/ 8451 h 328191"/>
                <a:gd name="connsiteX3" fmla="*/ 14789 w 569052"/>
                <a:gd name="connsiteY3" fmla="*/ 102824 h 328191"/>
                <a:gd name="connsiteX4" fmla="*/ 14789 w 569052"/>
                <a:gd name="connsiteY4" fmla="*/ 143672 h 328191"/>
                <a:gd name="connsiteX5" fmla="*/ 320444 w 569052"/>
                <a:gd name="connsiteY5" fmla="*/ 319740 h 328191"/>
                <a:gd name="connsiteX6" fmla="*/ 390871 w 569052"/>
                <a:gd name="connsiteY6" fmla="*/ 319740 h 328191"/>
                <a:gd name="connsiteX7" fmla="*/ 554262 w 569052"/>
                <a:gd name="connsiteY7" fmla="*/ 225367 h 328191"/>
                <a:gd name="connsiteX8" fmla="*/ 554262 w 569052"/>
                <a:gd name="connsiteY8" fmla="*/ 184520 h 328191"/>
                <a:gd name="connsiteX9" fmla="*/ 340164 w 569052"/>
                <a:gd name="connsiteY9" fmla="*/ 308472 h 328191"/>
                <a:gd name="connsiteX10" fmla="*/ 34509 w 569052"/>
                <a:gd name="connsiteY10" fmla="*/ 132403 h 328191"/>
                <a:gd name="connsiteX11" fmla="*/ 34509 w 569052"/>
                <a:gd name="connsiteY11" fmla="*/ 114092 h 328191"/>
                <a:gd name="connsiteX12" fmla="*/ 161278 w 569052"/>
                <a:gd name="connsiteY12" fmla="*/ 40848 h 328191"/>
                <a:gd name="connsiteX13" fmla="*/ 499329 w 569052"/>
                <a:gd name="connsiteY13" fmla="*/ 236636 h 328191"/>
                <a:gd name="connsiteX14" fmla="*/ 372560 w 569052"/>
                <a:gd name="connsiteY14" fmla="*/ 309880 h 328191"/>
                <a:gd name="connsiteX15" fmla="*/ 340164 w 569052"/>
                <a:gd name="connsiteY15" fmla="*/ 308472 h 328191"/>
              </a:gdLst>
              <a:ahLst/>
              <a:cxnLst/>
              <a:rect l="l" t="t" r="r" b="b"/>
              <a:pathLst>
                <a:path w="569052" h="328191">
                  <a:moveTo>
                    <a:pt x="554262" y="184520"/>
                  </a:moveTo>
                  <a:lnTo>
                    <a:pt x="248608" y="8451"/>
                  </a:lnTo>
                  <a:cubicBezTo>
                    <a:pt x="228888" y="-2817"/>
                    <a:pt x="197900" y="-2817"/>
                    <a:pt x="178181" y="8451"/>
                  </a:cubicBezTo>
                  <a:lnTo>
                    <a:pt x="14789" y="102824"/>
                  </a:lnTo>
                  <a:cubicBezTo>
                    <a:pt x="-4930" y="114092"/>
                    <a:pt x="-4930" y="132403"/>
                    <a:pt x="14789" y="143672"/>
                  </a:cubicBezTo>
                  <a:lnTo>
                    <a:pt x="320444" y="319740"/>
                  </a:lnTo>
                  <a:cubicBezTo>
                    <a:pt x="340164" y="331008"/>
                    <a:pt x="371151" y="331008"/>
                    <a:pt x="390871" y="319740"/>
                  </a:cubicBezTo>
                  <a:lnTo>
                    <a:pt x="554262" y="225367"/>
                  </a:lnTo>
                  <a:cubicBezTo>
                    <a:pt x="573982" y="214099"/>
                    <a:pt x="573982" y="195788"/>
                    <a:pt x="554262" y="184520"/>
                  </a:cubicBezTo>
                  <a:close/>
                  <a:moveTo>
                    <a:pt x="340164" y="308472"/>
                  </a:moveTo>
                  <a:lnTo>
                    <a:pt x="34509" y="132403"/>
                  </a:lnTo>
                  <a:cubicBezTo>
                    <a:pt x="26058" y="126769"/>
                    <a:pt x="26058" y="118318"/>
                    <a:pt x="34509" y="114092"/>
                  </a:cubicBezTo>
                  <a:lnTo>
                    <a:pt x="161278" y="40848"/>
                  </a:lnTo>
                  <a:lnTo>
                    <a:pt x="499329" y="236636"/>
                  </a:lnTo>
                  <a:lnTo>
                    <a:pt x="372560" y="309880"/>
                  </a:lnTo>
                  <a:cubicBezTo>
                    <a:pt x="364108" y="314106"/>
                    <a:pt x="348615" y="314106"/>
                    <a:pt x="340164" y="308472"/>
                  </a:cubicBez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6" name="标题 1"/>
            <p:cNvSpPr txBox="1"/>
            <p:nvPr/>
          </p:nvSpPr>
          <p:spPr>
            <a:xfrm>
              <a:off x="7233089" y="3986464"/>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7" name="标题 1"/>
            <p:cNvSpPr txBox="1"/>
            <p:nvPr/>
          </p:nvSpPr>
          <p:spPr>
            <a:xfrm>
              <a:off x="7233088" y="3986464"/>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8" name="标题 1"/>
            <p:cNvSpPr txBox="1"/>
            <p:nvPr/>
          </p:nvSpPr>
          <p:spPr>
            <a:xfrm>
              <a:off x="7233161" y="2625187"/>
              <a:ext cx="4353125" cy="2705294"/>
            </a:xfrm>
            <a:custGeom>
              <a:avLst/>
              <a:gdLst>
                <a:gd name="connsiteX0" fmla="*/ 1859210 w 4210001"/>
                <a:gd name="connsiteY0" fmla="*/ 2374142 h 2428410"/>
                <a:gd name="connsiteX1" fmla="*/ 94302 w 4210001"/>
                <a:gd name="connsiteY1" fmla="*/ 1355764 h 2428410"/>
                <a:gd name="connsiteX2" fmla="*/ 133741 w 4210001"/>
                <a:gd name="connsiteY2" fmla="*/ 1041658 h 2428410"/>
                <a:gd name="connsiteX3" fmla="*/ 1805685 w 4210001"/>
                <a:gd name="connsiteY3" fmla="*/ 76805 h 2428410"/>
                <a:gd name="connsiteX4" fmla="*/ 2350792 w 4210001"/>
                <a:gd name="connsiteY4" fmla="*/ 54268 h 2428410"/>
                <a:gd name="connsiteX5" fmla="*/ 4115699 w 4210001"/>
                <a:gd name="connsiteY5" fmla="*/ 1072646 h 2428410"/>
                <a:gd name="connsiteX6" fmla="*/ 4076260 w 4210001"/>
                <a:gd name="connsiteY6" fmla="*/ 1386752 h 2428410"/>
                <a:gd name="connsiteX7" fmla="*/ 2404317 w 4210001"/>
                <a:gd name="connsiteY7" fmla="*/ 2351606 h 2428410"/>
                <a:gd name="connsiteX8" fmla="*/ 1859210 w 4210001"/>
                <a:gd name="connsiteY8" fmla="*/ 2374142 h 2428410"/>
              </a:gdLst>
              <a:ahLst/>
              <a:cxnLst/>
              <a:rect l="l" t="t" r="r" b="b"/>
              <a:pathLst>
                <a:path w="4210001" h="2428410">
                  <a:moveTo>
                    <a:pt x="1859210" y="2374142"/>
                  </a:moveTo>
                  <a:lnTo>
                    <a:pt x="94302" y="1355764"/>
                  </a:lnTo>
                  <a:cubicBezTo>
                    <a:pt x="-45144" y="1275477"/>
                    <a:pt x="-28241" y="1134622"/>
                    <a:pt x="133741" y="1041658"/>
                  </a:cubicBezTo>
                  <a:lnTo>
                    <a:pt x="1805685" y="76805"/>
                  </a:lnTo>
                  <a:cubicBezTo>
                    <a:pt x="1967668" y="-16159"/>
                    <a:pt x="2211346" y="-26019"/>
                    <a:pt x="2350792" y="54268"/>
                  </a:cubicBezTo>
                  <a:lnTo>
                    <a:pt x="4115699" y="1072646"/>
                  </a:lnTo>
                  <a:cubicBezTo>
                    <a:pt x="4255146" y="1152934"/>
                    <a:pt x="4238243" y="1293788"/>
                    <a:pt x="4076260" y="1386752"/>
                  </a:cubicBezTo>
                  <a:lnTo>
                    <a:pt x="2404317" y="2351606"/>
                  </a:lnTo>
                  <a:cubicBezTo>
                    <a:pt x="2242334" y="2444570"/>
                    <a:pt x="1998656" y="2454430"/>
                    <a:pt x="1859210" y="2374142"/>
                  </a:cubicBezTo>
                  <a:close/>
                </a:path>
              </a:pathLst>
            </a:custGeom>
            <a:gradFill>
              <a:gsLst>
                <a:gs pos="0">
                  <a:schemeClr val="accent2">
                    <a:lumMod val="60000"/>
                    <a:lumOff val="40000"/>
                  </a:schemeClr>
                </a:gs>
                <a:gs pos="100000">
                  <a:schemeClr val="accent2"/>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9" name="标题 1"/>
            <p:cNvSpPr txBox="1"/>
            <p:nvPr/>
          </p:nvSpPr>
          <p:spPr>
            <a:xfrm>
              <a:off x="10935333" y="6051460"/>
              <a:ext cx="1221944" cy="806540"/>
            </a:xfrm>
            <a:custGeom>
              <a:avLst/>
              <a:gdLst>
                <a:gd name="connsiteX0" fmla="*/ 0 w 1181769"/>
                <a:gd name="connsiteY0" fmla="*/ 0 h 723992"/>
                <a:gd name="connsiteX1" fmla="*/ 1181770 w 1181769"/>
                <a:gd name="connsiteY1" fmla="*/ 0 h 723992"/>
                <a:gd name="connsiteX2" fmla="*/ 1181770 w 1181769"/>
                <a:gd name="connsiteY2" fmla="*/ 723992 h 723992"/>
                <a:gd name="connsiteX3" fmla="*/ 0 w 1181769"/>
                <a:gd name="connsiteY3" fmla="*/ 723992 h 723992"/>
              </a:gdLst>
              <a:ahLst/>
              <a:cxnLst/>
              <a:rect l="l" t="t" r="r" b="b"/>
              <a:pathLst>
                <a:path w="1181769" h="723992">
                  <a:moveTo>
                    <a:pt x="0" y="0"/>
                  </a:moveTo>
                  <a:lnTo>
                    <a:pt x="1181770" y="0"/>
                  </a:lnTo>
                  <a:lnTo>
                    <a:pt x="1181770" y="723992"/>
                  </a:lnTo>
                  <a:lnTo>
                    <a:pt x="0" y="723992"/>
                  </a:lnTo>
                  <a:close/>
                </a:path>
              </a:pathLst>
            </a:custGeom>
            <a:gradFill>
              <a:gsLst>
                <a:gs pos="0">
                  <a:schemeClr val="accent2">
                    <a:lumMod val="73000"/>
                    <a:lumOff val="27000"/>
                  </a:schemeClr>
                </a:gs>
                <a:gs pos="100000">
                  <a:schemeClr val="accent2">
                    <a:lumMod val="35000"/>
                    <a:lumOff val="65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0" name="标题 1"/>
            <p:cNvSpPr txBox="1"/>
            <p:nvPr/>
          </p:nvSpPr>
          <p:spPr>
            <a:xfrm>
              <a:off x="10935734" y="5667403"/>
              <a:ext cx="1222599" cy="761839"/>
            </a:xfrm>
            <a:custGeom>
              <a:avLst/>
              <a:gdLst>
                <a:gd name="connsiteX0" fmla="*/ 522183 w 1182402"/>
                <a:gd name="connsiteY0" fmla="*/ 668716 h 683866"/>
                <a:gd name="connsiteX1" fmla="*/ 26374 w 1182402"/>
                <a:gd name="connsiteY1" fmla="*/ 382781 h 683866"/>
                <a:gd name="connsiteX2" fmla="*/ 37643 w 1182402"/>
                <a:gd name="connsiteY2" fmla="*/ 294043 h 683866"/>
                <a:gd name="connsiteX3" fmla="*/ 506688 w 1182402"/>
                <a:gd name="connsiteY3" fmla="*/ 22193 h 683866"/>
                <a:gd name="connsiteX4" fmla="*/ 660220 w 1182402"/>
                <a:gd name="connsiteY4" fmla="*/ 15151 h 683866"/>
                <a:gd name="connsiteX5" fmla="*/ 1156028 w 1182402"/>
                <a:gd name="connsiteY5" fmla="*/ 301085 h 683866"/>
                <a:gd name="connsiteX6" fmla="*/ 1144760 w 1182402"/>
                <a:gd name="connsiteY6" fmla="*/ 389823 h 683866"/>
                <a:gd name="connsiteX7" fmla="*/ 674305 w 1182402"/>
                <a:gd name="connsiteY7" fmla="*/ 661673 h 683866"/>
                <a:gd name="connsiteX8" fmla="*/ 522183 w 1182402"/>
                <a:gd name="connsiteY8" fmla="*/ 668716 h 683866"/>
              </a:gdLst>
              <a:ahLst/>
              <a:cxnLst/>
              <a:rect l="l" t="t" r="r" b="b"/>
              <a:pathLst>
                <a:path w="1182402" h="683866">
                  <a:moveTo>
                    <a:pt x="522183" y="668716"/>
                  </a:moveTo>
                  <a:lnTo>
                    <a:pt x="26374" y="382781"/>
                  </a:lnTo>
                  <a:cubicBezTo>
                    <a:pt x="-13065" y="360244"/>
                    <a:pt x="-7431" y="320805"/>
                    <a:pt x="37643" y="294043"/>
                  </a:cubicBezTo>
                  <a:lnTo>
                    <a:pt x="506688" y="22193"/>
                  </a:lnTo>
                  <a:cubicBezTo>
                    <a:pt x="551762" y="-4569"/>
                    <a:pt x="620781" y="-7386"/>
                    <a:pt x="660220" y="15151"/>
                  </a:cubicBezTo>
                  <a:lnTo>
                    <a:pt x="1156028" y="301085"/>
                  </a:lnTo>
                  <a:cubicBezTo>
                    <a:pt x="1195467" y="323622"/>
                    <a:pt x="1189833" y="363061"/>
                    <a:pt x="1144760" y="389823"/>
                  </a:cubicBezTo>
                  <a:lnTo>
                    <a:pt x="674305" y="661673"/>
                  </a:lnTo>
                  <a:cubicBezTo>
                    <a:pt x="629232" y="688435"/>
                    <a:pt x="561622" y="691253"/>
                    <a:pt x="522183" y="668716"/>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1" name="标题 1"/>
            <p:cNvSpPr txBox="1"/>
            <p:nvPr/>
          </p:nvSpPr>
          <p:spPr>
            <a:xfrm>
              <a:off x="11256118" y="5865129"/>
              <a:ext cx="571650" cy="357372"/>
            </a:xfrm>
            <a:custGeom>
              <a:avLst/>
              <a:gdLst>
                <a:gd name="connsiteX0" fmla="*/ 436297 w 552854"/>
                <a:gd name="connsiteY0" fmla="*/ 185576 h 320796"/>
                <a:gd name="connsiteX1" fmla="*/ 277131 w 552854"/>
                <a:gd name="connsiteY1" fmla="*/ 94020 h 320796"/>
                <a:gd name="connsiteX2" fmla="*/ 351784 w 552854"/>
                <a:gd name="connsiteY2" fmla="*/ 50355 h 320796"/>
                <a:gd name="connsiteX3" fmla="*/ 436297 w 552854"/>
                <a:gd name="connsiteY3" fmla="*/ 50355 h 320796"/>
                <a:gd name="connsiteX4" fmla="*/ 465877 w 552854"/>
                <a:gd name="connsiteY4" fmla="*/ 67258 h 320796"/>
                <a:gd name="connsiteX5" fmla="*/ 465877 w 552854"/>
                <a:gd name="connsiteY5" fmla="*/ 116557 h 320796"/>
                <a:gd name="connsiteX6" fmla="*/ 460242 w 552854"/>
                <a:gd name="connsiteY6" fmla="*/ 119375 h 320796"/>
                <a:gd name="connsiteX7" fmla="*/ 460242 w 552854"/>
                <a:gd name="connsiteY7" fmla="*/ 132051 h 320796"/>
                <a:gd name="connsiteX8" fmla="*/ 481370 w 552854"/>
                <a:gd name="connsiteY8" fmla="*/ 144728 h 320796"/>
                <a:gd name="connsiteX9" fmla="*/ 503908 w 552854"/>
                <a:gd name="connsiteY9" fmla="*/ 144728 h 320796"/>
                <a:gd name="connsiteX10" fmla="*/ 522219 w 552854"/>
                <a:gd name="connsiteY10" fmla="*/ 133460 h 320796"/>
                <a:gd name="connsiteX11" fmla="*/ 522219 w 552854"/>
                <a:gd name="connsiteY11" fmla="*/ 47539 h 320796"/>
                <a:gd name="connsiteX12" fmla="*/ 471510 w 552854"/>
                <a:gd name="connsiteY12" fmla="*/ 17959 h 320796"/>
                <a:gd name="connsiteX13" fmla="*/ 323613 w 552854"/>
                <a:gd name="connsiteY13" fmla="*/ 17959 h 320796"/>
                <a:gd name="connsiteX14" fmla="*/ 236284 w 552854"/>
                <a:gd name="connsiteY14" fmla="*/ 68667 h 320796"/>
                <a:gd name="connsiteX15" fmla="*/ 233467 w 552854"/>
                <a:gd name="connsiteY15" fmla="*/ 67258 h 320796"/>
                <a:gd name="connsiteX16" fmla="*/ 164448 w 552854"/>
                <a:gd name="connsiteY16" fmla="*/ 67258 h 320796"/>
                <a:gd name="connsiteX17" fmla="*/ 13733 w 552854"/>
                <a:gd name="connsiteY17" fmla="*/ 154588 h 320796"/>
                <a:gd name="connsiteX18" fmla="*/ 13733 w 552854"/>
                <a:gd name="connsiteY18" fmla="*/ 194027 h 320796"/>
                <a:gd name="connsiteX19" fmla="*/ 217972 w 552854"/>
                <a:gd name="connsiteY19" fmla="*/ 312345 h 320796"/>
                <a:gd name="connsiteX20" fmla="*/ 286991 w 552854"/>
                <a:gd name="connsiteY20" fmla="*/ 312345 h 320796"/>
                <a:gd name="connsiteX21" fmla="*/ 437706 w 552854"/>
                <a:gd name="connsiteY21" fmla="*/ 225015 h 320796"/>
                <a:gd name="connsiteX22" fmla="*/ 436297 w 552854"/>
                <a:gd name="connsiteY22" fmla="*/ 185576 h 320796"/>
                <a:gd name="connsiteX23" fmla="*/ 226424 w 552854"/>
                <a:gd name="connsiteY23" fmla="*/ 202479 h 320796"/>
                <a:gd name="connsiteX24" fmla="*/ 177125 w 552854"/>
                <a:gd name="connsiteY24" fmla="*/ 230650 h 320796"/>
                <a:gd name="connsiteX25" fmla="*/ 151771 w 552854"/>
                <a:gd name="connsiteY25" fmla="*/ 216564 h 320796"/>
                <a:gd name="connsiteX26" fmla="*/ 201070 w 552854"/>
                <a:gd name="connsiteY26" fmla="*/ 188393 h 320796"/>
                <a:gd name="connsiteX27" fmla="*/ 210930 w 552854"/>
                <a:gd name="connsiteY27" fmla="*/ 163039 h 320796"/>
                <a:gd name="connsiteX28" fmla="*/ 271498 w 552854"/>
                <a:gd name="connsiteY28" fmla="*/ 163039 h 320796"/>
                <a:gd name="connsiteX29" fmla="*/ 271498 w 552854"/>
                <a:gd name="connsiteY29" fmla="*/ 198253 h 320796"/>
                <a:gd name="connsiteX30" fmla="*/ 226424 w 552854"/>
                <a:gd name="connsiteY30" fmla="*/ 202479 h 320796"/>
              </a:gdLst>
              <a:ahLst/>
              <a:cxnLst/>
              <a:rect l="l" t="t" r="r" b="b"/>
              <a:pathLst>
                <a:path w="552854" h="320796">
                  <a:moveTo>
                    <a:pt x="436297" y="185576"/>
                  </a:moveTo>
                  <a:lnTo>
                    <a:pt x="277131" y="94020"/>
                  </a:lnTo>
                  <a:lnTo>
                    <a:pt x="351784" y="50355"/>
                  </a:lnTo>
                  <a:cubicBezTo>
                    <a:pt x="374321" y="37679"/>
                    <a:pt x="412352" y="37679"/>
                    <a:pt x="436297" y="50355"/>
                  </a:cubicBezTo>
                  <a:lnTo>
                    <a:pt x="465877" y="67258"/>
                  </a:lnTo>
                  <a:cubicBezTo>
                    <a:pt x="489822" y="81344"/>
                    <a:pt x="489822" y="102472"/>
                    <a:pt x="465877" y="116557"/>
                  </a:cubicBezTo>
                  <a:lnTo>
                    <a:pt x="460242" y="119375"/>
                  </a:lnTo>
                  <a:cubicBezTo>
                    <a:pt x="454609" y="122191"/>
                    <a:pt x="454609" y="129234"/>
                    <a:pt x="460242" y="132051"/>
                  </a:cubicBezTo>
                  <a:lnTo>
                    <a:pt x="481370" y="144728"/>
                  </a:lnTo>
                  <a:cubicBezTo>
                    <a:pt x="487005" y="148954"/>
                    <a:pt x="496865" y="148954"/>
                    <a:pt x="503908" y="144728"/>
                  </a:cubicBezTo>
                  <a:lnTo>
                    <a:pt x="522219" y="133460"/>
                  </a:lnTo>
                  <a:cubicBezTo>
                    <a:pt x="563066" y="109515"/>
                    <a:pt x="563066" y="71484"/>
                    <a:pt x="522219" y="47539"/>
                  </a:cubicBezTo>
                  <a:lnTo>
                    <a:pt x="471510" y="17959"/>
                  </a:lnTo>
                  <a:cubicBezTo>
                    <a:pt x="430663" y="-5986"/>
                    <a:pt x="364461" y="-5986"/>
                    <a:pt x="323613" y="17959"/>
                  </a:cubicBezTo>
                  <a:lnTo>
                    <a:pt x="236284" y="68667"/>
                  </a:lnTo>
                  <a:lnTo>
                    <a:pt x="233467" y="67258"/>
                  </a:lnTo>
                  <a:cubicBezTo>
                    <a:pt x="213747" y="55990"/>
                    <a:pt x="184168" y="55990"/>
                    <a:pt x="164448" y="67258"/>
                  </a:cubicBezTo>
                  <a:lnTo>
                    <a:pt x="13733" y="154588"/>
                  </a:lnTo>
                  <a:cubicBezTo>
                    <a:pt x="-4578" y="165856"/>
                    <a:pt x="-4578" y="182759"/>
                    <a:pt x="13733" y="194027"/>
                  </a:cubicBezTo>
                  <a:lnTo>
                    <a:pt x="217972" y="312345"/>
                  </a:lnTo>
                  <a:cubicBezTo>
                    <a:pt x="237692" y="323614"/>
                    <a:pt x="267271" y="323614"/>
                    <a:pt x="286991" y="312345"/>
                  </a:cubicBezTo>
                  <a:lnTo>
                    <a:pt x="437706" y="225015"/>
                  </a:lnTo>
                  <a:cubicBezTo>
                    <a:pt x="454609" y="213747"/>
                    <a:pt x="454609" y="195436"/>
                    <a:pt x="436297" y="185576"/>
                  </a:cubicBezTo>
                  <a:close/>
                  <a:moveTo>
                    <a:pt x="226424" y="202479"/>
                  </a:moveTo>
                  <a:lnTo>
                    <a:pt x="177125" y="230650"/>
                  </a:lnTo>
                  <a:lnTo>
                    <a:pt x="151771" y="216564"/>
                  </a:lnTo>
                  <a:lnTo>
                    <a:pt x="201070" y="188393"/>
                  </a:lnTo>
                  <a:cubicBezTo>
                    <a:pt x="195436" y="179942"/>
                    <a:pt x="198253" y="170082"/>
                    <a:pt x="210930" y="163039"/>
                  </a:cubicBezTo>
                  <a:cubicBezTo>
                    <a:pt x="227832" y="153180"/>
                    <a:pt x="254595" y="153180"/>
                    <a:pt x="271498" y="163039"/>
                  </a:cubicBezTo>
                  <a:cubicBezTo>
                    <a:pt x="288400" y="172899"/>
                    <a:pt x="288400" y="188393"/>
                    <a:pt x="271498" y="198253"/>
                  </a:cubicBezTo>
                  <a:cubicBezTo>
                    <a:pt x="258820" y="203887"/>
                    <a:pt x="241918" y="205295"/>
                    <a:pt x="226424" y="202479"/>
                  </a:cubicBezTo>
                  <a:close/>
                </a:path>
              </a:pathLst>
            </a:custGeom>
            <a:solidFill>
              <a:schemeClr val="bg1">
                <a:alpha val="79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2" name="标题 1"/>
            <p:cNvSpPr txBox="1"/>
            <p:nvPr/>
          </p:nvSpPr>
          <p:spPr>
            <a:xfrm>
              <a:off x="5370312" y="5290423"/>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3" name="标题 1"/>
            <p:cNvSpPr txBox="1"/>
            <p:nvPr/>
          </p:nvSpPr>
          <p:spPr>
            <a:xfrm>
              <a:off x="5370312" y="5290423"/>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4" name="标题 1"/>
            <p:cNvSpPr txBox="1"/>
            <p:nvPr/>
          </p:nvSpPr>
          <p:spPr>
            <a:xfrm>
              <a:off x="5371199" y="4545298"/>
              <a:ext cx="2375119" cy="1478866"/>
            </a:xfrm>
            <a:custGeom>
              <a:avLst/>
              <a:gdLst>
                <a:gd name="connsiteX0" fmla="*/ 1014703 w 2297029"/>
                <a:gd name="connsiteY0" fmla="*/ 1297075 h 1327505"/>
                <a:gd name="connsiteX1" fmla="*/ 51258 w 2297029"/>
                <a:gd name="connsiteY1" fmla="*/ 740699 h 1327505"/>
                <a:gd name="connsiteX2" fmla="*/ 72386 w 2297029"/>
                <a:gd name="connsiteY2" fmla="*/ 568857 h 1327505"/>
                <a:gd name="connsiteX3" fmla="*/ 985123 w 2297029"/>
                <a:gd name="connsiteY3" fmla="*/ 42061 h 1327505"/>
                <a:gd name="connsiteX4" fmla="*/ 1282327 w 2297029"/>
                <a:gd name="connsiteY4" fmla="*/ 29384 h 1327505"/>
                <a:gd name="connsiteX5" fmla="*/ 2245772 w 2297029"/>
                <a:gd name="connsiteY5" fmla="*/ 585759 h 1327505"/>
                <a:gd name="connsiteX6" fmla="*/ 2224644 w 2297029"/>
                <a:gd name="connsiteY6" fmla="*/ 757602 h 1327505"/>
                <a:gd name="connsiteX7" fmla="*/ 1311906 w 2297029"/>
                <a:gd name="connsiteY7" fmla="*/ 1284398 h 1327505"/>
                <a:gd name="connsiteX8" fmla="*/ 1014703 w 2297029"/>
                <a:gd name="connsiteY8" fmla="*/ 1297075 h 1327505"/>
              </a:gdLst>
              <a:ahLst/>
              <a:cxnLst/>
              <a:rect l="l" t="t" r="r" b="b"/>
              <a:pathLst>
                <a:path w="2297029" h="1327505">
                  <a:moveTo>
                    <a:pt x="1014703" y="1297075"/>
                  </a:moveTo>
                  <a:lnTo>
                    <a:pt x="51258" y="740699"/>
                  </a:lnTo>
                  <a:cubicBezTo>
                    <a:pt x="-24804" y="697034"/>
                    <a:pt x="-14944" y="619564"/>
                    <a:pt x="72386" y="568857"/>
                  </a:cubicBezTo>
                  <a:lnTo>
                    <a:pt x="985123" y="42061"/>
                  </a:lnTo>
                  <a:cubicBezTo>
                    <a:pt x="1073862" y="-8647"/>
                    <a:pt x="1206265" y="-14281"/>
                    <a:pt x="1282327" y="29384"/>
                  </a:cubicBezTo>
                  <a:lnTo>
                    <a:pt x="2245772" y="585759"/>
                  </a:lnTo>
                  <a:cubicBezTo>
                    <a:pt x="2321833" y="629424"/>
                    <a:pt x="2311973" y="706894"/>
                    <a:pt x="2224644" y="757602"/>
                  </a:cubicBezTo>
                  <a:lnTo>
                    <a:pt x="1311906" y="1284398"/>
                  </a:lnTo>
                  <a:cubicBezTo>
                    <a:pt x="1223168" y="1336514"/>
                    <a:pt x="1090764" y="1342148"/>
                    <a:pt x="1014703" y="1297075"/>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5" name="标题 1"/>
            <p:cNvSpPr txBox="1"/>
            <p:nvPr/>
          </p:nvSpPr>
          <p:spPr>
            <a:xfrm>
              <a:off x="6156476" y="4918534"/>
              <a:ext cx="995046" cy="619152"/>
            </a:xfrm>
            <a:custGeom>
              <a:avLst/>
              <a:gdLst>
                <a:gd name="connsiteX0" fmla="*/ 958106 w 962331"/>
                <a:gd name="connsiteY0" fmla="*/ 378899 h 555783"/>
                <a:gd name="connsiteX1" fmla="*/ 732739 w 962331"/>
                <a:gd name="connsiteY1" fmla="*/ 133812 h 555783"/>
                <a:gd name="connsiteX2" fmla="*/ 731330 w 962331"/>
                <a:gd name="connsiteY2" fmla="*/ 132403 h 555783"/>
                <a:gd name="connsiteX3" fmla="*/ 305950 w 962331"/>
                <a:gd name="connsiteY3" fmla="*/ 2817 h 555783"/>
                <a:gd name="connsiteX4" fmla="*/ 301724 w 962331"/>
                <a:gd name="connsiteY4" fmla="*/ 0 h 555783"/>
                <a:gd name="connsiteX5" fmla="*/ 238339 w 962331"/>
                <a:gd name="connsiteY5" fmla="*/ 43665 h 555783"/>
                <a:gd name="connsiteX6" fmla="*/ 8746 w 962331"/>
                <a:gd name="connsiteY6" fmla="*/ 547924 h 555783"/>
                <a:gd name="connsiteX7" fmla="*/ 12972 w 962331"/>
                <a:gd name="connsiteY7" fmla="*/ 550741 h 555783"/>
                <a:gd name="connsiteX8" fmla="*/ 886270 w 962331"/>
                <a:gd name="connsiteY8" fmla="*/ 418338 h 555783"/>
                <a:gd name="connsiteX9" fmla="*/ 962332 w 962331"/>
                <a:gd name="connsiteY9" fmla="*/ 381716 h 555783"/>
                <a:gd name="connsiteX10" fmla="*/ 958106 w 962331"/>
                <a:gd name="connsiteY10" fmla="*/ 378899 h 555783"/>
                <a:gd name="connsiteX11" fmla="*/ 642592 w 962331"/>
                <a:gd name="connsiteY11" fmla="*/ 377490 h 555783"/>
                <a:gd name="connsiteX12" fmla="*/ 196083 w 962331"/>
                <a:gd name="connsiteY12" fmla="*/ 445100 h 555783"/>
                <a:gd name="connsiteX13" fmla="*/ 193266 w 962331"/>
                <a:gd name="connsiteY13" fmla="*/ 443692 h 555783"/>
                <a:gd name="connsiteX14" fmla="*/ 310175 w 962331"/>
                <a:gd name="connsiteY14" fmla="*/ 185928 h 555783"/>
                <a:gd name="connsiteX15" fmla="*/ 342572 w 962331"/>
                <a:gd name="connsiteY15" fmla="*/ 163391 h 555783"/>
                <a:gd name="connsiteX16" fmla="*/ 345389 w 962331"/>
                <a:gd name="connsiteY16" fmla="*/ 164800 h 555783"/>
                <a:gd name="connsiteX17" fmla="*/ 563714 w 962331"/>
                <a:gd name="connsiteY17" fmla="*/ 231001 h 555783"/>
                <a:gd name="connsiteX18" fmla="*/ 563714 w 962331"/>
                <a:gd name="connsiteY18" fmla="*/ 231001 h 555783"/>
                <a:gd name="connsiteX19" fmla="*/ 679214 w 962331"/>
                <a:gd name="connsiteY19" fmla="*/ 356362 h 555783"/>
                <a:gd name="connsiteX20" fmla="*/ 682031 w 962331"/>
                <a:gd name="connsiteY20" fmla="*/ 357771 h 555783"/>
                <a:gd name="connsiteX21" fmla="*/ 642592 w 962331"/>
                <a:gd name="connsiteY21" fmla="*/ 377490 h 555783"/>
              </a:gdLst>
              <a:ahLst/>
              <a:cxnLst/>
              <a:rect l="l" t="t" r="r" b="b"/>
              <a:pathLst>
                <a:path w="962331" h="555783">
                  <a:moveTo>
                    <a:pt x="958106" y="378899"/>
                  </a:moveTo>
                  <a:cubicBezTo>
                    <a:pt x="841197" y="312697"/>
                    <a:pt x="762319" y="226776"/>
                    <a:pt x="732739" y="133812"/>
                  </a:cubicBezTo>
                  <a:lnTo>
                    <a:pt x="731330" y="132403"/>
                  </a:lnTo>
                  <a:cubicBezTo>
                    <a:pt x="569348" y="115501"/>
                    <a:pt x="421450" y="70427"/>
                    <a:pt x="305950" y="2817"/>
                  </a:cubicBezTo>
                  <a:lnTo>
                    <a:pt x="301724" y="0"/>
                  </a:lnTo>
                  <a:lnTo>
                    <a:pt x="238339" y="43665"/>
                  </a:lnTo>
                  <a:cubicBezTo>
                    <a:pt x="17198" y="197196"/>
                    <a:pt x="-20833" y="350728"/>
                    <a:pt x="8746" y="547924"/>
                  </a:cubicBezTo>
                  <a:lnTo>
                    <a:pt x="12972" y="550741"/>
                  </a:lnTo>
                  <a:cubicBezTo>
                    <a:pt x="353840" y="567644"/>
                    <a:pt x="620055" y="546516"/>
                    <a:pt x="886270" y="418338"/>
                  </a:cubicBezTo>
                  <a:lnTo>
                    <a:pt x="962332" y="381716"/>
                  </a:lnTo>
                  <a:lnTo>
                    <a:pt x="958106" y="378899"/>
                  </a:lnTo>
                  <a:close/>
                  <a:moveTo>
                    <a:pt x="642592" y="377490"/>
                  </a:moveTo>
                  <a:cubicBezTo>
                    <a:pt x="505963" y="443692"/>
                    <a:pt x="369334" y="453552"/>
                    <a:pt x="196083" y="445100"/>
                  </a:cubicBezTo>
                  <a:lnTo>
                    <a:pt x="193266" y="443692"/>
                  </a:lnTo>
                  <a:cubicBezTo>
                    <a:pt x="177772" y="343685"/>
                    <a:pt x="197492" y="264807"/>
                    <a:pt x="310175" y="185928"/>
                  </a:cubicBezTo>
                  <a:lnTo>
                    <a:pt x="342572" y="163391"/>
                  </a:lnTo>
                  <a:lnTo>
                    <a:pt x="345389" y="164800"/>
                  </a:lnTo>
                  <a:cubicBezTo>
                    <a:pt x="404548" y="200014"/>
                    <a:pt x="480609" y="222550"/>
                    <a:pt x="563714" y="231001"/>
                  </a:cubicBezTo>
                  <a:lnTo>
                    <a:pt x="563714" y="231001"/>
                  </a:lnTo>
                  <a:cubicBezTo>
                    <a:pt x="579208" y="278892"/>
                    <a:pt x="618647" y="322557"/>
                    <a:pt x="679214" y="356362"/>
                  </a:cubicBezTo>
                  <a:lnTo>
                    <a:pt x="682031" y="357771"/>
                  </a:lnTo>
                  <a:lnTo>
                    <a:pt x="642592" y="377490"/>
                  </a:lnTo>
                  <a:close/>
                </a:path>
              </a:pathLst>
            </a:custGeom>
            <a:solidFill>
              <a:schemeClr val="bg1"/>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46" name="标题 1"/>
            <p:cNvSpPr txBox="1"/>
            <p:nvPr/>
          </p:nvSpPr>
          <p:spPr>
            <a:xfrm>
              <a:off x="7483744"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pic>
          <p:nvPicPr>
            <p:cNvPr id="47" name="图片 46"/>
            <p:cNvPicPr>
              <a:picLocks noChangeAspect="1"/>
            </p:cNvPicPr>
            <p:nvPr/>
          </p:nvPicPr>
          <p:blipFill>
            <a:blip r:embed="rId1"/>
            <a:srcRect l="13" t="13" r="13" b="13"/>
            <a:stretch>
              <a:fillRect/>
            </a:stretch>
          </p:blipFill>
          <p:spPr>
            <a:xfrm>
              <a:off x="7721682" y="1423126"/>
              <a:ext cx="3644785" cy="3644785"/>
            </a:xfrm>
            <a:custGeom>
              <a:avLst/>
              <a:gdLst>
                <a:gd name="connsiteX0" fmla="*/ 0 w 3644785"/>
                <a:gd name="connsiteY0" fmla="*/ 0 h 3644785"/>
                <a:gd name="connsiteX1" fmla="*/ 3644785 w 3644785"/>
                <a:gd name="connsiteY1" fmla="*/ 0 h 3644785"/>
                <a:gd name="connsiteX2" fmla="*/ 3644785 w 3644785"/>
                <a:gd name="connsiteY2" fmla="*/ 3644785 h 3644785"/>
                <a:gd name="connsiteX3" fmla="*/ 0 w 3644785"/>
                <a:gd name="connsiteY3" fmla="*/ 3644785 h 3644785"/>
              </a:gdLst>
              <a:ahLst/>
              <a:cxnLst/>
              <a:rect l="l" t="t" r="r" b="b"/>
              <a:pathLst>
                <a:path w="3644785" h="3644785">
                  <a:moveTo>
                    <a:pt x="0" y="0"/>
                  </a:moveTo>
                  <a:lnTo>
                    <a:pt x="3644785" y="0"/>
                  </a:lnTo>
                  <a:lnTo>
                    <a:pt x="3644785" y="3644785"/>
                  </a:lnTo>
                  <a:lnTo>
                    <a:pt x="0" y="3644785"/>
                  </a:lnTo>
                  <a:close/>
                </a:path>
              </a:pathLst>
            </a:custGeom>
            <a:noFill/>
            <a:ln>
              <a:noFill/>
            </a:ln>
          </p:spPr>
        </p:pic>
        <p:sp>
          <p:nvSpPr>
            <p:cNvPr id="48" name="标题 1"/>
            <p:cNvSpPr txBox="1"/>
            <p:nvPr/>
          </p:nvSpPr>
          <p:spPr>
            <a:xfrm>
              <a:off x="8138988" y="4372469"/>
              <a:ext cx="579658" cy="360903"/>
            </a:xfrm>
            <a:custGeom>
              <a:avLst/>
              <a:gdLst>
                <a:gd name="connsiteX0" fmla="*/ 0 w 560600"/>
                <a:gd name="connsiteY0" fmla="*/ 52116 h 323965"/>
                <a:gd name="connsiteX1" fmla="*/ 471863 w 560600"/>
                <a:gd name="connsiteY1" fmla="*/ 323965 h 323965"/>
                <a:gd name="connsiteX2" fmla="*/ 560601 w 560600"/>
                <a:gd name="connsiteY2" fmla="*/ 0 h 323965"/>
              </a:gdLst>
              <a:ahLst/>
              <a:cxnLst/>
              <a:rect l="l" t="t" r="r" b="b"/>
              <a:pathLst>
                <a:path w="560600" h="323965">
                  <a:moveTo>
                    <a:pt x="0" y="52116"/>
                  </a:moveTo>
                  <a:lnTo>
                    <a:pt x="471863" y="323965"/>
                  </a:lnTo>
                  <a:lnTo>
                    <a:pt x="560601" y="0"/>
                  </a:lnTo>
                  <a:close/>
                </a:path>
              </a:pathLst>
            </a:custGeom>
            <a:gradFill>
              <a:gsLst>
                <a:gs pos="0">
                  <a:schemeClr val="accent1">
                    <a:lumMod val="90000"/>
                    <a:lumOff val="10000"/>
                  </a:schemeClr>
                </a:gs>
                <a:gs pos="85000">
                  <a:schemeClr val="accent2"/>
                </a:gs>
              </a:gsLst>
              <a:lin ang="90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grpSp>
      <p:sp>
        <p:nvSpPr>
          <p:cNvPr id="49" name="标题 1"/>
          <p:cNvSpPr txBox="1"/>
          <p:nvPr/>
        </p:nvSpPr>
        <p:spPr>
          <a:xfrm>
            <a:off x="680085" y="2818130"/>
            <a:ext cx="5968365" cy="1906905"/>
          </a:xfrm>
          <a:prstGeom prst="rect">
            <a:avLst/>
          </a:prstGeom>
          <a:noFill/>
          <a:ln>
            <a:noFill/>
          </a:ln>
        </p:spPr>
        <p:txBody>
          <a:bodyPr vert="horz" wrap="square" lIns="0" tIns="0" rIns="0" bIns="0" rtlCol="0" anchor="ctr"/>
          <a:lstStyle/>
          <a:p>
            <a:pPr algn="l">
              <a:lnSpc>
                <a:spcPct val="130000"/>
              </a:lnSpc>
            </a:pPr>
            <a:r>
              <a:rPr kumimoji="1" lang="zh-CN" altLang="en-US" sz="4400">
                <a:ln w="12700">
                  <a:noFill/>
                </a:ln>
                <a:solidFill>
                  <a:srgbClr val="262626">
                    <a:alpha val="100000"/>
                  </a:srgbClr>
                </a:solidFill>
                <a:latin typeface="阿里巴巴普惠体 R" panose="00020600040101010101" charset="-122"/>
                <a:ea typeface="阿里巴巴普惠体 R" panose="00020600040101010101" charset="-122"/>
                <a:cs typeface="阿里巴巴普惠体 R" panose="00020600040101010101" charset="-122"/>
              </a:rPr>
              <a:t>企业用车管理解决方案</a:t>
            </a:r>
            <a:endParaRPr kumimoji="1" lang="zh-CN" altLang="en-US" sz="4400">
              <a:ln w="12700">
                <a:noFill/>
              </a:ln>
              <a:solidFill>
                <a:srgbClr val="262626">
                  <a:alpha val="100000"/>
                </a:srgbClr>
              </a:solidFill>
              <a:latin typeface="阿里巴巴普惠体 R" panose="00020600040101010101" charset="-122"/>
              <a:ea typeface="阿里巴巴普惠体 R" panose="00020600040101010101" charset="-122"/>
              <a:cs typeface="阿里巴巴普惠体 R" panose="0002060004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flipH="1">
            <a:off x="655222" y="2445224"/>
            <a:ext cx="3959111" cy="209421"/>
          </a:xfrm>
          <a:prstGeom prst="roundRect">
            <a:avLst>
              <a:gd name="adj" fmla="val 50000"/>
            </a:avLst>
          </a:prstGeom>
          <a:gradFill>
            <a:gsLst>
              <a:gs pos="31000">
                <a:schemeClr val="accent2">
                  <a:lumMod val="10000"/>
                  <a:lumOff val="90000"/>
                </a:schemeClr>
              </a:gs>
              <a:gs pos="90000">
                <a:schemeClr val="accent2">
                  <a:lumMod val="29000"/>
                  <a:lumOff val="71000"/>
                </a:schemeClr>
              </a:gs>
            </a:gsLst>
            <a:path path="circle">
              <a:fillToRect r="100000" b="100000"/>
            </a:path>
            <a:tileRect l="-100000" t="-100000"/>
          </a:gradFill>
          <a:ln w="12700" cap="sq">
            <a:noFill/>
            <a:miter/>
          </a:ln>
          <a:effectLst>
            <a:outerShdw blurRad="127000" dist="38100" dir="2700000" algn="tl" rotWithShape="0">
              <a:schemeClr val="accent2">
                <a:alpha val="1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5337322" y="2115637"/>
            <a:ext cx="653720" cy="653720"/>
          </a:xfrm>
          <a:prstGeom prst="ellipse">
            <a:avLst/>
          </a:prstGeom>
          <a:gradFill>
            <a:gsLst>
              <a:gs pos="31000">
                <a:schemeClr val="accent2">
                  <a:lumMod val="0"/>
                  <a:lumOff val="100000"/>
                  <a:alpha val="80000"/>
                </a:schemeClr>
              </a:gs>
              <a:gs pos="90000">
                <a:schemeClr val="accent2">
                  <a:lumMod val="29000"/>
                  <a:lumOff val="71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660399" y="1715182"/>
            <a:ext cx="2606675" cy="952163"/>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PART</a:t>
            </a:r>
            <a:endParaRPr kumimoji="1" lang="zh-CN" altLang="en-US"/>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676691" y="2831072"/>
            <a:ext cx="5870642" cy="1785920"/>
          </a:xfrm>
          <a:prstGeom prst="rect">
            <a:avLst/>
          </a:prstGeom>
          <a:noFill/>
          <a:ln>
            <a:noFill/>
          </a:ln>
        </p:spPr>
        <p:txBody>
          <a:bodyPr vert="horz" wrap="square" lIns="0" tIns="0" rIns="0" bIns="0" rtlCol="0" anchor="ctr"/>
          <a:lstStyle/>
          <a:p>
            <a:pPr algn="l">
              <a:lnSpc>
                <a:spcPct val="130000"/>
              </a:lnSpc>
            </a:pPr>
            <a:r>
              <a:rPr kumimoji="1" lang="zh-CN" altLang="en-US" sz="45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产品</a:t>
            </a:r>
            <a:r>
              <a:rPr kumimoji="1" lang="en-US" altLang="zh-CN" sz="45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方案</a:t>
            </a:r>
            <a:endParaRPr kumimoji="1" lang="zh-CN" altLang="en-US"/>
          </a:p>
        </p:txBody>
      </p:sp>
      <p:sp>
        <p:nvSpPr>
          <p:cNvPr id="9" name="标题 1"/>
          <p:cNvSpPr txBox="1"/>
          <p:nvPr/>
        </p:nvSpPr>
        <p:spPr>
          <a:xfrm>
            <a:off x="9223399" y="163153"/>
            <a:ext cx="2529957" cy="474978"/>
          </a:xfrm>
          <a:prstGeom prst="rect">
            <a:avLst/>
          </a:prstGeom>
          <a:noFill/>
          <a:ln>
            <a:noFill/>
          </a:ln>
        </p:spPr>
        <p:txBody>
          <a:bodyPr vert="horz" wrap="square" lIns="0" tIns="0" rIns="0" bIns="0" rtlCol="0" anchor="t"/>
          <a:lstStyle/>
          <a:p>
            <a:pPr algn="l">
              <a:lnSpc>
                <a:spcPct val="110000"/>
              </a:lnSpc>
            </a:pPr>
            <a:r>
              <a:rPr kumimoji="1" lang="en-US" altLang="zh-CN" sz="3200">
                <a:ln w="12700">
                  <a:noFill/>
                </a:ln>
                <a:gradFill>
                  <a:gsLst>
                    <a:gs pos="0">
                      <a:srgbClr val="71F1FF">
                        <a:alpha val="23000"/>
                      </a:srgbClr>
                    </a:gs>
                    <a:gs pos="86000">
                      <a:srgbClr val="FFFFFF">
                        <a:alpha val="39000"/>
                      </a:srgbClr>
                    </a:gs>
                  </a:gsLst>
                  <a:path path="circle">
                    <a:fillToRect r="100000" b="100000"/>
                  </a:path>
                  <a:tileRect l="-100000" t="-100000"/>
                </a:gradFill>
                <a:latin typeface="OPPOSans R" panose="00020600040101010101" charset="-122"/>
                <a:ea typeface="OPPOSans R" panose="00020600040101010101" charset="-122"/>
                <a:cs typeface="OPPOSans R" panose="00020600040101010101" charset="-122"/>
              </a:rPr>
              <a:t>PowerPoint</a:t>
            </a:r>
            <a:endParaRPr kumimoji="1" lang="zh-CN" altLang="en-US"/>
          </a:p>
        </p:txBody>
      </p:sp>
      <p:sp>
        <p:nvSpPr>
          <p:cNvPr id="15" name="标题 1"/>
          <p:cNvSpPr txBox="1"/>
          <p:nvPr/>
        </p:nvSpPr>
        <p:spPr>
          <a:xfrm>
            <a:off x="695325" y="1615471"/>
            <a:ext cx="490008"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1379482" y="1615471"/>
            <a:ext cx="2093967"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grpSp>
        <p:nvGrpSpPr>
          <p:cNvPr id="17" name="组合 16"/>
          <p:cNvGrpSpPr/>
          <p:nvPr/>
        </p:nvGrpSpPr>
        <p:grpSpPr>
          <a:xfrm>
            <a:off x="5477973" y="1562991"/>
            <a:ext cx="7094363" cy="5434874"/>
            <a:chOff x="5477973" y="1562991"/>
            <a:chExt cx="7094363" cy="5434874"/>
          </a:xfrm>
        </p:grpSpPr>
        <p:sp>
          <p:nvSpPr>
            <p:cNvPr id="18" name="标题 1"/>
            <p:cNvSpPr txBox="1"/>
            <p:nvPr/>
          </p:nvSpPr>
          <p:spPr>
            <a:xfrm>
              <a:off x="6972272" y="2441164"/>
              <a:ext cx="1679264" cy="412528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36000"/>
                    <a:lumOff val="64000"/>
                  </a:schemeClr>
                </a:gs>
                <a:gs pos="81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19" name="标题 1"/>
            <p:cNvSpPr txBox="1"/>
            <p:nvPr/>
          </p:nvSpPr>
          <p:spPr>
            <a:xfrm>
              <a:off x="6972272" y="2441164"/>
              <a:ext cx="1679264" cy="307647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0" name="标题 1"/>
            <p:cNvSpPr txBox="1"/>
            <p:nvPr/>
          </p:nvSpPr>
          <p:spPr>
            <a:xfrm>
              <a:off x="6972939" y="1916873"/>
              <a:ext cx="1677931" cy="1043342"/>
            </a:xfrm>
            <a:custGeom>
              <a:avLst/>
              <a:gdLst>
                <a:gd name="connsiteX0" fmla="*/ 716305 w 1622763"/>
                <a:gd name="connsiteY0" fmla="*/ 915731 h 936557"/>
                <a:gd name="connsiteX1" fmla="*/ 35978 w 1622763"/>
                <a:gd name="connsiteY1" fmla="*/ 522746 h 936557"/>
                <a:gd name="connsiteX2" fmla="*/ 51471 w 1622763"/>
                <a:gd name="connsiteY2" fmla="*/ 401612 h 936557"/>
                <a:gd name="connsiteX3" fmla="*/ 696585 w 1622763"/>
                <a:gd name="connsiteY3" fmla="*/ 29755 h 936557"/>
                <a:gd name="connsiteX4" fmla="*/ 906459 w 1622763"/>
                <a:gd name="connsiteY4" fmla="*/ 21304 h 936557"/>
                <a:gd name="connsiteX5" fmla="*/ 1586786 w 1622763"/>
                <a:gd name="connsiteY5" fmla="*/ 414288 h 936557"/>
                <a:gd name="connsiteX6" fmla="*/ 1571292 w 1622763"/>
                <a:gd name="connsiteY6" fmla="*/ 535424 h 936557"/>
                <a:gd name="connsiteX7" fmla="*/ 926178 w 1622763"/>
                <a:gd name="connsiteY7" fmla="*/ 907279 h 936557"/>
                <a:gd name="connsiteX8" fmla="*/ 716305 w 1622763"/>
                <a:gd name="connsiteY8" fmla="*/ 915731 h 936557"/>
              </a:gdLst>
              <a:ahLst/>
              <a:cxnLst/>
              <a:rect l="l" t="t" r="r" b="b"/>
              <a:pathLst>
                <a:path w="1622763" h="936557">
                  <a:moveTo>
                    <a:pt x="716305" y="915731"/>
                  </a:moveTo>
                  <a:lnTo>
                    <a:pt x="35978" y="522746"/>
                  </a:lnTo>
                  <a:cubicBezTo>
                    <a:pt x="-17547" y="491758"/>
                    <a:pt x="-10505" y="436825"/>
                    <a:pt x="51471" y="401612"/>
                  </a:cubicBezTo>
                  <a:lnTo>
                    <a:pt x="696585" y="29755"/>
                  </a:lnTo>
                  <a:cubicBezTo>
                    <a:pt x="758561" y="-6867"/>
                    <a:pt x="852934" y="-9684"/>
                    <a:pt x="906459" y="21304"/>
                  </a:cubicBezTo>
                  <a:lnTo>
                    <a:pt x="1586786" y="414288"/>
                  </a:lnTo>
                  <a:cubicBezTo>
                    <a:pt x="1640311" y="445276"/>
                    <a:pt x="1633268" y="500210"/>
                    <a:pt x="1571292" y="535424"/>
                  </a:cubicBezTo>
                  <a:lnTo>
                    <a:pt x="926178" y="907279"/>
                  </a:lnTo>
                  <a:cubicBezTo>
                    <a:pt x="864202" y="942493"/>
                    <a:pt x="769829" y="946719"/>
                    <a:pt x="716305" y="915731"/>
                  </a:cubicBezTo>
                  <a:close/>
                </a:path>
              </a:pathLst>
            </a:custGeom>
            <a:gradFill>
              <a:gsLst>
                <a:gs pos="25000">
                  <a:schemeClr val="accent2">
                    <a:lumMod val="60000"/>
                    <a:lumOff val="40000"/>
                  </a:schemeClr>
                </a:gs>
                <a:gs pos="100000">
                  <a:schemeClr val="accent1">
                    <a:lumMod val="85000"/>
                    <a:lumOff val="15000"/>
                  </a:schemeClr>
                </a:gs>
              </a:gsLst>
              <a:path path="circle">
                <a:fillToRect l="100000" b="100000"/>
              </a:path>
              <a:tileRect t="-100000" r="-10000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1" name="标题 1"/>
            <p:cNvSpPr txBox="1"/>
            <p:nvPr/>
          </p:nvSpPr>
          <p:spPr>
            <a:xfrm>
              <a:off x="7474736" y="2221485"/>
              <a:ext cx="652480" cy="411115"/>
            </a:xfrm>
            <a:custGeom>
              <a:avLst/>
              <a:gdLst>
                <a:gd name="connsiteX0" fmla="*/ 1409 w 631028"/>
                <a:gd name="connsiteY0" fmla="*/ 233819 h 369038"/>
                <a:gd name="connsiteX1" fmla="*/ 1409 w 631028"/>
                <a:gd name="connsiteY1" fmla="*/ 233819 h 369038"/>
                <a:gd name="connsiteX2" fmla="*/ 33805 w 631028"/>
                <a:gd name="connsiteY2" fmla="*/ 281709 h 369038"/>
                <a:gd name="connsiteX3" fmla="*/ 119726 w 631028"/>
                <a:gd name="connsiteY3" fmla="*/ 269032 h 369038"/>
                <a:gd name="connsiteX4" fmla="*/ 143671 w 631028"/>
                <a:gd name="connsiteY4" fmla="*/ 285935 h 369038"/>
                <a:gd name="connsiteX5" fmla="*/ 171842 w 631028"/>
                <a:gd name="connsiteY5" fmla="*/ 300020 h 369038"/>
                <a:gd name="connsiteX6" fmla="*/ 150714 w 631028"/>
                <a:gd name="connsiteY6" fmla="*/ 349319 h 369038"/>
                <a:gd name="connsiteX7" fmla="*/ 232410 w 631028"/>
                <a:gd name="connsiteY7" fmla="*/ 369039 h 369038"/>
                <a:gd name="connsiteX8" fmla="*/ 232410 w 631028"/>
                <a:gd name="connsiteY8" fmla="*/ 369039 h 369038"/>
                <a:gd name="connsiteX9" fmla="*/ 233819 w 631028"/>
                <a:gd name="connsiteY9" fmla="*/ 369039 h 369038"/>
                <a:gd name="connsiteX10" fmla="*/ 278892 w 631028"/>
                <a:gd name="connsiteY10" fmla="*/ 325374 h 369038"/>
                <a:gd name="connsiteX11" fmla="*/ 315514 w 631028"/>
                <a:gd name="connsiteY11" fmla="*/ 326783 h 369038"/>
                <a:gd name="connsiteX12" fmla="*/ 352136 w 631028"/>
                <a:gd name="connsiteY12" fmla="*/ 325374 h 369038"/>
                <a:gd name="connsiteX13" fmla="*/ 397210 w 631028"/>
                <a:gd name="connsiteY13" fmla="*/ 369039 h 369038"/>
                <a:gd name="connsiteX14" fmla="*/ 398618 w 631028"/>
                <a:gd name="connsiteY14" fmla="*/ 369039 h 369038"/>
                <a:gd name="connsiteX15" fmla="*/ 398618 w 631028"/>
                <a:gd name="connsiteY15" fmla="*/ 369039 h 369038"/>
                <a:gd name="connsiteX16" fmla="*/ 480314 w 631028"/>
                <a:gd name="connsiteY16" fmla="*/ 349319 h 369038"/>
                <a:gd name="connsiteX17" fmla="*/ 459186 w 631028"/>
                <a:gd name="connsiteY17" fmla="*/ 300020 h 369038"/>
                <a:gd name="connsiteX18" fmla="*/ 487357 w 631028"/>
                <a:gd name="connsiteY18" fmla="*/ 285935 h 369038"/>
                <a:gd name="connsiteX19" fmla="*/ 511302 w 631028"/>
                <a:gd name="connsiteY19" fmla="*/ 269032 h 369038"/>
                <a:gd name="connsiteX20" fmla="*/ 597223 w 631028"/>
                <a:gd name="connsiteY20" fmla="*/ 281709 h 369038"/>
                <a:gd name="connsiteX21" fmla="*/ 631028 w 631028"/>
                <a:gd name="connsiteY21" fmla="*/ 233819 h 369038"/>
                <a:gd name="connsiteX22" fmla="*/ 629620 w 631028"/>
                <a:gd name="connsiteY22" fmla="*/ 233819 h 369038"/>
                <a:gd name="connsiteX23" fmla="*/ 629620 w 631028"/>
                <a:gd name="connsiteY23" fmla="*/ 232410 h 369038"/>
                <a:gd name="connsiteX24" fmla="*/ 554967 w 631028"/>
                <a:gd name="connsiteY24" fmla="*/ 205648 h 369038"/>
                <a:gd name="connsiteX25" fmla="*/ 557784 w 631028"/>
                <a:gd name="connsiteY25" fmla="*/ 184520 h 369038"/>
                <a:gd name="connsiteX26" fmla="*/ 554967 w 631028"/>
                <a:gd name="connsiteY26" fmla="*/ 163391 h 369038"/>
                <a:gd name="connsiteX27" fmla="*/ 629620 w 631028"/>
                <a:gd name="connsiteY27" fmla="*/ 136629 h 369038"/>
                <a:gd name="connsiteX28" fmla="*/ 629620 w 631028"/>
                <a:gd name="connsiteY28" fmla="*/ 135220 h 369038"/>
                <a:gd name="connsiteX29" fmla="*/ 631028 w 631028"/>
                <a:gd name="connsiteY29" fmla="*/ 135220 h 369038"/>
                <a:gd name="connsiteX30" fmla="*/ 597223 w 631028"/>
                <a:gd name="connsiteY30" fmla="*/ 87330 h 369038"/>
                <a:gd name="connsiteX31" fmla="*/ 511302 w 631028"/>
                <a:gd name="connsiteY31" fmla="*/ 100007 h 369038"/>
                <a:gd name="connsiteX32" fmla="*/ 487357 w 631028"/>
                <a:gd name="connsiteY32" fmla="*/ 83104 h 369038"/>
                <a:gd name="connsiteX33" fmla="*/ 459186 w 631028"/>
                <a:gd name="connsiteY33" fmla="*/ 69019 h 369038"/>
                <a:gd name="connsiteX34" fmla="*/ 480314 w 631028"/>
                <a:gd name="connsiteY34" fmla="*/ 19720 h 369038"/>
                <a:gd name="connsiteX35" fmla="*/ 398618 w 631028"/>
                <a:gd name="connsiteY35" fmla="*/ 0 h 369038"/>
                <a:gd name="connsiteX36" fmla="*/ 398618 w 631028"/>
                <a:gd name="connsiteY36" fmla="*/ 0 h 369038"/>
                <a:gd name="connsiteX37" fmla="*/ 397210 w 631028"/>
                <a:gd name="connsiteY37" fmla="*/ 0 h 369038"/>
                <a:gd name="connsiteX38" fmla="*/ 352136 w 631028"/>
                <a:gd name="connsiteY38" fmla="*/ 43665 h 369038"/>
                <a:gd name="connsiteX39" fmla="*/ 315514 w 631028"/>
                <a:gd name="connsiteY39" fmla="*/ 42256 h 369038"/>
                <a:gd name="connsiteX40" fmla="*/ 278892 w 631028"/>
                <a:gd name="connsiteY40" fmla="*/ 43665 h 369038"/>
                <a:gd name="connsiteX41" fmla="*/ 233819 w 631028"/>
                <a:gd name="connsiteY41" fmla="*/ 0 h 369038"/>
                <a:gd name="connsiteX42" fmla="*/ 232410 w 631028"/>
                <a:gd name="connsiteY42" fmla="*/ 0 h 369038"/>
                <a:gd name="connsiteX43" fmla="*/ 232410 w 631028"/>
                <a:gd name="connsiteY43" fmla="*/ 0 h 369038"/>
                <a:gd name="connsiteX44" fmla="*/ 150714 w 631028"/>
                <a:gd name="connsiteY44" fmla="*/ 19720 h 369038"/>
                <a:gd name="connsiteX45" fmla="*/ 171842 w 631028"/>
                <a:gd name="connsiteY45" fmla="*/ 69019 h 369038"/>
                <a:gd name="connsiteX46" fmla="*/ 143671 w 631028"/>
                <a:gd name="connsiteY46" fmla="*/ 83104 h 369038"/>
                <a:gd name="connsiteX47" fmla="*/ 119726 w 631028"/>
                <a:gd name="connsiteY47" fmla="*/ 100007 h 369038"/>
                <a:gd name="connsiteX48" fmla="*/ 33805 w 631028"/>
                <a:gd name="connsiteY48" fmla="*/ 87330 h 369038"/>
                <a:gd name="connsiteX49" fmla="*/ 0 w 631028"/>
                <a:gd name="connsiteY49" fmla="*/ 135220 h 369038"/>
                <a:gd name="connsiteX50" fmla="*/ 1409 w 631028"/>
                <a:gd name="connsiteY50" fmla="*/ 135220 h 369038"/>
                <a:gd name="connsiteX51" fmla="*/ 1409 w 631028"/>
                <a:gd name="connsiteY51" fmla="*/ 136629 h 369038"/>
                <a:gd name="connsiteX52" fmla="*/ 76061 w 631028"/>
                <a:gd name="connsiteY52" fmla="*/ 163391 h 369038"/>
                <a:gd name="connsiteX53" fmla="*/ 73244 w 631028"/>
                <a:gd name="connsiteY53" fmla="*/ 184520 h 369038"/>
                <a:gd name="connsiteX54" fmla="*/ 76061 w 631028"/>
                <a:gd name="connsiteY54" fmla="*/ 205648 h 369038"/>
                <a:gd name="connsiteX55" fmla="*/ 1409 w 631028"/>
                <a:gd name="connsiteY55" fmla="*/ 233819 h 369038"/>
                <a:gd name="connsiteX56" fmla="*/ 1409 w 631028"/>
                <a:gd name="connsiteY56" fmla="*/ 233819 h 369038"/>
                <a:gd name="connsiteX57" fmla="*/ 198605 w 631028"/>
                <a:gd name="connsiteY57" fmla="*/ 185928 h 369038"/>
                <a:gd name="connsiteX58" fmla="*/ 233819 w 631028"/>
                <a:gd name="connsiteY58" fmla="*/ 136629 h 369038"/>
                <a:gd name="connsiteX59" fmla="*/ 319740 w 631028"/>
                <a:gd name="connsiteY59" fmla="*/ 115501 h 369038"/>
                <a:gd name="connsiteX60" fmla="*/ 404252 w 631028"/>
                <a:gd name="connsiteY60" fmla="*/ 136629 h 369038"/>
                <a:gd name="connsiteX61" fmla="*/ 439466 w 631028"/>
                <a:gd name="connsiteY61" fmla="*/ 185928 h 369038"/>
                <a:gd name="connsiteX62" fmla="*/ 404252 w 631028"/>
                <a:gd name="connsiteY62" fmla="*/ 235227 h 369038"/>
                <a:gd name="connsiteX63" fmla="*/ 318331 w 631028"/>
                <a:gd name="connsiteY63" fmla="*/ 256355 h 369038"/>
                <a:gd name="connsiteX64" fmla="*/ 232410 w 631028"/>
                <a:gd name="connsiteY64" fmla="*/ 235227 h 369038"/>
                <a:gd name="connsiteX65" fmla="*/ 198605 w 631028"/>
                <a:gd name="connsiteY65" fmla="*/ 185928 h 369038"/>
              </a:gdLst>
              <a:ahLst/>
              <a:cxnLst/>
              <a:rect l="l" t="t" r="r" b="b"/>
              <a:pathLst>
                <a:path w="631028" h="369038">
                  <a:moveTo>
                    <a:pt x="1409" y="233819"/>
                  </a:moveTo>
                  <a:lnTo>
                    <a:pt x="1409" y="233819"/>
                  </a:lnTo>
                  <a:cubicBezTo>
                    <a:pt x="8451" y="250721"/>
                    <a:pt x="19720" y="266215"/>
                    <a:pt x="33805" y="281709"/>
                  </a:cubicBezTo>
                  <a:lnTo>
                    <a:pt x="119726" y="269032"/>
                  </a:lnTo>
                  <a:cubicBezTo>
                    <a:pt x="126769" y="274666"/>
                    <a:pt x="135220" y="280300"/>
                    <a:pt x="143671" y="285935"/>
                  </a:cubicBezTo>
                  <a:cubicBezTo>
                    <a:pt x="152123" y="291569"/>
                    <a:pt x="161983" y="295795"/>
                    <a:pt x="171842" y="300020"/>
                  </a:cubicBezTo>
                  <a:lnTo>
                    <a:pt x="150714" y="349319"/>
                  </a:lnTo>
                  <a:cubicBezTo>
                    <a:pt x="176068" y="357771"/>
                    <a:pt x="204239" y="364813"/>
                    <a:pt x="232410" y="369039"/>
                  </a:cubicBezTo>
                  <a:lnTo>
                    <a:pt x="232410" y="369039"/>
                  </a:lnTo>
                  <a:cubicBezTo>
                    <a:pt x="232410" y="369039"/>
                    <a:pt x="233819" y="369039"/>
                    <a:pt x="233819" y="369039"/>
                  </a:cubicBezTo>
                  <a:lnTo>
                    <a:pt x="278892" y="325374"/>
                  </a:lnTo>
                  <a:cubicBezTo>
                    <a:pt x="291569" y="326783"/>
                    <a:pt x="304246" y="326783"/>
                    <a:pt x="315514" y="326783"/>
                  </a:cubicBezTo>
                  <a:cubicBezTo>
                    <a:pt x="328191" y="326783"/>
                    <a:pt x="340868" y="326783"/>
                    <a:pt x="352136" y="325374"/>
                  </a:cubicBezTo>
                  <a:lnTo>
                    <a:pt x="397210" y="369039"/>
                  </a:lnTo>
                  <a:cubicBezTo>
                    <a:pt x="397210" y="369039"/>
                    <a:pt x="398618" y="369039"/>
                    <a:pt x="398618" y="369039"/>
                  </a:cubicBezTo>
                  <a:lnTo>
                    <a:pt x="398618" y="369039"/>
                  </a:lnTo>
                  <a:cubicBezTo>
                    <a:pt x="426789" y="364813"/>
                    <a:pt x="454960" y="357771"/>
                    <a:pt x="480314" y="349319"/>
                  </a:cubicBezTo>
                  <a:lnTo>
                    <a:pt x="459186" y="300020"/>
                  </a:lnTo>
                  <a:cubicBezTo>
                    <a:pt x="469045" y="295795"/>
                    <a:pt x="478905" y="291569"/>
                    <a:pt x="487357" y="285935"/>
                  </a:cubicBezTo>
                  <a:cubicBezTo>
                    <a:pt x="495808" y="280300"/>
                    <a:pt x="504259" y="274666"/>
                    <a:pt x="511302" y="269032"/>
                  </a:cubicBezTo>
                  <a:lnTo>
                    <a:pt x="597223" y="281709"/>
                  </a:lnTo>
                  <a:cubicBezTo>
                    <a:pt x="612717" y="266215"/>
                    <a:pt x="623985" y="250721"/>
                    <a:pt x="631028" y="233819"/>
                  </a:cubicBezTo>
                  <a:lnTo>
                    <a:pt x="629620" y="233819"/>
                  </a:lnTo>
                  <a:cubicBezTo>
                    <a:pt x="629620" y="233819"/>
                    <a:pt x="629620" y="233819"/>
                    <a:pt x="629620" y="232410"/>
                  </a:cubicBezTo>
                  <a:lnTo>
                    <a:pt x="554967" y="205648"/>
                  </a:lnTo>
                  <a:cubicBezTo>
                    <a:pt x="556375" y="198605"/>
                    <a:pt x="557784" y="191562"/>
                    <a:pt x="557784" y="184520"/>
                  </a:cubicBezTo>
                  <a:cubicBezTo>
                    <a:pt x="557784" y="177477"/>
                    <a:pt x="556375" y="170434"/>
                    <a:pt x="554967" y="163391"/>
                  </a:cubicBezTo>
                  <a:lnTo>
                    <a:pt x="629620" y="136629"/>
                  </a:lnTo>
                  <a:cubicBezTo>
                    <a:pt x="629620" y="136629"/>
                    <a:pt x="629620" y="136629"/>
                    <a:pt x="629620" y="135220"/>
                  </a:cubicBezTo>
                  <a:lnTo>
                    <a:pt x="631028" y="135220"/>
                  </a:lnTo>
                  <a:cubicBezTo>
                    <a:pt x="623985" y="118318"/>
                    <a:pt x="612717" y="102824"/>
                    <a:pt x="597223" y="87330"/>
                  </a:cubicBezTo>
                  <a:lnTo>
                    <a:pt x="511302" y="100007"/>
                  </a:lnTo>
                  <a:cubicBezTo>
                    <a:pt x="504259" y="94373"/>
                    <a:pt x="495808" y="88738"/>
                    <a:pt x="487357" y="83104"/>
                  </a:cubicBezTo>
                  <a:cubicBezTo>
                    <a:pt x="478905" y="77470"/>
                    <a:pt x="469045" y="73244"/>
                    <a:pt x="459186" y="69019"/>
                  </a:cubicBezTo>
                  <a:lnTo>
                    <a:pt x="480314" y="19720"/>
                  </a:lnTo>
                  <a:cubicBezTo>
                    <a:pt x="454960" y="11268"/>
                    <a:pt x="426789" y="4226"/>
                    <a:pt x="398618" y="0"/>
                  </a:cubicBezTo>
                  <a:lnTo>
                    <a:pt x="398618" y="0"/>
                  </a:lnTo>
                  <a:cubicBezTo>
                    <a:pt x="398618" y="0"/>
                    <a:pt x="397210" y="0"/>
                    <a:pt x="397210" y="0"/>
                  </a:cubicBezTo>
                  <a:lnTo>
                    <a:pt x="352136" y="43665"/>
                  </a:lnTo>
                  <a:cubicBezTo>
                    <a:pt x="339460" y="42256"/>
                    <a:pt x="326782" y="42256"/>
                    <a:pt x="315514" y="42256"/>
                  </a:cubicBezTo>
                  <a:cubicBezTo>
                    <a:pt x="302837" y="42256"/>
                    <a:pt x="290160" y="42256"/>
                    <a:pt x="278892" y="43665"/>
                  </a:cubicBezTo>
                  <a:lnTo>
                    <a:pt x="233819" y="0"/>
                  </a:lnTo>
                  <a:cubicBezTo>
                    <a:pt x="233819" y="0"/>
                    <a:pt x="232410" y="0"/>
                    <a:pt x="232410" y="0"/>
                  </a:cubicBezTo>
                  <a:lnTo>
                    <a:pt x="232410" y="0"/>
                  </a:lnTo>
                  <a:cubicBezTo>
                    <a:pt x="204239" y="4226"/>
                    <a:pt x="176068" y="11268"/>
                    <a:pt x="150714" y="19720"/>
                  </a:cubicBezTo>
                  <a:lnTo>
                    <a:pt x="171842" y="69019"/>
                  </a:lnTo>
                  <a:cubicBezTo>
                    <a:pt x="161983" y="73244"/>
                    <a:pt x="152123" y="77470"/>
                    <a:pt x="143671" y="83104"/>
                  </a:cubicBezTo>
                  <a:cubicBezTo>
                    <a:pt x="135220" y="88738"/>
                    <a:pt x="126769" y="94373"/>
                    <a:pt x="119726" y="100007"/>
                  </a:cubicBezTo>
                  <a:lnTo>
                    <a:pt x="33805" y="87330"/>
                  </a:lnTo>
                  <a:cubicBezTo>
                    <a:pt x="18311" y="102824"/>
                    <a:pt x="7043" y="118318"/>
                    <a:pt x="0" y="135220"/>
                  </a:cubicBezTo>
                  <a:lnTo>
                    <a:pt x="1409" y="135220"/>
                  </a:lnTo>
                  <a:cubicBezTo>
                    <a:pt x="1409" y="135220"/>
                    <a:pt x="1409" y="135220"/>
                    <a:pt x="1409" y="136629"/>
                  </a:cubicBezTo>
                  <a:lnTo>
                    <a:pt x="76061" y="163391"/>
                  </a:lnTo>
                  <a:cubicBezTo>
                    <a:pt x="74653" y="170434"/>
                    <a:pt x="73244" y="177477"/>
                    <a:pt x="73244" y="184520"/>
                  </a:cubicBezTo>
                  <a:cubicBezTo>
                    <a:pt x="73244" y="191562"/>
                    <a:pt x="74653" y="198605"/>
                    <a:pt x="76061" y="205648"/>
                  </a:cubicBezTo>
                  <a:lnTo>
                    <a:pt x="1409" y="233819"/>
                  </a:lnTo>
                  <a:cubicBezTo>
                    <a:pt x="1409" y="233819"/>
                    <a:pt x="1409" y="233819"/>
                    <a:pt x="1409" y="233819"/>
                  </a:cubicBezTo>
                  <a:close/>
                  <a:moveTo>
                    <a:pt x="198605" y="185928"/>
                  </a:moveTo>
                  <a:cubicBezTo>
                    <a:pt x="198605" y="167617"/>
                    <a:pt x="211282" y="150714"/>
                    <a:pt x="233819" y="136629"/>
                  </a:cubicBezTo>
                  <a:cubicBezTo>
                    <a:pt x="257764" y="122543"/>
                    <a:pt x="288752" y="115501"/>
                    <a:pt x="319740" y="115501"/>
                  </a:cubicBezTo>
                  <a:cubicBezTo>
                    <a:pt x="350728" y="115501"/>
                    <a:pt x="381716" y="122543"/>
                    <a:pt x="404252" y="136629"/>
                  </a:cubicBezTo>
                  <a:cubicBezTo>
                    <a:pt x="428198" y="150714"/>
                    <a:pt x="439466" y="167617"/>
                    <a:pt x="439466" y="185928"/>
                  </a:cubicBezTo>
                  <a:cubicBezTo>
                    <a:pt x="439466" y="204239"/>
                    <a:pt x="426789" y="221142"/>
                    <a:pt x="404252" y="235227"/>
                  </a:cubicBezTo>
                  <a:cubicBezTo>
                    <a:pt x="380307" y="249313"/>
                    <a:pt x="349319" y="256355"/>
                    <a:pt x="318331" y="256355"/>
                  </a:cubicBezTo>
                  <a:cubicBezTo>
                    <a:pt x="287343" y="256355"/>
                    <a:pt x="256355" y="249313"/>
                    <a:pt x="232410" y="235227"/>
                  </a:cubicBezTo>
                  <a:cubicBezTo>
                    <a:pt x="211282" y="221142"/>
                    <a:pt x="198605" y="202830"/>
                    <a:pt x="198605" y="185928"/>
                  </a:cubicBezTo>
                  <a:close/>
                </a:path>
              </a:pathLst>
            </a:custGeom>
            <a:solidFill>
              <a:schemeClr val="bg1">
                <a:alpha val="78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2" name="标题 1"/>
            <p:cNvSpPr txBox="1"/>
            <p:nvPr/>
          </p:nvSpPr>
          <p:spPr>
            <a:xfrm>
              <a:off x="11337198" y="3029498"/>
              <a:ext cx="1233596" cy="3968366"/>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36000"/>
                    <a:lumOff val="64000"/>
                  </a:schemeClr>
                </a:gs>
                <a:gs pos="69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3" name="标题 1"/>
            <p:cNvSpPr txBox="1"/>
            <p:nvPr/>
          </p:nvSpPr>
          <p:spPr>
            <a:xfrm>
              <a:off x="11337198" y="3029498"/>
              <a:ext cx="1233596" cy="3968367"/>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4" name="标题 1"/>
            <p:cNvSpPr txBox="1"/>
            <p:nvPr/>
          </p:nvSpPr>
          <p:spPr>
            <a:xfrm>
              <a:off x="11337107" y="2643869"/>
              <a:ext cx="1235229" cy="766546"/>
            </a:xfrm>
            <a:custGeom>
              <a:avLst/>
              <a:gdLst>
                <a:gd name="connsiteX0" fmla="*/ 526882 w 1194617"/>
                <a:gd name="connsiteY0" fmla="*/ 672941 h 688091"/>
                <a:gd name="connsiteX1" fmla="*/ 26848 w 1194617"/>
                <a:gd name="connsiteY1" fmla="*/ 384189 h 688091"/>
                <a:gd name="connsiteX2" fmla="*/ 38116 w 1194617"/>
                <a:gd name="connsiteY2" fmla="*/ 295451 h 688091"/>
                <a:gd name="connsiteX3" fmla="*/ 512796 w 1194617"/>
                <a:gd name="connsiteY3" fmla="*/ 22193 h 688091"/>
                <a:gd name="connsiteX4" fmla="*/ 667736 w 1194617"/>
                <a:gd name="connsiteY4" fmla="*/ 15151 h 688091"/>
                <a:gd name="connsiteX5" fmla="*/ 1167770 w 1194617"/>
                <a:gd name="connsiteY5" fmla="*/ 303902 h 688091"/>
                <a:gd name="connsiteX6" fmla="*/ 1156502 w 1194617"/>
                <a:gd name="connsiteY6" fmla="*/ 392641 h 688091"/>
                <a:gd name="connsiteX7" fmla="*/ 681822 w 1194617"/>
                <a:gd name="connsiteY7" fmla="*/ 665899 h 688091"/>
                <a:gd name="connsiteX8" fmla="*/ 526882 w 1194617"/>
                <a:gd name="connsiteY8" fmla="*/ 672941 h 688091"/>
              </a:gdLst>
              <a:ahLst/>
              <a:cxnLst/>
              <a:rect l="l" t="t" r="r" b="b"/>
              <a:pathLst>
                <a:path w="1194617" h="688091">
                  <a:moveTo>
                    <a:pt x="526882" y="672941"/>
                  </a:moveTo>
                  <a:lnTo>
                    <a:pt x="26848" y="384189"/>
                  </a:lnTo>
                  <a:cubicBezTo>
                    <a:pt x="-12591" y="361653"/>
                    <a:pt x="-8366" y="320805"/>
                    <a:pt x="38116" y="295451"/>
                  </a:cubicBezTo>
                  <a:lnTo>
                    <a:pt x="512796" y="22193"/>
                  </a:lnTo>
                  <a:cubicBezTo>
                    <a:pt x="557870" y="-4569"/>
                    <a:pt x="628297" y="-7386"/>
                    <a:pt x="667736" y="15151"/>
                  </a:cubicBezTo>
                  <a:lnTo>
                    <a:pt x="1167770" y="303902"/>
                  </a:lnTo>
                  <a:cubicBezTo>
                    <a:pt x="1207209" y="326439"/>
                    <a:pt x="1202984" y="367287"/>
                    <a:pt x="1156502" y="392641"/>
                  </a:cubicBezTo>
                  <a:lnTo>
                    <a:pt x="681822" y="665899"/>
                  </a:lnTo>
                  <a:cubicBezTo>
                    <a:pt x="635340" y="692661"/>
                    <a:pt x="566321" y="695478"/>
                    <a:pt x="526882" y="672941"/>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5" name="标题 1"/>
            <p:cNvSpPr txBox="1"/>
            <p:nvPr/>
          </p:nvSpPr>
          <p:spPr>
            <a:xfrm>
              <a:off x="11803245" y="2910242"/>
              <a:ext cx="161664" cy="100424"/>
            </a:xfrm>
            <a:custGeom>
              <a:avLst/>
              <a:gdLst>
                <a:gd name="connsiteX0" fmla="*/ 0 w 156349"/>
                <a:gd name="connsiteY0" fmla="*/ 14085 h 90146"/>
                <a:gd name="connsiteX1" fmla="*/ 132404 w 156349"/>
                <a:gd name="connsiteY1" fmla="*/ 90147 h 90146"/>
                <a:gd name="connsiteX2" fmla="*/ 156349 w 156349"/>
                <a:gd name="connsiteY2" fmla="*/ 77470 h 90146"/>
                <a:gd name="connsiteX3" fmla="*/ 23945 w 156349"/>
                <a:gd name="connsiteY3" fmla="*/ 0 h 90146"/>
              </a:gdLst>
              <a:ahLst/>
              <a:cxnLst/>
              <a:rect l="l" t="t" r="r" b="b"/>
              <a:pathLst>
                <a:path w="156349" h="90146">
                  <a:moveTo>
                    <a:pt x="0" y="14085"/>
                  </a:moveTo>
                  <a:lnTo>
                    <a:pt x="132404" y="90147"/>
                  </a:lnTo>
                  <a:lnTo>
                    <a:pt x="156349" y="77470"/>
                  </a:lnTo>
                  <a:lnTo>
                    <a:pt x="23945" y="0"/>
                  </a:ln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6" name="标题 1"/>
            <p:cNvSpPr txBox="1"/>
            <p:nvPr/>
          </p:nvSpPr>
          <p:spPr>
            <a:xfrm>
              <a:off x="11671439" y="2827077"/>
              <a:ext cx="588397" cy="365611"/>
            </a:xfrm>
            <a:custGeom>
              <a:avLst/>
              <a:gdLst>
                <a:gd name="connsiteX0" fmla="*/ 554262 w 569052"/>
                <a:gd name="connsiteY0" fmla="*/ 184520 h 328191"/>
                <a:gd name="connsiteX1" fmla="*/ 248608 w 569052"/>
                <a:gd name="connsiteY1" fmla="*/ 8451 h 328191"/>
                <a:gd name="connsiteX2" fmla="*/ 178181 w 569052"/>
                <a:gd name="connsiteY2" fmla="*/ 8451 h 328191"/>
                <a:gd name="connsiteX3" fmla="*/ 14789 w 569052"/>
                <a:gd name="connsiteY3" fmla="*/ 102824 h 328191"/>
                <a:gd name="connsiteX4" fmla="*/ 14789 w 569052"/>
                <a:gd name="connsiteY4" fmla="*/ 143672 h 328191"/>
                <a:gd name="connsiteX5" fmla="*/ 320444 w 569052"/>
                <a:gd name="connsiteY5" fmla="*/ 319740 h 328191"/>
                <a:gd name="connsiteX6" fmla="*/ 390871 w 569052"/>
                <a:gd name="connsiteY6" fmla="*/ 319740 h 328191"/>
                <a:gd name="connsiteX7" fmla="*/ 554262 w 569052"/>
                <a:gd name="connsiteY7" fmla="*/ 225367 h 328191"/>
                <a:gd name="connsiteX8" fmla="*/ 554262 w 569052"/>
                <a:gd name="connsiteY8" fmla="*/ 184520 h 328191"/>
                <a:gd name="connsiteX9" fmla="*/ 340164 w 569052"/>
                <a:gd name="connsiteY9" fmla="*/ 308472 h 328191"/>
                <a:gd name="connsiteX10" fmla="*/ 34509 w 569052"/>
                <a:gd name="connsiteY10" fmla="*/ 132403 h 328191"/>
                <a:gd name="connsiteX11" fmla="*/ 34509 w 569052"/>
                <a:gd name="connsiteY11" fmla="*/ 114092 h 328191"/>
                <a:gd name="connsiteX12" fmla="*/ 161278 w 569052"/>
                <a:gd name="connsiteY12" fmla="*/ 40848 h 328191"/>
                <a:gd name="connsiteX13" fmla="*/ 499329 w 569052"/>
                <a:gd name="connsiteY13" fmla="*/ 236636 h 328191"/>
                <a:gd name="connsiteX14" fmla="*/ 372560 w 569052"/>
                <a:gd name="connsiteY14" fmla="*/ 309880 h 328191"/>
                <a:gd name="connsiteX15" fmla="*/ 340164 w 569052"/>
                <a:gd name="connsiteY15" fmla="*/ 308472 h 328191"/>
              </a:gdLst>
              <a:ahLst/>
              <a:cxnLst/>
              <a:rect l="l" t="t" r="r" b="b"/>
              <a:pathLst>
                <a:path w="569052" h="328191">
                  <a:moveTo>
                    <a:pt x="554262" y="184520"/>
                  </a:moveTo>
                  <a:lnTo>
                    <a:pt x="248608" y="8451"/>
                  </a:lnTo>
                  <a:cubicBezTo>
                    <a:pt x="228888" y="-2817"/>
                    <a:pt x="197900" y="-2817"/>
                    <a:pt x="178181" y="8451"/>
                  </a:cubicBezTo>
                  <a:lnTo>
                    <a:pt x="14789" y="102824"/>
                  </a:lnTo>
                  <a:cubicBezTo>
                    <a:pt x="-4930" y="114092"/>
                    <a:pt x="-4930" y="132403"/>
                    <a:pt x="14789" y="143672"/>
                  </a:cubicBezTo>
                  <a:lnTo>
                    <a:pt x="320444" y="319740"/>
                  </a:lnTo>
                  <a:cubicBezTo>
                    <a:pt x="340164" y="331008"/>
                    <a:pt x="371151" y="331008"/>
                    <a:pt x="390871" y="319740"/>
                  </a:cubicBezTo>
                  <a:lnTo>
                    <a:pt x="554262" y="225367"/>
                  </a:lnTo>
                  <a:cubicBezTo>
                    <a:pt x="573982" y="214099"/>
                    <a:pt x="573982" y="195788"/>
                    <a:pt x="554262" y="184520"/>
                  </a:cubicBezTo>
                  <a:close/>
                  <a:moveTo>
                    <a:pt x="340164" y="308472"/>
                  </a:moveTo>
                  <a:lnTo>
                    <a:pt x="34509" y="132403"/>
                  </a:lnTo>
                  <a:cubicBezTo>
                    <a:pt x="26058" y="126769"/>
                    <a:pt x="26058" y="118318"/>
                    <a:pt x="34509" y="114092"/>
                  </a:cubicBezTo>
                  <a:lnTo>
                    <a:pt x="161278" y="40848"/>
                  </a:lnTo>
                  <a:lnTo>
                    <a:pt x="499329" y="236636"/>
                  </a:lnTo>
                  <a:lnTo>
                    <a:pt x="372560" y="309880"/>
                  </a:lnTo>
                  <a:cubicBezTo>
                    <a:pt x="364108" y="314106"/>
                    <a:pt x="348615" y="314106"/>
                    <a:pt x="340164" y="308472"/>
                  </a:cubicBez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7" name="标题 1"/>
            <p:cNvSpPr txBox="1"/>
            <p:nvPr/>
          </p:nvSpPr>
          <p:spPr>
            <a:xfrm>
              <a:off x="7340750"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8" name="标题 1"/>
            <p:cNvSpPr txBox="1"/>
            <p:nvPr/>
          </p:nvSpPr>
          <p:spPr>
            <a:xfrm>
              <a:off x="7340749"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9" name="标题 1"/>
            <p:cNvSpPr txBox="1"/>
            <p:nvPr/>
          </p:nvSpPr>
          <p:spPr>
            <a:xfrm>
              <a:off x="7340822" y="2765052"/>
              <a:ext cx="4353125" cy="2705294"/>
            </a:xfrm>
            <a:custGeom>
              <a:avLst/>
              <a:gdLst>
                <a:gd name="connsiteX0" fmla="*/ 1859210 w 4210001"/>
                <a:gd name="connsiteY0" fmla="*/ 2374142 h 2428410"/>
                <a:gd name="connsiteX1" fmla="*/ 94302 w 4210001"/>
                <a:gd name="connsiteY1" fmla="*/ 1355764 h 2428410"/>
                <a:gd name="connsiteX2" fmla="*/ 133741 w 4210001"/>
                <a:gd name="connsiteY2" fmla="*/ 1041658 h 2428410"/>
                <a:gd name="connsiteX3" fmla="*/ 1805685 w 4210001"/>
                <a:gd name="connsiteY3" fmla="*/ 76805 h 2428410"/>
                <a:gd name="connsiteX4" fmla="*/ 2350792 w 4210001"/>
                <a:gd name="connsiteY4" fmla="*/ 54268 h 2428410"/>
                <a:gd name="connsiteX5" fmla="*/ 4115699 w 4210001"/>
                <a:gd name="connsiteY5" fmla="*/ 1072646 h 2428410"/>
                <a:gd name="connsiteX6" fmla="*/ 4076260 w 4210001"/>
                <a:gd name="connsiteY6" fmla="*/ 1386752 h 2428410"/>
                <a:gd name="connsiteX7" fmla="*/ 2404317 w 4210001"/>
                <a:gd name="connsiteY7" fmla="*/ 2351606 h 2428410"/>
                <a:gd name="connsiteX8" fmla="*/ 1859210 w 4210001"/>
                <a:gd name="connsiteY8" fmla="*/ 2374142 h 2428410"/>
              </a:gdLst>
              <a:ahLst/>
              <a:cxnLst/>
              <a:rect l="l" t="t" r="r" b="b"/>
              <a:pathLst>
                <a:path w="4210001" h="2428410">
                  <a:moveTo>
                    <a:pt x="1859210" y="2374142"/>
                  </a:moveTo>
                  <a:lnTo>
                    <a:pt x="94302" y="1355764"/>
                  </a:lnTo>
                  <a:cubicBezTo>
                    <a:pt x="-45144" y="1275477"/>
                    <a:pt x="-28241" y="1134622"/>
                    <a:pt x="133741" y="1041658"/>
                  </a:cubicBezTo>
                  <a:lnTo>
                    <a:pt x="1805685" y="76805"/>
                  </a:lnTo>
                  <a:cubicBezTo>
                    <a:pt x="1967668" y="-16159"/>
                    <a:pt x="2211346" y="-26019"/>
                    <a:pt x="2350792" y="54268"/>
                  </a:cubicBezTo>
                  <a:lnTo>
                    <a:pt x="4115699" y="1072646"/>
                  </a:lnTo>
                  <a:cubicBezTo>
                    <a:pt x="4255146" y="1152934"/>
                    <a:pt x="4238243" y="1293788"/>
                    <a:pt x="4076260" y="1386752"/>
                  </a:cubicBezTo>
                  <a:lnTo>
                    <a:pt x="2404317" y="2351606"/>
                  </a:lnTo>
                  <a:cubicBezTo>
                    <a:pt x="2242334" y="2444570"/>
                    <a:pt x="1998656" y="2454430"/>
                    <a:pt x="1859210" y="2374142"/>
                  </a:cubicBezTo>
                  <a:close/>
                </a:path>
              </a:pathLst>
            </a:custGeom>
            <a:gradFill>
              <a:gsLst>
                <a:gs pos="0">
                  <a:schemeClr val="accent2">
                    <a:lumMod val="60000"/>
                    <a:lumOff val="40000"/>
                  </a:schemeClr>
                </a:gs>
                <a:gs pos="100000">
                  <a:schemeClr val="accent2"/>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0" name="标题 1"/>
            <p:cNvSpPr txBox="1"/>
            <p:nvPr/>
          </p:nvSpPr>
          <p:spPr>
            <a:xfrm>
              <a:off x="11042994" y="6191325"/>
              <a:ext cx="1221944" cy="806540"/>
            </a:xfrm>
            <a:custGeom>
              <a:avLst/>
              <a:gdLst>
                <a:gd name="connsiteX0" fmla="*/ 0 w 1181769"/>
                <a:gd name="connsiteY0" fmla="*/ 0 h 723992"/>
                <a:gd name="connsiteX1" fmla="*/ 1181770 w 1181769"/>
                <a:gd name="connsiteY1" fmla="*/ 0 h 723992"/>
                <a:gd name="connsiteX2" fmla="*/ 1181770 w 1181769"/>
                <a:gd name="connsiteY2" fmla="*/ 723992 h 723992"/>
                <a:gd name="connsiteX3" fmla="*/ 0 w 1181769"/>
                <a:gd name="connsiteY3" fmla="*/ 723992 h 723992"/>
              </a:gdLst>
              <a:ahLst/>
              <a:cxnLst/>
              <a:rect l="l" t="t" r="r" b="b"/>
              <a:pathLst>
                <a:path w="1181769" h="723992">
                  <a:moveTo>
                    <a:pt x="0" y="0"/>
                  </a:moveTo>
                  <a:lnTo>
                    <a:pt x="1181770" y="0"/>
                  </a:lnTo>
                  <a:lnTo>
                    <a:pt x="1181770" y="723992"/>
                  </a:lnTo>
                  <a:lnTo>
                    <a:pt x="0" y="723992"/>
                  </a:lnTo>
                  <a:close/>
                </a:path>
              </a:pathLst>
            </a:custGeom>
            <a:gradFill>
              <a:gsLst>
                <a:gs pos="0">
                  <a:schemeClr val="accent2">
                    <a:lumMod val="73000"/>
                    <a:lumOff val="27000"/>
                  </a:schemeClr>
                </a:gs>
                <a:gs pos="100000">
                  <a:schemeClr val="accent2">
                    <a:lumMod val="35000"/>
                    <a:lumOff val="65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1" name="标题 1"/>
            <p:cNvSpPr txBox="1"/>
            <p:nvPr/>
          </p:nvSpPr>
          <p:spPr>
            <a:xfrm>
              <a:off x="11043395" y="5807268"/>
              <a:ext cx="1222599" cy="761839"/>
            </a:xfrm>
            <a:custGeom>
              <a:avLst/>
              <a:gdLst>
                <a:gd name="connsiteX0" fmla="*/ 522183 w 1182402"/>
                <a:gd name="connsiteY0" fmla="*/ 668716 h 683866"/>
                <a:gd name="connsiteX1" fmla="*/ 26374 w 1182402"/>
                <a:gd name="connsiteY1" fmla="*/ 382781 h 683866"/>
                <a:gd name="connsiteX2" fmla="*/ 37643 w 1182402"/>
                <a:gd name="connsiteY2" fmla="*/ 294043 h 683866"/>
                <a:gd name="connsiteX3" fmla="*/ 506688 w 1182402"/>
                <a:gd name="connsiteY3" fmla="*/ 22193 h 683866"/>
                <a:gd name="connsiteX4" fmla="*/ 660220 w 1182402"/>
                <a:gd name="connsiteY4" fmla="*/ 15151 h 683866"/>
                <a:gd name="connsiteX5" fmla="*/ 1156028 w 1182402"/>
                <a:gd name="connsiteY5" fmla="*/ 301085 h 683866"/>
                <a:gd name="connsiteX6" fmla="*/ 1144760 w 1182402"/>
                <a:gd name="connsiteY6" fmla="*/ 389823 h 683866"/>
                <a:gd name="connsiteX7" fmla="*/ 674305 w 1182402"/>
                <a:gd name="connsiteY7" fmla="*/ 661673 h 683866"/>
                <a:gd name="connsiteX8" fmla="*/ 522183 w 1182402"/>
                <a:gd name="connsiteY8" fmla="*/ 668716 h 683866"/>
              </a:gdLst>
              <a:ahLst/>
              <a:cxnLst/>
              <a:rect l="l" t="t" r="r" b="b"/>
              <a:pathLst>
                <a:path w="1182402" h="683866">
                  <a:moveTo>
                    <a:pt x="522183" y="668716"/>
                  </a:moveTo>
                  <a:lnTo>
                    <a:pt x="26374" y="382781"/>
                  </a:lnTo>
                  <a:cubicBezTo>
                    <a:pt x="-13065" y="360244"/>
                    <a:pt x="-7431" y="320805"/>
                    <a:pt x="37643" y="294043"/>
                  </a:cubicBezTo>
                  <a:lnTo>
                    <a:pt x="506688" y="22193"/>
                  </a:lnTo>
                  <a:cubicBezTo>
                    <a:pt x="551762" y="-4569"/>
                    <a:pt x="620781" y="-7386"/>
                    <a:pt x="660220" y="15151"/>
                  </a:cubicBezTo>
                  <a:lnTo>
                    <a:pt x="1156028" y="301085"/>
                  </a:lnTo>
                  <a:cubicBezTo>
                    <a:pt x="1195467" y="323622"/>
                    <a:pt x="1189833" y="363061"/>
                    <a:pt x="1144760" y="389823"/>
                  </a:cubicBezTo>
                  <a:lnTo>
                    <a:pt x="674305" y="661673"/>
                  </a:lnTo>
                  <a:cubicBezTo>
                    <a:pt x="629232" y="688435"/>
                    <a:pt x="561622" y="691253"/>
                    <a:pt x="522183" y="668716"/>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2" name="标题 1"/>
            <p:cNvSpPr txBox="1"/>
            <p:nvPr/>
          </p:nvSpPr>
          <p:spPr>
            <a:xfrm>
              <a:off x="11363779" y="6004994"/>
              <a:ext cx="571650" cy="357372"/>
            </a:xfrm>
            <a:custGeom>
              <a:avLst/>
              <a:gdLst>
                <a:gd name="connsiteX0" fmla="*/ 436297 w 552854"/>
                <a:gd name="connsiteY0" fmla="*/ 185576 h 320796"/>
                <a:gd name="connsiteX1" fmla="*/ 277131 w 552854"/>
                <a:gd name="connsiteY1" fmla="*/ 94020 h 320796"/>
                <a:gd name="connsiteX2" fmla="*/ 351784 w 552854"/>
                <a:gd name="connsiteY2" fmla="*/ 50355 h 320796"/>
                <a:gd name="connsiteX3" fmla="*/ 436297 w 552854"/>
                <a:gd name="connsiteY3" fmla="*/ 50355 h 320796"/>
                <a:gd name="connsiteX4" fmla="*/ 465877 w 552854"/>
                <a:gd name="connsiteY4" fmla="*/ 67258 h 320796"/>
                <a:gd name="connsiteX5" fmla="*/ 465877 w 552854"/>
                <a:gd name="connsiteY5" fmla="*/ 116557 h 320796"/>
                <a:gd name="connsiteX6" fmla="*/ 460242 w 552854"/>
                <a:gd name="connsiteY6" fmla="*/ 119375 h 320796"/>
                <a:gd name="connsiteX7" fmla="*/ 460242 w 552854"/>
                <a:gd name="connsiteY7" fmla="*/ 132051 h 320796"/>
                <a:gd name="connsiteX8" fmla="*/ 481370 w 552854"/>
                <a:gd name="connsiteY8" fmla="*/ 144728 h 320796"/>
                <a:gd name="connsiteX9" fmla="*/ 503908 w 552854"/>
                <a:gd name="connsiteY9" fmla="*/ 144728 h 320796"/>
                <a:gd name="connsiteX10" fmla="*/ 522219 w 552854"/>
                <a:gd name="connsiteY10" fmla="*/ 133460 h 320796"/>
                <a:gd name="connsiteX11" fmla="*/ 522219 w 552854"/>
                <a:gd name="connsiteY11" fmla="*/ 47539 h 320796"/>
                <a:gd name="connsiteX12" fmla="*/ 471510 w 552854"/>
                <a:gd name="connsiteY12" fmla="*/ 17959 h 320796"/>
                <a:gd name="connsiteX13" fmla="*/ 323613 w 552854"/>
                <a:gd name="connsiteY13" fmla="*/ 17959 h 320796"/>
                <a:gd name="connsiteX14" fmla="*/ 236284 w 552854"/>
                <a:gd name="connsiteY14" fmla="*/ 68667 h 320796"/>
                <a:gd name="connsiteX15" fmla="*/ 233467 w 552854"/>
                <a:gd name="connsiteY15" fmla="*/ 67258 h 320796"/>
                <a:gd name="connsiteX16" fmla="*/ 164448 w 552854"/>
                <a:gd name="connsiteY16" fmla="*/ 67258 h 320796"/>
                <a:gd name="connsiteX17" fmla="*/ 13733 w 552854"/>
                <a:gd name="connsiteY17" fmla="*/ 154588 h 320796"/>
                <a:gd name="connsiteX18" fmla="*/ 13733 w 552854"/>
                <a:gd name="connsiteY18" fmla="*/ 194027 h 320796"/>
                <a:gd name="connsiteX19" fmla="*/ 217972 w 552854"/>
                <a:gd name="connsiteY19" fmla="*/ 312345 h 320796"/>
                <a:gd name="connsiteX20" fmla="*/ 286991 w 552854"/>
                <a:gd name="connsiteY20" fmla="*/ 312345 h 320796"/>
                <a:gd name="connsiteX21" fmla="*/ 437706 w 552854"/>
                <a:gd name="connsiteY21" fmla="*/ 225015 h 320796"/>
                <a:gd name="connsiteX22" fmla="*/ 436297 w 552854"/>
                <a:gd name="connsiteY22" fmla="*/ 185576 h 320796"/>
                <a:gd name="connsiteX23" fmla="*/ 226424 w 552854"/>
                <a:gd name="connsiteY23" fmla="*/ 202479 h 320796"/>
                <a:gd name="connsiteX24" fmla="*/ 177125 w 552854"/>
                <a:gd name="connsiteY24" fmla="*/ 230650 h 320796"/>
                <a:gd name="connsiteX25" fmla="*/ 151771 w 552854"/>
                <a:gd name="connsiteY25" fmla="*/ 216564 h 320796"/>
                <a:gd name="connsiteX26" fmla="*/ 201070 w 552854"/>
                <a:gd name="connsiteY26" fmla="*/ 188393 h 320796"/>
                <a:gd name="connsiteX27" fmla="*/ 210930 w 552854"/>
                <a:gd name="connsiteY27" fmla="*/ 163039 h 320796"/>
                <a:gd name="connsiteX28" fmla="*/ 271498 w 552854"/>
                <a:gd name="connsiteY28" fmla="*/ 163039 h 320796"/>
                <a:gd name="connsiteX29" fmla="*/ 271498 w 552854"/>
                <a:gd name="connsiteY29" fmla="*/ 198253 h 320796"/>
                <a:gd name="connsiteX30" fmla="*/ 226424 w 552854"/>
                <a:gd name="connsiteY30" fmla="*/ 202479 h 320796"/>
              </a:gdLst>
              <a:ahLst/>
              <a:cxnLst/>
              <a:rect l="l" t="t" r="r" b="b"/>
              <a:pathLst>
                <a:path w="552854" h="320796">
                  <a:moveTo>
                    <a:pt x="436297" y="185576"/>
                  </a:moveTo>
                  <a:lnTo>
                    <a:pt x="277131" y="94020"/>
                  </a:lnTo>
                  <a:lnTo>
                    <a:pt x="351784" y="50355"/>
                  </a:lnTo>
                  <a:cubicBezTo>
                    <a:pt x="374321" y="37679"/>
                    <a:pt x="412352" y="37679"/>
                    <a:pt x="436297" y="50355"/>
                  </a:cubicBezTo>
                  <a:lnTo>
                    <a:pt x="465877" y="67258"/>
                  </a:lnTo>
                  <a:cubicBezTo>
                    <a:pt x="489822" y="81344"/>
                    <a:pt x="489822" y="102472"/>
                    <a:pt x="465877" y="116557"/>
                  </a:cubicBezTo>
                  <a:lnTo>
                    <a:pt x="460242" y="119375"/>
                  </a:lnTo>
                  <a:cubicBezTo>
                    <a:pt x="454609" y="122191"/>
                    <a:pt x="454609" y="129234"/>
                    <a:pt x="460242" y="132051"/>
                  </a:cubicBezTo>
                  <a:lnTo>
                    <a:pt x="481370" y="144728"/>
                  </a:lnTo>
                  <a:cubicBezTo>
                    <a:pt x="487005" y="148954"/>
                    <a:pt x="496865" y="148954"/>
                    <a:pt x="503908" y="144728"/>
                  </a:cubicBezTo>
                  <a:lnTo>
                    <a:pt x="522219" y="133460"/>
                  </a:lnTo>
                  <a:cubicBezTo>
                    <a:pt x="563066" y="109515"/>
                    <a:pt x="563066" y="71484"/>
                    <a:pt x="522219" y="47539"/>
                  </a:cubicBezTo>
                  <a:lnTo>
                    <a:pt x="471510" y="17959"/>
                  </a:lnTo>
                  <a:cubicBezTo>
                    <a:pt x="430663" y="-5986"/>
                    <a:pt x="364461" y="-5986"/>
                    <a:pt x="323613" y="17959"/>
                  </a:cubicBezTo>
                  <a:lnTo>
                    <a:pt x="236284" y="68667"/>
                  </a:lnTo>
                  <a:lnTo>
                    <a:pt x="233467" y="67258"/>
                  </a:lnTo>
                  <a:cubicBezTo>
                    <a:pt x="213747" y="55990"/>
                    <a:pt x="184168" y="55990"/>
                    <a:pt x="164448" y="67258"/>
                  </a:cubicBezTo>
                  <a:lnTo>
                    <a:pt x="13733" y="154588"/>
                  </a:lnTo>
                  <a:cubicBezTo>
                    <a:pt x="-4578" y="165856"/>
                    <a:pt x="-4578" y="182759"/>
                    <a:pt x="13733" y="194027"/>
                  </a:cubicBezTo>
                  <a:lnTo>
                    <a:pt x="217972" y="312345"/>
                  </a:lnTo>
                  <a:cubicBezTo>
                    <a:pt x="237692" y="323614"/>
                    <a:pt x="267271" y="323614"/>
                    <a:pt x="286991" y="312345"/>
                  </a:cubicBezTo>
                  <a:lnTo>
                    <a:pt x="437706" y="225015"/>
                  </a:lnTo>
                  <a:cubicBezTo>
                    <a:pt x="454609" y="213747"/>
                    <a:pt x="454609" y="195436"/>
                    <a:pt x="436297" y="185576"/>
                  </a:cubicBezTo>
                  <a:close/>
                  <a:moveTo>
                    <a:pt x="226424" y="202479"/>
                  </a:moveTo>
                  <a:lnTo>
                    <a:pt x="177125" y="230650"/>
                  </a:lnTo>
                  <a:lnTo>
                    <a:pt x="151771" y="216564"/>
                  </a:lnTo>
                  <a:lnTo>
                    <a:pt x="201070" y="188393"/>
                  </a:lnTo>
                  <a:cubicBezTo>
                    <a:pt x="195436" y="179942"/>
                    <a:pt x="198253" y="170082"/>
                    <a:pt x="210930" y="163039"/>
                  </a:cubicBezTo>
                  <a:cubicBezTo>
                    <a:pt x="227832" y="153180"/>
                    <a:pt x="254595" y="153180"/>
                    <a:pt x="271498" y="163039"/>
                  </a:cubicBezTo>
                  <a:cubicBezTo>
                    <a:pt x="288400" y="172899"/>
                    <a:pt x="288400" y="188393"/>
                    <a:pt x="271498" y="198253"/>
                  </a:cubicBezTo>
                  <a:cubicBezTo>
                    <a:pt x="258820" y="203887"/>
                    <a:pt x="241918" y="205295"/>
                    <a:pt x="226424" y="202479"/>
                  </a:cubicBezTo>
                  <a:close/>
                </a:path>
              </a:pathLst>
            </a:custGeom>
            <a:solidFill>
              <a:schemeClr val="bg1">
                <a:alpha val="79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3"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4"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5" name="标题 1"/>
            <p:cNvSpPr txBox="1"/>
            <p:nvPr/>
          </p:nvSpPr>
          <p:spPr>
            <a:xfrm>
              <a:off x="5478860" y="4685163"/>
              <a:ext cx="2375119" cy="1478866"/>
            </a:xfrm>
            <a:custGeom>
              <a:avLst/>
              <a:gdLst>
                <a:gd name="connsiteX0" fmla="*/ 1014703 w 2297029"/>
                <a:gd name="connsiteY0" fmla="*/ 1297075 h 1327505"/>
                <a:gd name="connsiteX1" fmla="*/ 51258 w 2297029"/>
                <a:gd name="connsiteY1" fmla="*/ 740699 h 1327505"/>
                <a:gd name="connsiteX2" fmla="*/ 72386 w 2297029"/>
                <a:gd name="connsiteY2" fmla="*/ 568857 h 1327505"/>
                <a:gd name="connsiteX3" fmla="*/ 985123 w 2297029"/>
                <a:gd name="connsiteY3" fmla="*/ 42061 h 1327505"/>
                <a:gd name="connsiteX4" fmla="*/ 1282327 w 2297029"/>
                <a:gd name="connsiteY4" fmla="*/ 29384 h 1327505"/>
                <a:gd name="connsiteX5" fmla="*/ 2245772 w 2297029"/>
                <a:gd name="connsiteY5" fmla="*/ 585759 h 1327505"/>
                <a:gd name="connsiteX6" fmla="*/ 2224644 w 2297029"/>
                <a:gd name="connsiteY6" fmla="*/ 757602 h 1327505"/>
                <a:gd name="connsiteX7" fmla="*/ 1311906 w 2297029"/>
                <a:gd name="connsiteY7" fmla="*/ 1284398 h 1327505"/>
                <a:gd name="connsiteX8" fmla="*/ 1014703 w 2297029"/>
                <a:gd name="connsiteY8" fmla="*/ 1297075 h 1327505"/>
              </a:gdLst>
              <a:ahLst/>
              <a:cxnLst/>
              <a:rect l="l" t="t" r="r" b="b"/>
              <a:pathLst>
                <a:path w="2297029" h="1327505">
                  <a:moveTo>
                    <a:pt x="1014703" y="1297075"/>
                  </a:moveTo>
                  <a:lnTo>
                    <a:pt x="51258" y="740699"/>
                  </a:lnTo>
                  <a:cubicBezTo>
                    <a:pt x="-24804" y="697034"/>
                    <a:pt x="-14944" y="619564"/>
                    <a:pt x="72386" y="568857"/>
                  </a:cubicBezTo>
                  <a:lnTo>
                    <a:pt x="985123" y="42061"/>
                  </a:lnTo>
                  <a:cubicBezTo>
                    <a:pt x="1073862" y="-8647"/>
                    <a:pt x="1206265" y="-14281"/>
                    <a:pt x="1282327" y="29384"/>
                  </a:cubicBezTo>
                  <a:lnTo>
                    <a:pt x="2245772" y="585759"/>
                  </a:lnTo>
                  <a:cubicBezTo>
                    <a:pt x="2321833" y="629424"/>
                    <a:pt x="2311973" y="706894"/>
                    <a:pt x="2224644" y="757602"/>
                  </a:cubicBezTo>
                  <a:lnTo>
                    <a:pt x="1311906" y="1284398"/>
                  </a:lnTo>
                  <a:cubicBezTo>
                    <a:pt x="1223168" y="1336514"/>
                    <a:pt x="1090764" y="1342148"/>
                    <a:pt x="1014703" y="1297075"/>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6" name="标题 1"/>
            <p:cNvSpPr txBox="1"/>
            <p:nvPr/>
          </p:nvSpPr>
          <p:spPr>
            <a:xfrm>
              <a:off x="6264137" y="5058399"/>
              <a:ext cx="995046" cy="619152"/>
            </a:xfrm>
            <a:custGeom>
              <a:avLst/>
              <a:gdLst>
                <a:gd name="connsiteX0" fmla="*/ 958106 w 962331"/>
                <a:gd name="connsiteY0" fmla="*/ 378899 h 555783"/>
                <a:gd name="connsiteX1" fmla="*/ 732739 w 962331"/>
                <a:gd name="connsiteY1" fmla="*/ 133812 h 555783"/>
                <a:gd name="connsiteX2" fmla="*/ 731330 w 962331"/>
                <a:gd name="connsiteY2" fmla="*/ 132403 h 555783"/>
                <a:gd name="connsiteX3" fmla="*/ 305950 w 962331"/>
                <a:gd name="connsiteY3" fmla="*/ 2817 h 555783"/>
                <a:gd name="connsiteX4" fmla="*/ 301724 w 962331"/>
                <a:gd name="connsiteY4" fmla="*/ 0 h 555783"/>
                <a:gd name="connsiteX5" fmla="*/ 238339 w 962331"/>
                <a:gd name="connsiteY5" fmla="*/ 43665 h 555783"/>
                <a:gd name="connsiteX6" fmla="*/ 8746 w 962331"/>
                <a:gd name="connsiteY6" fmla="*/ 547924 h 555783"/>
                <a:gd name="connsiteX7" fmla="*/ 12972 w 962331"/>
                <a:gd name="connsiteY7" fmla="*/ 550741 h 555783"/>
                <a:gd name="connsiteX8" fmla="*/ 886270 w 962331"/>
                <a:gd name="connsiteY8" fmla="*/ 418338 h 555783"/>
                <a:gd name="connsiteX9" fmla="*/ 962332 w 962331"/>
                <a:gd name="connsiteY9" fmla="*/ 381716 h 555783"/>
                <a:gd name="connsiteX10" fmla="*/ 958106 w 962331"/>
                <a:gd name="connsiteY10" fmla="*/ 378899 h 555783"/>
                <a:gd name="connsiteX11" fmla="*/ 642592 w 962331"/>
                <a:gd name="connsiteY11" fmla="*/ 377490 h 555783"/>
                <a:gd name="connsiteX12" fmla="*/ 196083 w 962331"/>
                <a:gd name="connsiteY12" fmla="*/ 445100 h 555783"/>
                <a:gd name="connsiteX13" fmla="*/ 193266 w 962331"/>
                <a:gd name="connsiteY13" fmla="*/ 443692 h 555783"/>
                <a:gd name="connsiteX14" fmla="*/ 310175 w 962331"/>
                <a:gd name="connsiteY14" fmla="*/ 185928 h 555783"/>
                <a:gd name="connsiteX15" fmla="*/ 342572 w 962331"/>
                <a:gd name="connsiteY15" fmla="*/ 163391 h 555783"/>
                <a:gd name="connsiteX16" fmla="*/ 345389 w 962331"/>
                <a:gd name="connsiteY16" fmla="*/ 164800 h 555783"/>
                <a:gd name="connsiteX17" fmla="*/ 563714 w 962331"/>
                <a:gd name="connsiteY17" fmla="*/ 231001 h 555783"/>
                <a:gd name="connsiteX18" fmla="*/ 563714 w 962331"/>
                <a:gd name="connsiteY18" fmla="*/ 231001 h 555783"/>
                <a:gd name="connsiteX19" fmla="*/ 679214 w 962331"/>
                <a:gd name="connsiteY19" fmla="*/ 356362 h 555783"/>
                <a:gd name="connsiteX20" fmla="*/ 682031 w 962331"/>
                <a:gd name="connsiteY20" fmla="*/ 357771 h 555783"/>
                <a:gd name="connsiteX21" fmla="*/ 642592 w 962331"/>
                <a:gd name="connsiteY21" fmla="*/ 377490 h 555783"/>
              </a:gdLst>
              <a:ahLst/>
              <a:cxnLst/>
              <a:rect l="l" t="t" r="r" b="b"/>
              <a:pathLst>
                <a:path w="962331" h="555783">
                  <a:moveTo>
                    <a:pt x="958106" y="378899"/>
                  </a:moveTo>
                  <a:cubicBezTo>
                    <a:pt x="841197" y="312697"/>
                    <a:pt x="762319" y="226776"/>
                    <a:pt x="732739" y="133812"/>
                  </a:cubicBezTo>
                  <a:lnTo>
                    <a:pt x="731330" y="132403"/>
                  </a:lnTo>
                  <a:cubicBezTo>
                    <a:pt x="569348" y="115501"/>
                    <a:pt x="421450" y="70427"/>
                    <a:pt x="305950" y="2817"/>
                  </a:cubicBezTo>
                  <a:lnTo>
                    <a:pt x="301724" y="0"/>
                  </a:lnTo>
                  <a:lnTo>
                    <a:pt x="238339" y="43665"/>
                  </a:lnTo>
                  <a:cubicBezTo>
                    <a:pt x="17198" y="197196"/>
                    <a:pt x="-20833" y="350728"/>
                    <a:pt x="8746" y="547924"/>
                  </a:cubicBezTo>
                  <a:lnTo>
                    <a:pt x="12972" y="550741"/>
                  </a:lnTo>
                  <a:cubicBezTo>
                    <a:pt x="353840" y="567644"/>
                    <a:pt x="620055" y="546516"/>
                    <a:pt x="886270" y="418338"/>
                  </a:cubicBezTo>
                  <a:lnTo>
                    <a:pt x="962332" y="381716"/>
                  </a:lnTo>
                  <a:lnTo>
                    <a:pt x="958106" y="378899"/>
                  </a:lnTo>
                  <a:close/>
                  <a:moveTo>
                    <a:pt x="642592" y="377490"/>
                  </a:moveTo>
                  <a:cubicBezTo>
                    <a:pt x="505963" y="443692"/>
                    <a:pt x="369334" y="453552"/>
                    <a:pt x="196083" y="445100"/>
                  </a:cubicBezTo>
                  <a:lnTo>
                    <a:pt x="193266" y="443692"/>
                  </a:lnTo>
                  <a:cubicBezTo>
                    <a:pt x="177772" y="343685"/>
                    <a:pt x="197492" y="264807"/>
                    <a:pt x="310175" y="185928"/>
                  </a:cubicBezTo>
                  <a:lnTo>
                    <a:pt x="342572" y="163391"/>
                  </a:lnTo>
                  <a:lnTo>
                    <a:pt x="345389" y="164800"/>
                  </a:lnTo>
                  <a:cubicBezTo>
                    <a:pt x="404548" y="200014"/>
                    <a:pt x="480609" y="222550"/>
                    <a:pt x="563714" y="231001"/>
                  </a:cubicBezTo>
                  <a:lnTo>
                    <a:pt x="563714" y="231001"/>
                  </a:lnTo>
                  <a:cubicBezTo>
                    <a:pt x="579208" y="278892"/>
                    <a:pt x="618647" y="322557"/>
                    <a:pt x="679214" y="356362"/>
                  </a:cubicBezTo>
                  <a:lnTo>
                    <a:pt x="682031" y="357771"/>
                  </a:lnTo>
                  <a:lnTo>
                    <a:pt x="642592" y="377490"/>
                  </a:lnTo>
                  <a:close/>
                </a:path>
              </a:pathLst>
            </a:custGeom>
            <a:solidFill>
              <a:schemeClr val="bg1"/>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7" name="标题 1"/>
            <p:cNvSpPr txBox="1"/>
            <p:nvPr/>
          </p:nvSpPr>
          <p:spPr>
            <a:xfrm>
              <a:off x="7591405" y="5758174"/>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pic>
          <p:nvPicPr>
            <p:cNvPr id="38" name="图片 37"/>
            <p:cNvPicPr>
              <a:picLocks noChangeAspect="1"/>
            </p:cNvPicPr>
            <p:nvPr/>
          </p:nvPicPr>
          <p:blipFill>
            <a:blip r:embed="rId1"/>
            <a:srcRect l="13" t="13" r="13" b="13"/>
            <a:stretch>
              <a:fillRect/>
            </a:stretch>
          </p:blipFill>
          <p:spPr>
            <a:xfrm>
              <a:off x="7829343" y="1562991"/>
              <a:ext cx="3644785" cy="3644785"/>
            </a:xfrm>
            <a:custGeom>
              <a:avLst/>
              <a:gdLst>
                <a:gd name="connsiteX0" fmla="*/ 0 w 3644785"/>
                <a:gd name="connsiteY0" fmla="*/ 0 h 3644785"/>
                <a:gd name="connsiteX1" fmla="*/ 3644785 w 3644785"/>
                <a:gd name="connsiteY1" fmla="*/ 0 h 3644785"/>
                <a:gd name="connsiteX2" fmla="*/ 3644785 w 3644785"/>
                <a:gd name="connsiteY2" fmla="*/ 3644785 h 3644785"/>
                <a:gd name="connsiteX3" fmla="*/ 0 w 3644785"/>
                <a:gd name="connsiteY3" fmla="*/ 3644785 h 3644785"/>
              </a:gdLst>
              <a:ahLst/>
              <a:cxnLst/>
              <a:rect l="l" t="t" r="r" b="b"/>
              <a:pathLst>
                <a:path w="3644785" h="3644785">
                  <a:moveTo>
                    <a:pt x="0" y="0"/>
                  </a:moveTo>
                  <a:lnTo>
                    <a:pt x="3644785" y="0"/>
                  </a:lnTo>
                  <a:lnTo>
                    <a:pt x="3644785" y="3644785"/>
                  </a:lnTo>
                  <a:lnTo>
                    <a:pt x="0" y="3644785"/>
                  </a:lnTo>
                  <a:close/>
                </a:path>
              </a:pathLst>
            </a:custGeom>
            <a:noFill/>
            <a:ln>
              <a:noFill/>
            </a:ln>
          </p:spPr>
        </p:pic>
        <p:sp>
          <p:nvSpPr>
            <p:cNvPr id="39" name="标题 1"/>
            <p:cNvSpPr txBox="1"/>
            <p:nvPr/>
          </p:nvSpPr>
          <p:spPr>
            <a:xfrm>
              <a:off x="8246649" y="4512334"/>
              <a:ext cx="579658" cy="360903"/>
            </a:xfrm>
            <a:custGeom>
              <a:avLst/>
              <a:gdLst>
                <a:gd name="connsiteX0" fmla="*/ 0 w 560600"/>
                <a:gd name="connsiteY0" fmla="*/ 52116 h 323965"/>
                <a:gd name="connsiteX1" fmla="*/ 471863 w 560600"/>
                <a:gd name="connsiteY1" fmla="*/ 323965 h 323965"/>
                <a:gd name="connsiteX2" fmla="*/ 560601 w 560600"/>
                <a:gd name="connsiteY2" fmla="*/ 0 h 323965"/>
              </a:gdLst>
              <a:ahLst/>
              <a:cxnLst/>
              <a:rect l="l" t="t" r="r" b="b"/>
              <a:pathLst>
                <a:path w="560600" h="323965">
                  <a:moveTo>
                    <a:pt x="0" y="52116"/>
                  </a:moveTo>
                  <a:lnTo>
                    <a:pt x="471863" y="323965"/>
                  </a:lnTo>
                  <a:lnTo>
                    <a:pt x="560601" y="0"/>
                  </a:lnTo>
                  <a:close/>
                </a:path>
              </a:pathLst>
            </a:custGeom>
            <a:gradFill>
              <a:gsLst>
                <a:gs pos="0">
                  <a:schemeClr val="accent1">
                    <a:lumMod val="90000"/>
                    <a:lumOff val="10000"/>
                  </a:schemeClr>
                </a:gs>
                <a:gs pos="85000">
                  <a:schemeClr val="accent2"/>
                </a:gs>
              </a:gsLst>
              <a:lin ang="90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gr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41" name="标题 1"/>
          <p:cNvSpPr txBox="1"/>
          <p:nvPr/>
        </p:nvSpPr>
        <p:spPr>
          <a:xfrm>
            <a:off x="10611603" y="657236"/>
            <a:ext cx="863335" cy="863335"/>
          </a:xfrm>
          <a:prstGeom prst="ellipse">
            <a:avLst/>
          </a:prstGeom>
          <a:gradFill>
            <a:gsLst>
              <a:gs pos="31000">
                <a:schemeClr val="bg1"/>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2" name="标题 1"/>
          <p:cNvSpPr txBox="1"/>
          <p:nvPr/>
        </p:nvSpPr>
        <p:spPr>
          <a:xfrm>
            <a:off x="3126423" y="301612"/>
            <a:ext cx="2606675" cy="2365734"/>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03</a:t>
            </a:r>
            <a:endParaRPr kumimoji="1" lang="zh-CN" altLang="en-US"/>
          </a:p>
        </p:txBody>
      </p:sp>
      <p:sp>
        <p:nvSpPr>
          <p:cNvPr id="50" name="文本框 49"/>
          <p:cNvSpPr txBox="1"/>
          <p:nvPr/>
        </p:nvSpPr>
        <p:spPr>
          <a:xfrm>
            <a:off x="775970" y="320040"/>
            <a:ext cx="1950720" cy="565150"/>
          </a:xfrm>
          <a:prstGeom prst="rect">
            <a:avLst/>
          </a:prstGeom>
          <a:noFill/>
        </p:spPr>
        <p:txBody>
          <a:bodyPr wrap="square" rtlCol="0">
            <a:spAutoFit/>
          </a:bodyPr>
          <a:lstStyle/>
          <a:p>
            <a:pPr algn="l">
              <a:lnSpc>
                <a:spcPct val="110000"/>
              </a:lnSpc>
              <a:buClrTx/>
              <a:buSzTx/>
              <a:buFontTx/>
            </a:pPr>
            <a:r>
              <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rPr>
              <a:t>易企用车</a:t>
            </a:r>
            <a:endPar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通用介绍</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630295" y="322008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629735" y="380384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648710" y="3248660"/>
            <a:ext cx="2574290" cy="561975"/>
          </a:xfrm>
          <a:prstGeom prst="rect">
            <a:avLst/>
          </a:prstGeom>
          <a:noFill/>
          <a:ln>
            <a:noFill/>
          </a:ln>
        </p:spPr>
        <p:txBody>
          <a:bodyPr vert="horz" wrap="square" lIns="0" tIns="0" rIns="0" bIns="0" rtlCol="0" anchor="ctr"/>
          <a:lstStyle/>
          <a:p>
            <a:pPr algn="ct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多版本适配</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4"/>
            </p:custDataLst>
          </p:nvPr>
        </p:nvSpPr>
        <p:spPr>
          <a:xfrm>
            <a:off x="3629660" y="40487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5"/>
            </p:custDataLst>
          </p:nvPr>
        </p:nvSpPr>
        <p:spPr>
          <a:xfrm rot="10800000">
            <a:off x="3629100" y="46325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6"/>
            </p:custDataLst>
          </p:nvPr>
        </p:nvSpPr>
        <p:spPr>
          <a:xfrm>
            <a:off x="3648075" y="4077335"/>
            <a:ext cx="2583180" cy="561975"/>
          </a:xfrm>
          <a:prstGeom prst="rect">
            <a:avLst/>
          </a:prstGeom>
          <a:noFill/>
          <a:ln>
            <a:noFill/>
          </a:ln>
        </p:spPr>
        <p:txBody>
          <a:bodyPr vert="horz" wrap="square" lIns="0" tIns="0" rIns="0" bIns="0" rtlCol="0" anchor="ctr"/>
          <a:lstStyle/>
          <a:p>
            <a:pPr algn="ct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工作台</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4" name="标题 1"/>
          <p:cNvSpPr txBox="1"/>
          <p:nvPr>
            <p:custDataLst>
              <p:tags r:id="rId7"/>
            </p:custDataLst>
          </p:nvPr>
        </p:nvSpPr>
        <p:spPr>
          <a:xfrm>
            <a:off x="6654800" y="404495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5" name="标题 1"/>
          <p:cNvSpPr txBox="1"/>
          <p:nvPr>
            <p:custDataLst>
              <p:tags r:id="rId8"/>
            </p:custDataLst>
          </p:nvPr>
        </p:nvSpPr>
        <p:spPr>
          <a:xfrm rot="10800000">
            <a:off x="6654240" y="462871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6" name="标题 1"/>
          <p:cNvSpPr txBox="1"/>
          <p:nvPr>
            <p:custDataLst>
              <p:tags r:id="rId9"/>
            </p:custDataLst>
          </p:nvPr>
        </p:nvSpPr>
        <p:spPr>
          <a:xfrm>
            <a:off x="6673215" y="4073525"/>
            <a:ext cx="2536825" cy="561975"/>
          </a:xfrm>
          <a:prstGeom prst="rect">
            <a:avLst/>
          </a:prstGeom>
          <a:noFill/>
          <a:ln>
            <a:noFill/>
          </a:ln>
        </p:spPr>
        <p:txBody>
          <a:bodyPr vert="horz" wrap="square" lIns="0" tIns="0" rIns="0" bIns="0" rtlCol="0" anchor="ctr"/>
          <a:lstStyle/>
          <a:p>
            <a:pPr algn="ct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申请待办</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4" name="标题 1"/>
          <p:cNvSpPr txBox="1"/>
          <p:nvPr>
            <p:custDataLst>
              <p:tags r:id="rId10"/>
            </p:custDataLst>
          </p:nvPr>
        </p:nvSpPr>
        <p:spPr>
          <a:xfrm>
            <a:off x="6654800" y="321183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custDataLst>
              <p:tags r:id="rId11"/>
            </p:custDataLst>
          </p:nvPr>
        </p:nvSpPr>
        <p:spPr>
          <a:xfrm rot="10800000">
            <a:off x="6654240" y="379559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 name="标题 1"/>
          <p:cNvSpPr txBox="1"/>
          <p:nvPr>
            <p:custDataLst>
              <p:tags r:id="rId12"/>
            </p:custDataLst>
          </p:nvPr>
        </p:nvSpPr>
        <p:spPr>
          <a:xfrm>
            <a:off x="6673215" y="3240405"/>
            <a:ext cx="2583180" cy="561975"/>
          </a:xfrm>
          <a:prstGeom prst="rect">
            <a:avLst/>
          </a:prstGeom>
          <a:noFill/>
          <a:ln>
            <a:noFill/>
          </a:ln>
        </p:spPr>
        <p:txBody>
          <a:bodyPr vert="horz" wrap="square" lIns="0" tIns="0" rIns="0" bIns="0" rtlCol="0" anchor="ctr"/>
          <a:lstStyle/>
          <a:p>
            <a:pPr algn="ct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功能列表</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1305470" y="3769186"/>
            <a:ext cx="9660646" cy="2374900"/>
          </a:xfrm>
          <a:prstGeom prst="snip1Rect">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562485" y="3898463"/>
            <a:ext cx="412288" cy="398986"/>
          </a:xfrm>
          <a:custGeom>
            <a:avLst/>
            <a:gdLst>
              <a:gd name="connsiteX0" fmla="*/ 695958 w 1660735"/>
              <a:gd name="connsiteY0" fmla="*/ 752512 h 1607157"/>
              <a:gd name="connsiteX1" fmla="*/ 376349 w 1660735"/>
              <a:gd name="connsiteY1" fmla="*/ 752512 h 1607157"/>
              <a:gd name="connsiteX2" fmla="*/ 110505 w 1660735"/>
              <a:gd name="connsiteY2" fmla="*/ 642007 h 1607157"/>
              <a:gd name="connsiteX3" fmla="*/ 0 w 1660735"/>
              <a:gd name="connsiteY3" fmla="*/ 376349 h 1607157"/>
              <a:gd name="connsiteX4" fmla="*/ 110505 w 1660735"/>
              <a:gd name="connsiteY4" fmla="*/ 110505 h 1607157"/>
              <a:gd name="connsiteX5" fmla="*/ 376349 w 1660735"/>
              <a:gd name="connsiteY5" fmla="*/ 0 h 1607157"/>
              <a:gd name="connsiteX6" fmla="*/ 642193 w 1660735"/>
              <a:gd name="connsiteY6" fmla="*/ 110505 h 1607157"/>
              <a:gd name="connsiteX7" fmla="*/ 752698 w 1660735"/>
              <a:gd name="connsiteY7" fmla="*/ 376349 h 1607157"/>
              <a:gd name="connsiteX8" fmla="*/ 752698 w 1660735"/>
              <a:gd name="connsiteY8" fmla="*/ 695958 h 1607157"/>
              <a:gd name="connsiteX9" fmla="*/ 695958 w 1660735"/>
              <a:gd name="connsiteY9" fmla="*/ 752512 h 1607157"/>
              <a:gd name="connsiteX10" fmla="*/ 376349 w 1660735"/>
              <a:gd name="connsiteY10" fmla="*/ 111621 h 1607157"/>
              <a:gd name="connsiteX11" fmla="*/ 111621 w 1660735"/>
              <a:gd name="connsiteY11" fmla="*/ 376349 h 1607157"/>
              <a:gd name="connsiteX12" fmla="*/ 376349 w 1660735"/>
              <a:gd name="connsiteY12" fmla="*/ 641077 h 1607157"/>
              <a:gd name="connsiteX13" fmla="*/ 641077 w 1660735"/>
              <a:gd name="connsiteY13" fmla="*/ 641077 h 1607157"/>
              <a:gd name="connsiteX14" fmla="*/ 641077 w 1660735"/>
              <a:gd name="connsiteY14" fmla="*/ 376349 h 1607157"/>
              <a:gd name="connsiteX15" fmla="*/ 376349 w 1660735"/>
              <a:gd name="connsiteY15" fmla="*/ 111621 h 1607157"/>
              <a:gd name="connsiteX16" fmla="*/ 1284201 w 1660735"/>
              <a:gd name="connsiteY16" fmla="*/ 752512 h 1607157"/>
              <a:gd name="connsiteX17" fmla="*/ 964592 w 1660735"/>
              <a:gd name="connsiteY17" fmla="*/ 752512 h 1607157"/>
              <a:gd name="connsiteX18" fmla="*/ 908038 w 1660735"/>
              <a:gd name="connsiteY18" fmla="*/ 695958 h 1607157"/>
              <a:gd name="connsiteX19" fmla="*/ 908038 w 1660735"/>
              <a:gd name="connsiteY19" fmla="*/ 376349 h 1607157"/>
              <a:gd name="connsiteX20" fmla="*/ 1018543 w 1660735"/>
              <a:gd name="connsiteY20" fmla="*/ 110505 h 1607157"/>
              <a:gd name="connsiteX21" fmla="*/ 1284387 w 1660735"/>
              <a:gd name="connsiteY21" fmla="*/ 0 h 1607157"/>
              <a:gd name="connsiteX22" fmla="*/ 1550231 w 1660735"/>
              <a:gd name="connsiteY22" fmla="*/ 110505 h 1607157"/>
              <a:gd name="connsiteX23" fmla="*/ 1660736 w 1660735"/>
              <a:gd name="connsiteY23" fmla="*/ 376349 h 1607157"/>
              <a:gd name="connsiteX24" fmla="*/ 1550231 w 1660735"/>
              <a:gd name="connsiteY24" fmla="*/ 642193 h 1607157"/>
              <a:gd name="connsiteX25" fmla="*/ 1284201 w 1660735"/>
              <a:gd name="connsiteY25" fmla="*/ 752512 h 1607157"/>
              <a:gd name="connsiteX26" fmla="*/ 1019659 w 1660735"/>
              <a:gd name="connsiteY26" fmla="*/ 640891 h 1607157"/>
              <a:gd name="connsiteX27" fmla="*/ 1284387 w 1660735"/>
              <a:gd name="connsiteY27" fmla="*/ 640891 h 1607157"/>
              <a:gd name="connsiteX28" fmla="*/ 1549115 w 1660735"/>
              <a:gd name="connsiteY28" fmla="*/ 376163 h 1607157"/>
              <a:gd name="connsiteX29" fmla="*/ 1284387 w 1660735"/>
              <a:gd name="connsiteY29" fmla="*/ 111435 h 1607157"/>
              <a:gd name="connsiteX30" fmla="*/ 1019659 w 1660735"/>
              <a:gd name="connsiteY30" fmla="*/ 376163 h 1607157"/>
              <a:gd name="connsiteX31" fmla="*/ 1019659 w 1660735"/>
              <a:gd name="connsiteY31" fmla="*/ 640891 h 1607157"/>
              <a:gd name="connsiteX32" fmla="*/ 376349 w 1660735"/>
              <a:gd name="connsiteY32" fmla="*/ 1607158 h 1607157"/>
              <a:gd name="connsiteX33" fmla="*/ 110505 w 1660735"/>
              <a:gd name="connsiteY33" fmla="*/ 1496653 h 1607157"/>
              <a:gd name="connsiteX34" fmla="*/ 0 w 1660735"/>
              <a:gd name="connsiteY34" fmla="*/ 1230809 h 1607157"/>
              <a:gd name="connsiteX35" fmla="*/ 110505 w 1660735"/>
              <a:gd name="connsiteY35" fmla="*/ 964964 h 1607157"/>
              <a:gd name="connsiteX36" fmla="*/ 376349 w 1660735"/>
              <a:gd name="connsiteY36" fmla="*/ 854459 h 1607157"/>
              <a:gd name="connsiteX37" fmla="*/ 695958 w 1660735"/>
              <a:gd name="connsiteY37" fmla="*/ 854459 h 1607157"/>
              <a:gd name="connsiteX38" fmla="*/ 752512 w 1660735"/>
              <a:gd name="connsiteY38" fmla="*/ 911014 h 1607157"/>
              <a:gd name="connsiteX39" fmla="*/ 752512 w 1660735"/>
              <a:gd name="connsiteY39" fmla="*/ 1230623 h 1607157"/>
              <a:gd name="connsiteX40" fmla="*/ 642007 w 1660735"/>
              <a:gd name="connsiteY40" fmla="*/ 1496467 h 1607157"/>
              <a:gd name="connsiteX41" fmla="*/ 376349 w 1660735"/>
              <a:gd name="connsiteY41" fmla="*/ 1607158 h 1607157"/>
              <a:gd name="connsiteX42" fmla="*/ 376349 w 1660735"/>
              <a:gd name="connsiteY42" fmla="*/ 966267 h 1607157"/>
              <a:gd name="connsiteX43" fmla="*/ 111621 w 1660735"/>
              <a:gd name="connsiteY43" fmla="*/ 1230809 h 1607157"/>
              <a:gd name="connsiteX44" fmla="*/ 376349 w 1660735"/>
              <a:gd name="connsiteY44" fmla="*/ 1495537 h 1607157"/>
              <a:gd name="connsiteX45" fmla="*/ 641077 w 1660735"/>
              <a:gd name="connsiteY45" fmla="*/ 1230809 h 1607157"/>
              <a:gd name="connsiteX46" fmla="*/ 641077 w 1660735"/>
              <a:gd name="connsiteY46" fmla="*/ 966267 h 1607157"/>
              <a:gd name="connsiteX47" fmla="*/ 376349 w 1660735"/>
              <a:gd name="connsiteY47" fmla="*/ 966267 h 1607157"/>
              <a:gd name="connsiteX48" fmla="*/ 1284201 w 1660735"/>
              <a:gd name="connsiteY48" fmla="*/ 1607158 h 1607157"/>
              <a:gd name="connsiteX49" fmla="*/ 1018357 w 1660735"/>
              <a:gd name="connsiteY49" fmla="*/ 1496653 h 1607157"/>
              <a:gd name="connsiteX50" fmla="*/ 907852 w 1660735"/>
              <a:gd name="connsiteY50" fmla="*/ 1230809 h 1607157"/>
              <a:gd name="connsiteX51" fmla="*/ 907852 w 1660735"/>
              <a:gd name="connsiteY51" fmla="*/ 911200 h 1607157"/>
              <a:gd name="connsiteX52" fmla="*/ 964406 w 1660735"/>
              <a:gd name="connsiteY52" fmla="*/ 854646 h 1607157"/>
              <a:gd name="connsiteX53" fmla="*/ 1284015 w 1660735"/>
              <a:gd name="connsiteY53" fmla="*/ 854646 h 1607157"/>
              <a:gd name="connsiteX54" fmla="*/ 1549859 w 1660735"/>
              <a:gd name="connsiteY54" fmla="*/ 965150 h 1607157"/>
              <a:gd name="connsiteX55" fmla="*/ 1660364 w 1660735"/>
              <a:gd name="connsiteY55" fmla="*/ 1230995 h 1607157"/>
              <a:gd name="connsiteX56" fmla="*/ 1550045 w 1660735"/>
              <a:gd name="connsiteY56" fmla="*/ 1496653 h 1607157"/>
              <a:gd name="connsiteX57" fmla="*/ 1284201 w 1660735"/>
              <a:gd name="connsiteY57" fmla="*/ 1607158 h 1607157"/>
              <a:gd name="connsiteX58" fmla="*/ 1019659 w 1660735"/>
              <a:gd name="connsiteY58" fmla="*/ 966267 h 1607157"/>
              <a:gd name="connsiteX59" fmla="*/ 1019659 w 1660735"/>
              <a:gd name="connsiteY59" fmla="*/ 1230995 h 1607157"/>
              <a:gd name="connsiteX60" fmla="*/ 1284387 w 1660735"/>
              <a:gd name="connsiteY60" fmla="*/ 1495723 h 1607157"/>
              <a:gd name="connsiteX61" fmla="*/ 1549115 w 1660735"/>
              <a:gd name="connsiteY61" fmla="*/ 1230995 h 1607157"/>
              <a:gd name="connsiteX62" fmla="*/ 1284387 w 1660735"/>
              <a:gd name="connsiteY62" fmla="*/ 966267 h 1607157"/>
              <a:gd name="connsiteX63" fmla="*/ 1019659 w 1660735"/>
              <a:gd name="connsiteY63" fmla="*/ 966267 h 1607157"/>
            </a:gdLst>
            <a:ahLst/>
            <a:cxnLst/>
            <a:rect l="l" t="t" r="r" b="b"/>
            <a:pathLst>
              <a:path w="1660735" h="1607157">
                <a:moveTo>
                  <a:pt x="695958" y="752512"/>
                </a:moveTo>
                <a:lnTo>
                  <a:pt x="376349" y="752512"/>
                </a:lnTo>
                <a:cubicBezTo>
                  <a:pt x="276262" y="752512"/>
                  <a:pt x="181756" y="713259"/>
                  <a:pt x="110505" y="642007"/>
                </a:cubicBezTo>
                <a:cubicBezTo>
                  <a:pt x="39253" y="570756"/>
                  <a:pt x="0" y="476436"/>
                  <a:pt x="0" y="376349"/>
                </a:cubicBezTo>
                <a:cubicBezTo>
                  <a:pt x="0" y="276262"/>
                  <a:pt x="39253" y="181756"/>
                  <a:pt x="110505" y="110505"/>
                </a:cubicBezTo>
                <a:cubicBezTo>
                  <a:pt x="181756" y="39253"/>
                  <a:pt x="276076" y="0"/>
                  <a:pt x="376349" y="0"/>
                </a:cubicBezTo>
                <a:cubicBezTo>
                  <a:pt x="476436" y="0"/>
                  <a:pt x="570942" y="39253"/>
                  <a:pt x="642193" y="110505"/>
                </a:cubicBezTo>
                <a:cubicBezTo>
                  <a:pt x="713445" y="181756"/>
                  <a:pt x="752698" y="276076"/>
                  <a:pt x="752698" y="376349"/>
                </a:cubicBezTo>
                <a:lnTo>
                  <a:pt x="752698" y="695958"/>
                </a:lnTo>
                <a:cubicBezTo>
                  <a:pt x="752512" y="727211"/>
                  <a:pt x="727211" y="752512"/>
                  <a:pt x="695958" y="752512"/>
                </a:cubicBezTo>
                <a:close/>
                <a:moveTo>
                  <a:pt x="376349" y="111621"/>
                </a:moveTo>
                <a:cubicBezTo>
                  <a:pt x="230498" y="111621"/>
                  <a:pt x="111621" y="230312"/>
                  <a:pt x="111621" y="376349"/>
                </a:cubicBezTo>
                <a:cubicBezTo>
                  <a:pt x="111621" y="522201"/>
                  <a:pt x="230312" y="641077"/>
                  <a:pt x="376349" y="641077"/>
                </a:cubicBezTo>
                <a:lnTo>
                  <a:pt x="641077" y="641077"/>
                </a:lnTo>
                <a:lnTo>
                  <a:pt x="641077" y="376349"/>
                </a:lnTo>
                <a:cubicBezTo>
                  <a:pt x="640891" y="230312"/>
                  <a:pt x="522201" y="111621"/>
                  <a:pt x="376349" y="111621"/>
                </a:cubicBezTo>
                <a:close/>
                <a:moveTo>
                  <a:pt x="1284201" y="752512"/>
                </a:moveTo>
                <a:lnTo>
                  <a:pt x="964592" y="752512"/>
                </a:lnTo>
                <a:cubicBezTo>
                  <a:pt x="933338" y="752512"/>
                  <a:pt x="908038" y="727025"/>
                  <a:pt x="908038" y="695958"/>
                </a:cubicBezTo>
                <a:lnTo>
                  <a:pt x="908038" y="376349"/>
                </a:lnTo>
                <a:cubicBezTo>
                  <a:pt x="908038" y="276262"/>
                  <a:pt x="947291" y="181756"/>
                  <a:pt x="1018543" y="110505"/>
                </a:cubicBezTo>
                <a:cubicBezTo>
                  <a:pt x="1089794" y="39253"/>
                  <a:pt x="1184114" y="0"/>
                  <a:pt x="1284387" y="0"/>
                </a:cubicBezTo>
                <a:cubicBezTo>
                  <a:pt x="1384660" y="0"/>
                  <a:pt x="1478980" y="39253"/>
                  <a:pt x="1550231" y="110505"/>
                </a:cubicBezTo>
                <a:cubicBezTo>
                  <a:pt x="1621482" y="181756"/>
                  <a:pt x="1660736" y="276076"/>
                  <a:pt x="1660736" y="376349"/>
                </a:cubicBezTo>
                <a:cubicBezTo>
                  <a:pt x="1660736" y="476622"/>
                  <a:pt x="1621482" y="570942"/>
                  <a:pt x="1550231" y="642193"/>
                </a:cubicBezTo>
                <a:cubicBezTo>
                  <a:pt x="1478794" y="713259"/>
                  <a:pt x="1384288" y="752512"/>
                  <a:pt x="1284201" y="752512"/>
                </a:cubicBezTo>
                <a:close/>
                <a:moveTo>
                  <a:pt x="1019659" y="640891"/>
                </a:moveTo>
                <a:lnTo>
                  <a:pt x="1284387" y="640891"/>
                </a:lnTo>
                <a:cubicBezTo>
                  <a:pt x="1430238" y="640891"/>
                  <a:pt x="1549115" y="522201"/>
                  <a:pt x="1549115" y="376163"/>
                </a:cubicBezTo>
                <a:cubicBezTo>
                  <a:pt x="1549115" y="230312"/>
                  <a:pt x="1430424" y="111435"/>
                  <a:pt x="1284387" y="111435"/>
                </a:cubicBezTo>
                <a:cubicBezTo>
                  <a:pt x="1138349" y="111435"/>
                  <a:pt x="1019659" y="230125"/>
                  <a:pt x="1019659" y="376163"/>
                </a:cubicBezTo>
                <a:lnTo>
                  <a:pt x="1019659" y="640891"/>
                </a:lnTo>
                <a:close/>
                <a:moveTo>
                  <a:pt x="376349" y="1607158"/>
                </a:moveTo>
                <a:cubicBezTo>
                  <a:pt x="276262" y="1607158"/>
                  <a:pt x="181756" y="1567904"/>
                  <a:pt x="110505" y="1496653"/>
                </a:cubicBezTo>
                <a:cubicBezTo>
                  <a:pt x="39253" y="1425401"/>
                  <a:pt x="0" y="1330896"/>
                  <a:pt x="0" y="1230809"/>
                </a:cubicBezTo>
                <a:cubicBezTo>
                  <a:pt x="0" y="1130722"/>
                  <a:pt x="39253" y="1036216"/>
                  <a:pt x="110505" y="964964"/>
                </a:cubicBezTo>
                <a:cubicBezTo>
                  <a:pt x="181756" y="893713"/>
                  <a:pt x="276076" y="854459"/>
                  <a:pt x="376349" y="854459"/>
                </a:cubicBezTo>
                <a:lnTo>
                  <a:pt x="695958" y="854459"/>
                </a:lnTo>
                <a:cubicBezTo>
                  <a:pt x="727211" y="854459"/>
                  <a:pt x="752512" y="879760"/>
                  <a:pt x="752512" y="911014"/>
                </a:cubicBezTo>
                <a:lnTo>
                  <a:pt x="752512" y="1230623"/>
                </a:lnTo>
                <a:cubicBezTo>
                  <a:pt x="752512" y="1330709"/>
                  <a:pt x="713259" y="1425215"/>
                  <a:pt x="642007" y="1496467"/>
                </a:cubicBezTo>
                <a:cubicBezTo>
                  <a:pt x="570756" y="1567718"/>
                  <a:pt x="476436" y="1607158"/>
                  <a:pt x="376349" y="1607158"/>
                </a:cubicBezTo>
                <a:close/>
                <a:moveTo>
                  <a:pt x="376349" y="966267"/>
                </a:moveTo>
                <a:cubicBezTo>
                  <a:pt x="230312" y="966267"/>
                  <a:pt x="111621" y="1084957"/>
                  <a:pt x="111621" y="1230809"/>
                </a:cubicBezTo>
                <a:cubicBezTo>
                  <a:pt x="111621" y="1376660"/>
                  <a:pt x="230312" y="1495537"/>
                  <a:pt x="376349" y="1495537"/>
                </a:cubicBezTo>
                <a:cubicBezTo>
                  <a:pt x="522201" y="1495537"/>
                  <a:pt x="641077" y="1376846"/>
                  <a:pt x="641077" y="1230809"/>
                </a:cubicBezTo>
                <a:lnTo>
                  <a:pt x="641077" y="966267"/>
                </a:lnTo>
                <a:lnTo>
                  <a:pt x="376349" y="966267"/>
                </a:lnTo>
                <a:close/>
                <a:moveTo>
                  <a:pt x="1284201" y="1607158"/>
                </a:moveTo>
                <a:cubicBezTo>
                  <a:pt x="1184114" y="1607158"/>
                  <a:pt x="1089608" y="1567904"/>
                  <a:pt x="1018357" y="1496653"/>
                </a:cubicBezTo>
                <a:cubicBezTo>
                  <a:pt x="947105" y="1425401"/>
                  <a:pt x="907852" y="1331082"/>
                  <a:pt x="907852" y="1230809"/>
                </a:cubicBezTo>
                <a:lnTo>
                  <a:pt x="907852" y="911200"/>
                </a:lnTo>
                <a:cubicBezTo>
                  <a:pt x="907852" y="879946"/>
                  <a:pt x="933152" y="854646"/>
                  <a:pt x="964406" y="854646"/>
                </a:cubicBezTo>
                <a:lnTo>
                  <a:pt x="1284015" y="854646"/>
                </a:lnTo>
                <a:cubicBezTo>
                  <a:pt x="1384102" y="854646"/>
                  <a:pt x="1478607" y="893899"/>
                  <a:pt x="1549859" y="965150"/>
                </a:cubicBezTo>
                <a:cubicBezTo>
                  <a:pt x="1621110" y="1036402"/>
                  <a:pt x="1660364" y="1130722"/>
                  <a:pt x="1660364" y="1230995"/>
                </a:cubicBezTo>
                <a:cubicBezTo>
                  <a:pt x="1660364" y="1331268"/>
                  <a:pt x="1621296" y="1425401"/>
                  <a:pt x="1550045" y="1496653"/>
                </a:cubicBezTo>
                <a:cubicBezTo>
                  <a:pt x="1478794" y="1567904"/>
                  <a:pt x="1384288" y="1607158"/>
                  <a:pt x="1284201" y="1607158"/>
                </a:cubicBezTo>
                <a:close/>
                <a:moveTo>
                  <a:pt x="1019659" y="966267"/>
                </a:moveTo>
                <a:lnTo>
                  <a:pt x="1019659" y="1230995"/>
                </a:lnTo>
                <a:cubicBezTo>
                  <a:pt x="1019659" y="1376846"/>
                  <a:pt x="1138349" y="1495723"/>
                  <a:pt x="1284387" y="1495723"/>
                </a:cubicBezTo>
                <a:cubicBezTo>
                  <a:pt x="1430424" y="1495723"/>
                  <a:pt x="1549115" y="1377032"/>
                  <a:pt x="1549115" y="1230995"/>
                </a:cubicBezTo>
                <a:cubicBezTo>
                  <a:pt x="1549115" y="1084957"/>
                  <a:pt x="1430424" y="966267"/>
                  <a:pt x="1284387" y="966267"/>
                </a:cubicBezTo>
                <a:lnTo>
                  <a:pt x="1019659" y="966267"/>
                </a:lnTo>
                <a:close/>
              </a:path>
            </a:pathLst>
          </a:custGeom>
          <a:solidFill>
            <a:schemeClr val="accent1"/>
          </a:solidFill>
          <a:ln w="1860" cap="flat">
            <a:solidFill>
              <a:schemeClr val="accent1"/>
            </a:solid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1562479" y="4922363"/>
            <a:ext cx="9069533" cy="1076008"/>
          </a:xfrm>
          <a:prstGeom prst="rect">
            <a:avLst/>
          </a:prstGeom>
          <a:noFill/>
          <a:ln cap="sq">
            <a:noFill/>
          </a:ln>
        </p:spPr>
        <p:txBody>
          <a:bodyPr vert="horz" wrap="square" lIns="0" tIns="0" rIns="0" bIns="0" rtlCol="0" anchor="t"/>
          <a:lstStyle/>
          <a:p>
            <a:pPr algn="l">
              <a:lnSpc>
                <a:spcPct val="150000"/>
              </a:lnSpc>
            </a:pPr>
            <a:r>
              <a:rPr kumimoji="1" lang="zh-CN" altLang="en-US">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易企用车包含钉钉版、企微版及独立版，充分满足不同企业的现有</a:t>
            </a:r>
            <a:r>
              <a:rPr kumimoji="1" lang="en-US" altLang="zh-CN">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OA</a:t>
            </a:r>
            <a:r>
              <a:rPr kumimoji="1" lang="zh-CN" altLang="en-US">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场景，自由选择适合自己的版本</a:t>
            </a:r>
            <a:endParaRPr kumimoji="1" lang="zh-CN" altLang="en-US">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6" name="标题 1"/>
          <p:cNvSpPr txBox="1"/>
          <p:nvPr/>
        </p:nvSpPr>
        <p:spPr>
          <a:xfrm rot="8100000">
            <a:off x="536920" y="4249338"/>
            <a:ext cx="1414597" cy="1414597"/>
          </a:xfrm>
          <a:prstGeom prst="diagStripe">
            <a:avLst>
              <a:gd name="adj" fmla="val 88423"/>
            </a:avLst>
          </a:prstGeom>
          <a:solidFill>
            <a:schemeClr val="accent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1562482" y="4386807"/>
            <a:ext cx="9067418" cy="520109"/>
          </a:xfrm>
          <a:prstGeom prst="rect">
            <a:avLst/>
          </a:prstGeom>
          <a:noFill/>
          <a:ln cap="sq">
            <a:noFill/>
          </a:ln>
        </p:spPr>
        <p:txBody>
          <a:bodyPr vert="horz" wrap="square" lIns="0" tIns="0" rIns="0" bIns="0" rtlCol="0" anchor="ctr"/>
          <a:lstStyle/>
          <a:p>
            <a:pPr algn="l">
              <a:lnSpc>
                <a:spcPct val="130000"/>
              </a:lnSpc>
            </a:pPr>
            <a:r>
              <a:rPr kumimoji="1" lang="en-US" altLang="zh-CN" sz="2000" b="1">
                <a:ln w="12700">
                  <a:noFill/>
                </a:ln>
                <a:solidFill>
                  <a:schemeClr val="accent1">
                    <a:alpha val="100000"/>
                  </a:schemeClr>
                </a:solidFill>
                <a:latin typeface="微软雅黑" panose="020B0503020204020204" pitchFamily="34" charset="-122"/>
                <a:ea typeface="微软雅黑" panose="020B0503020204020204" pitchFamily="34" charset="-122"/>
                <a:cs typeface="思源黑体 CN Bold" panose="020B0800000000000000" charset="-122"/>
              </a:rPr>
              <a:t>多端支持</a:t>
            </a:r>
            <a:endParaRPr kumimoji="1" lang="en-US" altLang="zh-CN" sz="2000" b="1">
              <a:ln w="12700">
                <a:noFill/>
              </a:ln>
              <a:solidFill>
                <a:schemeClr val="accent1">
                  <a:alpha val="100000"/>
                </a:scheme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多版本适配</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2" name="图片 21" descr="企业微信-copy"/>
          <p:cNvPicPr>
            <a:picLocks noChangeAspect="1"/>
          </p:cNvPicPr>
          <p:nvPr>
            <p:custDataLst>
              <p:tags r:id="rId1"/>
            </p:custDataLst>
          </p:nvPr>
        </p:nvPicPr>
        <p:blipFill>
          <a:blip r:embed="rId2"/>
          <a:stretch>
            <a:fillRect/>
          </a:stretch>
        </p:blipFill>
        <p:spPr>
          <a:xfrm>
            <a:off x="2351405" y="1268730"/>
            <a:ext cx="1296000" cy="1080000"/>
          </a:xfrm>
          <a:prstGeom prst="rect">
            <a:avLst/>
          </a:prstGeom>
        </p:spPr>
      </p:pic>
      <p:pic>
        <p:nvPicPr>
          <p:cNvPr id="24" name="图片 23" descr="微信"/>
          <p:cNvPicPr>
            <a:picLocks noChangeAspect="1"/>
          </p:cNvPicPr>
          <p:nvPr/>
        </p:nvPicPr>
        <p:blipFill>
          <a:blip r:embed="rId3"/>
          <a:stretch>
            <a:fillRect/>
          </a:stretch>
        </p:blipFill>
        <p:spPr>
          <a:xfrm>
            <a:off x="8544560" y="1196975"/>
            <a:ext cx="1080000" cy="1080000"/>
          </a:xfrm>
          <a:prstGeom prst="rect">
            <a:avLst/>
          </a:prstGeom>
        </p:spPr>
      </p:pic>
      <p:cxnSp>
        <p:nvCxnSpPr>
          <p:cNvPr id="25" name="标题 1"/>
          <p:cNvCxnSpPr/>
          <p:nvPr/>
        </p:nvCxnSpPr>
        <p:spPr>
          <a:xfrm>
            <a:off x="2351472" y="2991720"/>
            <a:ext cx="198000" cy="0"/>
          </a:xfrm>
          <a:prstGeom prst="line">
            <a:avLst/>
          </a:prstGeom>
          <a:noFill/>
          <a:ln w="27940" cap="rnd">
            <a:solidFill>
              <a:schemeClr val="accent1"/>
            </a:solidFill>
            <a:miter/>
          </a:ln>
        </p:spPr>
      </p:cxnSp>
      <p:sp>
        <p:nvSpPr>
          <p:cNvPr id="26" name="标题 1"/>
          <p:cNvSpPr txBox="1"/>
          <p:nvPr/>
        </p:nvSpPr>
        <p:spPr>
          <a:xfrm>
            <a:off x="2279650" y="2493010"/>
            <a:ext cx="1457325" cy="401320"/>
          </a:xfrm>
          <a:prstGeom prst="rect">
            <a:avLst/>
          </a:prstGeom>
          <a:noFill/>
          <a:ln>
            <a:noFill/>
          </a:ln>
        </p:spPr>
        <p:txBody>
          <a:bodyPr vert="horz" wrap="square" lIns="0" tIns="0" rIns="0" bIns="0" rtlCol="0" anchor="b"/>
          <a:lstStyle/>
          <a:p>
            <a:pPr algn="ctr">
              <a:lnSpc>
                <a:spcPct val="130000"/>
              </a:lnSpc>
            </a:pPr>
            <a:r>
              <a:rPr kumimoji="1" lang="zh-CN" altLang="en-US"/>
              <a:t>企业微信版</a:t>
            </a:r>
            <a:endParaRPr kumimoji="1" lang="zh-CN" altLang="en-US"/>
          </a:p>
        </p:txBody>
      </p:sp>
      <p:pic>
        <p:nvPicPr>
          <p:cNvPr id="27" name="图片 26" descr="钉钉01"/>
          <p:cNvPicPr>
            <a:picLocks noChangeAspect="1"/>
          </p:cNvPicPr>
          <p:nvPr/>
        </p:nvPicPr>
        <p:blipFill>
          <a:blip r:embed="rId4"/>
          <a:stretch>
            <a:fillRect/>
          </a:stretch>
        </p:blipFill>
        <p:spPr>
          <a:xfrm>
            <a:off x="5555615" y="1268730"/>
            <a:ext cx="1080000" cy="1080000"/>
          </a:xfrm>
          <a:prstGeom prst="rect">
            <a:avLst/>
          </a:prstGeom>
        </p:spPr>
      </p:pic>
      <p:cxnSp>
        <p:nvCxnSpPr>
          <p:cNvPr id="28" name="标题 1"/>
          <p:cNvCxnSpPr/>
          <p:nvPr/>
        </p:nvCxnSpPr>
        <p:spPr>
          <a:xfrm>
            <a:off x="5555682" y="2991720"/>
            <a:ext cx="198000" cy="0"/>
          </a:xfrm>
          <a:prstGeom prst="line">
            <a:avLst/>
          </a:prstGeom>
          <a:noFill/>
          <a:ln w="27940" cap="rnd">
            <a:solidFill>
              <a:schemeClr val="accent1"/>
            </a:solidFill>
            <a:miter/>
          </a:ln>
        </p:spPr>
      </p:cxnSp>
      <p:sp>
        <p:nvSpPr>
          <p:cNvPr id="29" name="标题 1"/>
          <p:cNvSpPr txBox="1"/>
          <p:nvPr/>
        </p:nvSpPr>
        <p:spPr>
          <a:xfrm>
            <a:off x="5449570" y="2493010"/>
            <a:ext cx="1457325" cy="401320"/>
          </a:xfrm>
          <a:prstGeom prst="rect">
            <a:avLst/>
          </a:prstGeom>
          <a:noFill/>
          <a:ln>
            <a:noFill/>
          </a:ln>
        </p:spPr>
        <p:txBody>
          <a:bodyPr vert="horz" wrap="square" lIns="0" tIns="0" rIns="0" bIns="0" rtlCol="0" anchor="b"/>
          <a:lstStyle/>
          <a:p>
            <a:pPr algn="ctr">
              <a:lnSpc>
                <a:spcPct val="130000"/>
              </a:lnSpc>
            </a:pPr>
            <a:r>
              <a:rPr kumimoji="1" lang="zh-CN" altLang="en-US"/>
              <a:t>钉钉版</a:t>
            </a:r>
            <a:endParaRPr kumimoji="1" lang="zh-CN" altLang="en-US"/>
          </a:p>
        </p:txBody>
      </p:sp>
      <p:sp>
        <p:nvSpPr>
          <p:cNvPr id="30" name="标题 1"/>
          <p:cNvSpPr txBox="1"/>
          <p:nvPr/>
        </p:nvSpPr>
        <p:spPr>
          <a:xfrm>
            <a:off x="8355965" y="2497455"/>
            <a:ext cx="1457325" cy="401320"/>
          </a:xfrm>
          <a:prstGeom prst="rect">
            <a:avLst/>
          </a:prstGeom>
          <a:noFill/>
          <a:ln>
            <a:noFill/>
          </a:ln>
        </p:spPr>
        <p:txBody>
          <a:bodyPr vert="horz" wrap="square" lIns="0" tIns="0" rIns="0" bIns="0" rtlCol="0" anchor="b"/>
          <a:lstStyle/>
          <a:p>
            <a:pPr algn="ctr">
              <a:lnSpc>
                <a:spcPct val="130000"/>
              </a:lnSpc>
            </a:pPr>
            <a:r>
              <a:rPr kumimoji="1" lang="zh-CN" altLang="en-US"/>
              <a:t>独立版</a:t>
            </a:r>
            <a:endParaRPr kumimoji="1" lang="zh-CN" altLang="en-US"/>
          </a:p>
        </p:txBody>
      </p:sp>
      <p:cxnSp>
        <p:nvCxnSpPr>
          <p:cNvPr id="31" name="标题 1"/>
          <p:cNvCxnSpPr/>
          <p:nvPr/>
        </p:nvCxnSpPr>
        <p:spPr>
          <a:xfrm>
            <a:off x="8472237" y="2991720"/>
            <a:ext cx="198000" cy="0"/>
          </a:xfrm>
          <a:prstGeom prst="line">
            <a:avLst/>
          </a:prstGeom>
          <a:noFill/>
          <a:ln w="27940" cap="rnd">
            <a:solidFill>
              <a:schemeClr val="accent1"/>
            </a:solidFill>
            <a:miter/>
          </a:ln>
        </p:spPr>
      </p:cxnSp>
      <p:sp>
        <p:nvSpPr>
          <p:cNvPr id="32" name="标题 1"/>
          <p:cNvSpPr txBox="1"/>
          <p:nvPr/>
        </p:nvSpPr>
        <p:spPr>
          <a:xfrm>
            <a:off x="2110105" y="3093720"/>
            <a:ext cx="1778635" cy="519430"/>
          </a:xfrm>
          <a:prstGeom prst="rect">
            <a:avLst/>
          </a:prstGeom>
          <a:noFill/>
          <a:ln>
            <a:noFill/>
          </a:ln>
        </p:spPr>
        <p:txBody>
          <a:bodyPr vert="horz" wrap="square" lIns="0" tIns="0" rIns="0" bIns="0" rtlCol="0" anchor="b"/>
          <a:lstStyle/>
          <a:p>
            <a:pPr algn="ctr">
              <a:lnSpc>
                <a:spcPct val="130000"/>
              </a:lnSpc>
            </a:pPr>
            <a:r>
              <a:rPr kumimoji="1" lang="zh-CN" altLang="en-US" sz="1400"/>
              <a:t>企业微信客户端访问，支持</a:t>
            </a:r>
            <a:r>
              <a:rPr kumimoji="1" lang="en-US" altLang="zh-CN" sz="1400"/>
              <a:t>PC</a:t>
            </a:r>
            <a:r>
              <a:rPr kumimoji="1" lang="zh-CN" altLang="en-US" sz="1400"/>
              <a:t>端及移动端</a:t>
            </a:r>
            <a:endParaRPr kumimoji="1" lang="zh-CN" altLang="en-US" sz="1400"/>
          </a:p>
        </p:txBody>
      </p:sp>
      <p:sp>
        <p:nvSpPr>
          <p:cNvPr id="33" name="标题 1"/>
          <p:cNvSpPr txBox="1"/>
          <p:nvPr/>
        </p:nvSpPr>
        <p:spPr>
          <a:xfrm>
            <a:off x="5303520" y="3088640"/>
            <a:ext cx="1778635" cy="519430"/>
          </a:xfrm>
          <a:prstGeom prst="rect">
            <a:avLst/>
          </a:prstGeom>
          <a:noFill/>
          <a:ln>
            <a:noFill/>
          </a:ln>
        </p:spPr>
        <p:txBody>
          <a:bodyPr vert="horz" wrap="square" lIns="0" tIns="0" rIns="0" bIns="0" rtlCol="0" anchor="b"/>
          <a:lstStyle/>
          <a:p>
            <a:pPr algn="ctr">
              <a:lnSpc>
                <a:spcPct val="130000"/>
              </a:lnSpc>
            </a:pPr>
            <a:r>
              <a:rPr kumimoji="1" lang="zh-CN" altLang="en-US" sz="1400"/>
              <a:t>钉钉客户端访问，支持</a:t>
            </a:r>
            <a:r>
              <a:rPr kumimoji="1" lang="en-US" altLang="zh-CN" sz="1400"/>
              <a:t>PC</a:t>
            </a:r>
            <a:r>
              <a:rPr kumimoji="1" lang="zh-CN" altLang="en-US" sz="1400"/>
              <a:t>端及移动端</a:t>
            </a:r>
            <a:endParaRPr kumimoji="1" lang="zh-CN" altLang="en-US" sz="1400"/>
          </a:p>
        </p:txBody>
      </p:sp>
      <p:sp>
        <p:nvSpPr>
          <p:cNvPr id="34" name="标题 1"/>
          <p:cNvSpPr txBox="1"/>
          <p:nvPr/>
        </p:nvSpPr>
        <p:spPr>
          <a:xfrm>
            <a:off x="8112125" y="3084195"/>
            <a:ext cx="2071370" cy="519430"/>
          </a:xfrm>
          <a:prstGeom prst="rect">
            <a:avLst/>
          </a:prstGeom>
          <a:noFill/>
          <a:ln>
            <a:noFill/>
          </a:ln>
        </p:spPr>
        <p:txBody>
          <a:bodyPr vert="horz" wrap="square" lIns="0" tIns="0" rIns="0" bIns="0" rtlCol="0" anchor="b"/>
          <a:lstStyle/>
          <a:p>
            <a:pPr algn="ctr">
              <a:lnSpc>
                <a:spcPct val="130000"/>
              </a:lnSpc>
            </a:pPr>
            <a:r>
              <a:rPr kumimoji="1" lang="zh-CN" altLang="en-US" sz="1400"/>
              <a:t>微信小程序及浏览器访问，支持</a:t>
            </a:r>
            <a:r>
              <a:rPr kumimoji="1" lang="en-US" altLang="zh-CN" sz="1400"/>
              <a:t>PC</a:t>
            </a:r>
            <a:r>
              <a:rPr kumimoji="1" lang="zh-CN" altLang="en-US" sz="1400"/>
              <a:t>端及移动端</a:t>
            </a:r>
            <a:endParaRPr kumimoji="1" lang="zh-CN" altLang="en-US"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845442" y="248724"/>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业务架构图</a:t>
            </a:r>
            <a:endParaRPr kumimoji="1" lang="zh-CN" altLang="en-US" dirty="0">
              <a:latin typeface="微软雅黑" panose="020B0503020204020204" pitchFamily="34" charset="-122"/>
              <a:ea typeface="微软雅黑" panose="020B0503020204020204" pitchFamily="34" charset="-122"/>
            </a:endParaRPr>
          </a:p>
        </p:txBody>
      </p:sp>
      <p:sp>
        <p:nvSpPr>
          <p:cNvPr id="16"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32768" y="699141"/>
            <a:ext cx="10104394" cy="612907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23877" y="2085429"/>
            <a:ext cx="1919129" cy="516890"/>
          </a:xfrm>
          <a:custGeom>
            <a:avLst/>
            <a:gdLst>
              <a:gd name="T0" fmla="*/ 1099 w 1099"/>
              <a:gd name="T1" fmla="*/ 148 h 296"/>
              <a:gd name="T2" fmla="*/ 952 w 1099"/>
              <a:gd name="T3" fmla="*/ 296 h 296"/>
              <a:gd name="T4" fmla="*/ 0 w 1099"/>
              <a:gd name="T5" fmla="*/ 296 h 296"/>
              <a:gd name="T6" fmla="*/ 148 w 1099"/>
              <a:gd name="T7" fmla="*/ 148 h 296"/>
              <a:gd name="T8" fmla="*/ 0 w 1099"/>
              <a:gd name="T9" fmla="*/ 0 h 296"/>
              <a:gd name="T10" fmla="*/ 952 w 1099"/>
              <a:gd name="T11" fmla="*/ 0 h 296"/>
              <a:gd name="T12" fmla="*/ 1099 w 1099"/>
              <a:gd name="T13" fmla="*/ 148 h 296"/>
            </a:gdLst>
            <a:ahLst/>
            <a:cxnLst/>
            <a:rect l="0" t="0" r="r" b="b"/>
            <a:pathLst>
              <a:path w="1099" h="296">
                <a:moveTo>
                  <a:pt x="1099" y="148"/>
                </a:moveTo>
                <a:lnTo>
                  <a:pt x="952" y="296"/>
                </a:lnTo>
                <a:lnTo>
                  <a:pt x="0" y="296"/>
                </a:lnTo>
                <a:lnTo>
                  <a:pt x="148" y="148"/>
                </a:lnTo>
                <a:lnTo>
                  <a:pt x="0" y="0"/>
                </a:lnTo>
                <a:lnTo>
                  <a:pt x="952" y="0"/>
                </a:lnTo>
                <a:lnTo>
                  <a:pt x="1099" y="148"/>
                </a:lnTo>
                <a:close/>
              </a:path>
            </a:pathLst>
          </a:custGeom>
          <a:solidFill>
            <a:schemeClr val="bg2">
              <a:alpha val="1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623877" y="1928266"/>
            <a:ext cx="1919129" cy="593725"/>
          </a:xfrm>
          <a:custGeom>
            <a:avLst/>
            <a:gdLst>
              <a:gd name="T0" fmla="*/ 1099 w 1099"/>
              <a:gd name="T1" fmla="*/ 148 h 340"/>
              <a:gd name="T2" fmla="*/ 1099 w 1099"/>
              <a:gd name="T3" fmla="*/ 192 h 340"/>
              <a:gd name="T4" fmla="*/ 952 w 1099"/>
              <a:gd name="T5" fmla="*/ 340 h 340"/>
              <a:gd name="T6" fmla="*/ 0 w 1099"/>
              <a:gd name="T7" fmla="*/ 340 h 340"/>
              <a:gd name="T8" fmla="*/ 0 w 1099"/>
              <a:gd name="T9" fmla="*/ 294 h 340"/>
              <a:gd name="T10" fmla="*/ 148 w 1099"/>
              <a:gd name="T11" fmla="*/ 148 h 340"/>
              <a:gd name="T12" fmla="*/ 124 w 1099"/>
              <a:gd name="T13" fmla="*/ 170 h 340"/>
              <a:gd name="T14" fmla="*/ 0 w 1099"/>
              <a:gd name="T15" fmla="*/ 46 h 340"/>
              <a:gd name="T16" fmla="*/ 0 w 1099"/>
              <a:gd name="T17" fmla="*/ 0 h 340"/>
              <a:gd name="T18" fmla="*/ 952 w 1099"/>
              <a:gd name="T19" fmla="*/ 0 h 340"/>
              <a:gd name="T20" fmla="*/ 1099 w 1099"/>
              <a:gd name="T21" fmla="*/ 148 h 340"/>
            </a:gdLst>
            <a:ahLst/>
            <a:cxnLst/>
            <a:rect l="0" t="0" r="r" b="b"/>
            <a:pathLst>
              <a:path w="1099" h="340">
                <a:moveTo>
                  <a:pt x="1099" y="148"/>
                </a:moveTo>
                <a:lnTo>
                  <a:pt x="1099" y="192"/>
                </a:lnTo>
                <a:lnTo>
                  <a:pt x="952" y="340"/>
                </a:lnTo>
                <a:lnTo>
                  <a:pt x="0" y="340"/>
                </a:lnTo>
                <a:lnTo>
                  <a:pt x="0" y="294"/>
                </a:lnTo>
                <a:lnTo>
                  <a:pt x="148" y="148"/>
                </a:lnTo>
                <a:lnTo>
                  <a:pt x="124" y="170"/>
                </a:lnTo>
                <a:lnTo>
                  <a:pt x="0" y="46"/>
                </a:lnTo>
                <a:lnTo>
                  <a:pt x="0" y="0"/>
                </a:lnTo>
                <a:lnTo>
                  <a:pt x="952" y="0"/>
                </a:lnTo>
                <a:lnTo>
                  <a:pt x="1099" y="148"/>
                </a:ln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7623877" y="2441665"/>
            <a:ext cx="1662430" cy="80327"/>
          </a:xfrm>
          <a:prstGeom prst="rect">
            <a:avLst/>
          </a:pr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9286305" y="2186712"/>
            <a:ext cx="256699" cy="335280"/>
          </a:xfrm>
          <a:custGeom>
            <a:avLst/>
            <a:gdLst>
              <a:gd name="T0" fmla="*/ 0 w 147"/>
              <a:gd name="T1" fmla="*/ 192 h 192"/>
              <a:gd name="T2" fmla="*/ 0 w 147"/>
              <a:gd name="T3" fmla="*/ 146 h 192"/>
              <a:gd name="T4" fmla="*/ 147 w 147"/>
              <a:gd name="T5" fmla="*/ 0 h 192"/>
              <a:gd name="T6" fmla="*/ 147 w 147"/>
              <a:gd name="T7" fmla="*/ 44 h 192"/>
              <a:gd name="T8" fmla="*/ 0 w 147"/>
              <a:gd name="T9" fmla="*/ 192 h 192"/>
            </a:gdLst>
            <a:ahLst/>
            <a:cxnLst/>
            <a:rect l="0" t="0" r="r" b="b"/>
            <a:pathLst>
              <a:path w="147" h="192">
                <a:moveTo>
                  <a:pt x="0" y="192"/>
                </a:moveTo>
                <a:lnTo>
                  <a:pt x="0" y="146"/>
                </a:lnTo>
                <a:lnTo>
                  <a:pt x="147" y="0"/>
                </a:lnTo>
                <a:lnTo>
                  <a:pt x="147" y="44"/>
                </a:lnTo>
                <a:lnTo>
                  <a:pt x="0" y="192"/>
                </a:lnTo>
                <a:close/>
              </a:path>
            </a:pathLst>
          </a:cu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623877" y="1928266"/>
            <a:ext cx="258445" cy="296863"/>
          </a:xfrm>
          <a:custGeom>
            <a:avLst/>
            <a:gdLst>
              <a:gd name="T0" fmla="*/ 0 w 148"/>
              <a:gd name="T1" fmla="*/ 46 h 170"/>
              <a:gd name="T2" fmla="*/ 0 w 148"/>
              <a:gd name="T3" fmla="*/ 0 h 170"/>
              <a:gd name="T4" fmla="*/ 148 w 148"/>
              <a:gd name="T5" fmla="*/ 148 h 170"/>
              <a:gd name="T6" fmla="*/ 124 w 148"/>
              <a:gd name="T7" fmla="*/ 170 h 170"/>
              <a:gd name="T8" fmla="*/ 0 w 148"/>
              <a:gd name="T9" fmla="*/ 46 h 170"/>
            </a:gdLst>
            <a:ahLst/>
            <a:cxnLst/>
            <a:rect l="0" t="0" r="r" b="b"/>
            <a:pathLst>
              <a:path w="148" h="170">
                <a:moveTo>
                  <a:pt x="0" y="46"/>
                </a:moveTo>
                <a:lnTo>
                  <a:pt x="0" y="0"/>
                </a:lnTo>
                <a:lnTo>
                  <a:pt x="148" y="148"/>
                </a:lnTo>
                <a:lnTo>
                  <a:pt x="124" y="170"/>
                </a:lnTo>
                <a:lnTo>
                  <a:pt x="0" y="46"/>
                </a:lnTo>
                <a:close/>
              </a:path>
            </a:pathLst>
          </a:cu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029006" y="2060982"/>
            <a:ext cx="1110615" cy="247967"/>
          </a:xfrm>
          <a:prstGeom prst="ellipse">
            <a:avLst/>
          </a:pr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8170046" y="1345566"/>
            <a:ext cx="828536" cy="828534"/>
          </a:xfrm>
          <a:prstGeom prst="ellipse">
            <a:avLst/>
          </a:prstGeom>
          <a:solidFill>
            <a:schemeClr val="bg1"/>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8159624" y="1335143"/>
            <a:ext cx="849380" cy="849378"/>
          </a:xfrm>
          <a:custGeom>
            <a:avLst/>
            <a:gdLst>
              <a:gd name="T0" fmla="*/ 163 w 326"/>
              <a:gd name="T1" fmla="*/ 326 h 326"/>
              <a:gd name="T2" fmla="*/ 0 w 326"/>
              <a:gd name="T3" fmla="*/ 163 h 326"/>
              <a:gd name="T4" fmla="*/ 163 w 326"/>
              <a:gd name="T5" fmla="*/ 0 h 326"/>
              <a:gd name="T6" fmla="*/ 326 w 326"/>
              <a:gd name="T7" fmla="*/ 163 h 326"/>
              <a:gd name="T8" fmla="*/ 163 w 326"/>
              <a:gd name="T9" fmla="*/ 326 h 326"/>
              <a:gd name="T10" fmla="*/ 163 w 326"/>
              <a:gd name="T11" fmla="*/ 8 h 326"/>
              <a:gd name="T12" fmla="*/ 8 w 326"/>
              <a:gd name="T13" fmla="*/ 163 h 326"/>
              <a:gd name="T14" fmla="*/ 163 w 326"/>
              <a:gd name="T15" fmla="*/ 318 h 326"/>
              <a:gd name="T16" fmla="*/ 318 w 326"/>
              <a:gd name="T17" fmla="*/ 163 h 326"/>
              <a:gd name="T18" fmla="*/ 163 w 326"/>
              <a:gd name="T19" fmla="*/ 8 h 326"/>
            </a:gdLst>
            <a:ahLst/>
            <a:cxnLst/>
            <a:rect l="0" t="0" r="r" b="b"/>
            <a:pathLst>
              <a:path w="326" h="326">
                <a:moveTo>
                  <a:pt x="163" y="326"/>
                </a:moveTo>
                <a:cubicBezTo>
                  <a:pt x="73" y="326"/>
                  <a:pt x="0" y="253"/>
                  <a:pt x="0" y="163"/>
                </a:cubicBezTo>
                <a:cubicBezTo>
                  <a:pt x="0" y="73"/>
                  <a:pt x="73" y="0"/>
                  <a:pt x="163" y="0"/>
                </a:cubicBezTo>
                <a:cubicBezTo>
                  <a:pt x="253" y="0"/>
                  <a:pt x="326" y="73"/>
                  <a:pt x="326" y="163"/>
                </a:cubicBezTo>
                <a:cubicBezTo>
                  <a:pt x="326" y="253"/>
                  <a:pt x="253" y="326"/>
                  <a:pt x="163" y="326"/>
                </a:cubicBezTo>
                <a:close/>
                <a:moveTo>
                  <a:pt x="163" y="8"/>
                </a:moveTo>
                <a:cubicBezTo>
                  <a:pt x="78" y="8"/>
                  <a:pt x="8" y="78"/>
                  <a:pt x="8" y="163"/>
                </a:cubicBezTo>
                <a:cubicBezTo>
                  <a:pt x="8" y="248"/>
                  <a:pt x="78" y="318"/>
                  <a:pt x="163" y="318"/>
                </a:cubicBezTo>
                <a:cubicBezTo>
                  <a:pt x="248" y="318"/>
                  <a:pt x="318" y="248"/>
                  <a:pt x="318" y="163"/>
                </a:cubicBezTo>
                <a:cubicBezTo>
                  <a:pt x="318" y="78"/>
                  <a:pt x="248" y="8"/>
                  <a:pt x="163" y="8"/>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8353702" y="1558098"/>
            <a:ext cx="461224" cy="403794"/>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nvSpPr>
        <p:spPr>
          <a:xfrm>
            <a:off x="7623874" y="3417717"/>
            <a:ext cx="4320000" cy="162000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工作台主要面向管理员和普通员工提供用车、车务、待办、车务提醒等快捷功能入口</a:t>
            </a: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，支持处理待办及快速发起流程等操作</a:t>
            </a: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a:t>
            </a: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支持</a:t>
            </a: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PC</a:t>
            </a: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端及移动端管理操作。</a:t>
            </a:r>
            <a:endPar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cxnSp>
        <p:nvCxnSpPr>
          <p:cNvPr id="13" name="标题 1"/>
          <p:cNvCxnSpPr/>
          <p:nvPr/>
        </p:nvCxnSpPr>
        <p:spPr>
          <a:xfrm>
            <a:off x="7623877" y="3299060"/>
            <a:ext cx="198000" cy="0"/>
          </a:xfrm>
          <a:prstGeom prst="line">
            <a:avLst/>
          </a:prstGeom>
          <a:noFill/>
          <a:ln w="27940" cap="rnd">
            <a:solidFill>
              <a:schemeClr val="accent1"/>
            </a:solidFill>
            <a:miter/>
          </a:ln>
        </p:spPr>
      </p:cxnSp>
      <p:sp>
        <p:nvSpPr>
          <p:cNvPr id="14" name="标题 1"/>
          <p:cNvSpPr txBox="1"/>
          <p:nvPr/>
        </p:nvSpPr>
        <p:spPr>
          <a:xfrm>
            <a:off x="7611689" y="2548117"/>
            <a:ext cx="4320000" cy="653217"/>
          </a:xfrm>
          <a:prstGeom prst="rect">
            <a:avLst/>
          </a:prstGeom>
          <a:noFill/>
          <a:ln>
            <a:noFill/>
          </a:ln>
        </p:spPr>
        <p:txBody>
          <a:bodyPr vert="horz" wrap="square" lIns="0" tIns="0" rIns="0" bIns="0" rtlCol="0" anchor="b"/>
          <a:lstStyle/>
          <a:p>
            <a:pPr algn="l">
              <a:lnSpc>
                <a:spcPct val="130000"/>
              </a:lnSpc>
            </a:pPr>
            <a:r>
              <a:rPr kumimoji="1" lang="en-US" altLang="zh-CN" sz="1600" b="1">
                <a:ln w="12700">
                  <a:noFill/>
                </a:ln>
                <a:solidFill>
                  <a:srgbClr val="404040">
                    <a:alpha val="100000"/>
                  </a:srgbClr>
                </a:solidFill>
                <a:latin typeface="微软雅黑" panose="020B0503020204020204" pitchFamily="34" charset="-122"/>
                <a:ea typeface="微软雅黑" panose="020B0503020204020204" pitchFamily="34" charset="-122"/>
                <a:cs typeface="思源黑体 CN Bold" panose="020B0800000000000000" charset="-122"/>
              </a:rPr>
              <a:t>功能入口</a:t>
            </a:r>
            <a:endParaRPr kumimoji="1" lang="en-US" altLang="zh-CN" sz="1600" b="1">
              <a:ln w="12700">
                <a:noFill/>
              </a:ln>
              <a:solidFill>
                <a:srgbClr val="404040">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工作台</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8"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9"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7" name="图片 15" descr="IMG_256"/>
          <p:cNvPicPr>
            <a:picLocks noChangeAspect="1"/>
          </p:cNvPicPr>
          <p:nvPr/>
        </p:nvPicPr>
        <p:blipFill>
          <a:blip r:embed="rId1"/>
          <a:stretch>
            <a:fillRect/>
          </a:stretch>
        </p:blipFill>
        <p:spPr>
          <a:xfrm>
            <a:off x="373380" y="1431290"/>
            <a:ext cx="6451600" cy="3244215"/>
          </a:xfrm>
          <a:prstGeom prst="roundRect">
            <a:avLst>
              <a:gd name="adj" fmla="val 7281"/>
            </a:avLst>
          </a:prstGeom>
          <a:noFill/>
          <a:ln w="28575">
            <a:solidFill>
              <a:schemeClr val="tx2"/>
            </a:solidFill>
          </a:ln>
        </p:spPr>
      </p:pic>
      <p:pic>
        <p:nvPicPr>
          <p:cNvPr id="30" name="图片 25" descr="1710838388082"/>
          <p:cNvPicPr>
            <a:picLocks noChangeAspect="1"/>
          </p:cNvPicPr>
          <p:nvPr/>
        </p:nvPicPr>
        <p:blipFill>
          <a:blip r:embed="rId2"/>
          <a:stretch>
            <a:fillRect/>
          </a:stretch>
        </p:blipFill>
        <p:spPr>
          <a:xfrm>
            <a:off x="5447665" y="2348865"/>
            <a:ext cx="1596390" cy="3458210"/>
          </a:xfrm>
          <a:prstGeom prst="roundRect">
            <a:avLst>
              <a:gd name="adj" fmla="val 7915"/>
            </a:avLst>
          </a:prstGeom>
          <a:ln w="28575">
            <a:solidFill>
              <a:schemeClr val="tx2"/>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23877" y="2085429"/>
            <a:ext cx="1919129" cy="516890"/>
          </a:xfrm>
          <a:custGeom>
            <a:avLst/>
            <a:gdLst>
              <a:gd name="T0" fmla="*/ 1099 w 1099"/>
              <a:gd name="T1" fmla="*/ 148 h 296"/>
              <a:gd name="T2" fmla="*/ 952 w 1099"/>
              <a:gd name="T3" fmla="*/ 296 h 296"/>
              <a:gd name="T4" fmla="*/ 0 w 1099"/>
              <a:gd name="T5" fmla="*/ 296 h 296"/>
              <a:gd name="T6" fmla="*/ 148 w 1099"/>
              <a:gd name="T7" fmla="*/ 148 h 296"/>
              <a:gd name="T8" fmla="*/ 0 w 1099"/>
              <a:gd name="T9" fmla="*/ 0 h 296"/>
              <a:gd name="T10" fmla="*/ 952 w 1099"/>
              <a:gd name="T11" fmla="*/ 0 h 296"/>
              <a:gd name="T12" fmla="*/ 1099 w 1099"/>
              <a:gd name="T13" fmla="*/ 148 h 296"/>
            </a:gdLst>
            <a:ahLst/>
            <a:cxnLst/>
            <a:rect l="0" t="0" r="r" b="b"/>
            <a:pathLst>
              <a:path w="1099" h="296">
                <a:moveTo>
                  <a:pt x="1099" y="148"/>
                </a:moveTo>
                <a:lnTo>
                  <a:pt x="952" y="296"/>
                </a:lnTo>
                <a:lnTo>
                  <a:pt x="0" y="296"/>
                </a:lnTo>
                <a:lnTo>
                  <a:pt x="148" y="148"/>
                </a:lnTo>
                <a:lnTo>
                  <a:pt x="0" y="0"/>
                </a:lnTo>
                <a:lnTo>
                  <a:pt x="952" y="0"/>
                </a:lnTo>
                <a:lnTo>
                  <a:pt x="1099" y="148"/>
                </a:lnTo>
                <a:close/>
              </a:path>
            </a:pathLst>
          </a:custGeom>
          <a:solidFill>
            <a:schemeClr val="bg2">
              <a:alpha val="1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623877" y="1928266"/>
            <a:ext cx="1919129" cy="593725"/>
          </a:xfrm>
          <a:custGeom>
            <a:avLst/>
            <a:gdLst>
              <a:gd name="T0" fmla="*/ 1099 w 1099"/>
              <a:gd name="T1" fmla="*/ 148 h 340"/>
              <a:gd name="T2" fmla="*/ 1099 w 1099"/>
              <a:gd name="T3" fmla="*/ 192 h 340"/>
              <a:gd name="T4" fmla="*/ 952 w 1099"/>
              <a:gd name="T5" fmla="*/ 340 h 340"/>
              <a:gd name="T6" fmla="*/ 0 w 1099"/>
              <a:gd name="T7" fmla="*/ 340 h 340"/>
              <a:gd name="T8" fmla="*/ 0 w 1099"/>
              <a:gd name="T9" fmla="*/ 294 h 340"/>
              <a:gd name="T10" fmla="*/ 148 w 1099"/>
              <a:gd name="T11" fmla="*/ 148 h 340"/>
              <a:gd name="T12" fmla="*/ 124 w 1099"/>
              <a:gd name="T13" fmla="*/ 170 h 340"/>
              <a:gd name="T14" fmla="*/ 0 w 1099"/>
              <a:gd name="T15" fmla="*/ 46 h 340"/>
              <a:gd name="T16" fmla="*/ 0 w 1099"/>
              <a:gd name="T17" fmla="*/ 0 h 340"/>
              <a:gd name="T18" fmla="*/ 952 w 1099"/>
              <a:gd name="T19" fmla="*/ 0 h 340"/>
              <a:gd name="T20" fmla="*/ 1099 w 1099"/>
              <a:gd name="T21" fmla="*/ 148 h 340"/>
            </a:gdLst>
            <a:ahLst/>
            <a:cxnLst/>
            <a:rect l="0" t="0" r="r" b="b"/>
            <a:pathLst>
              <a:path w="1099" h="340">
                <a:moveTo>
                  <a:pt x="1099" y="148"/>
                </a:moveTo>
                <a:lnTo>
                  <a:pt x="1099" y="192"/>
                </a:lnTo>
                <a:lnTo>
                  <a:pt x="952" y="340"/>
                </a:lnTo>
                <a:lnTo>
                  <a:pt x="0" y="340"/>
                </a:lnTo>
                <a:lnTo>
                  <a:pt x="0" y="294"/>
                </a:lnTo>
                <a:lnTo>
                  <a:pt x="148" y="148"/>
                </a:lnTo>
                <a:lnTo>
                  <a:pt x="124" y="170"/>
                </a:lnTo>
                <a:lnTo>
                  <a:pt x="0" y="46"/>
                </a:lnTo>
                <a:lnTo>
                  <a:pt x="0" y="0"/>
                </a:lnTo>
                <a:lnTo>
                  <a:pt x="952" y="0"/>
                </a:lnTo>
                <a:lnTo>
                  <a:pt x="1099" y="148"/>
                </a:ln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7623877" y="2441665"/>
            <a:ext cx="1662430" cy="80327"/>
          </a:xfrm>
          <a:prstGeom prst="rect">
            <a:avLst/>
          </a:pr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9286305" y="2186712"/>
            <a:ext cx="256699" cy="335280"/>
          </a:xfrm>
          <a:custGeom>
            <a:avLst/>
            <a:gdLst>
              <a:gd name="T0" fmla="*/ 0 w 147"/>
              <a:gd name="T1" fmla="*/ 192 h 192"/>
              <a:gd name="T2" fmla="*/ 0 w 147"/>
              <a:gd name="T3" fmla="*/ 146 h 192"/>
              <a:gd name="T4" fmla="*/ 147 w 147"/>
              <a:gd name="T5" fmla="*/ 0 h 192"/>
              <a:gd name="T6" fmla="*/ 147 w 147"/>
              <a:gd name="T7" fmla="*/ 44 h 192"/>
              <a:gd name="T8" fmla="*/ 0 w 147"/>
              <a:gd name="T9" fmla="*/ 192 h 192"/>
            </a:gdLst>
            <a:ahLst/>
            <a:cxnLst/>
            <a:rect l="0" t="0" r="r" b="b"/>
            <a:pathLst>
              <a:path w="147" h="192">
                <a:moveTo>
                  <a:pt x="0" y="192"/>
                </a:moveTo>
                <a:lnTo>
                  <a:pt x="0" y="146"/>
                </a:lnTo>
                <a:lnTo>
                  <a:pt x="147" y="0"/>
                </a:lnTo>
                <a:lnTo>
                  <a:pt x="147" y="44"/>
                </a:lnTo>
                <a:lnTo>
                  <a:pt x="0" y="192"/>
                </a:lnTo>
                <a:close/>
              </a:path>
            </a:pathLst>
          </a:cu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623877" y="1928266"/>
            <a:ext cx="258445" cy="296863"/>
          </a:xfrm>
          <a:custGeom>
            <a:avLst/>
            <a:gdLst>
              <a:gd name="T0" fmla="*/ 0 w 148"/>
              <a:gd name="T1" fmla="*/ 46 h 170"/>
              <a:gd name="T2" fmla="*/ 0 w 148"/>
              <a:gd name="T3" fmla="*/ 0 h 170"/>
              <a:gd name="T4" fmla="*/ 148 w 148"/>
              <a:gd name="T5" fmla="*/ 148 h 170"/>
              <a:gd name="T6" fmla="*/ 124 w 148"/>
              <a:gd name="T7" fmla="*/ 170 h 170"/>
              <a:gd name="T8" fmla="*/ 0 w 148"/>
              <a:gd name="T9" fmla="*/ 46 h 170"/>
            </a:gdLst>
            <a:ahLst/>
            <a:cxnLst/>
            <a:rect l="0" t="0" r="r" b="b"/>
            <a:pathLst>
              <a:path w="148" h="170">
                <a:moveTo>
                  <a:pt x="0" y="46"/>
                </a:moveTo>
                <a:lnTo>
                  <a:pt x="0" y="0"/>
                </a:lnTo>
                <a:lnTo>
                  <a:pt x="148" y="148"/>
                </a:lnTo>
                <a:lnTo>
                  <a:pt x="124" y="170"/>
                </a:lnTo>
                <a:lnTo>
                  <a:pt x="0" y="46"/>
                </a:lnTo>
                <a:close/>
              </a:path>
            </a:pathLst>
          </a:cu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029006" y="2060982"/>
            <a:ext cx="1110615" cy="247967"/>
          </a:xfrm>
          <a:prstGeom prst="ellipse">
            <a:avLst/>
          </a:prstGeom>
          <a:solidFill>
            <a:schemeClr val="accent1">
              <a:lumMod val="50000"/>
              <a:alpha val="30000"/>
            </a:schemeClr>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8170046" y="1345566"/>
            <a:ext cx="828536" cy="828534"/>
          </a:xfrm>
          <a:prstGeom prst="ellipse">
            <a:avLst/>
          </a:prstGeom>
          <a:solidFill>
            <a:schemeClr val="bg1"/>
          </a:solidFill>
          <a:ln cap="sq">
            <a:noFill/>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8159624" y="1335143"/>
            <a:ext cx="849380" cy="849378"/>
          </a:xfrm>
          <a:custGeom>
            <a:avLst/>
            <a:gdLst>
              <a:gd name="T0" fmla="*/ 163 w 326"/>
              <a:gd name="T1" fmla="*/ 326 h 326"/>
              <a:gd name="T2" fmla="*/ 0 w 326"/>
              <a:gd name="T3" fmla="*/ 163 h 326"/>
              <a:gd name="T4" fmla="*/ 163 w 326"/>
              <a:gd name="T5" fmla="*/ 0 h 326"/>
              <a:gd name="T6" fmla="*/ 326 w 326"/>
              <a:gd name="T7" fmla="*/ 163 h 326"/>
              <a:gd name="T8" fmla="*/ 163 w 326"/>
              <a:gd name="T9" fmla="*/ 326 h 326"/>
              <a:gd name="T10" fmla="*/ 163 w 326"/>
              <a:gd name="T11" fmla="*/ 8 h 326"/>
              <a:gd name="T12" fmla="*/ 8 w 326"/>
              <a:gd name="T13" fmla="*/ 163 h 326"/>
              <a:gd name="T14" fmla="*/ 163 w 326"/>
              <a:gd name="T15" fmla="*/ 318 h 326"/>
              <a:gd name="T16" fmla="*/ 318 w 326"/>
              <a:gd name="T17" fmla="*/ 163 h 326"/>
              <a:gd name="T18" fmla="*/ 163 w 326"/>
              <a:gd name="T19" fmla="*/ 8 h 326"/>
            </a:gdLst>
            <a:ahLst/>
            <a:cxnLst/>
            <a:rect l="0" t="0" r="r" b="b"/>
            <a:pathLst>
              <a:path w="326" h="326">
                <a:moveTo>
                  <a:pt x="163" y="326"/>
                </a:moveTo>
                <a:cubicBezTo>
                  <a:pt x="73" y="326"/>
                  <a:pt x="0" y="253"/>
                  <a:pt x="0" y="163"/>
                </a:cubicBezTo>
                <a:cubicBezTo>
                  <a:pt x="0" y="73"/>
                  <a:pt x="73" y="0"/>
                  <a:pt x="163" y="0"/>
                </a:cubicBezTo>
                <a:cubicBezTo>
                  <a:pt x="253" y="0"/>
                  <a:pt x="326" y="73"/>
                  <a:pt x="326" y="163"/>
                </a:cubicBezTo>
                <a:cubicBezTo>
                  <a:pt x="326" y="253"/>
                  <a:pt x="253" y="326"/>
                  <a:pt x="163" y="326"/>
                </a:cubicBezTo>
                <a:close/>
                <a:moveTo>
                  <a:pt x="163" y="8"/>
                </a:moveTo>
                <a:cubicBezTo>
                  <a:pt x="78" y="8"/>
                  <a:pt x="8" y="78"/>
                  <a:pt x="8" y="163"/>
                </a:cubicBezTo>
                <a:cubicBezTo>
                  <a:pt x="8" y="248"/>
                  <a:pt x="78" y="318"/>
                  <a:pt x="163" y="318"/>
                </a:cubicBezTo>
                <a:cubicBezTo>
                  <a:pt x="248" y="318"/>
                  <a:pt x="318" y="248"/>
                  <a:pt x="318" y="163"/>
                </a:cubicBezTo>
                <a:cubicBezTo>
                  <a:pt x="318" y="78"/>
                  <a:pt x="248" y="8"/>
                  <a:pt x="163" y="8"/>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8353702" y="1558098"/>
            <a:ext cx="461224" cy="403794"/>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nvSpPr>
        <p:spPr>
          <a:xfrm>
            <a:off x="7623874" y="3417717"/>
            <a:ext cx="4320000" cy="1620000"/>
          </a:xfrm>
          <a:prstGeom prst="rect">
            <a:avLst/>
          </a:prstGeom>
          <a:noFill/>
          <a:ln>
            <a:noFill/>
          </a:ln>
        </p:spPr>
        <p:txBody>
          <a:bodyPr vert="horz" wrap="square" lIns="0" tIns="0" rIns="0" bIns="0" rtlCol="0" anchor="t"/>
          <a:lstStyle/>
          <a:p>
            <a:pPr algn="l">
              <a:lnSpc>
                <a:spcPct val="150000"/>
              </a:lnSpc>
            </a:pPr>
            <a:r>
              <a:rPr kumimoji="1"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rPr>
              <a:t>点击去申请分为用车及车务。</a:t>
            </a:r>
            <a:endParaRPr kumimoji="1"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kumimoji="1"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rPr>
              <a:t>我的事项，展示当前用户已提交的用车申请及车务申请记录信息，支持查看申请实时状态。</a:t>
            </a:r>
            <a:endParaRPr kumimoji="1"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kumimoji="1"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rPr>
              <a:t>待我处理，展示当前用户相关的待处理信息，支持进行用车及车务的审批、调度等操作。</a:t>
            </a:r>
            <a:endParaRPr kumimoji="1"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kumimoji="1" lang="en-US" altLang="zh-CN" sz="1600">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1600">
                <a:latin typeface="微软雅黑" panose="020B0503020204020204" pitchFamily="34" charset="-122"/>
                <a:ea typeface="微软雅黑" panose="020B0503020204020204" pitchFamily="34" charset="-122"/>
                <a:cs typeface="微软雅黑" panose="020B0503020204020204" pitchFamily="34" charset="-122"/>
              </a:rPr>
              <a:t>我参与的，展示当前用户相关已处理的或抄送的相关记录信息。</a:t>
            </a:r>
            <a:endParaRPr kumimoji="1"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3" name="标题 1"/>
          <p:cNvCxnSpPr/>
          <p:nvPr/>
        </p:nvCxnSpPr>
        <p:spPr>
          <a:xfrm>
            <a:off x="7623877" y="3299060"/>
            <a:ext cx="198000" cy="0"/>
          </a:xfrm>
          <a:prstGeom prst="line">
            <a:avLst/>
          </a:prstGeom>
          <a:noFill/>
          <a:ln w="27940" cap="rnd">
            <a:solidFill>
              <a:schemeClr val="accent1"/>
            </a:solidFill>
            <a:miter/>
          </a:ln>
        </p:spPr>
      </p:cxnSp>
      <p:sp>
        <p:nvSpPr>
          <p:cNvPr id="14" name="标题 1"/>
          <p:cNvSpPr txBox="1"/>
          <p:nvPr/>
        </p:nvSpPr>
        <p:spPr>
          <a:xfrm>
            <a:off x="7611689" y="2548117"/>
            <a:ext cx="4320000" cy="653217"/>
          </a:xfrm>
          <a:prstGeom prst="rect">
            <a:avLst/>
          </a:prstGeom>
          <a:noFill/>
          <a:ln>
            <a:noFill/>
          </a:ln>
        </p:spPr>
        <p:txBody>
          <a:bodyPr vert="horz" wrap="square" lIns="0" tIns="0" rIns="0" bIns="0" rtlCol="0" anchor="b"/>
          <a:lstStyle/>
          <a:p>
            <a:pPr algn="l">
              <a:lnSpc>
                <a:spcPct val="130000"/>
              </a:lnSpc>
            </a:pPr>
            <a:r>
              <a:rPr kumimoji="1" lang="zh-CN" altLang="en-US" sz="1600" b="1">
                <a:ln w="12700">
                  <a:noFill/>
                </a:ln>
                <a:solidFill>
                  <a:srgbClr val="404040">
                    <a:alpha val="100000"/>
                  </a:srgbClr>
                </a:solidFill>
                <a:latin typeface="微软雅黑" panose="020B0503020204020204" pitchFamily="34" charset="-122"/>
                <a:ea typeface="微软雅黑" panose="020B0503020204020204" pitchFamily="34" charset="-122"/>
                <a:cs typeface="思源黑体 CN Bold" panose="020B0800000000000000" charset="-122"/>
              </a:rPr>
              <a:t>申请待办</a:t>
            </a:r>
            <a:endParaRPr kumimoji="1" lang="zh-CN" altLang="en-US" sz="1600" b="1">
              <a:ln w="12700">
                <a:noFill/>
              </a:ln>
              <a:solidFill>
                <a:srgbClr val="404040">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申请待办</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8"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9"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21" name="图片 21" descr="1710812853931"/>
          <p:cNvPicPr>
            <a:picLocks noChangeAspect="1"/>
          </p:cNvPicPr>
          <p:nvPr/>
        </p:nvPicPr>
        <p:blipFill>
          <a:blip r:embed="rId1"/>
          <a:stretch>
            <a:fillRect/>
          </a:stretch>
        </p:blipFill>
        <p:spPr>
          <a:xfrm>
            <a:off x="551180" y="1558290"/>
            <a:ext cx="6250305" cy="3252470"/>
          </a:xfrm>
          <a:prstGeom prst="roundRect">
            <a:avLst>
              <a:gd name="adj" fmla="val 6130"/>
            </a:avLst>
          </a:prstGeom>
          <a:ln w="28575">
            <a:solidFill>
              <a:schemeClr val="tx2"/>
            </a:solidFill>
          </a:ln>
        </p:spPr>
      </p:pic>
      <p:pic>
        <p:nvPicPr>
          <p:cNvPr id="41" name="图片 41" descr="1710839370596"/>
          <p:cNvPicPr>
            <a:picLocks noChangeAspect="1"/>
          </p:cNvPicPr>
          <p:nvPr/>
        </p:nvPicPr>
        <p:blipFill>
          <a:blip r:embed="rId2"/>
          <a:stretch>
            <a:fillRect/>
          </a:stretch>
        </p:blipFill>
        <p:spPr>
          <a:xfrm>
            <a:off x="5519738" y="2709545"/>
            <a:ext cx="1536065" cy="3327400"/>
          </a:xfrm>
          <a:prstGeom prst="roundRect">
            <a:avLst>
              <a:gd name="adj" fmla="val 10066"/>
            </a:avLst>
          </a:prstGeom>
          <a:ln w="28575">
            <a:solidFill>
              <a:schemeClr val="tx2"/>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基础设置</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1495" y="280670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0935" y="339046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089910" y="283527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公车管理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4"/>
            </p:custDataLst>
          </p:nvPr>
        </p:nvSpPr>
        <p:spPr>
          <a:xfrm>
            <a:off x="3089910" y="367093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5"/>
            </p:custDataLst>
          </p:nvPr>
        </p:nvSpPr>
        <p:spPr>
          <a:xfrm rot="10800000">
            <a:off x="3089350" y="425469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6"/>
            </p:custDataLst>
          </p:nvPr>
        </p:nvSpPr>
        <p:spPr>
          <a:xfrm>
            <a:off x="3108325" y="369951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分组管理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4" name="标题 1"/>
          <p:cNvSpPr txBox="1"/>
          <p:nvPr>
            <p:custDataLst>
              <p:tags r:id="rId7"/>
            </p:custDataLst>
          </p:nvPr>
        </p:nvSpPr>
        <p:spPr>
          <a:xfrm>
            <a:off x="3108325" y="456374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5" name="标题 1"/>
          <p:cNvSpPr txBox="1"/>
          <p:nvPr>
            <p:custDataLst>
              <p:tags r:id="rId8"/>
            </p:custDataLst>
          </p:nvPr>
        </p:nvSpPr>
        <p:spPr>
          <a:xfrm rot="10800000">
            <a:off x="3107765" y="514750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6" name="标题 1"/>
          <p:cNvSpPr txBox="1"/>
          <p:nvPr>
            <p:custDataLst>
              <p:tags r:id="rId9"/>
            </p:custDataLst>
          </p:nvPr>
        </p:nvSpPr>
        <p:spPr>
          <a:xfrm>
            <a:off x="3126740" y="459232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10"/>
            </p:custDataLst>
          </p:nvPr>
        </p:nvSpPr>
        <p:spPr>
          <a:xfrm>
            <a:off x="6149340" y="280670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11"/>
            </p:custDataLst>
          </p:nvPr>
        </p:nvSpPr>
        <p:spPr>
          <a:xfrm rot="10800000">
            <a:off x="6148780" y="339046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12"/>
            </p:custDataLst>
          </p:nvPr>
        </p:nvSpPr>
        <p:spPr>
          <a:xfrm>
            <a:off x="6167755" y="283527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审批设置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3" name="标题 1"/>
          <p:cNvSpPr txBox="1"/>
          <p:nvPr>
            <p:custDataLst>
              <p:tags r:id="rId13"/>
            </p:custDataLst>
          </p:nvPr>
        </p:nvSpPr>
        <p:spPr>
          <a:xfrm>
            <a:off x="6167755" y="367093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4" name="标题 1"/>
          <p:cNvSpPr txBox="1"/>
          <p:nvPr>
            <p:custDataLst>
              <p:tags r:id="rId14"/>
            </p:custDataLst>
          </p:nvPr>
        </p:nvSpPr>
        <p:spPr>
          <a:xfrm rot="10800000">
            <a:off x="6167195" y="425469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5" name="标题 1"/>
          <p:cNvSpPr txBox="1"/>
          <p:nvPr>
            <p:custDataLst>
              <p:tags r:id="rId15"/>
            </p:custDataLst>
          </p:nvPr>
        </p:nvSpPr>
        <p:spPr>
          <a:xfrm>
            <a:off x="6186170" y="369951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表单模版</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6" name="标题 1"/>
          <p:cNvSpPr txBox="1"/>
          <p:nvPr>
            <p:custDataLst>
              <p:tags r:id="rId16"/>
            </p:custDataLst>
          </p:nvPr>
        </p:nvSpPr>
        <p:spPr>
          <a:xfrm>
            <a:off x="6186170" y="456374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7" name="标题 1"/>
          <p:cNvSpPr txBox="1"/>
          <p:nvPr>
            <p:custDataLst>
              <p:tags r:id="rId17"/>
            </p:custDataLst>
          </p:nvPr>
        </p:nvSpPr>
        <p:spPr>
          <a:xfrm rot="10800000">
            <a:off x="6185610" y="514750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8" name="标题 1"/>
          <p:cNvSpPr txBox="1"/>
          <p:nvPr>
            <p:custDataLst>
              <p:tags r:id="rId18"/>
            </p:custDataLst>
          </p:nvPr>
        </p:nvSpPr>
        <p:spPr>
          <a:xfrm>
            <a:off x="6204585" y="459232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高级设置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3" name="标题 1"/>
          <p:cNvSpPr txBox="1"/>
          <p:nvPr>
            <p:custDataLst>
              <p:tags r:id="rId19"/>
            </p:custDataLst>
          </p:nvPr>
        </p:nvSpPr>
        <p:spPr>
          <a:xfrm>
            <a:off x="3126740" y="548513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4" name="标题 1"/>
          <p:cNvSpPr txBox="1"/>
          <p:nvPr>
            <p:custDataLst>
              <p:tags r:id="rId20"/>
            </p:custDataLst>
          </p:nvPr>
        </p:nvSpPr>
        <p:spPr>
          <a:xfrm rot="10800000">
            <a:off x="3126180" y="606889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custDataLst>
              <p:tags r:id="rId21"/>
            </p:custDataLst>
          </p:nvPr>
        </p:nvSpPr>
        <p:spPr>
          <a:xfrm>
            <a:off x="3145155" y="5513705"/>
            <a:ext cx="2545715" cy="561975"/>
          </a:xfrm>
          <a:prstGeom prst="rect">
            <a:avLst/>
          </a:prstGeom>
          <a:noFill/>
          <a:ln>
            <a:noFill/>
          </a:ln>
        </p:spPr>
        <p:txBody>
          <a:bodyPr vert="horz" wrap="square" lIns="0" tIns="0" rIns="0" bIns="0" rtlCol="0" anchor="ctr"/>
          <a:lstStyle/>
          <a:p>
            <a:pPr algn="ct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用车规则设置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218186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通过公车管理功能维护管理车辆信息</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车辆信息包含：车辆分组、车牌号、品牌车系、里程模式、保险状态、保养状态、年检状态等信息。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公车管理</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公车管理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32" name="图片 21" descr="IMG_256"/>
          <p:cNvPicPr>
            <a:picLocks noChangeAspect="1"/>
          </p:cNvPicPr>
          <p:nvPr/>
        </p:nvPicPr>
        <p:blipFill>
          <a:blip r:embed="rId1"/>
          <a:stretch>
            <a:fillRect/>
          </a:stretch>
        </p:blipFill>
        <p:spPr>
          <a:xfrm>
            <a:off x="5375593" y="1412875"/>
            <a:ext cx="5635625" cy="2674620"/>
          </a:xfrm>
          <a:prstGeom prst="roundRect">
            <a:avLst>
              <a:gd name="adj" fmla="val 5282"/>
            </a:avLst>
          </a:prstGeom>
          <a:noFill/>
          <a:ln w="28575">
            <a:solidFill>
              <a:schemeClr val="tx2"/>
            </a:solidFill>
          </a:ln>
        </p:spPr>
      </p:pic>
      <p:pic>
        <p:nvPicPr>
          <p:cNvPr id="22" name="图片 21"/>
          <p:cNvPicPr>
            <a:picLocks noChangeAspect="1"/>
          </p:cNvPicPr>
          <p:nvPr/>
        </p:nvPicPr>
        <p:blipFill>
          <a:blip r:embed="rId2"/>
          <a:stretch>
            <a:fillRect/>
          </a:stretch>
        </p:blipFill>
        <p:spPr>
          <a:xfrm>
            <a:off x="6168390" y="2708910"/>
            <a:ext cx="5481320" cy="2623820"/>
          </a:xfrm>
          <a:prstGeom prst="roundRect">
            <a:avLst>
              <a:gd name="adj" fmla="val 3121"/>
            </a:avLst>
          </a:prstGeom>
          <a:ln w="28575">
            <a:solidFill>
              <a:schemeClr val="tx2"/>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9969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218186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分组管理可以为企业中所有车辆进行分组管理，并独立设置每个分组的调度，分组成员。</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维护信息包含：分组名称、选择分组车辆、选择分组调度、设置可见范围，实现维护分组信息。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分组管理</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分组管理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5" descr="1710835122461"/>
          <p:cNvPicPr>
            <a:picLocks noChangeAspect="1"/>
          </p:cNvPicPr>
          <p:nvPr/>
        </p:nvPicPr>
        <p:blipFill>
          <a:blip r:embed="rId1"/>
          <a:stretch>
            <a:fillRect/>
          </a:stretch>
        </p:blipFill>
        <p:spPr>
          <a:xfrm>
            <a:off x="5304155" y="1557020"/>
            <a:ext cx="5501640" cy="2862580"/>
          </a:xfrm>
          <a:prstGeom prst="roundRect">
            <a:avLst>
              <a:gd name="adj" fmla="val 3349"/>
            </a:avLst>
          </a:prstGeom>
          <a:ln w="28575">
            <a:solidFill>
              <a:schemeClr val="tx2"/>
            </a:solidFill>
          </a:ln>
        </p:spPr>
      </p:pic>
      <p:pic>
        <p:nvPicPr>
          <p:cNvPr id="6" name="图片 6" descr="1710835262164"/>
          <p:cNvPicPr>
            <a:picLocks noChangeAspect="1"/>
          </p:cNvPicPr>
          <p:nvPr/>
        </p:nvPicPr>
        <p:blipFill>
          <a:blip r:embed="rId2"/>
          <a:stretch>
            <a:fillRect/>
          </a:stretch>
        </p:blipFill>
        <p:spPr>
          <a:xfrm>
            <a:off x="6312218" y="2708910"/>
            <a:ext cx="5396865" cy="2807970"/>
          </a:xfrm>
          <a:prstGeom prst="roundRect">
            <a:avLst>
              <a:gd name="adj" fmla="val 3561"/>
            </a:avLst>
          </a:prstGeom>
          <a:ln w="28575">
            <a:solidFill>
              <a:schemeClr val="tx2"/>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9969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218186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通过司机管理可以维护司机信息。可添加内部司机和外部司机，并且可以上传驾驶员驾驶证信，设置司机的分组信息，便于企业管理司机信息。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司机管理</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8" name="图片 8" descr="1710835422327"/>
          <p:cNvPicPr>
            <a:picLocks noChangeAspect="1"/>
          </p:cNvPicPr>
          <p:nvPr/>
        </p:nvPicPr>
        <p:blipFill>
          <a:blip r:embed="rId1"/>
          <a:stretch>
            <a:fillRect/>
          </a:stretch>
        </p:blipFill>
        <p:spPr>
          <a:xfrm>
            <a:off x="5375910" y="1484948"/>
            <a:ext cx="5520690" cy="2872105"/>
          </a:xfrm>
          <a:prstGeom prst="roundRect">
            <a:avLst>
              <a:gd name="adj" fmla="val 2962"/>
            </a:avLst>
          </a:prstGeom>
          <a:ln w="28575">
            <a:solidFill>
              <a:schemeClr val="tx2"/>
            </a:solidFill>
          </a:ln>
        </p:spPr>
      </p:pic>
      <p:pic>
        <p:nvPicPr>
          <p:cNvPr id="9" name="图片 8"/>
          <p:cNvPicPr>
            <a:picLocks noChangeAspect="1"/>
          </p:cNvPicPr>
          <p:nvPr/>
        </p:nvPicPr>
        <p:blipFill>
          <a:blip r:embed="rId2"/>
          <a:stretch>
            <a:fillRect/>
          </a:stretch>
        </p:blipFill>
        <p:spPr>
          <a:xfrm>
            <a:off x="6167755" y="2709545"/>
            <a:ext cx="5522595" cy="2642870"/>
          </a:xfrm>
          <a:prstGeom prst="roundRect">
            <a:avLst>
              <a:gd name="adj" fmla="val 1777"/>
            </a:avLst>
          </a:prstGeom>
          <a:ln w="28575">
            <a:solidFill>
              <a:schemeClr val="tx2"/>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0" y="0"/>
            <a:ext cx="12192000" cy="6858000"/>
          </a:xfrm>
          <a:prstGeom prst="rect">
            <a:avLst/>
          </a:prstGeom>
          <a:solidFill>
            <a:schemeClr val="bg1">
              <a:lumMod val="95000"/>
              <a:alpha val="5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cxnSp>
        <p:nvCxnSpPr>
          <p:cNvPr id="4" name="标题 1"/>
          <p:cNvCxnSpPr/>
          <p:nvPr/>
        </p:nvCxnSpPr>
        <p:spPr>
          <a:xfrm>
            <a:off x="249237" y="619821"/>
            <a:ext cx="11693527" cy="0"/>
          </a:xfrm>
          <a:prstGeom prst="line">
            <a:avLst/>
          </a:prstGeom>
          <a:noFill/>
          <a:ln w="12700" cap="sq">
            <a:solidFill>
              <a:schemeClr val="tx1"/>
            </a:solidFill>
            <a:miter/>
          </a:ln>
        </p:spPr>
      </p:cxnSp>
      <p:sp>
        <p:nvSpPr>
          <p:cNvPr id="5" name="标题 1"/>
          <p:cNvSpPr txBox="1"/>
          <p:nvPr/>
        </p:nvSpPr>
        <p:spPr>
          <a:xfrm rot="16200000">
            <a:off x="464774" y="150895"/>
            <a:ext cx="45719" cy="476794"/>
          </a:xfrm>
          <a:custGeom>
            <a:avLst/>
            <a:gdLst>
              <a:gd name="connsiteX0" fmla="*/ 16555 w 32718"/>
              <a:gd name="connsiteY0" fmla="*/ 21907 h 470768"/>
              <a:gd name="connsiteX1" fmla="*/ 16555 w 32718"/>
              <a:gd name="connsiteY1" fmla="*/ 449331 h 470768"/>
            </a:gdLst>
            <a:ahLst/>
            <a:cxnLst/>
            <a:rect l="l" t="t" r="r" b="b"/>
            <a:pathLst>
              <a:path w="32718" h="470768">
                <a:moveTo>
                  <a:pt x="16555" y="21907"/>
                </a:moveTo>
                <a:lnTo>
                  <a:pt x="16555" y="449331"/>
                </a:lnTo>
              </a:path>
            </a:pathLst>
          </a:custGeom>
          <a:noFill/>
          <a:ln w="25400" cap="flat">
            <a:solidFill>
              <a:schemeClr val="accent1"/>
            </a:solidFill>
            <a:miter/>
          </a:ln>
        </p:spPr>
        <p:txBody>
          <a:bodyPr vert="horz" wrap="square" lIns="91440" tIns="45720" rIns="91440" bIns="45720" rtlCol="0" anchor="ctr"/>
          <a:lstStyle/>
          <a:p>
            <a:pPr algn="l">
              <a:lnSpc>
                <a:spcPct val="100000"/>
              </a:lnSpc>
            </a:pPr>
            <a:endParaRPr kumimoji="1" lang="zh-CN" altLang="en-US"/>
          </a:p>
        </p:txBody>
      </p:sp>
      <p:sp>
        <p:nvSpPr>
          <p:cNvPr id="6" name="标题 1"/>
          <p:cNvSpPr txBox="1"/>
          <p:nvPr/>
        </p:nvSpPr>
        <p:spPr>
          <a:xfrm rot="16200000">
            <a:off x="692011" y="349361"/>
            <a:ext cx="146698" cy="194126"/>
          </a:xfrm>
          <a:custGeom>
            <a:avLst/>
            <a:gdLst>
              <a:gd name="connsiteX0" fmla="*/ 16555 w 109676"/>
              <a:gd name="connsiteY0" fmla="*/ 21907 h 145133"/>
              <a:gd name="connsiteX1" fmla="*/ 93444 w 109676"/>
              <a:gd name="connsiteY1" fmla="*/ 123653 h 145133"/>
            </a:gdLst>
            <a:ahLst/>
            <a:cxnLst/>
            <a:rect l="l" t="t" r="r" b="b"/>
            <a:pathLst>
              <a:path w="109676" h="145133">
                <a:moveTo>
                  <a:pt x="16555" y="21907"/>
                </a:moveTo>
                <a:cubicBezTo>
                  <a:pt x="59020" y="21907"/>
                  <a:pt x="93444" y="67460"/>
                  <a:pt x="93444" y="123653"/>
                </a:cubicBezTo>
              </a:path>
            </a:pathLst>
          </a:custGeom>
          <a:noFill/>
          <a:ln w="25400" cap="flat">
            <a:solidFill>
              <a:schemeClr val="accent1"/>
            </a:solidFill>
            <a:miter/>
          </a:ln>
        </p:spPr>
        <p:txBody>
          <a:bodyPr vert="horz" wrap="square" lIns="91440" tIns="45720" rIns="91440" bIns="45720" rtlCol="0" anchor="ctr"/>
          <a:lstStyle/>
          <a:p>
            <a:pPr algn="l">
              <a:lnSpc>
                <a:spcPct val="100000"/>
              </a:lnSpc>
            </a:pPr>
            <a:endParaRPr kumimoji="1" lang="zh-CN" altLang="en-US"/>
          </a:p>
        </p:txBody>
      </p:sp>
      <p:sp>
        <p:nvSpPr>
          <p:cNvPr id="7" name="标题 1"/>
          <p:cNvSpPr txBox="1"/>
          <p:nvPr/>
        </p:nvSpPr>
        <p:spPr>
          <a:xfrm rot="16200000">
            <a:off x="692011" y="235097"/>
            <a:ext cx="146698" cy="194126"/>
          </a:xfrm>
          <a:custGeom>
            <a:avLst/>
            <a:gdLst>
              <a:gd name="connsiteX0" fmla="*/ 93444 w 109676"/>
              <a:gd name="connsiteY0" fmla="*/ 21907 h 145133"/>
              <a:gd name="connsiteX1" fmla="*/ 16555 w 109676"/>
              <a:gd name="connsiteY1" fmla="*/ 123653 h 145133"/>
            </a:gdLst>
            <a:ahLst/>
            <a:cxnLst/>
            <a:rect l="l" t="t" r="r" b="b"/>
            <a:pathLst>
              <a:path w="109676" h="145133">
                <a:moveTo>
                  <a:pt x="93444" y="21907"/>
                </a:moveTo>
                <a:cubicBezTo>
                  <a:pt x="50979" y="21907"/>
                  <a:pt x="16555" y="67460"/>
                  <a:pt x="16555" y="123653"/>
                </a:cubicBezTo>
              </a:path>
            </a:pathLst>
          </a:custGeom>
          <a:noFill/>
          <a:ln w="25400" cap="flat">
            <a:solidFill>
              <a:schemeClr val="accent1"/>
            </a:solidFill>
            <a:miter/>
          </a:ln>
        </p:spPr>
        <p:txBody>
          <a:bodyPr vert="horz" wrap="square" lIns="91440" tIns="45720" rIns="91440" bIns="45720" rtlCol="0" anchor="ctr"/>
          <a:lstStyle/>
          <a:p>
            <a:pPr algn="l">
              <a:lnSpc>
                <a:spcPct val="100000"/>
              </a:lnSpc>
            </a:pPr>
            <a:endParaRPr kumimoji="1" lang="zh-CN" altLang="en-US"/>
          </a:p>
        </p:txBody>
      </p:sp>
      <p:sp>
        <p:nvSpPr>
          <p:cNvPr id="8" name="标题 1"/>
          <p:cNvSpPr txBox="1"/>
          <p:nvPr>
            <p:custDataLst>
              <p:tags r:id="rId1"/>
            </p:custDataLst>
          </p:nvPr>
        </p:nvSpPr>
        <p:spPr>
          <a:xfrm>
            <a:off x="2352114" y="2924923"/>
            <a:ext cx="2601276" cy="1970673"/>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9" name="标题 1"/>
          <p:cNvSpPr txBox="1"/>
          <p:nvPr>
            <p:custDataLst>
              <p:tags r:id="rId2"/>
            </p:custDataLst>
          </p:nvPr>
        </p:nvSpPr>
        <p:spPr>
          <a:xfrm rot="10800000">
            <a:off x="2352115" y="481349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0" name="标题 1"/>
          <p:cNvSpPr txBox="1"/>
          <p:nvPr>
            <p:custDataLst>
              <p:tags r:id="rId3"/>
            </p:custDataLst>
          </p:nvPr>
        </p:nvSpPr>
        <p:spPr>
          <a:xfrm>
            <a:off x="2454666" y="4119697"/>
            <a:ext cx="2396172" cy="654739"/>
          </a:xfrm>
          <a:prstGeom prst="rect">
            <a:avLst/>
          </a:prstGeom>
          <a:noFill/>
          <a:ln>
            <a:noFill/>
          </a:ln>
        </p:spPr>
        <p:txBody>
          <a:bodyPr vert="horz" wrap="square" lIns="91440" tIns="45720" rIns="91440" bIns="45720" rtlCol="0" anchor="t"/>
          <a:lstStyle/>
          <a:p>
            <a:pPr algn="ctr">
              <a:lnSpc>
                <a:spcPct val="100000"/>
              </a:lnSpc>
            </a:pPr>
            <a:r>
              <a:rPr kumimoji="1" lang="en-US" altLang="zh-CN" sz="1800">
                <a:ln w="12700">
                  <a:noFill/>
                </a:ln>
                <a:solidFill>
                  <a:srgbClr val="000000">
                    <a:alpha val="100000"/>
                  </a:srgbClr>
                </a:solidFill>
                <a:latin typeface="OPPOSans H" panose="00020600040101010101" charset="-122"/>
                <a:ea typeface="OPPOSans H" panose="00020600040101010101" charset="-122"/>
                <a:cs typeface="OPPOSans H" panose="00020600040101010101" charset="-122"/>
              </a:rPr>
              <a:t>产品概览</a:t>
            </a:r>
            <a:endParaRPr kumimoji="1" lang="zh-CN" altLang="en-US"/>
          </a:p>
        </p:txBody>
      </p:sp>
      <p:sp>
        <p:nvSpPr>
          <p:cNvPr id="11" name="标题 1"/>
          <p:cNvSpPr txBox="1"/>
          <p:nvPr>
            <p:custDataLst>
              <p:tags r:id="rId4"/>
            </p:custDataLst>
          </p:nvPr>
        </p:nvSpPr>
        <p:spPr>
          <a:xfrm>
            <a:off x="5123266" y="2924923"/>
            <a:ext cx="2601276" cy="1970673"/>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2" name="标题 1"/>
          <p:cNvSpPr txBox="1"/>
          <p:nvPr>
            <p:custDataLst>
              <p:tags r:id="rId5"/>
            </p:custDataLst>
          </p:nvPr>
        </p:nvSpPr>
        <p:spPr>
          <a:xfrm rot="10800000">
            <a:off x="5123268" y="4813495"/>
            <a:ext cx="2601274" cy="72000"/>
          </a:xfrm>
          <a:prstGeom prst="round2SameRect">
            <a:avLst>
              <a:gd name="adj1" fmla="val 50000"/>
              <a:gd name="adj2" fmla="val 0"/>
            </a:avLst>
          </a:prstGeom>
          <a:solidFill>
            <a:schemeClr val="accent2"/>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custDataLst>
              <p:tags r:id="rId6"/>
            </p:custDataLst>
          </p:nvPr>
        </p:nvSpPr>
        <p:spPr>
          <a:xfrm>
            <a:off x="5225818" y="4119697"/>
            <a:ext cx="2396172" cy="654739"/>
          </a:xfrm>
          <a:prstGeom prst="rect">
            <a:avLst/>
          </a:prstGeom>
          <a:noFill/>
          <a:ln>
            <a:noFill/>
          </a:ln>
        </p:spPr>
        <p:txBody>
          <a:bodyPr vert="horz" wrap="square" lIns="91440" tIns="45720" rIns="91440" bIns="45720" rtlCol="0" anchor="t"/>
          <a:lstStyle/>
          <a:p>
            <a:pPr algn="ctr">
              <a:lnSpc>
                <a:spcPct val="100000"/>
              </a:lnSpc>
            </a:pPr>
            <a:r>
              <a:rPr kumimoji="1" lang="en-US" altLang="zh-CN" sz="1800">
                <a:ln w="12700">
                  <a:noFill/>
                </a:ln>
                <a:solidFill>
                  <a:srgbClr val="000000">
                    <a:alpha val="100000"/>
                  </a:srgbClr>
                </a:solidFill>
                <a:latin typeface="OPPOSans H" panose="00020600040101010101" charset="-122"/>
                <a:ea typeface="OPPOSans H" panose="00020600040101010101" charset="-122"/>
                <a:cs typeface="OPPOSans H" panose="00020600040101010101" charset="-122"/>
              </a:rPr>
              <a:t>技术架构设计</a:t>
            </a:r>
            <a:endParaRPr kumimoji="1" lang="zh-CN" altLang="en-US"/>
          </a:p>
        </p:txBody>
      </p:sp>
      <p:sp>
        <p:nvSpPr>
          <p:cNvPr id="14" name="标题 1"/>
          <p:cNvSpPr txBox="1"/>
          <p:nvPr>
            <p:custDataLst>
              <p:tags r:id="rId7"/>
            </p:custDataLst>
          </p:nvPr>
        </p:nvSpPr>
        <p:spPr>
          <a:xfrm>
            <a:off x="7894418" y="2924923"/>
            <a:ext cx="2601276" cy="1970673"/>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5" name="标题 1"/>
          <p:cNvSpPr txBox="1"/>
          <p:nvPr>
            <p:custDataLst>
              <p:tags r:id="rId8"/>
            </p:custDataLst>
          </p:nvPr>
        </p:nvSpPr>
        <p:spPr>
          <a:xfrm rot="10800000">
            <a:off x="7894419" y="4813495"/>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6" name="标题 1"/>
          <p:cNvSpPr txBox="1"/>
          <p:nvPr>
            <p:custDataLst>
              <p:tags r:id="rId9"/>
            </p:custDataLst>
          </p:nvPr>
        </p:nvSpPr>
        <p:spPr>
          <a:xfrm>
            <a:off x="7996970" y="4119697"/>
            <a:ext cx="2396172" cy="654739"/>
          </a:xfrm>
          <a:prstGeom prst="rect">
            <a:avLst/>
          </a:prstGeom>
          <a:noFill/>
          <a:ln>
            <a:noFill/>
          </a:ln>
        </p:spPr>
        <p:txBody>
          <a:bodyPr vert="horz" wrap="square" lIns="91440" tIns="45720" rIns="91440" bIns="45720" rtlCol="0" anchor="t"/>
          <a:lstStyle/>
          <a:p>
            <a:pPr algn="ctr">
              <a:lnSpc>
                <a:spcPct val="100000"/>
              </a:lnSpc>
            </a:pPr>
            <a:r>
              <a:rPr kumimoji="1" lang="zh-CN" altLang="en-US" sz="1800">
                <a:ln w="12700">
                  <a:noFill/>
                </a:ln>
                <a:solidFill>
                  <a:srgbClr val="000000">
                    <a:alpha val="100000"/>
                  </a:srgbClr>
                </a:solidFill>
                <a:latin typeface="OPPOSans H" panose="00020600040101010101" charset="-122"/>
                <a:ea typeface="OPPOSans H" panose="00020600040101010101" charset="-122"/>
                <a:cs typeface="OPPOSans H" panose="00020600040101010101" charset="-122"/>
              </a:rPr>
              <a:t>产品</a:t>
            </a:r>
            <a:r>
              <a:rPr kumimoji="1" lang="en-US" altLang="zh-CN" sz="1800">
                <a:ln w="12700">
                  <a:noFill/>
                </a:ln>
                <a:solidFill>
                  <a:srgbClr val="000000">
                    <a:alpha val="100000"/>
                  </a:srgbClr>
                </a:solidFill>
                <a:latin typeface="OPPOSans H" panose="00020600040101010101" charset="-122"/>
                <a:ea typeface="OPPOSans H" panose="00020600040101010101" charset="-122"/>
                <a:cs typeface="OPPOSans H" panose="00020600040101010101" charset="-122"/>
              </a:rPr>
              <a:t>方案</a:t>
            </a:r>
            <a:endParaRPr kumimoji="1" lang="zh-CN" altLang="en-US"/>
          </a:p>
        </p:txBody>
      </p:sp>
      <p:sp>
        <p:nvSpPr>
          <p:cNvPr id="20" name="标题 1"/>
          <p:cNvSpPr txBox="1"/>
          <p:nvPr>
            <p:custDataLst>
              <p:tags r:id="rId10"/>
            </p:custDataLst>
          </p:nvPr>
        </p:nvSpPr>
        <p:spPr>
          <a:xfrm>
            <a:off x="3223316" y="3139254"/>
            <a:ext cx="858872" cy="858872"/>
          </a:xfrm>
          <a:prstGeom prst="ellipse">
            <a:avLst/>
          </a:prstGeom>
          <a:gradFill>
            <a:gsLst>
              <a:gs pos="42000">
                <a:schemeClr val="accent1">
                  <a:alpha val="0"/>
                </a:schemeClr>
              </a:gs>
              <a:gs pos="83000">
                <a:schemeClr val="accent1">
                  <a:alpha val="20000"/>
                </a:schemeClr>
              </a:gs>
            </a:gsLst>
            <a:path path="circle">
              <a:fillToRect l="50000" t="50000" r="50000" b="50000"/>
            </a:path>
            <a:tileRect/>
          </a:gra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21" name="标题 1"/>
          <p:cNvSpPr txBox="1"/>
          <p:nvPr>
            <p:custDataLst>
              <p:tags r:id="rId11"/>
            </p:custDataLst>
          </p:nvPr>
        </p:nvSpPr>
        <p:spPr>
          <a:xfrm>
            <a:off x="3314406" y="3230344"/>
            <a:ext cx="676692" cy="676692"/>
          </a:xfrm>
          <a:prstGeom prst="ellipse">
            <a:avLst/>
          </a:prstGeom>
          <a:solidFill>
            <a:schemeClr val="accent1"/>
          </a:solidFill>
          <a:ln w="12700" cap="sq">
            <a:noFill/>
            <a:miter/>
          </a:ln>
          <a:effectLst>
            <a:outerShdw blurRad="190500" dist="63500" dir="5400000" sx="102000" sy="102000" algn="ctr" rotWithShape="0">
              <a:schemeClr val="tx1">
                <a:alpha val="15000"/>
              </a:schemeClr>
            </a:outerShdw>
          </a:effectLst>
        </p:spPr>
        <p:txBody>
          <a:bodyPr vert="horz" wrap="square" lIns="91440" tIns="45720" rIns="91440" bIns="45720" rtlCol="0" anchor="ctr"/>
          <a:lstStyle/>
          <a:p>
            <a:pPr algn="ctr">
              <a:lnSpc>
                <a:spcPct val="100000"/>
              </a:lnSpc>
            </a:pPr>
            <a:endParaRPr kumimoji="1" lang="zh-CN" altLang="en-US"/>
          </a:p>
        </p:txBody>
      </p:sp>
      <p:sp>
        <p:nvSpPr>
          <p:cNvPr id="22" name="标题 1"/>
          <p:cNvSpPr txBox="1"/>
          <p:nvPr>
            <p:custDataLst>
              <p:tags r:id="rId12"/>
            </p:custDataLst>
          </p:nvPr>
        </p:nvSpPr>
        <p:spPr>
          <a:xfrm>
            <a:off x="3405926" y="3339294"/>
            <a:ext cx="493652" cy="458791"/>
          </a:xfrm>
          <a:prstGeom prst="rect">
            <a:avLst/>
          </a:prstGeom>
          <a:noFill/>
          <a:ln>
            <a:noFill/>
          </a:ln>
        </p:spPr>
        <p:txBody>
          <a:bodyPr vert="horz" wrap="square" lIns="91440" tIns="45720" rIns="91440" bIns="45720" rtlCol="0" anchor="ctr"/>
          <a:lstStyle/>
          <a:p>
            <a:pPr algn="ctr">
              <a:lnSpc>
                <a:spcPct val="100000"/>
              </a:lnSpc>
            </a:pPr>
            <a:r>
              <a:rPr kumimoji="1" lang="en-US" altLang="zh-CN" sz="1800">
                <a:ln w="12700">
                  <a:noFill/>
                </a:ln>
                <a:solidFill>
                  <a:srgbClr val="FFFFFF">
                    <a:alpha val="100000"/>
                  </a:srgbClr>
                </a:solidFill>
                <a:latin typeface="OPPOSans R" panose="00020600040101010101" charset="-122"/>
                <a:ea typeface="OPPOSans R" panose="00020600040101010101" charset="-122"/>
                <a:cs typeface="OPPOSans R" panose="00020600040101010101" charset="-122"/>
              </a:rPr>
              <a:t>01</a:t>
            </a:r>
            <a:endParaRPr kumimoji="1" lang="zh-CN" altLang="en-US"/>
          </a:p>
        </p:txBody>
      </p:sp>
      <p:sp>
        <p:nvSpPr>
          <p:cNvPr id="23" name="标题 1"/>
          <p:cNvSpPr txBox="1"/>
          <p:nvPr>
            <p:custDataLst>
              <p:tags r:id="rId13"/>
            </p:custDataLst>
          </p:nvPr>
        </p:nvSpPr>
        <p:spPr>
          <a:xfrm>
            <a:off x="5994468" y="3139254"/>
            <a:ext cx="858872" cy="858872"/>
          </a:xfrm>
          <a:prstGeom prst="ellipse">
            <a:avLst/>
          </a:prstGeom>
          <a:gradFill>
            <a:gsLst>
              <a:gs pos="42000">
                <a:schemeClr val="accent2">
                  <a:alpha val="0"/>
                </a:schemeClr>
              </a:gs>
              <a:gs pos="83000">
                <a:schemeClr val="accent2">
                  <a:alpha val="20000"/>
                </a:schemeClr>
              </a:gs>
            </a:gsLst>
            <a:path path="circle">
              <a:fillToRect l="50000" t="50000" r="50000" b="50000"/>
            </a:path>
            <a:tileRect/>
          </a:gra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24" name="标题 1"/>
          <p:cNvSpPr txBox="1"/>
          <p:nvPr>
            <p:custDataLst>
              <p:tags r:id="rId14"/>
            </p:custDataLst>
          </p:nvPr>
        </p:nvSpPr>
        <p:spPr>
          <a:xfrm>
            <a:off x="6085558" y="3230344"/>
            <a:ext cx="676692" cy="676692"/>
          </a:xfrm>
          <a:prstGeom prst="ellipse">
            <a:avLst/>
          </a:prstGeom>
          <a:solidFill>
            <a:schemeClr val="accent2"/>
          </a:solidFill>
          <a:ln w="12700" cap="sq">
            <a:noFill/>
            <a:miter/>
          </a:ln>
          <a:effectLst>
            <a:outerShdw blurRad="190500" dist="63500" dir="5400000" sx="102000" sy="102000" algn="ctr" rotWithShape="0">
              <a:schemeClr val="tx1">
                <a:alpha val="15000"/>
              </a:schemeClr>
            </a:outerShdw>
          </a:effectLst>
        </p:spPr>
        <p:txBody>
          <a:bodyPr vert="horz" wrap="square" lIns="91440" tIns="45720" rIns="91440" bIns="45720" rtlCol="0" anchor="ctr"/>
          <a:lstStyle/>
          <a:p>
            <a:pPr algn="ctr">
              <a:lnSpc>
                <a:spcPct val="100000"/>
              </a:lnSpc>
            </a:pPr>
            <a:endParaRPr kumimoji="1" lang="zh-CN" altLang="en-US"/>
          </a:p>
        </p:txBody>
      </p:sp>
      <p:sp>
        <p:nvSpPr>
          <p:cNvPr id="25" name="标题 1"/>
          <p:cNvSpPr txBox="1"/>
          <p:nvPr>
            <p:custDataLst>
              <p:tags r:id="rId15"/>
            </p:custDataLst>
          </p:nvPr>
        </p:nvSpPr>
        <p:spPr>
          <a:xfrm>
            <a:off x="6145453" y="3339294"/>
            <a:ext cx="556903" cy="458791"/>
          </a:xfrm>
          <a:prstGeom prst="rect">
            <a:avLst/>
          </a:prstGeom>
          <a:noFill/>
          <a:ln>
            <a:noFill/>
          </a:ln>
        </p:spPr>
        <p:txBody>
          <a:bodyPr vert="horz" wrap="square" lIns="91440" tIns="45720" rIns="91440" bIns="45720" rtlCol="0" anchor="ctr"/>
          <a:lstStyle/>
          <a:p>
            <a:pPr algn="ctr">
              <a:lnSpc>
                <a:spcPct val="100000"/>
              </a:lnSpc>
            </a:pPr>
            <a:r>
              <a:rPr kumimoji="1" lang="en-US" altLang="zh-CN" sz="1800">
                <a:ln w="12700">
                  <a:noFill/>
                </a:ln>
                <a:solidFill>
                  <a:srgbClr val="FFFFFF">
                    <a:alpha val="100000"/>
                  </a:srgbClr>
                </a:solidFill>
                <a:latin typeface="OPPOSans R" panose="00020600040101010101" charset="-122"/>
                <a:ea typeface="OPPOSans R" panose="00020600040101010101" charset="-122"/>
                <a:cs typeface="OPPOSans R" panose="00020600040101010101" charset="-122"/>
              </a:rPr>
              <a:t>02</a:t>
            </a:r>
            <a:endParaRPr kumimoji="1" lang="zh-CN" altLang="en-US"/>
          </a:p>
        </p:txBody>
      </p:sp>
      <p:sp>
        <p:nvSpPr>
          <p:cNvPr id="26" name="标题 1"/>
          <p:cNvSpPr txBox="1"/>
          <p:nvPr>
            <p:custDataLst>
              <p:tags r:id="rId16"/>
            </p:custDataLst>
          </p:nvPr>
        </p:nvSpPr>
        <p:spPr>
          <a:xfrm>
            <a:off x="8765620" y="3139254"/>
            <a:ext cx="858872" cy="858872"/>
          </a:xfrm>
          <a:prstGeom prst="ellipse">
            <a:avLst/>
          </a:prstGeom>
          <a:gradFill>
            <a:gsLst>
              <a:gs pos="42000">
                <a:schemeClr val="accent1">
                  <a:alpha val="0"/>
                </a:schemeClr>
              </a:gs>
              <a:gs pos="83000">
                <a:schemeClr val="accent1">
                  <a:alpha val="20000"/>
                </a:schemeClr>
              </a:gs>
            </a:gsLst>
            <a:path path="circle">
              <a:fillToRect l="50000" t="50000" r="50000" b="50000"/>
            </a:path>
            <a:tileRect/>
          </a:gra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27" name="标题 1"/>
          <p:cNvSpPr txBox="1"/>
          <p:nvPr>
            <p:custDataLst>
              <p:tags r:id="rId17"/>
            </p:custDataLst>
          </p:nvPr>
        </p:nvSpPr>
        <p:spPr>
          <a:xfrm>
            <a:off x="8856710" y="3230344"/>
            <a:ext cx="676692" cy="676692"/>
          </a:xfrm>
          <a:prstGeom prst="ellipse">
            <a:avLst/>
          </a:prstGeom>
          <a:solidFill>
            <a:schemeClr val="accent1"/>
          </a:solidFill>
          <a:ln w="12700" cap="sq">
            <a:noFill/>
            <a:miter/>
          </a:ln>
          <a:effectLst>
            <a:outerShdw blurRad="190500" dist="63500" dir="5400000" sx="102000" sy="102000" algn="ctr" rotWithShape="0">
              <a:schemeClr val="tx1">
                <a:alpha val="15000"/>
              </a:schemeClr>
            </a:outerShdw>
          </a:effectLst>
        </p:spPr>
        <p:txBody>
          <a:bodyPr vert="horz" wrap="square" lIns="91440" tIns="45720" rIns="91440" bIns="45720" rtlCol="0" anchor="ctr"/>
          <a:lstStyle/>
          <a:p>
            <a:pPr algn="ctr">
              <a:lnSpc>
                <a:spcPct val="100000"/>
              </a:lnSpc>
            </a:pPr>
            <a:endParaRPr kumimoji="1" lang="zh-CN" altLang="en-US"/>
          </a:p>
        </p:txBody>
      </p:sp>
      <p:sp>
        <p:nvSpPr>
          <p:cNvPr id="28" name="标题 1"/>
          <p:cNvSpPr txBox="1"/>
          <p:nvPr>
            <p:custDataLst>
              <p:tags r:id="rId18"/>
            </p:custDataLst>
          </p:nvPr>
        </p:nvSpPr>
        <p:spPr>
          <a:xfrm>
            <a:off x="8916605" y="3339294"/>
            <a:ext cx="556903" cy="458791"/>
          </a:xfrm>
          <a:prstGeom prst="rect">
            <a:avLst/>
          </a:prstGeom>
          <a:noFill/>
          <a:ln>
            <a:noFill/>
          </a:ln>
        </p:spPr>
        <p:txBody>
          <a:bodyPr vert="horz" wrap="square" lIns="91440" tIns="45720" rIns="91440" bIns="45720" rtlCol="0" anchor="ctr"/>
          <a:lstStyle/>
          <a:p>
            <a:pPr algn="ctr">
              <a:lnSpc>
                <a:spcPct val="100000"/>
              </a:lnSpc>
            </a:pPr>
            <a:r>
              <a:rPr kumimoji="1" lang="en-US" altLang="zh-CN" sz="1800">
                <a:ln w="12700">
                  <a:noFill/>
                </a:ln>
                <a:solidFill>
                  <a:srgbClr val="FFFFFF">
                    <a:alpha val="100000"/>
                  </a:srgbClr>
                </a:solidFill>
                <a:latin typeface="OPPOSans R" panose="00020600040101010101" charset="-122"/>
                <a:ea typeface="OPPOSans R" panose="00020600040101010101" charset="-122"/>
                <a:cs typeface="OPPOSans R" panose="00020600040101010101" charset="-122"/>
              </a:rPr>
              <a:t>03</a:t>
            </a:r>
            <a:endParaRPr kumimoji="1" lang="zh-CN" altLang="en-US"/>
          </a:p>
        </p:txBody>
      </p:sp>
      <p:sp>
        <p:nvSpPr>
          <p:cNvPr id="32" name="标题 1"/>
          <p:cNvSpPr txBox="1"/>
          <p:nvPr/>
        </p:nvSpPr>
        <p:spPr>
          <a:xfrm>
            <a:off x="458544" y="1199245"/>
            <a:ext cx="2035066" cy="1015663"/>
          </a:xfrm>
          <a:prstGeom prst="rect">
            <a:avLst/>
          </a:prstGeom>
          <a:noFill/>
          <a:ln>
            <a:noFill/>
          </a:ln>
          <a:effectLst/>
        </p:spPr>
        <p:txBody>
          <a:bodyPr vert="horz" wrap="square" lIns="91440" tIns="45720" rIns="91440" bIns="45720" rtlCol="0" anchor="t"/>
          <a:lstStyle/>
          <a:p>
            <a:pPr algn="l">
              <a:lnSpc>
                <a:spcPct val="100000"/>
              </a:lnSpc>
            </a:pPr>
            <a:r>
              <a:rPr kumimoji="1" lang="en-US" altLang="zh-CN" sz="60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目录</a:t>
            </a:r>
            <a:endParaRPr kumimoji="1" lang="zh-CN" altLang="en-US"/>
          </a:p>
        </p:txBody>
      </p:sp>
      <p:sp>
        <p:nvSpPr>
          <p:cNvPr id="33" name="标题 1"/>
          <p:cNvSpPr txBox="1"/>
          <p:nvPr/>
        </p:nvSpPr>
        <p:spPr>
          <a:xfrm>
            <a:off x="2099824" y="1690374"/>
            <a:ext cx="1727405" cy="400110"/>
          </a:xfrm>
          <a:prstGeom prst="rect">
            <a:avLst/>
          </a:prstGeom>
          <a:noFill/>
          <a:ln>
            <a:noFill/>
          </a:ln>
        </p:spPr>
        <p:txBody>
          <a:bodyPr vert="horz" wrap="square" lIns="91440" tIns="45720" rIns="91440" bIns="45720" rtlCol="0" anchor="t"/>
          <a:lstStyle/>
          <a:p>
            <a:pPr algn="l">
              <a:lnSpc>
                <a:spcPct val="100000"/>
              </a:lnSpc>
            </a:pPr>
            <a:r>
              <a:rPr kumimoji="1" lang="en-US" altLang="zh-CN" sz="2000">
                <a:ln w="12700">
                  <a:noFill/>
                </a:ln>
                <a:solidFill>
                  <a:srgbClr val="262626">
                    <a:alpha val="100000"/>
                  </a:srgbClr>
                </a:solidFill>
                <a:latin typeface="OPPOSans R" panose="00020600040101010101" charset="-122"/>
                <a:ea typeface="OPPOSans R" panose="00020600040101010101" charset="-122"/>
                <a:cs typeface="OPPOSans R" panose="00020600040101010101" charset="-122"/>
              </a:rPr>
              <a:t>CONTENTS</a:t>
            </a:r>
            <a:endParaRPr kumimoji="1"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218186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审批设置，可对应各个分组的不同流程的审批设置，包含公车申请、私车申请、用车登记、快速派车、车务申请、周期任务。可通过灵活配置来满足不同分组的流程审批。满足企业个性化的审批需求。</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审批设置</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审批设置</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9" name="图片 2" descr="IMG_256"/>
          <p:cNvPicPr>
            <a:picLocks noChangeAspect="1"/>
          </p:cNvPicPr>
          <p:nvPr/>
        </p:nvPicPr>
        <p:blipFill>
          <a:blip r:embed="rId1"/>
          <a:stretch>
            <a:fillRect/>
          </a:stretch>
        </p:blipFill>
        <p:spPr>
          <a:xfrm>
            <a:off x="5231765" y="1556703"/>
            <a:ext cx="5887720" cy="2907665"/>
          </a:xfrm>
          <a:prstGeom prst="roundRect">
            <a:avLst>
              <a:gd name="adj" fmla="val 2249"/>
            </a:avLst>
          </a:prstGeom>
          <a:noFill/>
          <a:ln w="28575">
            <a:solidFill>
              <a:schemeClr val="tx2"/>
            </a:solidFill>
          </a:ln>
        </p:spPr>
      </p:pic>
      <p:pic>
        <p:nvPicPr>
          <p:cNvPr id="10" name="图片 10" descr="1710835802314"/>
          <p:cNvPicPr>
            <a:picLocks noChangeAspect="1"/>
          </p:cNvPicPr>
          <p:nvPr/>
        </p:nvPicPr>
        <p:blipFill>
          <a:blip r:embed="rId2"/>
          <a:stretch>
            <a:fillRect/>
          </a:stretch>
        </p:blipFill>
        <p:spPr>
          <a:xfrm>
            <a:off x="6311583" y="2835910"/>
            <a:ext cx="5521325" cy="2872740"/>
          </a:xfrm>
          <a:prstGeom prst="roundRect">
            <a:avLst>
              <a:gd name="adj" fmla="val 1646"/>
            </a:avLst>
          </a:prstGeom>
          <a:ln w="28575">
            <a:solidFill>
              <a:schemeClr val="tx2"/>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147891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通过表单模版管理员可自定义设置公车，用车登记，快速派车等流程的的字段设置，在申请表单页面中可添加自定义字段，调整灵活。</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表单模版</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表单模版</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160010" y="1917065"/>
            <a:ext cx="6612890" cy="3165475"/>
          </a:xfrm>
          <a:prstGeom prst="roundRect">
            <a:avLst>
              <a:gd name="adj" fmla="val 3831"/>
            </a:avLst>
          </a:prstGeom>
          <a:ln w="28575">
            <a:solidFill>
              <a:schemeClr val="tx2"/>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147891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管理员可针对用车申请特殊处理处理的设置。</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包含异常处置设置、自动取消用车设置、撤销权限设置、用车权限设置、车辆司机绑定设置、时间校验设置等用车相关高级规则设置。</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高级设置</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高级设置</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4" descr="IMG_256"/>
          <p:cNvPicPr>
            <a:picLocks noChangeAspect="1"/>
          </p:cNvPicPr>
          <p:nvPr/>
        </p:nvPicPr>
        <p:blipFill>
          <a:blip r:embed="rId1"/>
          <a:stretch>
            <a:fillRect/>
          </a:stretch>
        </p:blipFill>
        <p:spPr>
          <a:xfrm>
            <a:off x="5447665" y="1917065"/>
            <a:ext cx="6346825" cy="3166110"/>
          </a:xfrm>
          <a:prstGeom prst="roundRect">
            <a:avLst>
              <a:gd name="adj" fmla="val 3429"/>
            </a:avLst>
          </a:prstGeom>
          <a:noFill/>
          <a:ln w="28575">
            <a:solidFill>
              <a:schemeClr val="tx2"/>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4445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651510" y="2046605"/>
            <a:ext cx="4292600" cy="2935605"/>
          </a:xfrm>
          <a:prstGeom prst="rect">
            <a:avLst/>
          </a:prstGeom>
          <a:solidFill>
            <a:schemeClr val="bg1"/>
          </a:solidFill>
          <a:ln w="12700" cap="sq">
            <a:solidFill>
              <a:schemeClr val="accent1"/>
            </a:solidFill>
          </a:ln>
          <a:effectLst/>
        </p:spPr>
        <p:txBody>
          <a:bodyPr vert="horz" wrap="square" lIns="91440" tIns="45720" rIns="91440" bIns="45720" rtlCol="0" anchor="t"/>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3199" y="2236742"/>
            <a:ext cx="617036" cy="617036"/>
          </a:xfrm>
          <a:prstGeom prst="ellips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1033251" y="2371507"/>
            <a:ext cx="396931" cy="347507"/>
          </a:xfrm>
          <a:custGeom>
            <a:avLst/>
            <a:gdLst>
              <a:gd name="connsiteX0" fmla="*/ 411293 w 822401"/>
              <a:gd name="connsiteY0" fmla="*/ 234366 h 720000"/>
              <a:gd name="connsiteX1" fmla="*/ 536928 w 822401"/>
              <a:gd name="connsiteY1" fmla="*/ 360000 h 720000"/>
              <a:gd name="connsiteX2" fmla="*/ 411293 w 822401"/>
              <a:gd name="connsiteY2" fmla="*/ 485635 h 720000"/>
              <a:gd name="connsiteX3" fmla="*/ 285659 w 822401"/>
              <a:gd name="connsiteY3" fmla="*/ 360000 h 720000"/>
              <a:gd name="connsiteX4" fmla="*/ 411293 w 822401"/>
              <a:gd name="connsiteY4" fmla="*/ 234366 h 720000"/>
              <a:gd name="connsiteX5" fmla="*/ 411293 w 822401"/>
              <a:gd name="connsiteY5" fmla="*/ 178938 h 720000"/>
              <a:gd name="connsiteX6" fmla="*/ 230231 w 822401"/>
              <a:gd name="connsiteY6" fmla="*/ 360000 h 720000"/>
              <a:gd name="connsiteX7" fmla="*/ 411293 w 822401"/>
              <a:gd name="connsiteY7" fmla="*/ 541063 h 720000"/>
              <a:gd name="connsiteX8" fmla="*/ 592355 w 822401"/>
              <a:gd name="connsiteY8" fmla="*/ 360000 h 720000"/>
              <a:gd name="connsiteX9" fmla="*/ 411293 w 822401"/>
              <a:gd name="connsiteY9" fmla="*/ 178938 h 720000"/>
              <a:gd name="connsiteX10" fmla="*/ 219884 w 822401"/>
              <a:gd name="connsiteY10" fmla="*/ 0 h 720000"/>
              <a:gd name="connsiteX11" fmla="*/ 602517 w 822401"/>
              <a:gd name="connsiteY11" fmla="*/ 0 h 720000"/>
              <a:gd name="connsiteX12" fmla="*/ 627275 w 822401"/>
              <a:gd name="connsiteY12" fmla="*/ 14319 h 720000"/>
              <a:gd name="connsiteX13" fmla="*/ 818591 w 822401"/>
              <a:gd name="connsiteY13" fmla="*/ 345682 h 720000"/>
              <a:gd name="connsiteX14" fmla="*/ 818591 w 822401"/>
              <a:gd name="connsiteY14" fmla="*/ 374319 h 720000"/>
              <a:gd name="connsiteX15" fmla="*/ 627367 w 822401"/>
              <a:gd name="connsiteY15" fmla="*/ 705682 h 720000"/>
              <a:gd name="connsiteX16" fmla="*/ 602609 w 822401"/>
              <a:gd name="connsiteY16" fmla="*/ 720000 h 720000"/>
              <a:gd name="connsiteX17" fmla="*/ 219977 w 822401"/>
              <a:gd name="connsiteY17" fmla="*/ 720000 h 720000"/>
              <a:gd name="connsiteX18" fmla="*/ 195219 w 822401"/>
              <a:gd name="connsiteY18" fmla="*/ 705682 h 720000"/>
              <a:gd name="connsiteX19" fmla="*/ 3811 w 822401"/>
              <a:gd name="connsiteY19" fmla="*/ 374319 h 720000"/>
              <a:gd name="connsiteX20" fmla="*/ 3811 w 822401"/>
              <a:gd name="connsiteY20" fmla="*/ 345682 h 720000"/>
              <a:gd name="connsiteX21" fmla="*/ 195127 w 822401"/>
              <a:gd name="connsiteY21" fmla="*/ 14319 h 720000"/>
              <a:gd name="connsiteX22" fmla="*/ 219884 w 822401"/>
              <a:gd name="connsiteY22" fmla="*/ 0 h 720000"/>
            </a:gdLst>
            <a:ahLst/>
            <a:cxnLst/>
            <a:rect l="l" t="t" r="r" b="b"/>
            <a:pathLst>
              <a:path w="822401" h="720000">
                <a:moveTo>
                  <a:pt x="411293" y="234366"/>
                </a:moveTo>
                <a:cubicBezTo>
                  <a:pt x="480577" y="234366"/>
                  <a:pt x="536928" y="290716"/>
                  <a:pt x="536928" y="360000"/>
                </a:cubicBezTo>
                <a:cubicBezTo>
                  <a:pt x="536928" y="429284"/>
                  <a:pt x="480577" y="485635"/>
                  <a:pt x="411293" y="485635"/>
                </a:cubicBezTo>
                <a:cubicBezTo>
                  <a:pt x="342009" y="485635"/>
                  <a:pt x="285659" y="429284"/>
                  <a:pt x="285659" y="360000"/>
                </a:cubicBezTo>
                <a:cubicBezTo>
                  <a:pt x="285659" y="290716"/>
                  <a:pt x="342009" y="234366"/>
                  <a:pt x="411293" y="234366"/>
                </a:cubicBezTo>
                <a:close/>
                <a:moveTo>
                  <a:pt x="411293" y="178938"/>
                </a:moveTo>
                <a:cubicBezTo>
                  <a:pt x="311432" y="178938"/>
                  <a:pt x="230231" y="260139"/>
                  <a:pt x="230231" y="360000"/>
                </a:cubicBezTo>
                <a:cubicBezTo>
                  <a:pt x="230231" y="459862"/>
                  <a:pt x="311432" y="541063"/>
                  <a:pt x="411293" y="541063"/>
                </a:cubicBezTo>
                <a:cubicBezTo>
                  <a:pt x="511154" y="541063"/>
                  <a:pt x="592355" y="459862"/>
                  <a:pt x="592355" y="360000"/>
                </a:cubicBezTo>
                <a:cubicBezTo>
                  <a:pt x="592355" y="260139"/>
                  <a:pt x="511154" y="178938"/>
                  <a:pt x="411293" y="178938"/>
                </a:cubicBezTo>
                <a:close/>
                <a:moveTo>
                  <a:pt x="219884" y="0"/>
                </a:moveTo>
                <a:lnTo>
                  <a:pt x="602517" y="0"/>
                </a:lnTo>
                <a:cubicBezTo>
                  <a:pt x="612679" y="0"/>
                  <a:pt x="622194" y="5451"/>
                  <a:pt x="627275" y="14319"/>
                </a:cubicBezTo>
                <a:lnTo>
                  <a:pt x="818591" y="345682"/>
                </a:lnTo>
                <a:cubicBezTo>
                  <a:pt x="823672" y="354550"/>
                  <a:pt x="823672" y="365451"/>
                  <a:pt x="818591" y="374319"/>
                </a:cubicBezTo>
                <a:lnTo>
                  <a:pt x="627367" y="705682"/>
                </a:lnTo>
                <a:cubicBezTo>
                  <a:pt x="622286" y="714550"/>
                  <a:pt x="612771" y="720000"/>
                  <a:pt x="602609" y="720000"/>
                </a:cubicBezTo>
                <a:lnTo>
                  <a:pt x="219977" y="720000"/>
                </a:lnTo>
                <a:cubicBezTo>
                  <a:pt x="209815" y="720000"/>
                  <a:pt x="200300" y="714550"/>
                  <a:pt x="195219" y="705682"/>
                </a:cubicBezTo>
                <a:lnTo>
                  <a:pt x="3811" y="374319"/>
                </a:lnTo>
                <a:cubicBezTo>
                  <a:pt x="-1270" y="365543"/>
                  <a:pt x="-1270" y="354550"/>
                  <a:pt x="3811" y="345682"/>
                </a:cubicBezTo>
                <a:lnTo>
                  <a:pt x="195127" y="14319"/>
                </a:lnTo>
                <a:cubicBezTo>
                  <a:pt x="200208" y="5451"/>
                  <a:pt x="209723" y="0"/>
                  <a:pt x="219884" y="0"/>
                </a:cubicBezTo>
                <a:close/>
              </a:path>
            </a:pathLst>
          </a:custGeom>
          <a:solidFill>
            <a:schemeClr val="bg1"/>
          </a:solidFill>
          <a:ln cap="sq">
            <a:noFill/>
            <a:prstDash val="solid"/>
          </a:ln>
          <a:effectLst/>
        </p:spPr>
        <p:txBody>
          <a:bodyPr vert="horz" wrap="non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1121410" y="2964815"/>
            <a:ext cx="3451225" cy="147891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通过用车方案设置，可以实现针对不同分组下不同车辆类型收费费用规则设置，进而在用车申请中可选择对应用车方案，用车结束后系统自动统计用车应收费用。</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nvSpPr>
        <p:spPr>
          <a:xfrm>
            <a:off x="1110747"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125963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140851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651510"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800393"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nvSpPr>
        <p:spPr>
          <a:xfrm>
            <a:off x="949276" y="1665705"/>
            <a:ext cx="93815" cy="93815"/>
          </a:xfrm>
          <a:prstGeom prst="ellipse">
            <a:avLst/>
          </a:prstGeom>
          <a:solidFill>
            <a:schemeClr val="accent1">
              <a:lumMod val="20000"/>
              <a:lumOff val="80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1631227" y="2277072"/>
            <a:ext cx="3042857" cy="561777"/>
          </a:xfrm>
          <a:prstGeom prst="rect">
            <a:avLst/>
          </a:prstGeom>
          <a:noFill/>
          <a:ln>
            <a:noFill/>
          </a:ln>
        </p:spPr>
        <p:txBody>
          <a:bodyPr vert="horz" wrap="square" lIns="0" tIns="0" rIns="0" bIns="0" rtlCol="0" anchor="ctr"/>
          <a:lstStyle/>
          <a:p>
            <a:pPr algn="l">
              <a:lnSpc>
                <a:spcPct val="130000"/>
              </a:lnSpc>
            </a:pP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用车方案设置</a:t>
            </a:r>
            <a:endPar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基础设置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用车方案设置</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rcRect/>
          <a:stretch>
            <a:fillRect/>
          </a:stretch>
        </p:blipFill>
        <p:spPr>
          <a:xfrm>
            <a:off x="5375910" y="1637030"/>
            <a:ext cx="5863590" cy="2806700"/>
          </a:xfrm>
          <a:prstGeom prst="roundRect">
            <a:avLst>
              <a:gd name="adj" fmla="val 1742"/>
            </a:avLst>
          </a:prstGeom>
          <a:ln w="28575">
            <a:solidFill>
              <a:schemeClr val="tx1"/>
            </a:solidFill>
          </a:ln>
        </p:spPr>
      </p:pic>
      <p:pic>
        <p:nvPicPr>
          <p:cNvPr id="8" name="图片 7"/>
          <p:cNvPicPr>
            <a:picLocks noChangeAspect="1"/>
          </p:cNvPicPr>
          <p:nvPr/>
        </p:nvPicPr>
        <p:blipFill>
          <a:blip r:embed="rId2"/>
          <a:stretch>
            <a:fillRect/>
          </a:stretch>
        </p:blipFill>
        <p:spPr>
          <a:xfrm>
            <a:off x="6600190" y="2924810"/>
            <a:ext cx="5171440" cy="2475230"/>
          </a:xfrm>
          <a:prstGeom prst="roundRect">
            <a:avLst>
              <a:gd name="adj" fmla="val 1282"/>
            </a:avLst>
          </a:prstGeom>
          <a:ln w="28575">
            <a:solidFill>
              <a:schemeClr val="tx1"/>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系统管理</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2130"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1570"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090545" y="33280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组织管理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4"/>
            </p:custDataLst>
          </p:nvPr>
        </p:nvSpPr>
        <p:spPr>
          <a:xfrm>
            <a:off x="3090545" y="416369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5"/>
            </p:custDataLst>
          </p:nvPr>
        </p:nvSpPr>
        <p:spPr>
          <a:xfrm rot="10800000">
            <a:off x="3089985" y="474745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6"/>
            </p:custDataLst>
          </p:nvPr>
        </p:nvSpPr>
        <p:spPr>
          <a:xfrm>
            <a:off x="3108960" y="419227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角色管理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7"/>
            </p:custDataLst>
          </p:nvPr>
        </p:nvSpPr>
        <p:spPr>
          <a:xfrm>
            <a:off x="6149975"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8"/>
            </p:custDataLst>
          </p:nvPr>
        </p:nvSpPr>
        <p:spPr>
          <a:xfrm rot="10800000">
            <a:off x="6149415"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9"/>
            </p:custDataLst>
          </p:nvPr>
        </p:nvSpPr>
        <p:spPr>
          <a:xfrm>
            <a:off x="6168390" y="33280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人员管理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3" name="标题 1"/>
          <p:cNvSpPr txBox="1"/>
          <p:nvPr>
            <p:custDataLst>
              <p:tags r:id="rId10"/>
            </p:custDataLst>
          </p:nvPr>
        </p:nvSpPr>
        <p:spPr>
          <a:xfrm>
            <a:off x="6168390" y="416369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4" name="标题 1"/>
          <p:cNvSpPr txBox="1"/>
          <p:nvPr>
            <p:custDataLst>
              <p:tags r:id="rId11"/>
            </p:custDataLst>
          </p:nvPr>
        </p:nvSpPr>
        <p:spPr>
          <a:xfrm rot="10800000">
            <a:off x="6167830" y="474745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5" name="标题 1"/>
          <p:cNvSpPr txBox="1"/>
          <p:nvPr>
            <p:custDataLst>
              <p:tags r:id="rId12"/>
            </p:custDataLst>
          </p:nvPr>
        </p:nvSpPr>
        <p:spPr>
          <a:xfrm>
            <a:off x="6545580" y="419227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消息预警设置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9334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06030" y="1945005"/>
            <a:ext cx="3957320" cy="2440305"/>
          </a:xfrm>
          <a:prstGeom prst="rect">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752080" y="2480310"/>
            <a:ext cx="3542030" cy="1710055"/>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管理员可通过组织管理功能进行系统用户的管理。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左侧展示组织架构信息，右侧展示人员详细信息。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点击新建用户可快速创建用户信息。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1"/>
          <p:cNvSpPr txBox="1"/>
          <p:nvPr/>
        </p:nvSpPr>
        <p:spPr>
          <a:xfrm>
            <a:off x="7752080" y="2132965"/>
            <a:ext cx="3542030" cy="338455"/>
          </a:xfrm>
          <a:prstGeom prst="rect">
            <a:avLst/>
          </a:prstGeom>
          <a:noFill/>
          <a:ln>
            <a:noFill/>
          </a:ln>
        </p:spPr>
        <p:txBody>
          <a:bodyPr vert="horz" wrap="square" lIns="0" tIns="0" rIns="0" bIns="0" rtlCol="0" anchor="b"/>
          <a:lstStyle/>
          <a:p>
            <a:pPr algn="l">
              <a:lnSpc>
                <a:spcPct val="13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组织管理</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7594325" y="1824021"/>
            <a:ext cx="1584000" cy="72000"/>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系统管理</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组织管理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695325" y="1637665"/>
            <a:ext cx="6383020" cy="3054985"/>
          </a:xfrm>
          <a:prstGeom prst="roundRect">
            <a:avLst>
              <a:gd name="adj" fmla="val 3450"/>
            </a:avLst>
          </a:prstGeom>
          <a:ln w="28575">
            <a:solidFill>
              <a:schemeClr val="tx2"/>
            </a:solid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47625" y="-9969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06030" y="1945005"/>
            <a:ext cx="3957320" cy="2440305"/>
          </a:xfrm>
          <a:prstGeom prst="rect">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752080" y="2480310"/>
            <a:ext cx="3542030" cy="1710055"/>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管理员可通过人员管理功能进行系统用户的管理。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左侧展示组织架构信息，右侧展示人员详细信息。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点击新建用户可快速创建用户信息。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1"/>
          <p:cNvSpPr txBox="1"/>
          <p:nvPr/>
        </p:nvSpPr>
        <p:spPr>
          <a:xfrm>
            <a:off x="7752080" y="2132965"/>
            <a:ext cx="3542030" cy="338455"/>
          </a:xfrm>
          <a:prstGeom prst="rect">
            <a:avLst/>
          </a:prstGeom>
          <a:noFill/>
          <a:ln>
            <a:noFill/>
          </a:ln>
        </p:spPr>
        <p:txBody>
          <a:bodyPr vert="horz" wrap="square" lIns="0" tIns="0" rIns="0" bIns="0" rtlCol="0" anchor="b"/>
          <a:lstStyle/>
          <a:p>
            <a:pPr algn="l">
              <a:lnSpc>
                <a:spcPct val="13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人员管理</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7594325" y="1824021"/>
            <a:ext cx="1584000" cy="72000"/>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系统管理</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人员管理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26" name="图片 25"/>
          <p:cNvPicPr>
            <a:picLocks noChangeAspect="1"/>
          </p:cNvPicPr>
          <p:nvPr/>
        </p:nvPicPr>
        <p:blipFill>
          <a:blip r:embed="rId1"/>
          <a:stretch>
            <a:fillRect/>
          </a:stretch>
        </p:blipFill>
        <p:spPr>
          <a:xfrm>
            <a:off x="335280" y="1520190"/>
            <a:ext cx="6242050" cy="2988310"/>
          </a:xfrm>
          <a:prstGeom prst="roundRect">
            <a:avLst>
              <a:gd name="adj" fmla="val 3633"/>
            </a:avLst>
          </a:prstGeom>
          <a:ln w="28575">
            <a:solidFill>
              <a:schemeClr val="tx2"/>
            </a:solidFill>
          </a:ln>
        </p:spPr>
      </p:pic>
      <p:pic>
        <p:nvPicPr>
          <p:cNvPr id="25" name="图片 24"/>
          <p:cNvPicPr>
            <a:picLocks noChangeAspect="1"/>
          </p:cNvPicPr>
          <p:nvPr/>
        </p:nvPicPr>
        <p:blipFill>
          <a:blip r:embed="rId2"/>
          <a:stretch>
            <a:fillRect/>
          </a:stretch>
        </p:blipFill>
        <p:spPr>
          <a:xfrm>
            <a:off x="3935730" y="2781300"/>
            <a:ext cx="2748280" cy="2767330"/>
          </a:xfrm>
          <a:prstGeom prst="roundRect">
            <a:avLst>
              <a:gd name="adj" fmla="val 1594"/>
            </a:avLst>
          </a:prstGeom>
          <a:ln w="28575">
            <a:solidFill>
              <a:schemeClr val="tx2"/>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47625" y="-2432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06030" y="1945005"/>
            <a:ext cx="3957320" cy="2440305"/>
          </a:xfrm>
          <a:prstGeom prst="rect">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752080" y="2480310"/>
            <a:ext cx="3542030" cy="1710055"/>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支持添加自定义系统角色或者修改角色信息，并为不同的角色设置自定义功能权限。</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点击</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新建</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按钮来新增自定义角色。勾选不同功能模块来配置及角色的功能操作权限。</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1"/>
          <p:cNvSpPr txBox="1"/>
          <p:nvPr/>
        </p:nvSpPr>
        <p:spPr>
          <a:xfrm>
            <a:off x="7752080" y="2132965"/>
            <a:ext cx="3542030" cy="338455"/>
          </a:xfrm>
          <a:prstGeom prst="rect">
            <a:avLst/>
          </a:prstGeom>
          <a:noFill/>
          <a:ln>
            <a:noFill/>
          </a:ln>
        </p:spPr>
        <p:txBody>
          <a:bodyPr vert="horz" wrap="square" lIns="0" tIns="0" rIns="0" bIns="0" rtlCol="0" anchor="b"/>
          <a:lstStyle/>
          <a:p>
            <a:pPr algn="l">
              <a:lnSpc>
                <a:spcPct val="13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角色管理</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7594325" y="1824021"/>
            <a:ext cx="1584000" cy="72000"/>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系统管理</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角色管理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55" name="图片 155" descr="1710836654641"/>
          <p:cNvPicPr>
            <a:picLocks noChangeAspect="1"/>
          </p:cNvPicPr>
          <p:nvPr/>
        </p:nvPicPr>
        <p:blipFill>
          <a:blip r:embed="rId1"/>
          <a:stretch>
            <a:fillRect/>
          </a:stretch>
        </p:blipFill>
        <p:spPr>
          <a:xfrm>
            <a:off x="335280" y="1484630"/>
            <a:ext cx="5825490" cy="3030855"/>
          </a:xfrm>
          <a:prstGeom prst="roundRect">
            <a:avLst>
              <a:gd name="adj" fmla="val 2032"/>
            </a:avLst>
          </a:prstGeom>
          <a:ln w="28575">
            <a:solidFill>
              <a:schemeClr val="tx2"/>
            </a:solidFill>
          </a:ln>
        </p:spPr>
      </p:pic>
      <p:pic>
        <p:nvPicPr>
          <p:cNvPr id="6" name="图片 5"/>
          <p:cNvPicPr>
            <a:picLocks noChangeAspect="1"/>
          </p:cNvPicPr>
          <p:nvPr/>
        </p:nvPicPr>
        <p:blipFill>
          <a:blip r:embed="rId2"/>
          <a:srcRect t="-23" b="23"/>
          <a:stretch>
            <a:fillRect/>
          </a:stretch>
        </p:blipFill>
        <p:spPr>
          <a:xfrm>
            <a:off x="1055370" y="2780665"/>
            <a:ext cx="5835650" cy="2794000"/>
          </a:xfrm>
          <a:prstGeom prst="roundRect">
            <a:avLst>
              <a:gd name="adj" fmla="val 2954"/>
            </a:avLst>
          </a:prstGeom>
          <a:ln w="28575">
            <a:solidFill>
              <a:schemeClr val="tx2"/>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47625" y="-4591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606030" y="1945005"/>
            <a:ext cx="3957320" cy="2440305"/>
          </a:xfrm>
          <a:prstGeom prst="rect">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7752080" y="2480310"/>
            <a:ext cx="3542030" cy="1710055"/>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设置各分组的各种预警、车务、用车等各个类型消息的消息接收人及具体的触发推送规则。设置完成后，对应消息接收人将收到通知。可批量添加消息接收人，或者批量移除消息接收人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题 1"/>
          <p:cNvSpPr txBox="1"/>
          <p:nvPr/>
        </p:nvSpPr>
        <p:spPr>
          <a:xfrm>
            <a:off x="7752080" y="2132965"/>
            <a:ext cx="3542030" cy="338455"/>
          </a:xfrm>
          <a:prstGeom prst="rect">
            <a:avLst/>
          </a:prstGeom>
          <a:noFill/>
          <a:ln>
            <a:noFill/>
          </a:ln>
        </p:spPr>
        <p:txBody>
          <a:bodyPr vert="horz" wrap="square" lIns="0" tIns="0" rIns="0" bIns="0" rtlCol="0" anchor="b"/>
          <a:lstStyle/>
          <a:p>
            <a:pPr algn="l">
              <a:lnSpc>
                <a:spcPct val="13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消息预警设置</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7594325" y="1824021"/>
            <a:ext cx="1584000" cy="72000"/>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系统管理</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消息预警设置</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20" name="图片 20" descr="1710836963901"/>
          <p:cNvPicPr>
            <a:picLocks noChangeAspect="1"/>
          </p:cNvPicPr>
          <p:nvPr/>
        </p:nvPicPr>
        <p:blipFill>
          <a:blip r:embed="rId1"/>
          <a:stretch>
            <a:fillRect/>
          </a:stretch>
        </p:blipFill>
        <p:spPr>
          <a:xfrm>
            <a:off x="695325" y="1628458"/>
            <a:ext cx="5520690" cy="2872105"/>
          </a:xfrm>
          <a:prstGeom prst="roundRect">
            <a:avLst>
              <a:gd name="adj" fmla="val 1569"/>
            </a:avLst>
          </a:prstGeom>
          <a:ln w="28575">
            <a:solidFill>
              <a:schemeClr val="tx2"/>
            </a:solidFill>
          </a:ln>
        </p:spPr>
      </p:pic>
      <p:pic>
        <p:nvPicPr>
          <p:cNvPr id="8" name="图片 7"/>
          <p:cNvPicPr>
            <a:picLocks noChangeAspect="1"/>
          </p:cNvPicPr>
          <p:nvPr/>
        </p:nvPicPr>
        <p:blipFill>
          <a:blip r:embed="rId2"/>
          <a:stretch>
            <a:fillRect/>
          </a:stretch>
        </p:blipFill>
        <p:spPr>
          <a:xfrm>
            <a:off x="3935730" y="3069590"/>
            <a:ext cx="2702560" cy="1913255"/>
          </a:xfrm>
          <a:prstGeom prst="roundRect">
            <a:avLst>
              <a:gd name="adj" fmla="val 2389"/>
            </a:avLst>
          </a:prstGeom>
          <a:ln w="28575">
            <a:solidFill>
              <a:schemeClr val="tx2"/>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用车流程</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2130"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1570"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143885" y="333502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用车申请</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4"/>
            </p:custDataLst>
          </p:nvPr>
        </p:nvSpPr>
        <p:spPr>
          <a:xfrm>
            <a:off x="3090545" y="416369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5"/>
            </p:custDataLst>
          </p:nvPr>
        </p:nvSpPr>
        <p:spPr>
          <a:xfrm rot="10800000">
            <a:off x="3089985" y="474745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6"/>
            </p:custDataLst>
          </p:nvPr>
        </p:nvSpPr>
        <p:spPr>
          <a:xfrm>
            <a:off x="3108960" y="419227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用车登记</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7"/>
            </p:custDataLst>
          </p:nvPr>
        </p:nvSpPr>
        <p:spPr>
          <a:xfrm>
            <a:off x="6149975"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8"/>
            </p:custDataLst>
          </p:nvPr>
        </p:nvSpPr>
        <p:spPr>
          <a:xfrm rot="10800000">
            <a:off x="6149415"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9"/>
            </p:custDataLst>
          </p:nvPr>
        </p:nvSpPr>
        <p:spPr>
          <a:xfrm>
            <a:off x="6168390" y="33280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快速派车</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flipH="1">
            <a:off x="655222" y="2445224"/>
            <a:ext cx="3959111" cy="209421"/>
          </a:xfrm>
          <a:prstGeom prst="roundRect">
            <a:avLst>
              <a:gd name="adj" fmla="val 50000"/>
            </a:avLst>
          </a:prstGeom>
          <a:gradFill>
            <a:gsLst>
              <a:gs pos="31000">
                <a:schemeClr val="accent2">
                  <a:lumMod val="10000"/>
                  <a:lumOff val="90000"/>
                </a:schemeClr>
              </a:gs>
              <a:gs pos="90000">
                <a:schemeClr val="accent2">
                  <a:lumMod val="29000"/>
                  <a:lumOff val="71000"/>
                </a:schemeClr>
              </a:gs>
            </a:gsLst>
            <a:path path="circle">
              <a:fillToRect r="100000" b="100000"/>
            </a:path>
            <a:tileRect l="-100000" t="-100000"/>
          </a:gradFill>
          <a:ln w="12700" cap="sq">
            <a:noFill/>
            <a:miter/>
          </a:ln>
          <a:effectLst>
            <a:outerShdw blurRad="127000" dist="38100" dir="2700000" algn="tl" rotWithShape="0">
              <a:schemeClr val="accent2">
                <a:alpha val="1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5337322" y="2115637"/>
            <a:ext cx="653720" cy="653720"/>
          </a:xfrm>
          <a:prstGeom prst="ellipse">
            <a:avLst/>
          </a:prstGeom>
          <a:gradFill>
            <a:gsLst>
              <a:gs pos="31000">
                <a:schemeClr val="accent2">
                  <a:lumMod val="0"/>
                  <a:lumOff val="100000"/>
                  <a:alpha val="80000"/>
                </a:schemeClr>
              </a:gs>
              <a:gs pos="90000">
                <a:schemeClr val="accent2">
                  <a:lumMod val="29000"/>
                  <a:lumOff val="71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660399" y="1715182"/>
            <a:ext cx="2606675" cy="952163"/>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PART</a:t>
            </a:r>
            <a:endParaRPr kumimoji="1" lang="zh-CN" altLang="en-US"/>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676691" y="2831072"/>
            <a:ext cx="5870642" cy="1785920"/>
          </a:xfrm>
          <a:prstGeom prst="rect">
            <a:avLst/>
          </a:prstGeom>
          <a:noFill/>
          <a:ln>
            <a:noFill/>
          </a:ln>
        </p:spPr>
        <p:txBody>
          <a:bodyPr vert="horz" wrap="square" lIns="0" tIns="0" rIns="0" bIns="0" rtlCol="0" anchor="ctr"/>
          <a:lstStyle/>
          <a:p>
            <a:pPr algn="l">
              <a:lnSpc>
                <a:spcPct val="130000"/>
              </a:lnSpc>
            </a:pPr>
            <a:r>
              <a:rPr kumimoji="1" lang="en-US" altLang="zh-CN" sz="45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产品概览</a:t>
            </a:r>
            <a:endParaRPr kumimoji="1" lang="zh-CN" altLang="en-US"/>
          </a:p>
        </p:txBody>
      </p:sp>
      <p:sp>
        <p:nvSpPr>
          <p:cNvPr id="9" name="标题 1"/>
          <p:cNvSpPr txBox="1"/>
          <p:nvPr/>
        </p:nvSpPr>
        <p:spPr>
          <a:xfrm>
            <a:off x="9223399" y="163153"/>
            <a:ext cx="2529957" cy="474978"/>
          </a:xfrm>
          <a:prstGeom prst="rect">
            <a:avLst/>
          </a:prstGeom>
          <a:noFill/>
          <a:ln>
            <a:noFill/>
          </a:ln>
        </p:spPr>
        <p:txBody>
          <a:bodyPr vert="horz" wrap="square" lIns="0" tIns="0" rIns="0" bIns="0" rtlCol="0" anchor="t"/>
          <a:lstStyle/>
          <a:p>
            <a:pPr algn="l">
              <a:lnSpc>
                <a:spcPct val="110000"/>
              </a:lnSpc>
            </a:pPr>
            <a:r>
              <a:rPr kumimoji="1" lang="en-US" altLang="zh-CN" sz="3200">
                <a:ln w="12700">
                  <a:noFill/>
                </a:ln>
                <a:gradFill>
                  <a:gsLst>
                    <a:gs pos="0">
                      <a:srgbClr val="71F1FF">
                        <a:alpha val="23000"/>
                      </a:srgbClr>
                    </a:gs>
                    <a:gs pos="86000">
                      <a:srgbClr val="FFFFFF">
                        <a:alpha val="39000"/>
                      </a:srgbClr>
                    </a:gs>
                  </a:gsLst>
                  <a:path path="circle">
                    <a:fillToRect r="100000" b="100000"/>
                  </a:path>
                  <a:tileRect l="-100000" t="-100000"/>
                </a:gradFill>
                <a:latin typeface="OPPOSans R" panose="00020600040101010101" charset="-122"/>
                <a:ea typeface="OPPOSans R" panose="00020600040101010101" charset="-122"/>
                <a:cs typeface="OPPOSans R" panose="00020600040101010101" charset="-122"/>
              </a:rPr>
              <a:t>PowerPoint</a:t>
            </a:r>
            <a:endParaRPr kumimoji="1" lang="zh-CN" altLang="en-US"/>
          </a:p>
        </p:txBody>
      </p:sp>
      <p:grpSp>
        <p:nvGrpSpPr>
          <p:cNvPr id="10" name="组合 9"/>
          <p:cNvGrpSpPr/>
          <p:nvPr/>
        </p:nvGrpSpPr>
        <p:grpSpPr>
          <a:xfrm>
            <a:off x="676691" y="5341392"/>
            <a:ext cx="2672226" cy="62892"/>
            <a:chOff x="676691" y="5341392"/>
            <a:chExt cx="2672226" cy="62892"/>
          </a:xfrm>
        </p:grpSpPr>
        <p:sp>
          <p:nvSpPr>
            <p:cNvPr id="1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p>
          </p:txBody>
        </p:sp>
      </p:grpSp>
      <p:sp>
        <p:nvSpPr>
          <p:cNvPr id="15" name="标题 1"/>
          <p:cNvSpPr txBox="1"/>
          <p:nvPr/>
        </p:nvSpPr>
        <p:spPr>
          <a:xfrm>
            <a:off x="695325" y="1615471"/>
            <a:ext cx="490008"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1379482" y="1615471"/>
            <a:ext cx="2093967"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grpSp>
        <p:nvGrpSpPr>
          <p:cNvPr id="17" name="组合 16"/>
          <p:cNvGrpSpPr/>
          <p:nvPr/>
        </p:nvGrpSpPr>
        <p:grpSpPr>
          <a:xfrm>
            <a:off x="5477973" y="1562991"/>
            <a:ext cx="7094363" cy="5434874"/>
            <a:chOff x="5477973" y="1562991"/>
            <a:chExt cx="7094363" cy="5434874"/>
          </a:xfrm>
        </p:grpSpPr>
        <p:sp>
          <p:nvSpPr>
            <p:cNvPr id="18" name="标题 1"/>
            <p:cNvSpPr txBox="1"/>
            <p:nvPr/>
          </p:nvSpPr>
          <p:spPr>
            <a:xfrm>
              <a:off x="6972272" y="2441164"/>
              <a:ext cx="1679264" cy="412528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36000"/>
                    <a:lumOff val="64000"/>
                  </a:schemeClr>
                </a:gs>
                <a:gs pos="81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19" name="标题 1"/>
            <p:cNvSpPr txBox="1"/>
            <p:nvPr/>
          </p:nvSpPr>
          <p:spPr>
            <a:xfrm>
              <a:off x="6972272" y="2441164"/>
              <a:ext cx="1679264" cy="307647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0" name="标题 1"/>
            <p:cNvSpPr txBox="1"/>
            <p:nvPr/>
          </p:nvSpPr>
          <p:spPr>
            <a:xfrm>
              <a:off x="6972939" y="1916873"/>
              <a:ext cx="1677931" cy="1043342"/>
            </a:xfrm>
            <a:custGeom>
              <a:avLst/>
              <a:gdLst>
                <a:gd name="connsiteX0" fmla="*/ 716305 w 1622763"/>
                <a:gd name="connsiteY0" fmla="*/ 915731 h 936557"/>
                <a:gd name="connsiteX1" fmla="*/ 35978 w 1622763"/>
                <a:gd name="connsiteY1" fmla="*/ 522746 h 936557"/>
                <a:gd name="connsiteX2" fmla="*/ 51471 w 1622763"/>
                <a:gd name="connsiteY2" fmla="*/ 401612 h 936557"/>
                <a:gd name="connsiteX3" fmla="*/ 696585 w 1622763"/>
                <a:gd name="connsiteY3" fmla="*/ 29755 h 936557"/>
                <a:gd name="connsiteX4" fmla="*/ 906459 w 1622763"/>
                <a:gd name="connsiteY4" fmla="*/ 21304 h 936557"/>
                <a:gd name="connsiteX5" fmla="*/ 1586786 w 1622763"/>
                <a:gd name="connsiteY5" fmla="*/ 414288 h 936557"/>
                <a:gd name="connsiteX6" fmla="*/ 1571292 w 1622763"/>
                <a:gd name="connsiteY6" fmla="*/ 535424 h 936557"/>
                <a:gd name="connsiteX7" fmla="*/ 926178 w 1622763"/>
                <a:gd name="connsiteY7" fmla="*/ 907279 h 936557"/>
                <a:gd name="connsiteX8" fmla="*/ 716305 w 1622763"/>
                <a:gd name="connsiteY8" fmla="*/ 915731 h 936557"/>
              </a:gdLst>
              <a:ahLst/>
              <a:cxnLst/>
              <a:rect l="l" t="t" r="r" b="b"/>
              <a:pathLst>
                <a:path w="1622763" h="936557">
                  <a:moveTo>
                    <a:pt x="716305" y="915731"/>
                  </a:moveTo>
                  <a:lnTo>
                    <a:pt x="35978" y="522746"/>
                  </a:lnTo>
                  <a:cubicBezTo>
                    <a:pt x="-17547" y="491758"/>
                    <a:pt x="-10505" y="436825"/>
                    <a:pt x="51471" y="401612"/>
                  </a:cubicBezTo>
                  <a:lnTo>
                    <a:pt x="696585" y="29755"/>
                  </a:lnTo>
                  <a:cubicBezTo>
                    <a:pt x="758561" y="-6867"/>
                    <a:pt x="852934" y="-9684"/>
                    <a:pt x="906459" y="21304"/>
                  </a:cubicBezTo>
                  <a:lnTo>
                    <a:pt x="1586786" y="414288"/>
                  </a:lnTo>
                  <a:cubicBezTo>
                    <a:pt x="1640311" y="445276"/>
                    <a:pt x="1633268" y="500210"/>
                    <a:pt x="1571292" y="535424"/>
                  </a:cubicBezTo>
                  <a:lnTo>
                    <a:pt x="926178" y="907279"/>
                  </a:lnTo>
                  <a:cubicBezTo>
                    <a:pt x="864202" y="942493"/>
                    <a:pt x="769829" y="946719"/>
                    <a:pt x="716305" y="915731"/>
                  </a:cubicBezTo>
                  <a:close/>
                </a:path>
              </a:pathLst>
            </a:custGeom>
            <a:gradFill>
              <a:gsLst>
                <a:gs pos="25000">
                  <a:schemeClr val="accent2">
                    <a:lumMod val="60000"/>
                    <a:lumOff val="40000"/>
                  </a:schemeClr>
                </a:gs>
                <a:gs pos="100000">
                  <a:schemeClr val="accent1">
                    <a:lumMod val="85000"/>
                    <a:lumOff val="15000"/>
                  </a:schemeClr>
                </a:gs>
              </a:gsLst>
              <a:path path="circle">
                <a:fillToRect l="100000" b="100000"/>
              </a:path>
              <a:tileRect t="-100000" r="-10000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1" name="标题 1"/>
            <p:cNvSpPr txBox="1"/>
            <p:nvPr/>
          </p:nvSpPr>
          <p:spPr>
            <a:xfrm>
              <a:off x="7474736" y="2221485"/>
              <a:ext cx="652480" cy="411115"/>
            </a:xfrm>
            <a:custGeom>
              <a:avLst/>
              <a:gdLst>
                <a:gd name="connsiteX0" fmla="*/ 1409 w 631028"/>
                <a:gd name="connsiteY0" fmla="*/ 233819 h 369038"/>
                <a:gd name="connsiteX1" fmla="*/ 1409 w 631028"/>
                <a:gd name="connsiteY1" fmla="*/ 233819 h 369038"/>
                <a:gd name="connsiteX2" fmla="*/ 33805 w 631028"/>
                <a:gd name="connsiteY2" fmla="*/ 281709 h 369038"/>
                <a:gd name="connsiteX3" fmla="*/ 119726 w 631028"/>
                <a:gd name="connsiteY3" fmla="*/ 269032 h 369038"/>
                <a:gd name="connsiteX4" fmla="*/ 143671 w 631028"/>
                <a:gd name="connsiteY4" fmla="*/ 285935 h 369038"/>
                <a:gd name="connsiteX5" fmla="*/ 171842 w 631028"/>
                <a:gd name="connsiteY5" fmla="*/ 300020 h 369038"/>
                <a:gd name="connsiteX6" fmla="*/ 150714 w 631028"/>
                <a:gd name="connsiteY6" fmla="*/ 349319 h 369038"/>
                <a:gd name="connsiteX7" fmla="*/ 232410 w 631028"/>
                <a:gd name="connsiteY7" fmla="*/ 369039 h 369038"/>
                <a:gd name="connsiteX8" fmla="*/ 232410 w 631028"/>
                <a:gd name="connsiteY8" fmla="*/ 369039 h 369038"/>
                <a:gd name="connsiteX9" fmla="*/ 233819 w 631028"/>
                <a:gd name="connsiteY9" fmla="*/ 369039 h 369038"/>
                <a:gd name="connsiteX10" fmla="*/ 278892 w 631028"/>
                <a:gd name="connsiteY10" fmla="*/ 325374 h 369038"/>
                <a:gd name="connsiteX11" fmla="*/ 315514 w 631028"/>
                <a:gd name="connsiteY11" fmla="*/ 326783 h 369038"/>
                <a:gd name="connsiteX12" fmla="*/ 352136 w 631028"/>
                <a:gd name="connsiteY12" fmla="*/ 325374 h 369038"/>
                <a:gd name="connsiteX13" fmla="*/ 397210 w 631028"/>
                <a:gd name="connsiteY13" fmla="*/ 369039 h 369038"/>
                <a:gd name="connsiteX14" fmla="*/ 398618 w 631028"/>
                <a:gd name="connsiteY14" fmla="*/ 369039 h 369038"/>
                <a:gd name="connsiteX15" fmla="*/ 398618 w 631028"/>
                <a:gd name="connsiteY15" fmla="*/ 369039 h 369038"/>
                <a:gd name="connsiteX16" fmla="*/ 480314 w 631028"/>
                <a:gd name="connsiteY16" fmla="*/ 349319 h 369038"/>
                <a:gd name="connsiteX17" fmla="*/ 459186 w 631028"/>
                <a:gd name="connsiteY17" fmla="*/ 300020 h 369038"/>
                <a:gd name="connsiteX18" fmla="*/ 487357 w 631028"/>
                <a:gd name="connsiteY18" fmla="*/ 285935 h 369038"/>
                <a:gd name="connsiteX19" fmla="*/ 511302 w 631028"/>
                <a:gd name="connsiteY19" fmla="*/ 269032 h 369038"/>
                <a:gd name="connsiteX20" fmla="*/ 597223 w 631028"/>
                <a:gd name="connsiteY20" fmla="*/ 281709 h 369038"/>
                <a:gd name="connsiteX21" fmla="*/ 631028 w 631028"/>
                <a:gd name="connsiteY21" fmla="*/ 233819 h 369038"/>
                <a:gd name="connsiteX22" fmla="*/ 629620 w 631028"/>
                <a:gd name="connsiteY22" fmla="*/ 233819 h 369038"/>
                <a:gd name="connsiteX23" fmla="*/ 629620 w 631028"/>
                <a:gd name="connsiteY23" fmla="*/ 232410 h 369038"/>
                <a:gd name="connsiteX24" fmla="*/ 554967 w 631028"/>
                <a:gd name="connsiteY24" fmla="*/ 205648 h 369038"/>
                <a:gd name="connsiteX25" fmla="*/ 557784 w 631028"/>
                <a:gd name="connsiteY25" fmla="*/ 184520 h 369038"/>
                <a:gd name="connsiteX26" fmla="*/ 554967 w 631028"/>
                <a:gd name="connsiteY26" fmla="*/ 163391 h 369038"/>
                <a:gd name="connsiteX27" fmla="*/ 629620 w 631028"/>
                <a:gd name="connsiteY27" fmla="*/ 136629 h 369038"/>
                <a:gd name="connsiteX28" fmla="*/ 629620 w 631028"/>
                <a:gd name="connsiteY28" fmla="*/ 135220 h 369038"/>
                <a:gd name="connsiteX29" fmla="*/ 631028 w 631028"/>
                <a:gd name="connsiteY29" fmla="*/ 135220 h 369038"/>
                <a:gd name="connsiteX30" fmla="*/ 597223 w 631028"/>
                <a:gd name="connsiteY30" fmla="*/ 87330 h 369038"/>
                <a:gd name="connsiteX31" fmla="*/ 511302 w 631028"/>
                <a:gd name="connsiteY31" fmla="*/ 100007 h 369038"/>
                <a:gd name="connsiteX32" fmla="*/ 487357 w 631028"/>
                <a:gd name="connsiteY32" fmla="*/ 83104 h 369038"/>
                <a:gd name="connsiteX33" fmla="*/ 459186 w 631028"/>
                <a:gd name="connsiteY33" fmla="*/ 69019 h 369038"/>
                <a:gd name="connsiteX34" fmla="*/ 480314 w 631028"/>
                <a:gd name="connsiteY34" fmla="*/ 19720 h 369038"/>
                <a:gd name="connsiteX35" fmla="*/ 398618 w 631028"/>
                <a:gd name="connsiteY35" fmla="*/ 0 h 369038"/>
                <a:gd name="connsiteX36" fmla="*/ 398618 w 631028"/>
                <a:gd name="connsiteY36" fmla="*/ 0 h 369038"/>
                <a:gd name="connsiteX37" fmla="*/ 397210 w 631028"/>
                <a:gd name="connsiteY37" fmla="*/ 0 h 369038"/>
                <a:gd name="connsiteX38" fmla="*/ 352136 w 631028"/>
                <a:gd name="connsiteY38" fmla="*/ 43665 h 369038"/>
                <a:gd name="connsiteX39" fmla="*/ 315514 w 631028"/>
                <a:gd name="connsiteY39" fmla="*/ 42256 h 369038"/>
                <a:gd name="connsiteX40" fmla="*/ 278892 w 631028"/>
                <a:gd name="connsiteY40" fmla="*/ 43665 h 369038"/>
                <a:gd name="connsiteX41" fmla="*/ 233819 w 631028"/>
                <a:gd name="connsiteY41" fmla="*/ 0 h 369038"/>
                <a:gd name="connsiteX42" fmla="*/ 232410 w 631028"/>
                <a:gd name="connsiteY42" fmla="*/ 0 h 369038"/>
                <a:gd name="connsiteX43" fmla="*/ 232410 w 631028"/>
                <a:gd name="connsiteY43" fmla="*/ 0 h 369038"/>
                <a:gd name="connsiteX44" fmla="*/ 150714 w 631028"/>
                <a:gd name="connsiteY44" fmla="*/ 19720 h 369038"/>
                <a:gd name="connsiteX45" fmla="*/ 171842 w 631028"/>
                <a:gd name="connsiteY45" fmla="*/ 69019 h 369038"/>
                <a:gd name="connsiteX46" fmla="*/ 143671 w 631028"/>
                <a:gd name="connsiteY46" fmla="*/ 83104 h 369038"/>
                <a:gd name="connsiteX47" fmla="*/ 119726 w 631028"/>
                <a:gd name="connsiteY47" fmla="*/ 100007 h 369038"/>
                <a:gd name="connsiteX48" fmla="*/ 33805 w 631028"/>
                <a:gd name="connsiteY48" fmla="*/ 87330 h 369038"/>
                <a:gd name="connsiteX49" fmla="*/ 0 w 631028"/>
                <a:gd name="connsiteY49" fmla="*/ 135220 h 369038"/>
                <a:gd name="connsiteX50" fmla="*/ 1409 w 631028"/>
                <a:gd name="connsiteY50" fmla="*/ 135220 h 369038"/>
                <a:gd name="connsiteX51" fmla="*/ 1409 w 631028"/>
                <a:gd name="connsiteY51" fmla="*/ 136629 h 369038"/>
                <a:gd name="connsiteX52" fmla="*/ 76061 w 631028"/>
                <a:gd name="connsiteY52" fmla="*/ 163391 h 369038"/>
                <a:gd name="connsiteX53" fmla="*/ 73244 w 631028"/>
                <a:gd name="connsiteY53" fmla="*/ 184520 h 369038"/>
                <a:gd name="connsiteX54" fmla="*/ 76061 w 631028"/>
                <a:gd name="connsiteY54" fmla="*/ 205648 h 369038"/>
                <a:gd name="connsiteX55" fmla="*/ 1409 w 631028"/>
                <a:gd name="connsiteY55" fmla="*/ 233819 h 369038"/>
                <a:gd name="connsiteX56" fmla="*/ 1409 w 631028"/>
                <a:gd name="connsiteY56" fmla="*/ 233819 h 369038"/>
                <a:gd name="connsiteX57" fmla="*/ 198605 w 631028"/>
                <a:gd name="connsiteY57" fmla="*/ 185928 h 369038"/>
                <a:gd name="connsiteX58" fmla="*/ 233819 w 631028"/>
                <a:gd name="connsiteY58" fmla="*/ 136629 h 369038"/>
                <a:gd name="connsiteX59" fmla="*/ 319740 w 631028"/>
                <a:gd name="connsiteY59" fmla="*/ 115501 h 369038"/>
                <a:gd name="connsiteX60" fmla="*/ 404252 w 631028"/>
                <a:gd name="connsiteY60" fmla="*/ 136629 h 369038"/>
                <a:gd name="connsiteX61" fmla="*/ 439466 w 631028"/>
                <a:gd name="connsiteY61" fmla="*/ 185928 h 369038"/>
                <a:gd name="connsiteX62" fmla="*/ 404252 w 631028"/>
                <a:gd name="connsiteY62" fmla="*/ 235227 h 369038"/>
                <a:gd name="connsiteX63" fmla="*/ 318331 w 631028"/>
                <a:gd name="connsiteY63" fmla="*/ 256355 h 369038"/>
                <a:gd name="connsiteX64" fmla="*/ 232410 w 631028"/>
                <a:gd name="connsiteY64" fmla="*/ 235227 h 369038"/>
                <a:gd name="connsiteX65" fmla="*/ 198605 w 631028"/>
                <a:gd name="connsiteY65" fmla="*/ 185928 h 369038"/>
              </a:gdLst>
              <a:ahLst/>
              <a:cxnLst/>
              <a:rect l="l" t="t" r="r" b="b"/>
              <a:pathLst>
                <a:path w="631028" h="369038">
                  <a:moveTo>
                    <a:pt x="1409" y="233819"/>
                  </a:moveTo>
                  <a:lnTo>
                    <a:pt x="1409" y="233819"/>
                  </a:lnTo>
                  <a:cubicBezTo>
                    <a:pt x="8451" y="250721"/>
                    <a:pt x="19720" y="266215"/>
                    <a:pt x="33805" y="281709"/>
                  </a:cubicBezTo>
                  <a:lnTo>
                    <a:pt x="119726" y="269032"/>
                  </a:lnTo>
                  <a:cubicBezTo>
                    <a:pt x="126769" y="274666"/>
                    <a:pt x="135220" y="280300"/>
                    <a:pt x="143671" y="285935"/>
                  </a:cubicBezTo>
                  <a:cubicBezTo>
                    <a:pt x="152123" y="291569"/>
                    <a:pt x="161983" y="295795"/>
                    <a:pt x="171842" y="300020"/>
                  </a:cubicBezTo>
                  <a:lnTo>
                    <a:pt x="150714" y="349319"/>
                  </a:lnTo>
                  <a:cubicBezTo>
                    <a:pt x="176068" y="357771"/>
                    <a:pt x="204239" y="364813"/>
                    <a:pt x="232410" y="369039"/>
                  </a:cubicBezTo>
                  <a:lnTo>
                    <a:pt x="232410" y="369039"/>
                  </a:lnTo>
                  <a:cubicBezTo>
                    <a:pt x="232410" y="369039"/>
                    <a:pt x="233819" y="369039"/>
                    <a:pt x="233819" y="369039"/>
                  </a:cubicBezTo>
                  <a:lnTo>
                    <a:pt x="278892" y="325374"/>
                  </a:lnTo>
                  <a:cubicBezTo>
                    <a:pt x="291569" y="326783"/>
                    <a:pt x="304246" y="326783"/>
                    <a:pt x="315514" y="326783"/>
                  </a:cubicBezTo>
                  <a:cubicBezTo>
                    <a:pt x="328191" y="326783"/>
                    <a:pt x="340868" y="326783"/>
                    <a:pt x="352136" y="325374"/>
                  </a:cubicBezTo>
                  <a:lnTo>
                    <a:pt x="397210" y="369039"/>
                  </a:lnTo>
                  <a:cubicBezTo>
                    <a:pt x="397210" y="369039"/>
                    <a:pt x="398618" y="369039"/>
                    <a:pt x="398618" y="369039"/>
                  </a:cubicBezTo>
                  <a:lnTo>
                    <a:pt x="398618" y="369039"/>
                  </a:lnTo>
                  <a:cubicBezTo>
                    <a:pt x="426789" y="364813"/>
                    <a:pt x="454960" y="357771"/>
                    <a:pt x="480314" y="349319"/>
                  </a:cubicBezTo>
                  <a:lnTo>
                    <a:pt x="459186" y="300020"/>
                  </a:lnTo>
                  <a:cubicBezTo>
                    <a:pt x="469045" y="295795"/>
                    <a:pt x="478905" y="291569"/>
                    <a:pt x="487357" y="285935"/>
                  </a:cubicBezTo>
                  <a:cubicBezTo>
                    <a:pt x="495808" y="280300"/>
                    <a:pt x="504259" y="274666"/>
                    <a:pt x="511302" y="269032"/>
                  </a:cubicBezTo>
                  <a:lnTo>
                    <a:pt x="597223" y="281709"/>
                  </a:lnTo>
                  <a:cubicBezTo>
                    <a:pt x="612717" y="266215"/>
                    <a:pt x="623985" y="250721"/>
                    <a:pt x="631028" y="233819"/>
                  </a:cubicBezTo>
                  <a:lnTo>
                    <a:pt x="629620" y="233819"/>
                  </a:lnTo>
                  <a:cubicBezTo>
                    <a:pt x="629620" y="233819"/>
                    <a:pt x="629620" y="233819"/>
                    <a:pt x="629620" y="232410"/>
                  </a:cubicBezTo>
                  <a:lnTo>
                    <a:pt x="554967" y="205648"/>
                  </a:lnTo>
                  <a:cubicBezTo>
                    <a:pt x="556375" y="198605"/>
                    <a:pt x="557784" y="191562"/>
                    <a:pt x="557784" y="184520"/>
                  </a:cubicBezTo>
                  <a:cubicBezTo>
                    <a:pt x="557784" y="177477"/>
                    <a:pt x="556375" y="170434"/>
                    <a:pt x="554967" y="163391"/>
                  </a:cubicBezTo>
                  <a:lnTo>
                    <a:pt x="629620" y="136629"/>
                  </a:lnTo>
                  <a:cubicBezTo>
                    <a:pt x="629620" y="136629"/>
                    <a:pt x="629620" y="136629"/>
                    <a:pt x="629620" y="135220"/>
                  </a:cubicBezTo>
                  <a:lnTo>
                    <a:pt x="631028" y="135220"/>
                  </a:lnTo>
                  <a:cubicBezTo>
                    <a:pt x="623985" y="118318"/>
                    <a:pt x="612717" y="102824"/>
                    <a:pt x="597223" y="87330"/>
                  </a:cubicBezTo>
                  <a:lnTo>
                    <a:pt x="511302" y="100007"/>
                  </a:lnTo>
                  <a:cubicBezTo>
                    <a:pt x="504259" y="94373"/>
                    <a:pt x="495808" y="88738"/>
                    <a:pt x="487357" y="83104"/>
                  </a:cubicBezTo>
                  <a:cubicBezTo>
                    <a:pt x="478905" y="77470"/>
                    <a:pt x="469045" y="73244"/>
                    <a:pt x="459186" y="69019"/>
                  </a:cubicBezTo>
                  <a:lnTo>
                    <a:pt x="480314" y="19720"/>
                  </a:lnTo>
                  <a:cubicBezTo>
                    <a:pt x="454960" y="11268"/>
                    <a:pt x="426789" y="4226"/>
                    <a:pt x="398618" y="0"/>
                  </a:cubicBezTo>
                  <a:lnTo>
                    <a:pt x="398618" y="0"/>
                  </a:lnTo>
                  <a:cubicBezTo>
                    <a:pt x="398618" y="0"/>
                    <a:pt x="397210" y="0"/>
                    <a:pt x="397210" y="0"/>
                  </a:cubicBezTo>
                  <a:lnTo>
                    <a:pt x="352136" y="43665"/>
                  </a:lnTo>
                  <a:cubicBezTo>
                    <a:pt x="339460" y="42256"/>
                    <a:pt x="326782" y="42256"/>
                    <a:pt x="315514" y="42256"/>
                  </a:cubicBezTo>
                  <a:cubicBezTo>
                    <a:pt x="302837" y="42256"/>
                    <a:pt x="290160" y="42256"/>
                    <a:pt x="278892" y="43665"/>
                  </a:cubicBezTo>
                  <a:lnTo>
                    <a:pt x="233819" y="0"/>
                  </a:lnTo>
                  <a:cubicBezTo>
                    <a:pt x="233819" y="0"/>
                    <a:pt x="232410" y="0"/>
                    <a:pt x="232410" y="0"/>
                  </a:cubicBezTo>
                  <a:lnTo>
                    <a:pt x="232410" y="0"/>
                  </a:lnTo>
                  <a:cubicBezTo>
                    <a:pt x="204239" y="4226"/>
                    <a:pt x="176068" y="11268"/>
                    <a:pt x="150714" y="19720"/>
                  </a:cubicBezTo>
                  <a:lnTo>
                    <a:pt x="171842" y="69019"/>
                  </a:lnTo>
                  <a:cubicBezTo>
                    <a:pt x="161983" y="73244"/>
                    <a:pt x="152123" y="77470"/>
                    <a:pt x="143671" y="83104"/>
                  </a:cubicBezTo>
                  <a:cubicBezTo>
                    <a:pt x="135220" y="88738"/>
                    <a:pt x="126769" y="94373"/>
                    <a:pt x="119726" y="100007"/>
                  </a:cubicBezTo>
                  <a:lnTo>
                    <a:pt x="33805" y="87330"/>
                  </a:lnTo>
                  <a:cubicBezTo>
                    <a:pt x="18311" y="102824"/>
                    <a:pt x="7043" y="118318"/>
                    <a:pt x="0" y="135220"/>
                  </a:cubicBezTo>
                  <a:lnTo>
                    <a:pt x="1409" y="135220"/>
                  </a:lnTo>
                  <a:cubicBezTo>
                    <a:pt x="1409" y="135220"/>
                    <a:pt x="1409" y="135220"/>
                    <a:pt x="1409" y="136629"/>
                  </a:cubicBezTo>
                  <a:lnTo>
                    <a:pt x="76061" y="163391"/>
                  </a:lnTo>
                  <a:cubicBezTo>
                    <a:pt x="74653" y="170434"/>
                    <a:pt x="73244" y="177477"/>
                    <a:pt x="73244" y="184520"/>
                  </a:cubicBezTo>
                  <a:cubicBezTo>
                    <a:pt x="73244" y="191562"/>
                    <a:pt x="74653" y="198605"/>
                    <a:pt x="76061" y="205648"/>
                  </a:cubicBezTo>
                  <a:lnTo>
                    <a:pt x="1409" y="233819"/>
                  </a:lnTo>
                  <a:cubicBezTo>
                    <a:pt x="1409" y="233819"/>
                    <a:pt x="1409" y="233819"/>
                    <a:pt x="1409" y="233819"/>
                  </a:cubicBezTo>
                  <a:close/>
                  <a:moveTo>
                    <a:pt x="198605" y="185928"/>
                  </a:moveTo>
                  <a:cubicBezTo>
                    <a:pt x="198605" y="167617"/>
                    <a:pt x="211282" y="150714"/>
                    <a:pt x="233819" y="136629"/>
                  </a:cubicBezTo>
                  <a:cubicBezTo>
                    <a:pt x="257764" y="122543"/>
                    <a:pt x="288752" y="115501"/>
                    <a:pt x="319740" y="115501"/>
                  </a:cubicBezTo>
                  <a:cubicBezTo>
                    <a:pt x="350728" y="115501"/>
                    <a:pt x="381716" y="122543"/>
                    <a:pt x="404252" y="136629"/>
                  </a:cubicBezTo>
                  <a:cubicBezTo>
                    <a:pt x="428198" y="150714"/>
                    <a:pt x="439466" y="167617"/>
                    <a:pt x="439466" y="185928"/>
                  </a:cubicBezTo>
                  <a:cubicBezTo>
                    <a:pt x="439466" y="204239"/>
                    <a:pt x="426789" y="221142"/>
                    <a:pt x="404252" y="235227"/>
                  </a:cubicBezTo>
                  <a:cubicBezTo>
                    <a:pt x="380307" y="249313"/>
                    <a:pt x="349319" y="256355"/>
                    <a:pt x="318331" y="256355"/>
                  </a:cubicBezTo>
                  <a:cubicBezTo>
                    <a:pt x="287343" y="256355"/>
                    <a:pt x="256355" y="249313"/>
                    <a:pt x="232410" y="235227"/>
                  </a:cubicBezTo>
                  <a:cubicBezTo>
                    <a:pt x="211282" y="221142"/>
                    <a:pt x="198605" y="202830"/>
                    <a:pt x="198605" y="185928"/>
                  </a:cubicBezTo>
                  <a:close/>
                </a:path>
              </a:pathLst>
            </a:custGeom>
            <a:solidFill>
              <a:schemeClr val="bg1">
                <a:alpha val="78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2" name="标题 1"/>
            <p:cNvSpPr txBox="1"/>
            <p:nvPr/>
          </p:nvSpPr>
          <p:spPr>
            <a:xfrm>
              <a:off x="11337198" y="3029498"/>
              <a:ext cx="1233596" cy="3968366"/>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36000"/>
                    <a:lumOff val="64000"/>
                  </a:schemeClr>
                </a:gs>
                <a:gs pos="69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3" name="标题 1"/>
            <p:cNvSpPr txBox="1"/>
            <p:nvPr/>
          </p:nvSpPr>
          <p:spPr>
            <a:xfrm>
              <a:off x="11337198" y="3029498"/>
              <a:ext cx="1233596" cy="3968367"/>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4" name="标题 1"/>
            <p:cNvSpPr txBox="1"/>
            <p:nvPr/>
          </p:nvSpPr>
          <p:spPr>
            <a:xfrm>
              <a:off x="11337107" y="2643869"/>
              <a:ext cx="1235229" cy="766546"/>
            </a:xfrm>
            <a:custGeom>
              <a:avLst/>
              <a:gdLst>
                <a:gd name="connsiteX0" fmla="*/ 526882 w 1194617"/>
                <a:gd name="connsiteY0" fmla="*/ 672941 h 688091"/>
                <a:gd name="connsiteX1" fmla="*/ 26848 w 1194617"/>
                <a:gd name="connsiteY1" fmla="*/ 384189 h 688091"/>
                <a:gd name="connsiteX2" fmla="*/ 38116 w 1194617"/>
                <a:gd name="connsiteY2" fmla="*/ 295451 h 688091"/>
                <a:gd name="connsiteX3" fmla="*/ 512796 w 1194617"/>
                <a:gd name="connsiteY3" fmla="*/ 22193 h 688091"/>
                <a:gd name="connsiteX4" fmla="*/ 667736 w 1194617"/>
                <a:gd name="connsiteY4" fmla="*/ 15151 h 688091"/>
                <a:gd name="connsiteX5" fmla="*/ 1167770 w 1194617"/>
                <a:gd name="connsiteY5" fmla="*/ 303902 h 688091"/>
                <a:gd name="connsiteX6" fmla="*/ 1156502 w 1194617"/>
                <a:gd name="connsiteY6" fmla="*/ 392641 h 688091"/>
                <a:gd name="connsiteX7" fmla="*/ 681822 w 1194617"/>
                <a:gd name="connsiteY7" fmla="*/ 665899 h 688091"/>
                <a:gd name="connsiteX8" fmla="*/ 526882 w 1194617"/>
                <a:gd name="connsiteY8" fmla="*/ 672941 h 688091"/>
              </a:gdLst>
              <a:ahLst/>
              <a:cxnLst/>
              <a:rect l="l" t="t" r="r" b="b"/>
              <a:pathLst>
                <a:path w="1194617" h="688091">
                  <a:moveTo>
                    <a:pt x="526882" y="672941"/>
                  </a:moveTo>
                  <a:lnTo>
                    <a:pt x="26848" y="384189"/>
                  </a:lnTo>
                  <a:cubicBezTo>
                    <a:pt x="-12591" y="361653"/>
                    <a:pt x="-8366" y="320805"/>
                    <a:pt x="38116" y="295451"/>
                  </a:cubicBezTo>
                  <a:lnTo>
                    <a:pt x="512796" y="22193"/>
                  </a:lnTo>
                  <a:cubicBezTo>
                    <a:pt x="557870" y="-4569"/>
                    <a:pt x="628297" y="-7386"/>
                    <a:pt x="667736" y="15151"/>
                  </a:cubicBezTo>
                  <a:lnTo>
                    <a:pt x="1167770" y="303902"/>
                  </a:lnTo>
                  <a:cubicBezTo>
                    <a:pt x="1207209" y="326439"/>
                    <a:pt x="1202984" y="367287"/>
                    <a:pt x="1156502" y="392641"/>
                  </a:cubicBezTo>
                  <a:lnTo>
                    <a:pt x="681822" y="665899"/>
                  </a:lnTo>
                  <a:cubicBezTo>
                    <a:pt x="635340" y="692661"/>
                    <a:pt x="566321" y="695478"/>
                    <a:pt x="526882" y="672941"/>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5" name="标题 1"/>
            <p:cNvSpPr txBox="1"/>
            <p:nvPr/>
          </p:nvSpPr>
          <p:spPr>
            <a:xfrm>
              <a:off x="11803245" y="2910242"/>
              <a:ext cx="161664" cy="100424"/>
            </a:xfrm>
            <a:custGeom>
              <a:avLst/>
              <a:gdLst>
                <a:gd name="connsiteX0" fmla="*/ 0 w 156349"/>
                <a:gd name="connsiteY0" fmla="*/ 14085 h 90146"/>
                <a:gd name="connsiteX1" fmla="*/ 132404 w 156349"/>
                <a:gd name="connsiteY1" fmla="*/ 90147 h 90146"/>
                <a:gd name="connsiteX2" fmla="*/ 156349 w 156349"/>
                <a:gd name="connsiteY2" fmla="*/ 77470 h 90146"/>
                <a:gd name="connsiteX3" fmla="*/ 23945 w 156349"/>
                <a:gd name="connsiteY3" fmla="*/ 0 h 90146"/>
              </a:gdLst>
              <a:ahLst/>
              <a:cxnLst/>
              <a:rect l="l" t="t" r="r" b="b"/>
              <a:pathLst>
                <a:path w="156349" h="90146">
                  <a:moveTo>
                    <a:pt x="0" y="14085"/>
                  </a:moveTo>
                  <a:lnTo>
                    <a:pt x="132404" y="90147"/>
                  </a:lnTo>
                  <a:lnTo>
                    <a:pt x="156349" y="77470"/>
                  </a:lnTo>
                  <a:lnTo>
                    <a:pt x="23945" y="0"/>
                  </a:ln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6" name="标题 1"/>
            <p:cNvSpPr txBox="1"/>
            <p:nvPr/>
          </p:nvSpPr>
          <p:spPr>
            <a:xfrm>
              <a:off x="11671439" y="2827077"/>
              <a:ext cx="588397" cy="365611"/>
            </a:xfrm>
            <a:custGeom>
              <a:avLst/>
              <a:gdLst>
                <a:gd name="connsiteX0" fmla="*/ 554262 w 569052"/>
                <a:gd name="connsiteY0" fmla="*/ 184520 h 328191"/>
                <a:gd name="connsiteX1" fmla="*/ 248608 w 569052"/>
                <a:gd name="connsiteY1" fmla="*/ 8451 h 328191"/>
                <a:gd name="connsiteX2" fmla="*/ 178181 w 569052"/>
                <a:gd name="connsiteY2" fmla="*/ 8451 h 328191"/>
                <a:gd name="connsiteX3" fmla="*/ 14789 w 569052"/>
                <a:gd name="connsiteY3" fmla="*/ 102824 h 328191"/>
                <a:gd name="connsiteX4" fmla="*/ 14789 w 569052"/>
                <a:gd name="connsiteY4" fmla="*/ 143672 h 328191"/>
                <a:gd name="connsiteX5" fmla="*/ 320444 w 569052"/>
                <a:gd name="connsiteY5" fmla="*/ 319740 h 328191"/>
                <a:gd name="connsiteX6" fmla="*/ 390871 w 569052"/>
                <a:gd name="connsiteY6" fmla="*/ 319740 h 328191"/>
                <a:gd name="connsiteX7" fmla="*/ 554262 w 569052"/>
                <a:gd name="connsiteY7" fmla="*/ 225367 h 328191"/>
                <a:gd name="connsiteX8" fmla="*/ 554262 w 569052"/>
                <a:gd name="connsiteY8" fmla="*/ 184520 h 328191"/>
                <a:gd name="connsiteX9" fmla="*/ 340164 w 569052"/>
                <a:gd name="connsiteY9" fmla="*/ 308472 h 328191"/>
                <a:gd name="connsiteX10" fmla="*/ 34509 w 569052"/>
                <a:gd name="connsiteY10" fmla="*/ 132403 h 328191"/>
                <a:gd name="connsiteX11" fmla="*/ 34509 w 569052"/>
                <a:gd name="connsiteY11" fmla="*/ 114092 h 328191"/>
                <a:gd name="connsiteX12" fmla="*/ 161278 w 569052"/>
                <a:gd name="connsiteY12" fmla="*/ 40848 h 328191"/>
                <a:gd name="connsiteX13" fmla="*/ 499329 w 569052"/>
                <a:gd name="connsiteY13" fmla="*/ 236636 h 328191"/>
                <a:gd name="connsiteX14" fmla="*/ 372560 w 569052"/>
                <a:gd name="connsiteY14" fmla="*/ 309880 h 328191"/>
                <a:gd name="connsiteX15" fmla="*/ 340164 w 569052"/>
                <a:gd name="connsiteY15" fmla="*/ 308472 h 328191"/>
              </a:gdLst>
              <a:ahLst/>
              <a:cxnLst/>
              <a:rect l="l" t="t" r="r" b="b"/>
              <a:pathLst>
                <a:path w="569052" h="328191">
                  <a:moveTo>
                    <a:pt x="554262" y="184520"/>
                  </a:moveTo>
                  <a:lnTo>
                    <a:pt x="248608" y="8451"/>
                  </a:lnTo>
                  <a:cubicBezTo>
                    <a:pt x="228888" y="-2817"/>
                    <a:pt x="197900" y="-2817"/>
                    <a:pt x="178181" y="8451"/>
                  </a:cubicBezTo>
                  <a:lnTo>
                    <a:pt x="14789" y="102824"/>
                  </a:lnTo>
                  <a:cubicBezTo>
                    <a:pt x="-4930" y="114092"/>
                    <a:pt x="-4930" y="132403"/>
                    <a:pt x="14789" y="143672"/>
                  </a:cubicBezTo>
                  <a:lnTo>
                    <a:pt x="320444" y="319740"/>
                  </a:lnTo>
                  <a:cubicBezTo>
                    <a:pt x="340164" y="331008"/>
                    <a:pt x="371151" y="331008"/>
                    <a:pt x="390871" y="319740"/>
                  </a:cubicBezTo>
                  <a:lnTo>
                    <a:pt x="554262" y="225367"/>
                  </a:lnTo>
                  <a:cubicBezTo>
                    <a:pt x="573982" y="214099"/>
                    <a:pt x="573982" y="195788"/>
                    <a:pt x="554262" y="184520"/>
                  </a:cubicBezTo>
                  <a:close/>
                  <a:moveTo>
                    <a:pt x="340164" y="308472"/>
                  </a:moveTo>
                  <a:lnTo>
                    <a:pt x="34509" y="132403"/>
                  </a:lnTo>
                  <a:cubicBezTo>
                    <a:pt x="26058" y="126769"/>
                    <a:pt x="26058" y="118318"/>
                    <a:pt x="34509" y="114092"/>
                  </a:cubicBezTo>
                  <a:lnTo>
                    <a:pt x="161278" y="40848"/>
                  </a:lnTo>
                  <a:lnTo>
                    <a:pt x="499329" y="236636"/>
                  </a:lnTo>
                  <a:lnTo>
                    <a:pt x="372560" y="309880"/>
                  </a:lnTo>
                  <a:cubicBezTo>
                    <a:pt x="364108" y="314106"/>
                    <a:pt x="348615" y="314106"/>
                    <a:pt x="340164" y="308472"/>
                  </a:cubicBez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7" name="标题 1"/>
            <p:cNvSpPr txBox="1"/>
            <p:nvPr/>
          </p:nvSpPr>
          <p:spPr>
            <a:xfrm>
              <a:off x="7340750"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8" name="标题 1"/>
            <p:cNvSpPr txBox="1"/>
            <p:nvPr/>
          </p:nvSpPr>
          <p:spPr>
            <a:xfrm>
              <a:off x="7340749"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9" name="标题 1"/>
            <p:cNvSpPr txBox="1"/>
            <p:nvPr/>
          </p:nvSpPr>
          <p:spPr>
            <a:xfrm>
              <a:off x="7340822" y="2765052"/>
              <a:ext cx="4353125" cy="2705294"/>
            </a:xfrm>
            <a:custGeom>
              <a:avLst/>
              <a:gdLst>
                <a:gd name="connsiteX0" fmla="*/ 1859210 w 4210001"/>
                <a:gd name="connsiteY0" fmla="*/ 2374142 h 2428410"/>
                <a:gd name="connsiteX1" fmla="*/ 94302 w 4210001"/>
                <a:gd name="connsiteY1" fmla="*/ 1355764 h 2428410"/>
                <a:gd name="connsiteX2" fmla="*/ 133741 w 4210001"/>
                <a:gd name="connsiteY2" fmla="*/ 1041658 h 2428410"/>
                <a:gd name="connsiteX3" fmla="*/ 1805685 w 4210001"/>
                <a:gd name="connsiteY3" fmla="*/ 76805 h 2428410"/>
                <a:gd name="connsiteX4" fmla="*/ 2350792 w 4210001"/>
                <a:gd name="connsiteY4" fmla="*/ 54268 h 2428410"/>
                <a:gd name="connsiteX5" fmla="*/ 4115699 w 4210001"/>
                <a:gd name="connsiteY5" fmla="*/ 1072646 h 2428410"/>
                <a:gd name="connsiteX6" fmla="*/ 4076260 w 4210001"/>
                <a:gd name="connsiteY6" fmla="*/ 1386752 h 2428410"/>
                <a:gd name="connsiteX7" fmla="*/ 2404317 w 4210001"/>
                <a:gd name="connsiteY7" fmla="*/ 2351606 h 2428410"/>
                <a:gd name="connsiteX8" fmla="*/ 1859210 w 4210001"/>
                <a:gd name="connsiteY8" fmla="*/ 2374142 h 2428410"/>
              </a:gdLst>
              <a:ahLst/>
              <a:cxnLst/>
              <a:rect l="l" t="t" r="r" b="b"/>
              <a:pathLst>
                <a:path w="4210001" h="2428410">
                  <a:moveTo>
                    <a:pt x="1859210" y="2374142"/>
                  </a:moveTo>
                  <a:lnTo>
                    <a:pt x="94302" y="1355764"/>
                  </a:lnTo>
                  <a:cubicBezTo>
                    <a:pt x="-45144" y="1275477"/>
                    <a:pt x="-28241" y="1134622"/>
                    <a:pt x="133741" y="1041658"/>
                  </a:cubicBezTo>
                  <a:lnTo>
                    <a:pt x="1805685" y="76805"/>
                  </a:lnTo>
                  <a:cubicBezTo>
                    <a:pt x="1967668" y="-16159"/>
                    <a:pt x="2211346" y="-26019"/>
                    <a:pt x="2350792" y="54268"/>
                  </a:cubicBezTo>
                  <a:lnTo>
                    <a:pt x="4115699" y="1072646"/>
                  </a:lnTo>
                  <a:cubicBezTo>
                    <a:pt x="4255146" y="1152934"/>
                    <a:pt x="4238243" y="1293788"/>
                    <a:pt x="4076260" y="1386752"/>
                  </a:cubicBezTo>
                  <a:lnTo>
                    <a:pt x="2404317" y="2351606"/>
                  </a:lnTo>
                  <a:cubicBezTo>
                    <a:pt x="2242334" y="2444570"/>
                    <a:pt x="1998656" y="2454430"/>
                    <a:pt x="1859210" y="2374142"/>
                  </a:cubicBezTo>
                  <a:close/>
                </a:path>
              </a:pathLst>
            </a:custGeom>
            <a:gradFill>
              <a:gsLst>
                <a:gs pos="0">
                  <a:schemeClr val="accent2">
                    <a:lumMod val="60000"/>
                    <a:lumOff val="40000"/>
                  </a:schemeClr>
                </a:gs>
                <a:gs pos="100000">
                  <a:schemeClr val="accent2"/>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0" name="标题 1"/>
            <p:cNvSpPr txBox="1"/>
            <p:nvPr/>
          </p:nvSpPr>
          <p:spPr>
            <a:xfrm>
              <a:off x="11042994" y="6191325"/>
              <a:ext cx="1221944" cy="806540"/>
            </a:xfrm>
            <a:custGeom>
              <a:avLst/>
              <a:gdLst>
                <a:gd name="connsiteX0" fmla="*/ 0 w 1181769"/>
                <a:gd name="connsiteY0" fmla="*/ 0 h 723992"/>
                <a:gd name="connsiteX1" fmla="*/ 1181770 w 1181769"/>
                <a:gd name="connsiteY1" fmla="*/ 0 h 723992"/>
                <a:gd name="connsiteX2" fmla="*/ 1181770 w 1181769"/>
                <a:gd name="connsiteY2" fmla="*/ 723992 h 723992"/>
                <a:gd name="connsiteX3" fmla="*/ 0 w 1181769"/>
                <a:gd name="connsiteY3" fmla="*/ 723992 h 723992"/>
              </a:gdLst>
              <a:ahLst/>
              <a:cxnLst/>
              <a:rect l="l" t="t" r="r" b="b"/>
              <a:pathLst>
                <a:path w="1181769" h="723992">
                  <a:moveTo>
                    <a:pt x="0" y="0"/>
                  </a:moveTo>
                  <a:lnTo>
                    <a:pt x="1181770" y="0"/>
                  </a:lnTo>
                  <a:lnTo>
                    <a:pt x="1181770" y="723992"/>
                  </a:lnTo>
                  <a:lnTo>
                    <a:pt x="0" y="723992"/>
                  </a:lnTo>
                  <a:close/>
                </a:path>
              </a:pathLst>
            </a:custGeom>
            <a:gradFill>
              <a:gsLst>
                <a:gs pos="0">
                  <a:schemeClr val="accent2">
                    <a:lumMod val="73000"/>
                    <a:lumOff val="27000"/>
                  </a:schemeClr>
                </a:gs>
                <a:gs pos="100000">
                  <a:schemeClr val="accent2">
                    <a:lumMod val="35000"/>
                    <a:lumOff val="65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1" name="标题 1"/>
            <p:cNvSpPr txBox="1"/>
            <p:nvPr/>
          </p:nvSpPr>
          <p:spPr>
            <a:xfrm>
              <a:off x="11043395" y="5807268"/>
              <a:ext cx="1222599" cy="761839"/>
            </a:xfrm>
            <a:custGeom>
              <a:avLst/>
              <a:gdLst>
                <a:gd name="connsiteX0" fmla="*/ 522183 w 1182402"/>
                <a:gd name="connsiteY0" fmla="*/ 668716 h 683866"/>
                <a:gd name="connsiteX1" fmla="*/ 26374 w 1182402"/>
                <a:gd name="connsiteY1" fmla="*/ 382781 h 683866"/>
                <a:gd name="connsiteX2" fmla="*/ 37643 w 1182402"/>
                <a:gd name="connsiteY2" fmla="*/ 294043 h 683866"/>
                <a:gd name="connsiteX3" fmla="*/ 506688 w 1182402"/>
                <a:gd name="connsiteY3" fmla="*/ 22193 h 683866"/>
                <a:gd name="connsiteX4" fmla="*/ 660220 w 1182402"/>
                <a:gd name="connsiteY4" fmla="*/ 15151 h 683866"/>
                <a:gd name="connsiteX5" fmla="*/ 1156028 w 1182402"/>
                <a:gd name="connsiteY5" fmla="*/ 301085 h 683866"/>
                <a:gd name="connsiteX6" fmla="*/ 1144760 w 1182402"/>
                <a:gd name="connsiteY6" fmla="*/ 389823 h 683866"/>
                <a:gd name="connsiteX7" fmla="*/ 674305 w 1182402"/>
                <a:gd name="connsiteY7" fmla="*/ 661673 h 683866"/>
                <a:gd name="connsiteX8" fmla="*/ 522183 w 1182402"/>
                <a:gd name="connsiteY8" fmla="*/ 668716 h 683866"/>
              </a:gdLst>
              <a:ahLst/>
              <a:cxnLst/>
              <a:rect l="l" t="t" r="r" b="b"/>
              <a:pathLst>
                <a:path w="1182402" h="683866">
                  <a:moveTo>
                    <a:pt x="522183" y="668716"/>
                  </a:moveTo>
                  <a:lnTo>
                    <a:pt x="26374" y="382781"/>
                  </a:lnTo>
                  <a:cubicBezTo>
                    <a:pt x="-13065" y="360244"/>
                    <a:pt x="-7431" y="320805"/>
                    <a:pt x="37643" y="294043"/>
                  </a:cubicBezTo>
                  <a:lnTo>
                    <a:pt x="506688" y="22193"/>
                  </a:lnTo>
                  <a:cubicBezTo>
                    <a:pt x="551762" y="-4569"/>
                    <a:pt x="620781" y="-7386"/>
                    <a:pt x="660220" y="15151"/>
                  </a:cubicBezTo>
                  <a:lnTo>
                    <a:pt x="1156028" y="301085"/>
                  </a:lnTo>
                  <a:cubicBezTo>
                    <a:pt x="1195467" y="323622"/>
                    <a:pt x="1189833" y="363061"/>
                    <a:pt x="1144760" y="389823"/>
                  </a:cubicBezTo>
                  <a:lnTo>
                    <a:pt x="674305" y="661673"/>
                  </a:lnTo>
                  <a:cubicBezTo>
                    <a:pt x="629232" y="688435"/>
                    <a:pt x="561622" y="691253"/>
                    <a:pt x="522183" y="668716"/>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2" name="标题 1"/>
            <p:cNvSpPr txBox="1"/>
            <p:nvPr/>
          </p:nvSpPr>
          <p:spPr>
            <a:xfrm>
              <a:off x="11363779" y="6004994"/>
              <a:ext cx="571650" cy="357372"/>
            </a:xfrm>
            <a:custGeom>
              <a:avLst/>
              <a:gdLst>
                <a:gd name="connsiteX0" fmla="*/ 436297 w 552854"/>
                <a:gd name="connsiteY0" fmla="*/ 185576 h 320796"/>
                <a:gd name="connsiteX1" fmla="*/ 277131 w 552854"/>
                <a:gd name="connsiteY1" fmla="*/ 94020 h 320796"/>
                <a:gd name="connsiteX2" fmla="*/ 351784 w 552854"/>
                <a:gd name="connsiteY2" fmla="*/ 50355 h 320796"/>
                <a:gd name="connsiteX3" fmla="*/ 436297 w 552854"/>
                <a:gd name="connsiteY3" fmla="*/ 50355 h 320796"/>
                <a:gd name="connsiteX4" fmla="*/ 465877 w 552854"/>
                <a:gd name="connsiteY4" fmla="*/ 67258 h 320796"/>
                <a:gd name="connsiteX5" fmla="*/ 465877 w 552854"/>
                <a:gd name="connsiteY5" fmla="*/ 116557 h 320796"/>
                <a:gd name="connsiteX6" fmla="*/ 460242 w 552854"/>
                <a:gd name="connsiteY6" fmla="*/ 119375 h 320796"/>
                <a:gd name="connsiteX7" fmla="*/ 460242 w 552854"/>
                <a:gd name="connsiteY7" fmla="*/ 132051 h 320796"/>
                <a:gd name="connsiteX8" fmla="*/ 481370 w 552854"/>
                <a:gd name="connsiteY8" fmla="*/ 144728 h 320796"/>
                <a:gd name="connsiteX9" fmla="*/ 503908 w 552854"/>
                <a:gd name="connsiteY9" fmla="*/ 144728 h 320796"/>
                <a:gd name="connsiteX10" fmla="*/ 522219 w 552854"/>
                <a:gd name="connsiteY10" fmla="*/ 133460 h 320796"/>
                <a:gd name="connsiteX11" fmla="*/ 522219 w 552854"/>
                <a:gd name="connsiteY11" fmla="*/ 47539 h 320796"/>
                <a:gd name="connsiteX12" fmla="*/ 471510 w 552854"/>
                <a:gd name="connsiteY12" fmla="*/ 17959 h 320796"/>
                <a:gd name="connsiteX13" fmla="*/ 323613 w 552854"/>
                <a:gd name="connsiteY13" fmla="*/ 17959 h 320796"/>
                <a:gd name="connsiteX14" fmla="*/ 236284 w 552854"/>
                <a:gd name="connsiteY14" fmla="*/ 68667 h 320796"/>
                <a:gd name="connsiteX15" fmla="*/ 233467 w 552854"/>
                <a:gd name="connsiteY15" fmla="*/ 67258 h 320796"/>
                <a:gd name="connsiteX16" fmla="*/ 164448 w 552854"/>
                <a:gd name="connsiteY16" fmla="*/ 67258 h 320796"/>
                <a:gd name="connsiteX17" fmla="*/ 13733 w 552854"/>
                <a:gd name="connsiteY17" fmla="*/ 154588 h 320796"/>
                <a:gd name="connsiteX18" fmla="*/ 13733 w 552854"/>
                <a:gd name="connsiteY18" fmla="*/ 194027 h 320796"/>
                <a:gd name="connsiteX19" fmla="*/ 217972 w 552854"/>
                <a:gd name="connsiteY19" fmla="*/ 312345 h 320796"/>
                <a:gd name="connsiteX20" fmla="*/ 286991 w 552854"/>
                <a:gd name="connsiteY20" fmla="*/ 312345 h 320796"/>
                <a:gd name="connsiteX21" fmla="*/ 437706 w 552854"/>
                <a:gd name="connsiteY21" fmla="*/ 225015 h 320796"/>
                <a:gd name="connsiteX22" fmla="*/ 436297 w 552854"/>
                <a:gd name="connsiteY22" fmla="*/ 185576 h 320796"/>
                <a:gd name="connsiteX23" fmla="*/ 226424 w 552854"/>
                <a:gd name="connsiteY23" fmla="*/ 202479 h 320796"/>
                <a:gd name="connsiteX24" fmla="*/ 177125 w 552854"/>
                <a:gd name="connsiteY24" fmla="*/ 230650 h 320796"/>
                <a:gd name="connsiteX25" fmla="*/ 151771 w 552854"/>
                <a:gd name="connsiteY25" fmla="*/ 216564 h 320796"/>
                <a:gd name="connsiteX26" fmla="*/ 201070 w 552854"/>
                <a:gd name="connsiteY26" fmla="*/ 188393 h 320796"/>
                <a:gd name="connsiteX27" fmla="*/ 210930 w 552854"/>
                <a:gd name="connsiteY27" fmla="*/ 163039 h 320796"/>
                <a:gd name="connsiteX28" fmla="*/ 271498 w 552854"/>
                <a:gd name="connsiteY28" fmla="*/ 163039 h 320796"/>
                <a:gd name="connsiteX29" fmla="*/ 271498 w 552854"/>
                <a:gd name="connsiteY29" fmla="*/ 198253 h 320796"/>
                <a:gd name="connsiteX30" fmla="*/ 226424 w 552854"/>
                <a:gd name="connsiteY30" fmla="*/ 202479 h 320796"/>
              </a:gdLst>
              <a:ahLst/>
              <a:cxnLst/>
              <a:rect l="l" t="t" r="r" b="b"/>
              <a:pathLst>
                <a:path w="552854" h="320796">
                  <a:moveTo>
                    <a:pt x="436297" y="185576"/>
                  </a:moveTo>
                  <a:lnTo>
                    <a:pt x="277131" y="94020"/>
                  </a:lnTo>
                  <a:lnTo>
                    <a:pt x="351784" y="50355"/>
                  </a:lnTo>
                  <a:cubicBezTo>
                    <a:pt x="374321" y="37679"/>
                    <a:pt x="412352" y="37679"/>
                    <a:pt x="436297" y="50355"/>
                  </a:cubicBezTo>
                  <a:lnTo>
                    <a:pt x="465877" y="67258"/>
                  </a:lnTo>
                  <a:cubicBezTo>
                    <a:pt x="489822" y="81344"/>
                    <a:pt x="489822" y="102472"/>
                    <a:pt x="465877" y="116557"/>
                  </a:cubicBezTo>
                  <a:lnTo>
                    <a:pt x="460242" y="119375"/>
                  </a:lnTo>
                  <a:cubicBezTo>
                    <a:pt x="454609" y="122191"/>
                    <a:pt x="454609" y="129234"/>
                    <a:pt x="460242" y="132051"/>
                  </a:cubicBezTo>
                  <a:lnTo>
                    <a:pt x="481370" y="144728"/>
                  </a:lnTo>
                  <a:cubicBezTo>
                    <a:pt x="487005" y="148954"/>
                    <a:pt x="496865" y="148954"/>
                    <a:pt x="503908" y="144728"/>
                  </a:cubicBezTo>
                  <a:lnTo>
                    <a:pt x="522219" y="133460"/>
                  </a:lnTo>
                  <a:cubicBezTo>
                    <a:pt x="563066" y="109515"/>
                    <a:pt x="563066" y="71484"/>
                    <a:pt x="522219" y="47539"/>
                  </a:cubicBezTo>
                  <a:lnTo>
                    <a:pt x="471510" y="17959"/>
                  </a:lnTo>
                  <a:cubicBezTo>
                    <a:pt x="430663" y="-5986"/>
                    <a:pt x="364461" y="-5986"/>
                    <a:pt x="323613" y="17959"/>
                  </a:cubicBezTo>
                  <a:lnTo>
                    <a:pt x="236284" y="68667"/>
                  </a:lnTo>
                  <a:lnTo>
                    <a:pt x="233467" y="67258"/>
                  </a:lnTo>
                  <a:cubicBezTo>
                    <a:pt x="213747" y="55990"/>
                    <a:pt x="184168" y="55990"/>
                    <a:pt x="164448" y="67258"/>
                  </a:cubicBezTo>
                  <a:lnTo>
                    <a:pt x="13733" y="154588"/>
                  </a:lnTo>
                  <a:cubicBezTo>
                    <a:pt x="-4578" y="165856"/>
                    <a:pt x="-4578" y="182759"/>
                    <a:pt x="13733" y="194027"/>
                  </a:cubicBezTo>
                  <a:lnTo>
                    <a:pt x="217972" y="312345"/>
                  </a:lnTo>
                  <a:cubicBezTo>
                    <a:pt x="237692" y="323614"/>
                    <a:pt x="267271" y="323614"/>
                    <a:pt x="286991" y="312345"/>
                  </a:cubicBezTo>
                  <a:lnTo>
                    <a:pt x="437706" y="225015"/>
                  </a:lnTo>
                  <a:cubicBezTo>
                    <a:pt x="454609" y="213747"/>
                    <a:pt x="454609" y="195436"/>
                    <a:pt x="436297" y="185576"/>
                  </a:cubicBezTo>
                  <a:close/>
                  <a:moveTo>
                    <a:pt x="226424" y="202479"/>
                  </a:moveTo>
                  <a:lnTo>
                    <a:pt x="177125" y="230650"/>
                  </a:lnTo>
                  <a:lnTo>
                    <a:pt x="151771" y="216564"/>
                  </a:lnTo>
                  <a:lnTo>
                    <a:pt x="201070" y="188393"/>
                  </a:lnTo>
                  <a:cubicBezTo>
                    <a:pt x="195436" y="179942"/>
                    <a:pt x="198253" y="170082"/>
                    <a:pt x="210930" y="163039"/>
                  </a:cubicBezTo>
                  <a:cubicBezTo>
                    <a:pt x="227832" y="153180"/>
                    <a:pt x="254595" y="153180"/>
                    <a:pt x="271498" y="163039"/>
                  </a:cubicBezTo>
                  <a:cubicBezTo>
                    <a:pt x="288400" y="172899"/>
                    <a:pt x="288400" y="188393"/>
                    <a:pt x="271498" y="198253"/>
                  </a:cubicBezTo>
                  <a:cubicBezTo>
                    <a:pt x="258820" y="203887"/>
                    <a:pt x="241918" y="205295"/>
                    <a:pt x="226424" y="202479"/>
                  </a:cubicBezTo>
                  <a:close/>
                </a:path>
              </a:pathLst>
            </a:custGeom>
            <a:solidFill>
              <a:schemeClr val="bg1">
                <a:alpha val="79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3"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4"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5" name="标题 1"/>
            <p:cNvSpPr txBox="1"/>
            <p:nvPr/>
          </p:nvSpPr>
          <p:spPr>
            <a:xfrm>
              <a:off x="5478860" y="4685163"/>
              <a:ext cx="2375119" cy="1478866"/>
            </a:xfrm>
            <a:custGeom>
              <a:avLst/>
              <a:gdLst>
                <a:gd name="connsiteX0" fmla="*/ 1014703 w 2297029"/>
                <a:gd name="connsiteY0" fmla="*/ 1297075 h 1327505"/>
                <a:gd name="connsiteX1" fmla="*/ 51258 w 2297029"/>
                <a:gd name="connsiteY1" fmla="*/ 740699 h 1327505"/>
                <a:gd name="connsiteX2" fmla="*/ 72386 w 2297029"/>
                <a:gd name="connsiteY2" fmla="*/ 568857 h 1327505"/>
                <a:gd name="connsiteX3" fmla="*/ 985123 w 2297029"/>
                <a:gd name="connsiteY3" fmla="*/ 42061 h 1327505"/>
                <a:gd name="connsiteX4" fmla="*/ 1282327 w 2297029"/>
                <a:gd name="connsiteY4" fmla="*/ 29384 h 1327505"/>
                <a:gd name="connsiteX5" fmla="*/ 2245772 w 2297029"/>
                <a:gd name="connsiteY5" fmla="*/ 585759 h 1327505"/>
                <a:gd name="connsiteX6" fmla="*/ 2224644 w 2297029"/>
                <a:gd name="connsiteY6" fmla="*/ 757602 h 1327505"/>
                <a:gd name="connsiteX7" fmla="*/ 1311906 w 2297029"/>
                <a:gd name="connsiteY7" fmla="*/ 1284398 h 1327505"/>
                <a:gd name="connsiteX8" fmla="*/ 1014703 w 2297029"/>
                <a:gd name="connsiteY8" fmla="*/ 1297075 h 1327505"/>
              </a:gdLst>
              <a:ahLst/>
              <a:cxnLst/>
              <a:rect l="l" t="t" r="r" b="b"/>
              <a:pathLst>
                <a:path w="2297029" h="1327505">
                  <a:moveTo>
                    <a:pt x="1014703" y="1297075"/>
                  </a:moveTo>
                  <a:lnTo>
                    <a:pt x="51258" y="740699"/>
                  </a:lnTo>
                  <a:cubicBezTo>
                    <a:pt x="-24804" y="697034"/>
                    <a:pt x="-14944" y="619564"/>
                    <a:pt x="72386" y="568857"/>
                  </a:cubicBezTo>
                  <a:lnTo>
                    <a:pt x="985123" y="42061"/>
                  </a:lnTo>
                  <a:cubicBezTo>
                    <a:pt x="1073862" y="-8647"/>
                    <a:pt x="1206265" y="-14281"/>
                    <a:pt x="1282327" y="29384"/>
                  </a:cubicBezTo>
                  <a:lnTo>
                    <a:pt x="2245772" y="585759"/>
                  </a:lnTo>
                  <a:cubicBezTo>
                    <a:pt x="2321833" y="629424"/>
                    <a:pt x="2311973" y="706894"/>
                    <a:pt x="2224644" y="757602"/>
                  </a:cubicBezTo>
                  <a:lnTo>
                    <a:pt x="1311906" y="1284398"/>
                  </a:lnTo>
                  <a:cubicBezTo>
                    <a:pt x="1223168" y="1336514"/>
                    <a:pt x="1090764" y="1342148"/>
                    <a:pt x="1014703" y="1297075"/>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6" name="标题 1"/>
            <p:cNvSpPr txBox="1"/>
            <p:nvPr/>
          </p:nvSpPr>
          <p:spPr>
            <a:xfrm>
              <a:off x="6264137" y="5058399"/>
              <a:ext cx="995046" cy="619152"/>
            </a:xfrm>
            <a:custGeom>
              <a:avLst/>
              <a:gdLst>
                <a:gd name="connsiteX0" fmla="*/ 958106 w 962331"/>
                <a:gd name="connsiteY0" fmla="*/ 378899 h 555783"/>
                <a:gd name="connsiteX1" fmla="*/ 732739 w 962331"/>
                <a:gd name="connsiteY1" fmla="*/ 133812 h 555783"/>
                <a:gd name="connsiteX2" fmla="*/ 731330 w 962331"/>
                <a:gd name="connsiteY2" fmla="*/ 132403 h 555783"/>
                <a:gd name="connsiteX3" fmla="*/ 305950 w 962331"/>
                <a:gd name="connsiteY3" fmla="*/ 2817 h 555783"/>
                <a:gd name="connsiteX4" fmla="*/ 301724 w 962331"/>
                <a:gd name="connsiteY4" fmla="*/ 0 h 555783"/>
                <a:gd name="connsiteX5" fmla="*/ 238339 w 962331"/>
                <a:gd name="connsiteY5" fmla="*/ 43665 h 555783"/>
                <a:gd name="connsiteX6" fmla="*/ 8746 w 962331"/>
                <a:gd name="connsiteY6" fmla="*/ 547924 h 555783"/>
                <a:gd name="connsiteX7" fmla="*/ 12972 w 962331"/>
                <a:gd name="connsiteY7" fmla="*/ 550741 h 555783"/>
                <a:gd name="connsiteX8" fmla="*/ 886270 w 962331"/>
                <a:gd name="connsiteY8" fmla="*/ 418338 h 555783"/>
                <a:gd name="connsiteX9" fmla="*/ 962332 w 962331"/>
                <a:gd name="connsiteY9" fmla="*/ 381716 h 555783"/>
                <a:gd name="connsiteX10" fmla="*/ 958106 w 962331"/>
                <a:gd name="connsiteY10" fmla="*/ 378899 h 555783"/>
                <a:gd name="connsiteX11" fmla="*/ 642592 w 962331"/>
                <a:gd name="connsiteY11" fmla="*/ 377490 h 555783"/>
                <a:gd name="connsiteX12" fmla="*/ 196083 w 962331"/>
                <a:gd name="connsiteY12" fmla="*/ 445100 h 555783"/>
                <a:gd name="connsiteX13" fmla="*/ 193266 w 962331"/>
                <a:gd name="connsiteY13" fmla="*/ 443692 h 555783"/>
                <a:gd name="connsiteX14" fmla="*/ 310175 w 962331"/>
                <a:gd name="connsiteY14" fmla="*/ 185928 h 555783"/>
                <a:gd name="connsiteX15" fmla="*/ 342572 w 962331"/>
                <a:gd name="connsiteY15" fmla="*/ 163391 h 555783"/>
                <a:gd name="connsiteX16" fmla="*/ 345389 w 962331"/>
                <a:gd name="connsiteY16" fmla="*/ 164800 h 555783"/>
                <a:gd name="connsiteX17" fmla="*/ 563714 w 962331"/>
                <a:gd name="connsiteY17" fmla="*/ 231001 h 555783"/>
                <a:gd name="connsiteX18" fmla="*/ 563714 w 962331"/>
                <a:gd name="connsiteY18" fmla="*/ 231001 h 555783"/>
                <a:gd name="connsiteX19" fmla="*/ 679214 w 962331"/>
                <a:gd name="connsiteY19" fmla="*/ 356362 h 555783"/>
                <a:gd name="connsiteX20" fmla="*/ 682031 w 962331"/>
                <a:gd name="connsiteY20" fmla="*/ 357771 h 555783"/>
                <a:gd name="connsiteX21" fmla="*/ 642592 w 962331"/>
                <a:gd name="connsiteY21" fmla="*/ 377490 h 555783"/>
              </a:gdLst>
              <a:ahLst/>
              <a:cxnLst/>
              <a:rect l="l" t="t" r="r" b="b"/>
              <a:pathLst>
                <a:path w="962331" h="555783">
                  <a:moveTo>
                    <a:pt x="958106" y="378899"/>
                  </a:moveTo>
                  <a:cubicBezTo>
                    <a:pt x="841197" y="312697"/>
                    <a:pt x="762319" y="226776"/>
                    <a:pt x="732739" y="133812"/>
                  </a:cubicBezTo>
                  <a:lnTo>
                    <a:pt x="731330" y="132403"/>
                  </a:lnTo>
                  <a:cubicBezTo>
                    <a:pt x="569348" y="115501"/>
                    <a:pt x="421450" y="70427"/>
                    <a:pt x="305950" y="2817"/>
                  </a:cubicBezTo>
                  <a:lnTo>
                    <a:pt x="301724" y="0"/>
                  </a:lnTo>
                  <a:lnTo>
                    <a:pt x="238339" y="43665"/>
                  </a:lnTo>
                  <a:cubicBezTo>
                    <a:pt x="17198" y="197196"/>
                    <a:pt x="-20833" y="350728"/>
                    <a:pt x="8746" y="547924"/>
                  </a:cubicBezTo>
                  <a:lnTo>
                    <a:pt x="12972" y="550741"/>
                  </a:lnTo>
                  <a:cubicBezTo>
                    <a:pt x="353840" y="567644"/>
                    <a:pt x="620055" y="546516"/>
                    <a:pt x="886270" y="418338"/>
                  </a:cubicBezTo>
                  <a:lnTo>
                    <a:pt x="962332" y="381716"/>
                  </a:lnTo>
                  <a:lnTo>
                    <a:pt x="958106" y="378899"/>
                  </a:lnTo>
                  <a:close/>
                  <a:moveTo>
                    <a:pt x="642592" y="377490"/>
                  </a:moveTo>
                  <a:cubicBezTo>
                    <a:pt x="505963" y="443692"/>
                    <a:pt x="369334" y="453552"/>
                    <a:pt x="196083" y="445100"/>
                  </a:cubicBezTo>
                  <a:lnTo>
                    <a:pt x="193266" y="443692"/>
                  </a:lnTo>
                  <a:cubicBezTo>
                    <a:pt x="177772" y="343685"/>
                    <a:pt x="197492" y="264807"/>
                    <a:pt x="310175" y="185928"/>
                  </a:cubicBezTo>
                  <a:lnTo>
                    <a:pt x="342572" y="163391"/>
                  </a:lnTo>
                  <a:lnTo>
                    <a:pt x="345389" y="164800"/>
                  </a:lnTo>
                  <a:cubicBezTo>
                    <a:pt x="404548" y="200014"/>
                    <a:pt x="480609" y="222550"/>
                    <a:pt x="563714" y="231001"/>
                  </a:cubicBezTo>
                  <a:lnTo>
                    <a:pt x="563714" y="231001"/>
                  </a:lnTo>
                  <a:cubicBezTo>
                    <a:pt x="579208" y="278892"/>
                    <a:pt x="618647" y="322557"/>
                    <a:pt x="679214" y="356362"/>
                  </a:cubicBezTo>
                  <a:lnTo>
                    <a:pt x="682031" y="357771"/>
                  </a:lnTo>
                  <a:lnTo>
                    <a:pt x="642592" y="377490"/>
                  </a:lnTo>
                  <a:close/>
                </a:path>
              </a:pathLst>
            </a:custGeom>
            <a:solidFill>
              <a:schemeClr val="bg1"/>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7" name="标题 1"/>
            <p:cNvSpPr txBox="1"/>
            <p:nvPr/>
          </p:nvSpPr>
          <p:spPr>
            <a:xfrm>
              <a:off x="7591405" y="5758174"/>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pic>
          <p:nvPicPr>
            <p:cNvPr id="38" name="图片 37"/>
            <p:cNvPicPr>
              <a:picLocks noChangeAspect="1"/>
            </p:cNvPicPr>
            <p:nvPr/>
          </p:nvPicPr>
          <p:blipFill>
            <a:blip r:embed="rId1"/>
            <a:srcRect l="13" t="13" r="13" b="13"/>
            <a:stretch>
              <a:fillRect/>
            </a:stretch>
          </p:blipFill>
          <p:spPr>
            <a:xfrm>
              <a:off x="7829343" y="1562991"/>
              <a:ext cx="3644785" cy="3644785"/>
            </a:xfrm>
            <a:custGeom>
              <a:avLst/>
              <a:gdLst>
                <a:gd name="connsiteX0" fmla="*/ 0 w 3644785"/>
                <a:gd name="connsiteY0" fmla="*/ 0 h 3644785"/>
                <a:gd name="connsiteX1" fmla="*/ 3644785 w 3644785"/>
                <a:gd name="connsiteY1" fmla="*/ 0 h 3644785"/>
                <a:gd name="connsiteX2" fmla="*/ 3644785 w 3644785"/>
                <a:gd name="connsiteY2" fmla="*/ 3644785 h 3644785"/>
                <a:gd name="connsiteX3" fmla="*/ 0 w 3644785"/>
                <a:gd name="connsiteY3" fmla="*/ 3644785 h 3644785"/>
              </a:gdLst>
              <a:ahLst/>
              <a:cxnLst/>
              <a:rect l="l" t="t" r="r" b="b"/>
              <a:pathLst>
                <a:path w="3644785" h="3644785">
                  <a:moveTo>
                    <a:pt x="0" y="0"/>
                  </a:moveTo>
                  <a:lnTo>
                    <a:pt x="3644785" y="0"/>
                  </a:lnTo>
                  <a:lnTo>
                    <a:pt x="3644785" y="3644785"/>
                  </a:lnTo>
                  <a:lnTo>
                    <a:pt x="0" y="3644785"/>
                  </a:lnTo>
                  <a:close/>
                </a:path>
              </a:pathLst>
            </a:custGeom>
            <a:noFill/>
            <a:ln>
              <a:noFill/>
            </a:ln>
          </p:spPr>
        </p:pic>
        <p:sp>
          <p:nvSpPr>
            <p:cNvPr id="39" name="标题 1"/>
            <p:cNvSpPr txBox="1"/>
            <p:nvPr/>
          </p:nvSpPr>
          <p:spPr>
            <a:xfrm>
              <a:off x="8246649" y="4512334"/>
              <a:ext cx="579658" cy="360903"/>
            </a:xfrm>
            <a:custGeom>
              <a:avLst/>
              <a:gdLst>
                <a:gd name="connsiteX0" fmla="*/ 0 w 560600"/>
                <a:gd name="connsiteY0" fmla="*/ 52116 h 323965"/>
                <a:gd name="connsiteX1" fmla="*/ 471863 w 560600"/>
                <a:gd name="connsiteY1" fmla="*/ 323965 h 323965"/>
                <a:gd name="connsiteX2" fmla="*/ 560601 w 560600"/>
                <a:gd name="connsiteY2" fmla="*/ 0 h 323965"/>
              </a:gdLst>
              <a:ahLst/>
              <a:cxnLst/>
              <a:rect l="l" t="t" r="r" b="b"/>
              <a:pathLst>
                <a:path w="560600" h="323965">
                  <a:moveTo>
                    <a:pt x="0" y="52116"/>
                  </a:moveTo>
                  <a:lnTo>
                    <a:pt x="471863" y="323965"/>
                  </a:lnTo>
                  <a:lnTo>
                    <a:pt x="560601" y="0"/>
                  </a:lnTo>
                  <a:close/>
                </a:path>
              </a:pathLst>
            </a:custGeom>
            <a:gradFill>
              <a:gsLst>
                <a:gs pos="0">
                  <a:schemeClr val="accent1">
                    <a:lumMod val="90000"/>
                    <a:lumOff val="10000"/>
                  </a:schemeClr>
                </a:gs>
                <a:gs pos="85000">
                  <a:schemeClr val="accent2"/>
                </a:gs>
              </a:gsLst>
              <a:lin ang="90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gr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41" name="标题 1"/>
          <p:cNvSpPr txBox="1"/>
          <p:nvPr/>
        </p:nvSpPr>
        <p:spPr>
          <a:xfrm>
            <a:off x="10611603" y="657236"/>
            <a:ext cx="863335" cy="863335"/>
          </a:xfrm>
          <a:prstGeom prst="ellipse">
            <a:avLst/>
          </a:prstGeom>
          <a:gradFill>
            <a:gsLst>
              <a:gs pos="31000">
                <a:schemeClr val="bg1"/>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2" name="标题 1"/>
          <p:cNvSpPr txBox="1"/>
          <p:nvPr/>
        </p:nvSpPr>
        <p:spPr>
          <a:xfrm>
            <a:off x="3126423" y="301612"/>
            <a:ext cx="2606675" cy="2365734"/>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01</a:t>
            </a:r>
            <a:endParaRPr kumimoji="1" lang="zh-CN" altLang="en-US"/>
          </a:p>
        </p:txBody>
      </p:sp>
      <p:sp>
        <p:nvSpPr>
          <p:cNvPr id="50" name="文本框 49"/>
          <p:cNvSpPr txBox="1"/>
          <p:nvPr/>
        </p:nvSpPr>
        <p:spPr>
          <a:xfrm>
            <a:off x="775970" y="320040"/>
            <a:ext cx="1950720" cy="565150"/>
          </a:xfrm>
          <a:prstGeom prst="rect">
            <a:avLst/>
          </a:prstGeom>
          <a:noFill/>
        </p:spPr>
        <p:txBody>
          <a:bodyPr wrap="square" rtlCol="0">
            <a:spAutoFit/>
          </a:bodyPr>
          <a:lstStyle/>
          <a:p>
            <a:pPr algn="l">
              <a:lnSpc>
                <a:spcPct val="110000"/>
              </a:lnSpc>
              <a:buClrTx/>
              <a:buSzTx/>
              <a:buFontTx/>
            </a:pPr>
            <a:r>
              <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rPr>
              <a:t>易企用车</a:t>
            </a:r>
            <a:endPar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5" name="标题 1"/>
          <p:cNvSpPr txBox="1"/>
          <p:nvPr>
            <p:custDataLst>
              <p:tags r:id="rId1"/>
            </p:custDataLst>
          </p:nvPr>
        </p:nvSpPr>
        <p:spPr>
          <a:xfrm>
            <a:off x="660400" y="3663521"/>
            <a:ext cx="3420000" cy="1800000"/>
          </a:xfrm>
          <a:prstGeom prst="roundRect">
            <a:avLst>
              <a:gd name="adj" fmla="val 9000"/>
            </a:avLst>
          </a:prstGeom>
          <a:gradFill>
            <a:gsLst>
              <a:gs pos="0">
                <a:schemeClr val="accent1">
                  <a:lumMod val="60000"/>
                  <a:lumOff val="40000"/>
                </a:schemeClr>
              </a:gs>
              <a:gs pos="100000">
                <a:schemeClr val="accent1"/>
              </a:gs>
            </a:gsLst>
            <a:lin ang="5400000" scaled="0"/>
          </a:gradFill>
          <a:ln cap="flat">
            <a:noFill/>
            <a:prstDash val="solid"/>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6" name="标题 1"/>
          <p:cNvSpPr txBox="1"/>
          <p:nvPr>
            <p:custDataLst>
              <p:tags r:id="rId2"/>
            </p:custDataLst>
          </p:nvPr>
        </p:nvSpPr>
        <p:spPr>
          <a:xfrm>
            <a:off x="786400" y="1910090"/>
            <a:ext cx="3168000" cy="3420000"/>
          </a:xfrm>
          <a:prstGeom prst="roundRect">
            <a:avLst>
              <a:gd name="adj" fmla="val 6000"/>
            </a:avLst>
          </a:prstGeom>
          <a:solidFill>
            <a:schemeClr val="bg1"/>
          </a:solidFill>
          <a:ln w="12700" cap="flat">
            <a:solidFill>
              <a:schemeClr val="accent1"/>
            </a:solid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8" name="标题 1"/>
          <p:cNvSpPr txBox="1"/>
          <p:nvPr>
            <p:custDataLst>
              <p:tags r:id="rId3"/>
            </p:custDataLst>
          </p:nvPr>
        </p:nvSpPr>
        <p:spPr>
          <a:xfrm>
            <a:off x="1096174" y="180087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3" y="0"/>
                  <a:pt x="0" y="38683"/>
                  <a:pt x="0" y="86400"/>
                </a:cubicBezTo>
                <a:lnTo>
                  <a:pt x="0" y="115200"/>
                </a:lnTo>
                <a:lnTo>
                  <a:pt x="172800" y="115200"/>
                </a:lnTo>
                <a:lnTo>
                  <a:pt x="172800" y="86400"/>
                </a:lnTo>
                <a:cubicBezTo>
                  <a:pt x="172800" y="38683"/>
                  <a:pt x="134117"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9" name="标题 1"/>
          <p:cNvSpPr txBox="1"/>
          <p:nvPr>
            <p:custDataLst>
              <p:tags r:id="rId4"/>
            </p:custDataLst>
          </p:nvPr>
        </p:nvSpPr>
        <p:spPr>
          <a:xfrm>
            <a:off x="3471826" y="180087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1" y="0"/>
                  <a:pt x="0" y="38683"/>
                  <a:pt x="0" y="86400"/>
                </a:cubicBezTo>
                <a:lnTo>
                  <a:pt x="0" y="115200"/>
                </a:lnTo>
                <a:lnTo>
                  <a:pt x="172800" y="115200"/>
                </a:lnTo>
                <a:lnTo>
                  <a:pt x="172800" y="86400"/>
                </a:lnTo>
                <a:cubicBezTo>
                  <a:pt x="172800" y="38683"/>
                  <a:pt x="134119"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custDataLst>
              <p:tags r:id="rId5"/>
            </p:custDataLst>
          </p:nvPr>
        </p:nvSpPr>
        <p:spPr>
          <a:xfrm>
            <a:off x="1175200" y="1800878"/>
            <a:ext cx="2390400" cy="576000"/>
          </a:xfrm>
          <a:custGeom>
            <a:avLst/>
            <a:gdLst>
              <a:gd name="connsiteX0" fmla="*/ 2304000 w 2390400"/>
              <a:gd name="connsiteY0" fmla="*/ 0 h 576000"/>
              <a:gd name="connsiteX1" fmla="*/ 0 w 2390400"/>
              <a:gd name="connsiteY1" fmla="*/ 0 h 576000"/>
              <a:gd name="connsiteX2" fmla="*/ 86400 w 2390400"/>
              <a:gd name="connsiteY2" fmla="*/ 86400 h 576000"/>
              <a:gd name="connsiteX3" fmla="*/ 86400 w 2390400"/>
              <a:gd name="connsiteY3" fmla="*/ 460800 h 576000"/>
              <a:gd name="connsiteX4" fmla="*/ 201600 w 2390400"/>
              <a:gd name="connsiteY4" fmla="*/ 576000 h 576000"/>
              <a:gd name="connsiteX5" fmla="*/ 2188800 w 2390400"/>
              <a:gd name="connsiteY5" fmla="*/ 576000 h 576000"/>
              <a:gd name="connsiteX6" fmla="*/ 2304000 w 2390400"/>
              <a:gd name="connsiteY6" fmla="*/ 460800 h 576000"/>
              <a:gd name="connsiteX7" fmla="*/ 2304000 w 2390400"/>
              <a:gd name="connsiteY7" fmla="*/ 86400 h 576000"/>
              <a:gd name="connsiteX8" fmla="*/ 2390400 w 2390400"/>
              <a:gd name="connsiteY8" fmla="*/ 0 h 576000"/>
            </a:gdLst>
            <a:ahLst/>
            <a:cxnLst/>
            <a:rect l="l" t="t" r="r" b="b"/>
            <a:pathLst>
              <a:path w="2390400" h="576000">
                <a:moveTo>
                  <a:pt x="2304000" y="0"/>
                </a:moveTo>
                <a:lnTo>
                  <a:pt x="0" y="0"/>
                </a:lnTo>
                <a:cubicBezTo>
                  <a:pt x="47717" y="0"/>
                  <a:pt x="86400" y="38683"/>
                  <a:pt x="86400" y="86400"/>
                </a:cubicBezTo>
                <a:lnTo>
                  <a:pt x="86400" y="460800"/>
                </a:lnTo>
                <a:cubicBezTo>
                  <a:pt x="86400" y="524422"/>
                  <a:pt x="137977" y="576000"/>
                  <a:pt x="201600" y="576000"/>
                </a:cubicBezTo>
                <a:lnTo>
                  <a:pt x="2188800" y="576000"/>
                </a:lnTo>
                <a:cubicBezTo>
                  <a:pt x="2252422" y="576000"/>
                  <a:pt x="2304000" y="524422"/>
                  <a:pt x="2304000" y="460800"/>
                </a:cubicBezTo>
                <a:lnTo>
                  <a:pt x="2304000" y="86400"/>
                </a:lnTo>
                <a:cubicBezTo>
                  <a:pt x="2304000" y="38683"/>
                  <a:pt x="2342681" y="0"/>
                  <a:pt x="2390400" y="0"/>
                </a:cubicBezTo>
                <a:close/>
              </a:path>
            </a:pathLst>
          </a:custGeom>
          <a:gradFill>
            <a:gsLst>
              <a:gs pos="0">
                <a:schemeClr val="accent1">
                  <a:lumMod val="60000"/>
                  <a:lumOff val="40000"/>
                </a:schemeClr>
              </a:gs>
              <a:gs pos="100000">
                <a:schemeClr val="accent1"/>
              </a:gs>
            </a:gsLst>
            <a:lin ang="5400000" scaled="0"/>
          </a:gra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4" name="标题 1"/>
          <p:cNvSpPr txBox="1"/>
          <p:nvPr>
            <p:custDataLst>
              <p:tags r:id="rId6"/>
            </p:custDataLst>
          </p:nvPr>
        </p:nvSpPr>
        <p:spPr>
          <a:xfrm>
            <a:off x="930400" y="2387600"/>
            <a:ext cx="2880000" cy="669763"/>
          </a:xfrm>
          <a:prstGeom prst="rect">
            <a:avLst/>
          </a:prstGeom>
          <a:noFill/>
          <a:ln w="12700" cap="sq">
            <a:noFill/>
            <a:miter/>
          </a:ln>
        </p:spPr>
        <p:txBody>
          <a:bodyPr vert="horz" wrap="square" lIns="0" tIns="0" rIns="0" bIns="0" rtlCol="0" anchor="b"/>
          <a:lstStyle/>
          <a:p>
            <a:pPr algn="ctr">
              <a:lnSpc>
                <a:spcPct val="120000"/>
              </a:lnSpc>
            </a:pPr>
            <a:r>
              <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标准用车申请调度流程</a:t>
            </a:r>
            <a:endPar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45" name="标题 1"/>
          <p:cNvSpPr txBox="1"/>
          <p:nvPr>
            <p:custDataLst>
              <p:tags r:id="rId7"/>
            </p:custDataLst>
          </p:nvPr>
        </p:nvSpPr>
        <p:spPr>
          <a:xfrm>
            <a:off x="930400" y="3142604"/>
            <a:ext cx="2880000" cy="1980000"/>
          </a:xfrm>
          <a:prstGeom prst="rect">
            <a:avLst/>
          </a:prstGeom>
          <a:noFill/>
          <a:ln>
            <a:noFill/>
          </a:ln>
        </p:spPr>
        <p:txBody>
          <a:bodyPr vert="horz" wrap="square" lIns="0" tIns="0" rIns="0" bIns="0" rtlCol="0" anchor="t"/>
          <a:lstStyle/>
          <a:p>
            <a:pPr algn="ctr">
              <a:lnSpc>
                <a:spcPct val="150000"/>
              </a:lnSpc>
            </a:pPr>
            <a:r>
              <a:rPr kumimoji="1" 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满足企业内主要核心用车流程，用车人在线提交用车申请，提交后车管人员进行审核并匹配分配司机，司机接到任务后取车出车及还车，车管人员再上传公里信息至平台</a:t>
            </a:r>
            <a:endParaRPr kumimoji="1" 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48" name="标题 1"/>
          <p:cNvSpPr txBox="1"/>
          <p:nvPr>
            <p:custDataLst>
              <p:tags r:id="rId8"/>
            </p:custDataLst>
          </p:nvPr>
        </p:nvSpPr>
        <p:spPr>
          <a:xfrm>
            <a:off x="930400" y="1930400"/>
            <a:ext cx="2880000" cy="326863"/>
          </a:xfrm>
          <a:prstGeom prst="rect">
            <a:avLst/>
          </a:prstGeom>
          <a:noFill/>
          <a:ln w="12700" cap="sq">
            <a:noFill/>
            <a:miter/>
          </a:ln>
        </p:spPr>
        <p:txBody>
          <a:bodyPr vert="horz" wrap="square" lIns="0" tIns="0" rIns="0" bIns="0" rtlCol="0" anchor="b"/>
          <a:lstStyle/>
          <a:p>
            <a:pPr algn="ctr">
              <a:lnSpc>
                <a:spcPct val="120000"/>
              </a:lnSpc>
            </a:pPr>
            <a:r>
              <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rPr>
              <a:t>用车申请流程</a:t>
            </a:r>
            <a:endPar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endParaRPr>
          </a:p>
        </p:txBody>
      </p:sp>
      <p:sp>
        <p:nvSpPr>
          <p:cNvPr id="50" name="标题 1"/>
          <p:cNvSpPr txBox="1"/>
          <p:nvPr>
            <p:custDataLst>
              <p:tags r:id="rId9"/>
            </p:custDataLst>
          </p:nvPr>
        </p:nvSpPr>
        <p:spPr>
          <a:xfrm>
            <a:off x="4457700" y="3643201"/>
            <a:ext cx="3420000" cy="1800000"/>
          </a:xfrm>
          <a:prstGeom prst="roundRect">
            <a:avLst>
              <a:gd name="adj" fmla="val 9000"/>
            </a:avLst>
          </a:prstGeom>
          <a:gradFill>
            <a:gsLst>
              <a:gs pos="0">
                <a:schemeClr val="accent1">
                  <a:lumMod val="60000"/>
                  <a:lumOff val="40000"/>
                </a:schemeClr>
              </a:gs>
              <a:gs pos="100000">
                <a:schemeClr val="accent1"/>
              </a:gs>
            </a:gsLst>
            <a:lin ang="5400000" scaled="0"/>
          </a:gradFill>
          <a:ln cap="flat">
            <a:noFill/>
            <a:prstDash val="solid"/>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1" name="标题 1"/>
          <p:cNvSpPr txBox="1"/>
          <p:nvPr>
            <p:custDataLst>
              <p:tags r:id="rId10"/>
            </p:custDataLst>
          </p:nvPr>
        </p:nvSpPr>
        <p:spPr>
          <a:xfrm>
            <a:off x="4583700" y="1889770"/>
            <a:ext cx="3168000" cy="3420000"/>
          </a:xfrm>
          <a:prstGeom prst="roundRect">
            <a:avLst>
              <a:gd name="adj" fmla="val 6000"/>
            </a:avLst>
          </a:prstGeom>
          <a:solidFill>
            <a:schemeClr val="bg1"/>
          </a:solidFill>
          <a:ln w="12700" cap="flat">
            <a:solidFill>
              <a:schemeClr val="accent1"/>
            </a:solid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custDataLst>
              <p:tags r:id="rId11"/>
            </p:custDataLst>
          </p:nvPr>
        </p:nvSpPr>
        <p:spPr>
          <a:xfrm>
            <a:off x="4893474" y="178055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3" y="0"/>
                  <a:pt x="0" y="38683"/>
                  <a:pt x="0" y="86400"/>
                </a:cubicBezTo>
                <a:lnTo>
                  <a:pt x="0" y="115200"/>
                </a:lnTo>
                <a:lnTo>
                  <a:pt x="172800" y="115200"/>
                </a:lnTo>
                <a:lnTo>
                  <a:pt x="172800" y="86400"/>
                </a:lnTo>
                <a:cubicBezTo>
                  <a:pt x="172800" y="38683"/>
                  <a:pt x="134117"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custDataLst>
              <p:tags r:id="rId12"/>
            </p:custDataLst>
          </p:nvPr>
        </p:nvSpPr>
        <p:spPr>
          <a:xfrm>
            <a:off x="7269126" y="178055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1" y="0"/>
                  <a:pt x="0" y="38683"/>
                  <a:pt x="0" y="86400"/>
                </a:cubicBezTo>
                <a:lnTo>
                  <a:pt x="0" y="115200"/>
                </a:lnTo>
                <a:lnTo>
                  <a:pt x="172800" y="115200"/>
                </a:lnTo>
                <a:lnTo>
                  <a:pt x="172800" y="86400"/>
                </a:lnTo>
                <a:cubicBezTo>
                  <a:pt x="172800" y="38683"/>
                  <a:pt x="134119"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custDataLst>
              <p:tags r:id="rId13"/>
            </p:custDataLst>
          </p:nvPr>
        </p:nvSpPr>
        <p:spPr>
          <a:xfrm>
            <a:off x="4972500" y="1780558"/>
            <a:ext cx="2390400" cy="576000"/>
          </a:xfrm>
          <a:custGeom>
            <a:avLst/>
            <a:gdLst>
              <a:gd name="connsiteX0" fmla="*/ 2304000 w 2390400"/>
              <a:gd name="connsiteY0" fmla="*/ 0 h 576000"/>
              <a:gd name="connsiteX1" fmla="*/ 0 w 2390400"/>
              <a:gd name="connsiteY1" fmla="*/ 0 h 576000"/>
              <a:gd name="connsiteX2" fmla="*/ 86400 w 2390400"/>
              <a:gd name="connsiteY2" fmla="*/ 86400 h 576000"/>
              <a:gd name="connsiteX3" fmla="*/ 86400 w 2390400"/>
              <a:gd name="connsiteY3" fmla="*/ 460800 h 576000"/>
              <a:gd name="connsiteX4" fmla="*/ 201600 w 2390400"/>
              <a:gd name="connsiteY4" fmla="*/ 576000 h 576000"/>
              <a:gd name="connsiteX5" fmla="*/ 2188800 w 2390400"/>
              <a:gd name="connsiteY5" fmla="*/ 576000 h 576000"/>
              <a:gd name="connsiteX6" fmla="*/ 2304000 w 2390400"/>
              <a:gd name="connsiteY6" fmla="*/ 460800 h 576000"/>
              <a:gd name="connsiteX7" fmla="*/ 2304000 w 2390400"/>
              <a:gd name="connsiteY7" fmla="*/ 86400 h 576000"/>
              <a:gd name="connsiteX8" fmla="*/ 2390400 w 2390400"/>
              <a:gd name="connsiteY8" fmla="*/ 0 h 576000"/>
            </a:gdLst>
            <a:ahLst/>
            <a:cxnLst/>
            <a:rect l="l" t="t" r="r" b="b"/>
            <a:pathLst>
              <a:path w="2390400" h="576000">
                <a:moveTo>
                  <a:pt x="2304000" y="0"/>
                </a:moveTo>
                <a:lnTo>
                  <a:pt x="0" y="0"/>
                </a:lnTo>
                <a:cubicBezTo>
                  <a:pt x="47717" y="0"/>
                  <a:pt x="86400" y="38683"/>
                  <a:pt x="86400" y="86400"/>
                </a:cubicBezTo>
                <a:lnTo>
                  <a:pt x="86400" y="460800"/>
                </a:lnTo>
                <a:cubicBezTo>
                  <a:pt x="86400" y="524422"/>
                  <a:pt x="137977" y="576000"/>
                  <a:pt x="201600" y="576000"/>
                </a:cubicBezTo>
                <a:lnTo>
                  <a:pt x="2188800" y="576000"/>
                </a:lnTo>
                <a:cubicBezTo>
                  <a:pt x="2252422" y="576000"/>
                  <a:pt x="2304000" y="524422"/>
                  <a:pt x="2304000" y="460800"/>
                </a:cubicBezTo>
                <a:lnTo>
                  <a:pt x="2304000" y="86400"/>
                </a:lnTo>
                <a:cubicBezTo>
                  <a:pt x="2304000" y="38683"/>
                  <a:pt x="2342681" y="0"/>
                  <a:pt x="2390400" y="0"/>
                </a:cubicBezTo>
                <a:close/>
              </a:path>
            </a:pathLst>
          </a:custGeom>
          <a:gradFill>
            <a:gsLst>
              <a:gs pos="0">
                <a:schemeClr val="accent1">
                  <a:lumMod val="60000"/>
                  <a:lumOff val="40000"/>
                </a:schemeClr>
              </a:gs>
              <a:gs pos="100000">
                <a:schemeClr val="accent1"/>
              </a:gs>
            </a:gsLst>
            <a:lin ang="5400000" scaled="0"/>
          </a:gra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5" name="标题 1"/>
          <p:cNvSpPr txBox="1"/>
          <p:nvPr>
            <p:custDataLst>
              <p:tags r:id="rId14"/>
            </p:custDataLst>
          </p:nvPr>
        </p:nvSpPr>
        <p:spPr>
          <a:xfrm>
            <a:off x="4727700" y="2367280"/>
            <a:ext cx="2880000" cy="669763"/>
          </a:xfrm>
          <a:prstGeom prst="rect">
            <a:avLst/>
          </a:prstGeom>
          <a:noFill/>
          <a:ln w="12700" cap="sq">
            <a:noFill/>
            <a:miter/>
          </a:ln>
        </p:spPr>
        <p:txBody>
          <a:bodyPr vert="horz" wrap="square" lIns="0" tIns="0" rIns="0" bIns="0" rtlCol="0" anchor="b"/>
          <a:lstStyle/>
          <a:p>
            <a:pPr algn="ctr">
              <a:lnSpc>
                <a:spcPct val="120000"/>
              </a:lnSpc>
            </a:pPr>
            <a:r>
              <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无需申请由车管人员直接派车</a:t>
            </a:r>
            <a:endPar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56" name="标题 1"/>
          <p:cNvSpPr txBox="1"/>
          <p:nvPr>
            <p:custDataLst>
              <p:tags r:id="rId15"/>
            </p:custDataLst>
          </p:nvPr>
        </p:nvSpPr>
        <p:spPr>
          <a:xfrm>
            <a:off x="4727700" y="3122284"/>
            <a:ext cx="2880000" cy="1980000"/>
          </a:xfrm>
          <a:prstGeom prst="rect">
            <a:avLst/>
          </a:prstGeom>
          <a:noFill/>
          <a:ln>
            <a:noFill/>
          </a:ln>
        </p:spPr>
        <p:txBody>
          <a:bodyPr vert="horz" wrap="square" lIns="0" tIns="0" rIns="0" bIns="0" rtlCol="0" anchor="t"/>
          <a:lstStyle/>
          <a:p>
            <a:pPr algn="ctr">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针对无需申请情况，</a:t>
            </a:r>
            <a:r>
              <a:rPr kumimoji="1" 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车管人员直接指派车辆及司机，司机接到任务后取车出车及还车，车管人员再上传公里信息至平台</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57" name="标题 1"/>
          <p:cNvSpPr txBox="1"/>
          <p:nvPr>
            <p:custDataLst>
              <p:tags r:id="rId16"/>
            </p:custDataLst>
          </p:nvPr>
        </p:nvSpPr>
        <p:spPr>
          <a:xfrm>
            <a:off x="4727700" y="1910080"/>
            <a:ext cx="2880000" cy="326863"/>
          </a:xfrm>
          <a:prstGeom prst="rect">
            <a:avLst/>
          </a:prstGeom>
          <a:noFill/>
          <a:ln w="12700" cap="sq">
            <a:noFill/>
            <a:miter/>
          </a:ln>
        </p:spPr>
        <p:txBody>
          <a:bodyPr vert="horz" wrap="square" lIns="0" tIns="0" rIns="0" bIns="0" rtlCol="0" anchor="b"/>
          <a:lstStyle/>
          <a:p>
            <a:pPr algn="ctr">
              <a:lnSpc>
                <a:spcPct val="120000"/>
              </a:lnSpc>
            </a:pPr>
            <a:r>
              <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rPr>
              <a:t>快速派车流程</a:t>
            </a:r>
            <a:endPar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endParaRPr>
          </a:p>
        </p:txBody>
      </p:sp>
      <p:sp>
        <p:nvSpPr>
          <p:cNvPr id="58" name="标题 1"/>
          <p:cNvSpPr txBox="1"/>
          <p:nvPr>
            <p:custDataLst>
              <p:tags r:id="rId17"/>
            </p:custDataLst>
          </p:nvPr>
        </p:nvSpPr>
        <p:spPr>
          <a:xfrm>
            <a:off x="8274685" y="3630501"/>
            <a:ext cx="3420000" cy="1800000"/>
          </a:xfrm>
          <a:prstGeom prst="roundRect">
            <a:avLst>
              <a:gd name="adj" fmla="val 9000"/>
            </a:avLst>
          </a:prstGeom>
          <a:gradFill>
            <a:gsLst>
              <a:gs pos="0">
                <a:schemeClr val="accent1">
                  <a:lumMod val="60000"/>
                  <a:lumOff val="40000"/>
                </a:schemeClr>
              </a:gs>
              <a:gs pos="100000">
                <a:schemeClr val="accent1"/>
              </a:gs>
            </a:gsLst>
            <a:lin ang="5400000" scaled="0"/>
          </a:gradFill>
          <a:ln cap="flat">
            <a:noFill/>
            <a:prstDash val="solid"/>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9" name="标题 1"/>
          <p:cNvSpPr txBox="1"/>
          <p:nvPr>
            <p:custDataLst>
              <p:tags r:id="rId18"/>
            </p:custDataLst>
          </p:nvPr>
        </p:nvSpPr>
        <p:spPr>
          <a:xfrm>
            <a:off x="8400685" y="1877070"/>
            <a:ext cx="3168000" cy="3420000"/>
          </a:xfrm>
          <a:prstGeom prst="roundRect">
            <a:avLst>
              <a:gd name="adj" fmla="val 6000"/>
            </a:avLst>
          </a:prstGeom>
          <a:solidFill>
            <a:schemeClr val="bg1"/>
          </a:solidFill>
          <a:ln w="12700" cap="flat">
            <a:solidFill>
              <a:schemeClr val="accent1"/>
            </a:solid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0" name="标题 1"/>
          <p:cNvSpPr txBox="1"/>
          <p:nvPr>
            <p:custDataLst>
              <p:tags r:id="rId19"/>
            </p:custDataLst>
          </p:nvPr>
        </p:nvSpPr>
        <p:spPr>
          <a:xfrm>
            <a:off x="8710459" y="176785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3" y="0"/>
                  <a:pt x="0" y="38683"/>
                  <a:pt x="0" y="86400"/>
                </a:cubicBezTo>
                <a:lnTo>
                  <a:pt x="0" y="115200"/>
                </a:lnTo>
                <a:lnTo>
                  <a:pt x="172800" y="115200"/>
                </a:lnTo>
                <a:lnTo>
                  <a:pt x="172800" y="86400"/>
                </a:lnTo>
                <a:cubicBezTo>
                  <a:pt x="172800" y="38683"/>
                  <a:pt x="134117"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1" name="标题 1"/>
          <p:cNvSpPr txBox="1"/>
          <p:nvPr>
            <p:custDataLst>
              <p:tags r:id="rId20"/>
            </p:custDataLst>
          </p:nvPr>
        </p:nvSpPr>
        <p:spPr>
          <a:xfrm>
            <a:off x="11086111" y="1767858"/>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1" y="0"/>
                  <a:pt x="0" y="38683"/>
                  <a:pt x="0" y="86400"/>
                </a:cubicBezTo>
                <a:lnTo>
                  <a:pt x="0" y="115200"/>
                </a:lnTo>
                <a:lnTo>
                  <a:pt x="172800" y="115200"/>
                </a:lnTo>
                <a:lnTo>
                  <a:pt x="172800" y="86400"/>
                </a:lnTo>
                <a:cubicBezTo>
                  <a:pt x="172800" y="38683"/>
                  <a:pt x="134119"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2" name="标题 1"/>
          <p:cNvSpPr txBox="1"/>
          <p:nvPr>
            <p:custDataLst>
              <p:tags r:id="rId21"/>
            </p:custDataLst>
          </p:nvPr>
        </p:nvSpPr>
        <p:spPr>
          <a:xfrm>
            <a:off x="8789485" y="1767858"/>
            <a:ext cx="2390400" cy="576000"/>
          </a:xfrm>
          <a:custGeom>
            <a:avLst/>
            <a:gdLst>
              <a:gd name="connsiteX0" fmla="*/ 2304000 w 2390400"/>
              <a:gd name="connsiteY0" fmla="*/ 0 h 576000"/>
              <a:gd name="connsiteX1" fmla="*/ 0 w 2390400"/>
              <a:gd name="connsiteY1" fmla="*/ 0 h 576000"/>
              <a:gd name="connsiteX2" fmla="*/ 86400 w 2390400"/>
              <a:gd name="connsiteY2" fmla="*/ 86400 h 576000"/>
              <a:gd name="connsiteX3" fmla="*/ 86400 w 2390400"/>
              <a:gd name="connsiteY3" fmla="*/ 460800 h 576000"/>
              <a:gd name="connsiteX4" fmla="*/ 201600 w 2390400"/>
              <a:gd name="connsiteY4" fmla="*/ 576000 h 576000"/>
              <a:gd name="connsiteX5" fmla="*/ 2188800 w 2390400"/>
              <a:gd name="connsiteY5" fmla="*/ 576000 h 576000"/>
              <a:gd name="connsiteX6" fmla="*/ 2304000 w 2390400"/>
              <a:gd name="connsiteY6" fmla="*/ 460800 h 576000"/>
              <a:gd name="connsiteX7" fmla="*/ 2304000 w 2390400"/>
              <a:gd name="connsiteY7" fmla="*/ 86400 h 576000"/>
              <a:gd name="connsiteX8" fmla="*/ 2390400 w 2390400"/>
              <a:gd name="connsiteY8" fmla="*/ 0 h 576000"/>
            </a:gdLst>
            <a:ahLst/>
            <a:cxnLst/>
            <a:rect l="l" t="t" r="r" b="b"/>
            <a:pathLst>
              <a:path w="2390400" h="576000">
                <a:moveTo>
                  <a:pt x="2304000" y="0"/>
                </a:moveTo>
                <a:lnTo>
                  <a:pt x="0" y="0"/>
                </a:lnTo>
                <a:cubicBezTo>
                  <a:pt x="47717" y="0"/>
                  <a:pt x="86400" y="38683"/>
                  <a:pt x="86400" y="86400"/>
                </a:cubicBezTo>
                <a:lnTo>
                  <a:pt x="86400" y="460800"/>
                </a:lnTo>
                <a:cubicBezTo>
                  <a:pt x="86400" y="524422"/>
                  <a:pt x="137977" y="576000"/>
                  <a:pt x="201600" y="576000"/>
                </a:cubicBezTo>
                <a:lnTo>
                  <a:pt x="2188800" y="576000"/>
                </a:lnTo>
                <a:cubicBezTo>
                  <a:pt x="2252422" y="576000"/>
                  <a:pt x="2304000" y="524422"/>
                  <a:pt x="2304000" y="460800"/>
                </a:cubicBezTo>
                <a:lnTo>
                  <a:pt x="2304000" y="86400"/>
                </a:lnTo>
                <a:cubicBezTo>
                  <a:pt x="2304000" y="38683"/>
                  <a:pt x="2342681" y="0"/>
                  <a:pt x="2390400" y="0"/>
                </a:cubicBezTo>
                <a:close/>
              </a:path>
            </a:pathLst>
          </a:custGeom>
          <a:gradFill>
            <a:gsLst>
              <a:gs pos="0">
                <a:schemeClr val="accent1">
                  <a:lumMod val="60000"/>
                  <a:lumOff val="40000"/>
                </a:schemeClr>
              </a:gs>
              <a:gs pos="100000">
                <a:schemeClr val="accent1"/>
              </a:gs>
            </a:gsLst>
            <a:lin ang="5400000" scaled="0"/>
          </a:gra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3" name="标题 1"/>
          <p:cNvSpPr txBox="1"/>
          <p:nvPr>
            <p:custDataLst>
              <p:tags r:id="rId22"/>
            </p:custDataLst>
          </p:nvPr>
        </p:nvSpPr>
        <p:spPr>
          <a:xfrm>
            <a:off x="8544685" y="2354580"/>
            <a:ext cx="2880000" cy="669763"/>
          </a:xfrm>
          <a:prstGeom prst="rect">
            <a:avLst/>
          </a:prstGeom>
          <a:noFill/>
          <a:ln w="12700" cap="sq">
            <a:noFill/>
            <a:miter/>
          </a:ln>
        </p:spPr>
        <p:txBody>
          <a:bodyPr vert="horz" wrap="square" lIns="0" tIns="0" rIns="0" bIns="0" rtlCol="0" anchor="b"/>
          <a:lstStyle/>
          <a:p>
            <a:pPr algn="ctr">
              <a:lnSpc>
                <a:spcPct val="120000"/>
              </a:lnSpc>
            </a:pPr>
            <a:r>
              <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用车事后补充用车单据</a:t>
            </a:r>
            <a:endParaRPr kumimoji="1" lang="zh-CN" altLang="en-US" sz="1600"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4" name="标题 1"/>
          <p:cNvSpPr txBox="1"/>
          <p:nvPr>
            <p:custDataLst>
              <p:tags r:id="rId23"/>
            </p:custDataLst>
          </p:nvPr>
        </p:nvSpPr>
        <p:spPr>
          <a:xfrm>
            <a:off x="8544685" y="3109584"/>
            <a:ext cx="2880000" cy="1980000"/>
          </a:xfrm>
          <a:prstGeom prst="rect">
            <a:avLst/>
          </a:prstGeom>
          <a:noFill/>
          <a:ln>
            <a:noFill/>
          </a:ln>
        </p:spPr>
        <p:txBody>
          <a:bodyPr vert="horz" wrap="square" lIns="0" tIns="0" rIns="0" bIns="0" rtlCol="0" anchor="t"/>
          <a:lstStyle/>
          <a:p>
            <a:pPr algn="ctr">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支持车管人员用车事后直接补充登记用车记录信息。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65" name="标题 1"/>
          <p:cNvSpPr txBox="1"/>
          <p:nvPr>
            <p:custDataLst>
              <p:tags r:id="rId24"/>
            </p:custDataLst>
          </p:nvPr>
        </p:nvSpPr>
        <p:spPr>
          <a:xfrm>
            <a:off x="8544685" y="1897380"/>
            <a:ext cx="2880000" cy="326863"/>
          </a:xfrm>
          <a:prstGeom prst="rect">
            <a:avLst/>
          </a:prstGeom>
          <a:noFill/>
          <a:ln w="12700" cap="sq">
            <a:noFill/>
            <a:miter/>
          </a:ln>
        </p:spPr>
        <p:txBody>
          <a:bodyPr vert="horz" wrap="square" lIns="0" tIns="0" rIns="0" bIns="0" rtlCol="0" anchor="b"/>
          <a:lstStyle/>
          <a:p>
            <a:pPr algn="ctr">
              <a:lnSpc>
                <a:spcPct val="120000"/>
              </a:lnSpc>
            </a:pPr>
            <a:r>
              <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rPr>
              <a:t>用车登记流程</a:t>
            </a:r>
            <a:endParaRPr kumimoji="1" lang="zh-CN" altLang="en-US"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用车申请流程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551180" y="1124585"/>
            <a:ext cx="4552950" cy="5400040"/>
          </a:xfrm>
          <a:prstGeom prst="rect">
            <a:avLst/>
          </a:prstGeom>
        </p:spPr>
      </p:pic>
      <p:sp>
        <p:nvSpPr>
          <p:cNvPr id="18" name="标题 1"/>
          <p:cNvSpPr txBox="1"/>
          <p:nvPr>
            <p:custDataLst>
              <p:tags r:id="rId2"/>
            </p:custDataLst>
          </p:nvPr>
        </p:nvSpPr>
        <p:spPr>
          <a:xfrm>
            <a:off x="6744335" y="1196340"/>
            <a:ext cx="4692015" cy="496189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custDataLst>
              <p:tags r:id="rId3"/>
            </p:custDataLst>
          </p:nvPr>
        </p:nvCxnSpPr>
        <p:spPr>
          <a:xfrm>
            <a:off x="7114773" y="1565161"/>
            <a:ext cx="720000" cy="0"/>
          </a:xfrm>
          <a:prstGeom prst="line">
            <a:avLst/>
          </a:prstGeom>
          <a:noFill/>
          <a:ln w="88900" cap="rnd">
            <a:solidFill>
              <a:schemeClr val="accent1"/>
            </a:solidFill>
            <a:miter/>
          </a:ln>
        </p:spPr>
      </p:cxnSp>
      <p:sp>
        <p:nvSpPr>
          <p:cNvPr id="21" name="标题 1"/>
          <p:cNvSpPr txBox="1"/>
          <p:nvPr>
            <p:custDataLst>
              <p:tags r:id="rId4"/>
            </p:custDataLst>
          </p:nvPr>
        </p:nvSpPr>
        <p:spPr>
          <a:xfrm>
            <a:off x="7104380" y="2273935"/>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用车人平台填写提交用车申请</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2" name="标题 1"/>
          <p:cNvSpPr txBox="1"/>
          <p:nvPr>
            <p:custDataLst>
              <p:tags r:id="rId5"/>
            </p:custDataLst>
          </p:nvPr>
        </p:nvSpPr>
        <p:spPr>
          <a:xfrm>
            <a:off x="7104375" y="172280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用车申请</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3" name="标题 1"/>
          <p:cNvSpPr txBox="1"/>
          <p:nvPr>
            <p:custDataLst>
              <p:tags r:id="rId6"/>
            </p:custDataLst>
          </p:nvPr>
        </p:nvSpPr>
        <p:spPr>
          <a:xfrm>
            <a:off x="7104380" y="3302635"/>
            <a:ext cx="4161790" cy="68643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车管人员审核，审核通过则指派车辆及选配司机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审核不通过，注明原因退回用车人重新修改提交</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4" name="标题 1"/>
          <p:cNvSpPr txBox="1"/>
          <p:nvPr>
            <p:custDataLst>
              <p:tags r:id="rId7"/>
            </p:custDataLst>
          </p:nvPr>
        </p:nvSpPr>
        <p:spPr>
          <a:xfrm>
            <a:off x="7104375" y="275150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车管人员审核</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custDataLst>
              <p:tags r:id="rId8"/>
            </p:custDataLst>
          </p:nvPr>
        </p:nvSpPr>
        <p:spPr>
          <a:xfrm>
            <a:off x="7104380" y="4540250"/>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司机接收任务出车，出车结束后还车结束任务</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9" name="标题 1"/>
          <p:cNvSpPr txBox="1"/>
          <p:nvPr>
            <p:custDataLst>
              <p:tags r:id="rId9"/>
            </p:custDataLst>
          </p:nvPr>
        </p:nvSpPr>
        <p:spPr>
          <a:xfrm>
            <a:off x="7104375" y="398912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司机出车</a:t>
            </a: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还车</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custDataLst>
              <p:tags r:id="rId10"/>
            </p:custDataLst>
          </p:nvPr>
        </p:nvSpPr>
        <p:spPr>
          <a:xfrm>
            <a:off x="7104380" y="5588635"/>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车管人员将出车公里数、油料信息提交上传</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1" name="标题 1"/>
          <p:cNvSpPr txBox="1"/>
          <p:nvPr>
            <p:custDataLst>
              <p:tags r:id="rId11"/>
            </p:custDataLst>
          </p:nvPr>
        </p:nvSpPr>
        <p:spPr>
          <a:xfrm>
            <a:off x="7104375" y="503750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4.</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信息提报</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用车申请页面</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rcRect l="11" r="-11"/>
          <a:stretch>
            <a:fillRect/>
          </a:stretch>
        </p:blipFill>
        <p:spPr>
          <a:xfrm>
            <a:off x="204470" y="1917065"/>
            <a:ext cx="5648960" cy="2740660"/>
          </a:xfrm>
          <a:prstGeom prst="roundRect">
            <a:avLst>
              <a:gd name="adj" fmla="val 1830"/>
            </a:avLst>
          </a:prstGeom>
          <a:ln w="28575">
            <a:solidFill>
              <a:schemeClr val="tx1"/>
            </a:solidFill>
          </a:ln>
        </p:spPr>
      </p:pic>
      <p:pic>
        <p:nvPicPr>
          <p:cNvPr id="6" name="图片 5"/>
          <p:cNvPicPr>
            <a:picLocks noChangeAspect="1"/>
          </p:cNvPicPr>
          <p:nvPr/>
        </p:nvPicPr>
        <p:blipFill>
          <a:blip r:embed="rId2"/>
          <a:stretch>
            <a:fillRect/>
          </a:stretch>
        </p:blipFill>
        <p:spPr>
          <a:xfrm>
            <a:off x="1644650" y="4149090"/>
            <a:ext cx="4070350" cy="1508760"/>
          </a:xfrm>
          <a:prstGeom prst="roundRect">
            <a:avLst>
              <a:gd name="adj" fmla="val 2356"/>
            </a:avLst>
          </a:prstGeom>
          <a:ln w="28575">
            <a:solidFill>
              <a:schemeClr val="tx1"/>
            </a:solidFill>
          </a:ln>
        </p:spPr>
      </p:pic>
      <p:pic>
        <p:nvPicPr>
          <p:cNvPr id="12" name="图片 11"/>
          <p:cNvPicPr>
            <a:picLocks noChangeAspect="1"/>
          </p:cNvPicPr>
          <p:nvPr/>
        </p:nvPicPr>
        <p:blipFill>
          <a:blip r:embed="rId3"/>
          <a:stretch>
            <a:fillRect/>
          </a:stretch>
        </p:blipFill>
        <p:spPr>
          <a:xfrm>
            <a:off x="6083300" y="1917065"/>
            <a:ext cx="1811020" cy="3922395"/>
          </a:xfrm>
          <a:prstGeom prst="roundRect">
            <a:avLst>
              <a:gd name="adj" fmla="val 1928"/>
            </a:avLst>
          </a:prstGeom>
          <a:ln w="28575">
            <a:solidFill>
              <a:schemeClr val="tx1"/>
            </a:solidFill>
          </a:ln>
        </p:spPr>
      </p:pic>
      <p:pic>
        <p:nvPicPr>
          <p:cNvPr id="16" name="图片 15"/>
          <p:cNvPicPr>
            <a:picLocks noChangeAspect="1"/>
          </p:cNvPicPr>
          <p:nvPr/>
        </p:nvPicPr>
        <p:blipFill>
          <a:blip r:embed="rId4"/>
          <a:stretch>
            <a:fillRect/>
          </a:stretch>
        </p:blipFill>
        <p:spPr>
          <a:xfrm>
            <a:off x="10187940" y="1917065"/>
            <a:ext cx="1811020" cy="3922395"/>
          </a:xfrm>
          <a:prstGeom prst="roundRect">
            <a:avLst>
              <a:gd name="adj" fmla="val 1227"/>
            </a:avLst>
          </a:prstGeom>
          <a:ln w="28575">
            <a:solidFill>
              <a:schemeClr val="tx1"/>
            </a:solidFill>
          </a:ln>
        </p:spPr>
      </p:pic>
      <p:pic>
        <p:nvPicPr>
          <p:cNvPr id="17" name="图片 16"/>
          <p:cNvPicPr>
            <a:picLocks noChangeAspect="1"/>
          </p:cNvPicPr>
          <p:nvPr/>
        </p:nvPicPr>
        <p:blipFill>
          <a:blip r:embed="rId5"/>
          <a:stretch>
            <a:fillRect/>
          </a:stretch>
        </p:blipFill>
        <p:spPr>
          <a:xfrm>
            <a:off x="8099425" y="1917065"/>
            <a:ext cx="1811020" cy="3922395"/>
          </a:xfrm>
          <a:prstGeom prst="roundRect">
            <a:avLst>
              <a:gd name="adj" fmla="val 1928"/>
            </a:avLst>
          </a:prstGeom>
          <a:ln w="28575">
            <a:solidFill>
              <a:schemeClr val="tx1"/>
            </a:solidFill>
          </a:ln>
        </p:spPr>
      </p:pic>
      <p:sp>
        <p:nvSpPr>
          <p:cNvPr id="19" name="标题 1"/>
          <p:cNvSpPr txBox="1"/>
          <p:nvPr>
            <p:custDataLst>
              <p:tags r:id="rId6"/>
            </p:custDataLst>
          </p:nvPr>
        </p:nvSpPr>
        <p:spPr>
          <a:xfrm>
            <a:off x="191130" y="1197028"/>
            <a:ext cx="4161800" cy="585055"/>
          </a:xfrm>
          <a:prstGeom prst="rect">
            <a:avLst/>
          </a:prstGeom>
          <a:noFill/>
          <a:ln>
            <a:noFill/>
          </a:ln>
        </p:spPr>
        <p:txBody>
          <a:bodyPr vert="horz" wrap="square" lIns="0" tIns="0" rIns="0" bIns="0" rtlCol="0" anchor="ctr"/>
          <a:lstStyle/>
          <a:p>
            <a:pPr algn="l">
              <a:lnSpc>
                <a:spcPct val="150000"/>
              </a:lnSpc>
            </a:pPr>
            <a:r>
              <a:rPr kumimoji="1" 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PC</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custDataLst>
              <p:tags r:id="rId7"/>
            </p:custDataLst>
          </p:nvPr>
        </p:nvSpPr>
        <p:spPr>
          <a:xfrm>
            <a:off x="6026145" y="119702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移动端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快速派车流程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836930" y="1124585"/>
            <a:ext cx="3241675" cy="5594350"/>
          </a:xfrm>
          <a:prstGeom prst="rect">
            <a:avLst/>
          </a:prstGeom>
        </p:spPr>
      </p:pic>
      <p:sp>
        <p:nvSpPr>
          <p:cNvPr id="18" name="标题 1"/>
          <p:cNvSpPr txBox="1"/>
          <p:nvPr>
            <p:custDataLst>
              <p:tags r:id="rId2"/>
            </p:custDataLst>
          </p:nvPr>
        </p:nvSpPr>
        <p:spPr>
          <a:xfrm>
            <a:off x="6744335" y="1557020"/>
            <a:ext cx="4692015" cy="443738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custDataLst>
              <p:tags r:id="rId3"/>
            </p:custDataLst>
          </p:nvPr>
        </p:nvCxnSpPr>
        <p:spPr>
          <a:xfrm>
            <a:off x="7114773" y="1925841"/>
            <a:ext cx="720000" cy="0"/>
          </a:xfrm>
          <a:prstGeom prst="line">
            <a:avLst/>
          </a:prstGeom>
          <a:noFill/>
          <a:ln w="88900" cap="rnd">
            <a:solidFill>
              <a:schemeClr val="accent1"/>
            </a:solidFill>
            <a:miter/>
          </a:ln>
        </p:spPr>
      </p:cxnSp>
      <p:sp>
        <p:nvSpPr>
          <p:cNvPr id="3" name="标题 1"/>
          <p:cNvSpPr txBox="1"/>
          <p:nvPr>
            <p:custDataLst>
              <p:tags r:id="rId4"/>
            </p:custDataLst>
          </p:nvPr>
        </p:nvSpPr>
        <p:spPr>
          <a:xfrm>
            <a:off x="7104380" y="2730500"/>
            <a:ext cx="4161790" cy="68643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车管人员直接提交用车人及用车信息，指派车辆及选配司机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4" name="标题 1"/>
          <p:cNvSpPr txBox="1"/>
          <p:nvPr>
            <p:custDataLst>
              <p:tags r:id="rId5"/>
            </p:custDataLst>
          </p:nvPr>
        </p:nvSpPr>
        <p:spPr>
          <a:xfrm>
            <a:off x="7104375" y="21793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调度派车</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custDataLst>
              <p:tags r:id="rId6"/>
            </p:custDataLst>
          </p:nvPr>
        </p:nvSpPr>
        <p:spPr>
          <a:xfrm>
            <a:off x="7104380" y="3968115"/>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司机接收任务出车，出车结束后还车结束任务</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9" name="标题 1"/>
          <p:cNvSpPr txBox="1"/>
          <p:nvPr>
            <p:custDataLst>
              <p:tags r:id="rId7"/>
            </p:custDataLst>
          </p:nvPr>
        </p:nvSpPr>
        <p:spPr>
          <a:xfrm>
            <a:off x="7104375" y="341698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司机出车</a:t>
            </a: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还车</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custDataLst>
              <p:tags r:id="rId8"/>
            </p:custDataLst>
          </p:nvPr>
        </p:nvSpPr>
        <p:spPr>
          <a:xfrm>
            <a:off x="7104380" y="5016500"/>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车管人员将出车公里数、油料信息提交上传</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1" name="标题 1"/>
          <p:cNvSpPr txBox="1"/>
          <p:nvPr>
            <p:custDataLst>
              <p:tags r:id="rId9"/>
            </p:custDataLst>
          </p:nvPr>
        </p:nvSpPr>
        <p:spPr>
          <a:xfrm>
            <a:off x="7104375" y="44653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信息提报</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快速派车页面</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1"/>
          <a:stretch>
            <a:fillRect/>
          </a:stretch>
        </p:blipFill>
        <p:spPr>
          <a:xfrm>
            <a:off x="8184515" y="1917065"/>
            <a:ext cx="1811020" cy="3922395"/>
          </a:xfrm>
          <a:prstGeom prst="roundRect">
            <a:avLst>
              <a:gd name="adj" fmla="val 1227"/>
            </a:avLst>
          </a:prstGeom>
          <a:ln w="28575">
            <a:solidFill>
              <a:schemeClr val="tx1"/>
            </a:solidFill>
          </a:ln>
        </p:spPr>
      </p:pic>
      <p:sp>
        <p:nvSpPr>
          <p:cNvPr id="19" name="标题 1"/>
          <p:cNvSpPr txBox="1"/>
          <p:nvPr>
            <p:custDataLst>
              <p:tags r:id="rId2"/>
            </p:custDataLst>
          </p:nvPr>
        </p:nvSpPr>
        <p:spPr>
          <a:xfrm>
            <a:off x="191130" y="1197028"/>
            <a:ext cx="4161800" cy="585055"/>
          </a:xfrm>
          <a:prstGeom prst="rect">
            <a:avLst/>
          </a:prstGeom>
          <a:noFill/>
          <a:ln>
            <a:noFill/>
          </a:ln>
        </p:spPr>
        <p:txBody>
          <a:bodyPr vert="horz" wrap="square" lIns="0" tIns="0" rIns="0" bIns="0" rtlCol="0" anchor="ctr"/>
          <a:lstStyle/>
          <a:p>
            <a:pPr algn="l">
              <a:lnSpc>
                <a:spcPct val="150000"/>
              </a:lnSpc>
            </a:pPr>
            <a:r>
              <a:rPr kumimoji="1" 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PC</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custDataLst>
              <p:tags r:id="rId3"/>
            </p:custDataLst>
          </p:nvPr>
        </p:nvSpPr>
        <p:spPr>
          <a:xfrm>
            <a:off x="6026145" y="119702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移动端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3" name="图片 2"/>
          <p:cNvPicPr>
            <a:picLocks noChangeAspect="1"/>
          </p:cNvPicPr>
          <p:nvPr/>
        </p:nvPicPr>
        <p:blipFill>
          <a:blip r:embed="rId4"/>
          <a:stretch>
            <a:fillRect/>
          </a:stretch>
        </p:blipFill>
        <p:spPr>
          <a:xfrm>
            <a:off x="191770" y="1917065"/>
            <a:ext cx="5547360" cy="2689860"/>
          </a:xfrm>
          <a:prstGeom prst="roundRect">
            <a:avLst>
              <a:gd name="adj" fmla="val 1085"/>
            </a:avLst>
          </a:prstGeom>
          <a:ln w="28575">
            <a:solidFill>
              <a:schemeClr val="tx1"/>
            </a:solidFill>
          </a:ln>
        </p:spPr>
      </p:pic>
      <p:pic>
        <p:nvPicPr>
          <p:cNvPr id="4" name="图片 3"/>
          <p:cNvPicPr>
            <a:picLocks noChangeAspect="1"/>
          </p:cNvPicPr>
          <p:nvPr/>
        </p:nvPicPr>
        <p:blipFill>
          <a:blip r:embed="rId5"/>
          <a:stretch>
            <a:fillRect/>
          </a:stretch>
        </p:blipFill>
        <p:spPr>
          <a:xfrm>
            <a:off x="1127760" y="4077335"/>
            <a:ext cx="4788535" cy="1470025"/>
          </a:xfrm>
          <a:prstGeom prst="roundRect">
            <a:avLst>
              <a:gd name="adj" fmla="val 1987"/>
            </a:avLst>
          </a:prstGeom>
          <a:ln w="28575">
            <a:solidFill>
              <a:schemeClr val="tx1"/>
            </a:solidFill>
          </a:ln>
        </p:spPr>
      </p:pic>
      <p:pic>
        <p:nvPicPr>
          <p:cNvPr id="7" name="图片 6"/>
          <p:cNvPicPr>
            <a:picLocks noChangeAspect="1"/>
          </p:cNvPicPr>
          <p:nvPr/>
        </p:nvPicPr>
        <p:blipFill>
          <a:blip r:embed="rId6"/>
          <a:stretch>
            <a:fillRect/>
          </a:stretch>
        </p:blipFill>
        <p:spPr>
          <a:xfrm>
            <a:off x="6168390" y="1915160"/>
            <a:ext cx="1812020" cy="3924000"/>
          </a:xfrm>
          <a:prstGeom prst="roundRect">
            <a:avLst>
              <a:gd name="adj" fmla="val 1962"/>
            </a:avLst>
          </a:prstGeom>
          <a:ln w="28575">
            <a:solidFill>
              <a:schemeClr val="tx1"/>
            </a:solidFill>
          </a:ln>
        </p:spPr>
      </p:pic>
      <p:pic>
        <p:nvPicPr>
          <p:cNvPr id="8" name="图片 7"/>
          <p:cNvPicPr>
            <a:picLocks noChangeAspect="1"/>
          </p:cNvPicPr>
          <p:nvPr/>
        </p:nvPicPr>
        <p:blipFill>
          <a:blip r:embed="rId7"/>
          <a:stretch>
            <a:fillRect/>
          </a:stretch>
        </p:blipFill>
        <p:spPr>
          <a:xfrm>
            <a:off x="10199370" y="1917065"/>
            <a:ext cx="1812192" cy="3924000"/>
          </a:xfrm>
          <a:prstGeom prst="roundRect">
            <a:avLst>
              <a:gd name="adj" fmla="val 1962"/>
            </a:avLst>
          </a:prstGeom>
          <a:ln w="28575">
            <a:solidFill>
              <a:schemeClr val="tx1"/>
            </a:solid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用车登记流程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83615" y="1124585"/>
            <a:ext cx="1963420" cy="4961890"/>
          </a:xfrm>
          <a:prstGeom prst="rect">
            <a:avLst/>
          </a:prstGeom>
        </p:spPr>
      </p:pic>
      <p:sp>
        <p:nvSpPr>
          <p:cNvPr id="18" name="标题 1"/>
          <p:cNvSpPr txBox="1"/>
          <p:nvPr>
            <p:custDataLst>
              <p:tags r:id="rId2"/>
            </p:custDataLst>
          </p:nvPr>
        </p:nvSpPr>
        <p:spPr>
          <a:xfrm>
            <a:off x="6744335" y="2060575"/>
            <a:ext cx="4692015" cy="3056255"/>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custDataLst>
              <p:tags r:id="rId3"/>
            </p:custDataLst>
          </p:nvPr>
        </p:nvCxnSpPr>
        <p:spPr>
          <a:xfrm>
            <a:off x="7114773" y="2429396"/>
            <a:ext cx="720000" cy="0"/>
          </a:xfrm>
          <a:prstGeom prst="line">
            <a:avLst/>
          </a:prstGeom>
          <a:noFill/>
          <a:ln w="88900" cap="rnd">
            <a:solidFill>
              <a:schemeClr val="accent1"/>
            </a:solidFill>
            <a:miter/>
          </a:ln>
        </p:spPr>
      </p:cxnSp>
      <p:sp>
        <p:nvSpPr>
          <p:cNvPr id="4" name="标题 1"/>
          <p:cNvSpPr txBox="1"/>
          <p:nvPr>
            <p:custDataLst>
              <p:tags r:id="rId4"/>
            </p:custDataLst>
          </p:nvPr>
        </p:nvSpPr>
        <p:spPr>
          <a:xfrm>
            <a:off x="7104380" y="3234055"/>
            <a:ext cx="4161790" cy="68643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车管人员直接登记用车人及用车信息，指派车辆及选配司机，填写实际出车回车时间及</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出车公里数、油料信息提交上传</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5" name="标题 1"/>
          <p:cNvSpPr txBox="1"/>
          <p:nvPr>
            <p:custDataLst>
              <p:tags r:id="rId5"/>
            </p:custDataLst>
          </p:nvPr>
        </p:nvSpPr>
        <p:spPr>
          <a:xfrm>
            <a:off x="7104375" y="268292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用车登记</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用车流程</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用车登记页面</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9" name="标题 1"/>
          <p:cNvSpPr txBox="1"/>
          <p:nvPr>
            <p:custDataLst>
              <p:tags r:id="rId1"/>
            </p:custDataLst>
          </p:nvPr>
        </p:nvSpPr>
        <p:spPr>
          <a:xfrm>
            <a:off x="407665" y="1197028"/>
            <a:ext cx="4161800" cy="585055"/>
          </a:xfrm>
          <a:prstGeom prst="rect">
            <a:avLst/>
          </a:prstGeom>
          <a:noFill/>
          <a:ln>
            <a:noFill/>
          </a:ln>
        </p:spPr>
        <p:txBody>
          <a:bodyPr vert="horz" wrap="square" lIns="0" tIns="0" rIns="0" bIns="0" rtlCol="0" anchor="ctr"/>
          <a:lstStyle/>
          <a:p>
            <a:pPr algn="l">
              <a:lnSpc>
                <a:spcPct val="150000"/>
              </a:lnSpc>
            </a:pPr>
            <a:r>
              <a:rPr kumimoji="1" 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PC</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custDataLst>
              <p:tags r:id="rId2"/>
            </p:custDataLst>
          </p:nvPr>
        </p:nvSpPr>
        <p:spPr>
          <a:xfrm>
            <a:off x="6600185" y="119702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移动端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5" name="图片 4"/>
          <p:cNvPicPr>
            <a:picLocks noChangeAspect="1"/>
          </p:cNvPicPr>
          <p:nvPr/>
        </p:nvPicPr>
        <p:blipFill>
          <a:blip r:embed="rId3"/>
          <a:stretch>
            <a:fillRect/>
          </a:stretch>
        </p:blipFill>
        <p:spPr>
          <a:xfrm>
            <a:off x="438150" y="2277110"/>
            <a:ext cx="5671820" cy="2748915"/>
          </a:xfrm>
          <a:prstGeom prst="rect">
            <a:avLst/>
          </a:prstGeom>
          <a:ln w="28575">
            <a:solidFill>
              <a:schemeClr val="tx1"/>
            </a:solidFill>
          </a:ln>
        </p:spPr>
      </p:pic>
      <p:pic>
        <p:nvPicPr>
          <p:cNvPr id="6" name="图片 5"/>
          <p:cNvPicPr>
            <a:picLocks noChangeAspect="1"/>
          </p:cNvPicPr>
          <p:nvPr/>
        </p:nvPicPr>
        <p:blipFill>
          <a:blip r:embed="rId4"/>
          <a:stretch>
            <a:fillRect/>
          </a:stretch>
        </p:blipFill>
        <p:spPr>
          <a:xfrm>
            <a:off x="7752080" y="1958975"/>
            <a:ext cx="1891665" cy="4096385"/>
          </a:xfrm>
          <a:prstGeom prst="rect">
            <a:avLst/>
          </a:prstGeom>
          <a:ln w="28575">
            <a:solidFill>
              <a:schemeClr val="tx1"/>
            </a:solid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排班管理</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2130" y="365823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1570" y="424199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090545" y="368681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车辆排班</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4"/>
            </p:custDataLst>
          </p:nvPr>
        </p:nvSpPr>
        <p:spPr>
          <a:xfrm>
            <a:off x="6149975" y="365823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5"/>
            </p:custDataLst>
          </p:nvPr>
        </p:nvSpPr>
        <p:spPr>
          <a:xfrm rot="10800000">
            <a:off x="6149415" y="424199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6"/>
            </p:custDataLst>
          </p:nvPr>
        </p:nvSpPr>
        <p:spPr>
          <a:xfrm>
            <a:off x="6168390" y="368681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司机排班</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7501526" y="4025719"/>
            <a:ext cx="3600000" cy="1800000"/>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rPr>
              <a:t>调度可以在该页面进行快速派车和用车登记的操作。</a:t>
            </a:r>
            <a:endPar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7" name="标题 1"/>
          <p:cNvSpPr txBox="1"/>
          <p:nvPr/>
        </p:nvSpPr>
        <p:spPr>
          <a:xfrm>
            <a:off x="7500430" y="1361905"/>
            <a:ext cx="3960000" cy="648000"/>
          </a:xfrm>
          <a:prstGeom prst="rect">
            <a:avLst/>
          </a:prstGeom>
          <a:solidFill>
            <a:schemeClr val="accent1"/>
          </a:solidFill>
          <a:ln cap="sq">
            <a:noFill/>
            <a:prstDash val="solid"/>
            <a:miter/>
          </a:ln>
          <a:effectLst>
            <a:outerShdw blurRad="508000" dist="190500" dir="5400000" sx="105000" sy="105000" algn="t" rotWithShape="0">
              <a:schemeClr val="tx1">
                <a:lumMod val="65000"/>
                <a:lumOff val="35000"/>
                <a:alpha val="30000"/>
              </a:schemeClr>
            </a:outerShdw>
          </a:effectLst>
        </p:spPr>
        <p:txBody>
          <a:bodyPr vert="horz" wrap="square" lIns="0" tIns="0" rIns="0" bIns="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7500620" y="2663825"/>
            <a:ext cx="3599815" cy="1217295"/>
          </a:xfrm>
          <a:prstGeom prst="rect">
            <a:avLst/>
          </a:prstGeom>
          <a:noFill/>
          <a:ln>
            <a:noFill/>
          </a:ln>
        </p:spPr>
        <p:txBody>
          <a:bodyPr vert="horz" wrap="square" lIns="0" tIns="0" rIns="0" bIns="0" rtlCol="0" anchor="t"/>
          <a:lstStyle/>
          <a:p>
            <a:pPr marL="285750" indent="-285750" algn="l">
              <a:lnSpc>
                <a:spcPct val="150000"/>
              </a:lnSpc>
              <a:buFont typeface="Wingdings" panose="05000000000000000000" charset="0"/>
              <a:buChar char="l"/>
            </a:pPr>
            <a:r>
              <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每辆车展示的是当前日期的24小时的用车状态，蓝色的格子代表已经被预约的状态，红色的格子代表不可预约时段。</a:t>
            </a:r>
            <a:endPar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标题 1"/>
          <p:cNvSpPr txBox="1"/>
          <p:nvPr/>
        </p:nvSpPr>
        <p:spPr>
          <a:xfrm>
            <a:off x="7680430" y="1433905"/>
            <a:ext cx="3600000" cy="504000"/>
          </a:xfrm>
          <a:prstGeom prst="rect">
            <a:avLst/>
          </a:prstGeom>
          <a:noFill/>
          <a:ln>
            <a:noFill/>
          </a:ln>
        </p:spPr>
        <p:txBody>
          <a:bodyPr vert="horz" wrap="square" lIns="0" tIns="0" rIns="0" bIns="0" rtlCol="0" anchor="ctr"/>
          <a:lstStyle/>
          <a:p>
            <a:pPr algn="l">
              <a:lnSpc>
                <a:spcPct val="110000"/>
              </a:lnSpc>
            </a:pPr>
            <a:r>
              <a:rPr kumimoji="1" lang="zh-CN" altLang="en-US" sz="1600">
                <a:ln w="12700">
                  <a:noFill/>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实时掌握车辆用车状态，随时调度</a:t>
            </a:r>
            <a:endParaRPr kumimoji="1" lang="zh-CN" altLang="en-US" sz="1600">
              <a:ln w="12700">
                <a:noFill/>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车辆排班</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1"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8" name="图片 68" descr="1710815328562"/>
          <p:cNvPicPr>
            <a:picLocks noChangeAspect="1"/>
          </p:cNvPicPr>
          <p:nvPr/>
        </p:nvPicPr>
        <p:blipFill>
          <a:blip r:embed="rId1"/>
          <a:stretch>
            <a:fillRect/>
          </a:stretch>
        </p:blipFill>
        <p:spPr>
          <a:xfrm>
            <a:off x="623570" y="1628458"/>
            <a:ext cx="5193030" cy="2701925"/>
          </a:xfrm>
          <a:prstGeom prst="roundRect">
            <a:avLst>
              <a:gd name="adj" fmla="val 4371"/>
            </a:avLst>
          </a:prstGeom>
          <a:ln w="28575">
            <a:solidFill>
              <a:schemeClr val="tx2"/>
            </a:solidFill>
          </a:ln>
        </p:spPr>
      </p:pic>
      <p:pic>
        <p:nvPicPr>
          <p:cNvPr id="45" name="图片 45" descr="1710839586229"/>
          <p:cNvPicPr>
            <a:picLocks noChangeAspect="1"/>
          </p:cNvPicPr>
          <p:nvPr/>
        </p:nvPicPr>
        <p:blipFill>
          <a:blip r:embed="rId2"/>
          <a:stretch>
            <a:fillRect/>
          </a:stretch>
        </p:blipFill>
        <p:spPr>
          <a:xfrm>
            <a:off x="4655820" y="2420303"/>
            <a:ext cx="1624330" cy="3517265"/>
          </a:xfrm>
          <a:prstGeom prst="roundRect">
            <a:avLst>
              <a:gd name="adj" fmla="val 8678"/>
            </a:avLst>
          </a:prstGeom>
          <a:ln w="28575">
            <a:solidFill>
              <a:schemeClr val="tx2"/>
            </a:solid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8047990" y="2280920"/>
            <a:ext cx="3566795" cy="2834640"/>
          </a:xfrm>
          <a:custGeom>
            <a:avLst/>
            <a:gdLst>
              <a:gd name="connsiteX0" fmla="*/ 0 w 6628237"/>
              <a:gd name="connsiteY0" fmla="*/ 0 h 2834830"/>
              <a:gd name="connsiteX1" fmla="*/ 6628238 w 6628237"/>
              <a:gd name="connsiteY1" fmla="*/ 0 h 2834830"/>
              <a:gd name="connsiteX2" fmla="*/ 6628238 w 6628237"/>
              <a:gd name="connsiteY2" fmla="*/ 2834831 h 2834830"/>
              <a:gd name="connsiteX3" fmla="*/ 0 w 6628237"/>
              <a:gd name="connsiteY3" fmla="*/ 2834831 h 2834830"/>
            </a:gdLst>
            <a:ahLst/>
            <a:cxnLst/>
            <a:rect l="l" t="t" r="r" b="b"/>
            <a:pathLst>
              <a:path w="6628237" h="2834830">
                <a:moveTo>
                  <a:pt x="0" y="0"/>
                </a:moveTo>
                <a:lnTo>
                  <a:pt x="6628238" y="0"/>
                </a:lnTo>
                <a:lnTo>
                  <a:pt x="6628238" y="2834831"/>
                </a:lnTo>
                <a:lnTo>
                  <a:pt x="0" y="2834831"/>
                </a:lnTo>
                <a:close/>
              </a:path>
            </a:pathLst>
          </a:custGeom>
          <a:solidFill>
            <a:schemeClr val="accent2"/>
          </a:solidFill>
          <a:ln w="23261"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8143875" y="3068955"/>
            <a:ext cx="3375025" cy="191262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每位司机展示的是当前日期的24小时的用车状态，蓝色的格子代表已经排班的状态，白色格子代表无排班状态。</a:t>
            </a:r>
            <a:endPar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标题 1"/>
          <p:cNvSpPr txBox="1"/>
          <p:nvPr/>
        </p:nvSpPr>
        <p:spPr>
          <a:xfrm>
            <a:off x="8061325" y="2429510"/>
            <a:ext cx="3371850" cy="447675"/>
          </a:xfrm>
          <a:prstGeom prst="rect">
            <a:avLst/>
          </a:prstGeom>
          <a:noFill/>
          <a:ln cap="sq">
            <a:noFill/>
          </a:ln>
          <a:effectLst/>
        </p:spPr>
        <p:txBody>
          <a:bodyPr vert="horz" wrap="square" lIns="0" tIns="0" rIns="0" bIns="0" rtlCol="0" anchor="ctr"/>
          <a:lstStyle/>
          <a:p>
            <a:pPr algn="ctr">
              <a:lnSpc>
                <a:spcPct val="100000"/>
              </a:lnSpc>
            </a:pPr>
            <a:r>
              <a:rPr kumimoji="1" lang="zh-CN" altLang="en-US" b="1">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掌握司机排班状态</a:t>
            </a:r>
            <a:endParaRPr kumimoji="1" lang="zh-CN" altLang="en-US" b="1">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司机排班</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9" name="图片 1" descr="IMG_256"/>
          <p:cNvPicPr>
            <a:picLocks noChangeAspect="1"/>
          </p:cNvPicPr>
          <p:nvPr/>
        </p:nvPicPr>
        <p:blipFill>
          <a:blip r:embed="rId1"/>
          <a:srcRect/>
          <a:stretch>
            <a:fillRect/>
          </a:stretch>
        </p:blipFill>
        <p:spPr>
          <a:xfrm>
            <a:off x="839470" y="2050415"/>
            <a:ext cx="6303645" cy="3136900"/>
          </a:xfrm>
          <a:prstGeom prst="roundRect">
            <a:avLst>
              <a:gd name="adj" fmla="val 5607"/>
            </a:avLst>
          </a:prstGeom>
          <a:noFill/>
          <a:ln w="28575">
            <a:solidFill>
              <a:schemeClr val="tx2"/>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1"/>
          <a:srcRect/>
          <a:stretch>
            <a:fillRect/>
          </a:stretch>
        </p:blipFill>
        <p:spPr>
          <a:xfrm>
            <a:off x="849899" y="3260490"/>
            <a:ext cx="7521" cy="1627773"/>
          </a:xfrm>
          <a:prstGeom prst="rect">
            <a:avLst/>
          </a:prstGeom>
          <a:noFill/>
          <a:ln>
            <a:noFill/>
          </a:ln>
        </p:spPr>
      </p:pic>
      <p:sp>
        <p:nvSpPr>
          <p:cNvPr id="4" name="标题 1"/>
          <p:cNvSpPr txBox="1"/>
          <p:nvPr/>
        </p:nvSpPr>
        <p:spPr>
          <a:xfrm>
            <a:off x="753879" y="2559271"/>
            <a:ext cx="3074043" cy="432278"/>
          </a:xfrm>
          <a:prstGeom prst="roundRect">
            <a:avLst/>
          </a:prstGeom>
          <a:gradFill>
            <a:gsLst>
              <a:gs pos="0">
                <a:schemeClr val="accent1"/>
              </a:gs>
              <a:gs pos="100000">
                <a:schemeClr val="accent1">
                  <a:lumMod val="40000"/>
                  <a:lumOff val="60000"/>
                </a:schemeClr>
              </a:gs>
            </a:gsLst>
            <a:lin ang="0" scaled="0"/>
          </a:gradFill>
          <a:ln w="12700" cap="sq">
            <a:noFill/>
            <a:miter/>
          </a:ln>
          <a:effectLst>
            <a:outerShdw blurRad="190500" algn="ctr" rotWithShape="0">
              <a:schemeClr val="accent1">
                <a:alpha val="8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839605" y="2529556"/>
            <a:ext cx="2903720" cy="491708"/>
          </a:xfrm>
          <a:prstGeom prst="rect">
            <a:avLst/>
          </a:prstGeom>
          <a:noFill/>
          <a:ln>
            <a:noFill/>
          </a:ln>
        </p:spPr>
        <p:txBody>
          <a:bodyPr vert="horz" wrap="square" lIns="91440" tIns="45720" rIns="91440" bIns="45720" rtlCol="0" anchor="ctr"/>
          <a:lstStyle/>
          <a:p>
            <a:pPr algn="l">
              <a:lnSpc>
                <a:spcPct val="110000"/>
              </a:lnSpc>
            </a:pPr>
            <a:r>
              <a:rPr kumimoji="1" lang="en-US" altLang="zh-CN" sz="1600">
                <a:ln w="12700">
                  <a:noFil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公司简介</a:t>
            </a:r>
            <a:endParaRPr kumimoji="1" lang="zh-CN" altLang="en-US"/>
          </a:p>
        </p:txBody>
      </p:sp>
      <p:sp>
        <p:nvSpPr>
          <p:cNvPr id="6" name="标题 1"/>
          <p:cNvSpPr txBox="1"/>
          <p:nvPr/>
        </p:nvSpPr>
        <p:spPr>
          <a:xfrm>
            <a:off x="753878" y="3182654"/>
            <a:ext cx="154800" cy="155672"/>
          </a:xfrm>
          <a:prstGeom prst="flowChartConnector">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61351" y="3115248"/>
            <a:ext cx="2982556" cy="1769136"/>
          </a:xfrm>
          <a:prstGeom prst="rect">
            <a:avLst/>
          </a:prstGeom>
          <a:noFill/>
          <a:ln>
            <a:noFill/>
          </a:ln>
        </p:spPr>
        <p:txBody>
          <a:bodyPr vert="horz" wrap="square" lIns="91440" tIns="45720" rIns="91440" bIns="45720" rtlCol="0" anchor="t"/>
          <a:lstStyle/>
          <a:p>
            <a:pPr algn="l">
              <a:lnSpc>
                <a:spcPct val="150000"/>
              </a:lnSpc>
            </a:pPr>
            <a:r>
              <a:rPr kumimoji="1" lang="en-US" altLang="zh-CN" sz="119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青岛迪迪车联信息技术有限公司成立于2011年，作为中国领先的车联网解决方案供应商，拥有软件、硬件等全部自主知识产权及多项发明专利和软著。
公司服务网络遍布全国380+城市，累计管理车辆100万+，服务超过10万+企业及政府客户，获得市场内全五星好评。</a:t>
            </a:r>
            <a:endParaRPr kumimoji="1" lang="zh-CN" altLang="en-US"/>
          </a:p>
        </p:txBody>
      </p:sp>
      <p:pic>
        <p:nvPicPr>
          <p:cNvPr id="8" name="图片 7"/>
          <p:cNvPicPr>
            <a:picLocks noChangeAspect="1"/>
          </p:cNvPicPr>
          <p:nvPr/>
        </p:nvPicPr>
        <p:blipFill>
          <a:blip r:embed="rId1"/>
          <a:srcRect/>
          <a:stretch>
            <a:fillRect/>
          </a:stretch>
        </p:blipFill>
        <p:spPr>
          <a:xfrm>
            <a:off x="4525159" y="3260490"/>
            <a:ext cx="7521" cy="1627773"/>
          </a:xfrm>
          <a:prstGeom prst="rect">
            <a:avLst/>
          </a:prstGeom>
          <a:noFill/>
          <a:ln>
            <a:noFill/>
          </a:ln>
        </p:spPr>
      </p:pic>
      <p:sp>
        <p:nvSpPr>
          <p:cNvPr id="9" name="标题 1"/>
          <p:cNvSpPr txBox="1"/>
          <p:nvPr/>
        </p:nvSpPr>
        <p:spPr>
          <a:xfrm>
            <a:off x="4470285" y="2559271"/>
            <a:ext cx="3074043" cy="432278"/>
          </a:xfrm>
          <a:prstGeom prst="roundRect">
            <a:avLst/>
          </a:prstGeom>
          <a:gradFill>
            <a:gsLst>
              <a:gs pos="0">
                <a:schemeClr val="accent2"/>
              </a:gs>
              <a:gs pos="100000">
                <a:schemeClr val="accent2">
                  <a:lumMod val="40000"/>
                  <a:lumOff val="60000"/>
                </a:schemeClr>
              </a:gs>
            </a:gsLst>
            <a:lin ang="0" scaled="0"/>
          </a:gradFill>
          <a:ln w="12700" cap="sq">
            <a:noFill/>
            <a:miter/>
          </a:ln>
          <a:effectLst>
            <a:outerShdw blurRad="190500" algn="ctr" rotWithShape="0">
              <a:schemeClr val="accent1">
                <a:alpha val="8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4556011" y="2529556"/>
            <a:ext cx="2903720" cy="491708"/>
          </a:xfrm>
          <a:prstGeom prst="rect">
            <a:avLst/>
          </a:prstGeom>
          <a:noFill/>
          <a:ln>
            <a:noFill/>
          </a:ln>
        </p:spPr>
        <p:txBody>
          <a:bodyPr vert="horz" wrap="square" lIns="91440" tIns="45720" rIns="91440" bIns="45720" rtlCol="0" anchor="ctr"/>
          <a:lstStyle/>
          <a:p>
            <a:pPr algn="l">
              <a:lnSpc>
                <a:spcPct val="110000"/>
              </a:lnSpc>
            </a:pPr>
            <a:r>
              <a:rPr kumimoji="1" lang="en-US" altLang="zh-CN" sz="1600">
                <a:ln w="12700">
                  <a:noFil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企业荣誉与认证</a:t>
            </a:r>
            <a:endParaRPr kumimoji="1" lang="zh-CN" altLang="en-US"/>
          </a:p>
        </p:txBody>
      </p:sp>
      <p:sp>
        <p:nvSpPr>
          <p:cNvPr id="11" name="标题 1"/>
          <p:cNvSpPr txBox="1"/>
          <p:nvPr/>
        </p:nvSpPr>
        <p:spPr>
          <a:xfrm>
            <a:off x="4433889" y="3182654"/>
            <a:ext cx="154800" cy="155672"/>
          </a:xfrm>
          <a:prstGeom prst="flowChartConnector">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4616493" y="3115248"/>
            <a:ext cx="2982556" cy="1769136"/>
          </a:xfrm>
          <a:prstGeom prst="rect">
            <a:avLst/>
          </a:prstGeom>
          <a:noFill/>
          <a:ln>
            <a:noFill/>
          </a:ln>
        </p:spPr>
        <p:txBody>
          <a:bodyPr vert="horz" wrap="square" lIns="91440" tIns="45720" rIns="91440" bIns="4572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拥有CMMI国际认证及ITSS三级认证，是国家高新技术企业，体现了公司在行业内的专业水平和技术实力。</a:t>
            </a:r>
            <a:endParaRPr kumimoji="1" lang="zh-CN" altLang="en-US"/>
          </a:p>
        </p:txBody>
      </p:sp>
      <p:pic>
        <p:nvPicPr>
          <p:cNvPr id="13" name="图片 12"/>
          <p:cNvPicPr>
            <a:picLocks noChangeAspect="1"/>
          </p:cNvPicPr>
          <p:nvPr/>
        </p:nvPicPr>
        <p:blipFill>
          <a:blip r:embed="rId1"/>
          <a:srcRect/>
          <a:stretch>
            <a:fillRect/>
          </a:stretch>
        </p:blipFill>
        <p:spPr>
          <a:xfrm>
            <a:off x="8185302" y="3260490"/>
            <a:ext cx="7521" cy="1627773"/>
          </a:xfrm>
          <a:prstGeom prst="rect">
            <a:avLst/>
          </a:prstGeom>
          <a:noFill/>
          <a:ln>
            <a:noFill/>
          </a:ln>
        </p:spPr>
      </p:pic>
      <p:sp>
        <p:nvSpPr>
          <p:cNvPr id="14" name="标题 1"/>
          <p:cNvSpPr txBox="1"/>
          <p:nvPr/>
        </p:nvSpPr>
        <p:spPr>
          <a:xfrm>
            <a:off x="8304570" y="3115248"/>
            <a:ext cx="2982555" cy="1825647"/>
          </a:xfrm>
          <a:prstGeom prst="rect">
            <a:avLst/>
          </a:prstGeom>
          <a:noFill/>
          <a:ln>
            <a:noFill/>
          </a:ln>
        </p:spPr>
        <p:txBody>
          <a:bodyPr vert="horz" wrap="square" lIns="91440" tIns="45720" rIns="91440" bIns="4572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易企用车是一款数字化车辆全生命周期管理的产品，致力于提高企业的车辆运营管理水平，实现增效降本。</a:t>
            </a:r>
            <a:endParaRPr kumimoji="1" lang="zh-CN" altLang="en-US"/>
          </a:p>
        </p:txBody>
      </p:sp>
      <p:sp>
        <p:nvSpPr>
          <p:cNvPr id="15" name="标题 1"/>
          <p:cNvSpPr txBox="1"/>
          <p:nvPr/>
        </p:nvSpPr>
        <p:spPr>
          <a:xfrm>
            <a:off x="8089032" y="2559271"/>
            <a:ext cx="3074043" cy="432278"/>
          </a:xfrm>
          <a:prstGeom prst="roundRect">
            <a:avLst/>
          </a:prstGeom>
          <a:gradFill>
            <a:gsLst>
              <a:gs pos="0">
                <a:schemeClr val="accent1"/>
              </a:gs>
              <a:gs pos="100000">
                <a:schemeClr val="accent1">
                  <a:lumMod val="40000"/>
                  <a:lumOff val="60000"/>
                </a:schemeClr>
              </a:gs>
            </a:gsLst>
            <a:lin ang="0" scaled="0"/>
          </a:gradFill>
          <a:ln w="12700" cap="sq">
            <a:noFill/>
            <a:miter/>
          </a:ln>
          <a:effectLst>
            <a:outerShdw blurRad="190500" algn="ctr" rotWithShape="0">
              <a:schemeClr val="accent1">
                <a:alpha val="8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8174758" y="2529556"/>
            <a:ext cx="2903720" cy="491708"/>
          </a:xfrm>
          <a:prstGeom prst="rect">
            <a:avLst/>
          </a:prstGeom>
          <a:noFill/>
          <a:ln>
            <a:noFill/>
          </a:ln>
        </p:spPr>
        <p:txBody>
          <a:bodyPr vert="horz" wrap="square" lIns="91440" tIns="45720" rIns="91440" bIns="45720" rtlCol="0" anchor="ctr"/>
          <a:lstStyle/>
          <a:p>
            <a:pPr algn="l">
              <a:lnSpc>
                <a:spcPct val="110000"/>
              </a:lnSpc>
            </a:pPr>
            <a:r>
              <a:rPr kumimoji="1" lang="en-US" altLang="zh-CN" sz="1600">
                <a:ln w="12700">
                  <a:noFill/>
                </a:ln>
                <a:solidFill>
                  <a:srgbClr val="FFFFFF">
                    <a:alpha val="100000"/>
                  </a:srgbClr>
                </a:solidFill>
                <a:latin typeface="思源黑体 CN Bold" panose="020B0800000000000000" charset="-122"/>
                <a:ea typeface="思源黑体 CN Bold" panose="020B0800000000000000" charset="-122"/>
                <a:cs typeface="思源黑体 CN Bold" panose="020B0800000000000000" charset="-122"/>
              </a:rPr>
              <a:t>产品定位</a:t>
            </a:r>
            <a:endParaRPr kumimoji="1" lang="zh-CN" altLang="en-US"/>
          </a:p>
        </p:txBody>
      </p:sp>
      <p:sp>
        <p:nvSpPr>
          <p:cNvPr id="17" name="标题 1"/>
          <p:cNvSpPr txBox="1"/>
          <p:nvPr/>
        </p:nvSpPr>
        <p:spPr>
          <a:xfrm>
            <a:off x="8089031" y="3182654"/>
            <a:ext cx="154800" cy="155672"/>
          </a:xfrm>
          <a:prstGeom prst="flowChartConnector">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思源黑体 CN Bold" panose="020B0800000000000000" charset="-122"/>
                <a:ea typeface="思源黑体 CN Bold" panose="020B0800000000000000" charset="-122"/>
                <a:cs typeface="思源黑体 CN Bold" panose="020B0800000000000000" charset="-122"/>
              </a:rPr>
              <a:t>公司背景</a:t>
            </a:r>
            <a:endParaRPr kumimoji="1" lang="zh-CN" altLang="en-US"/>
          </a:p>
        </p:txBody>
      </p:sp>
      <p:sp>
        <p:nvSpPr>
          <p:cNvPr id="1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车辆监控</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2130" y="344297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1570" y="402673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090545" y="347154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车辆监管</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4"/>
            </p:custDataLst>
          </p:nvPr>
        </p:nvSpPr>
        <p:spPr>
          <a:xfrm>
            <a:off x="6149975" y="344297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5"/>
            </p:custDataLst>
          </p:nvPr>
        </p:nvSpPr>
        <p:spPr>
          <a:xfrm rot="10800000">
            <a:off x="6149415" y="402673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6"/>
            </p:custDataLst>
          </p:nvPr>
        </p:nvSpPr>
        <p:spPr>
          <a:xfrm>
            <a:off x="6168390" y="347154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车辆预警</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3" name="标题 1"/>
          <p:cNvSpPr txBox="1"/>
          <p:nvPr>
            <p:custDataLst>
              <p:tags r:id="rId7"/>
            </p:custDataLst>
          </p:nvPr>
        </p:nvSpPr>
        <p:spPr>
          <a:xfrm>
            <a:off x="3090545" y="443801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4" name="标题 1"/>
          <p:cNvSpPr txBox="1"/>
          <p:nvPr>
            <p:custDataLst>
              <p:tags r:id="rId8"/>
            </p:custDataLst>
          </p:nvPr>
        </p:nvSpPr>
        <p:spPr>
          <a:xfrm rot="10800000">
            <a:off x="3089985" y="502177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custDataLst>
              <p:tags r:id="rId9"/>
            </p:custDataLst>
          </p:nvPr>
        </p:nvSpPr>
        <p:spPr>
          <a:xfrm>
            <a:off x="3108960" y="446659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围栏管理</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9652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custDataLst>
              <p:tags r:id="rId1"/>
            </p:custDataLst>
          </p:nvPr>
        </p:nvSpPr>
        <p:spPr>
          <a:xfrm>
            <a:off x="1936750" y="2824480"/>
            <a:ext cx="2438400" cy="320040"/>
          </a:xfrm>
          <a:prstGeom prst="roundRect">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2"/>
            </p:custDataLst>
          </p:nvPr>
        </p:nvSpPr>
        <p:spPr>
          <a:xfrm>
            <a:off x="1919605" y="1340485"/>
            <a:ext cx="2438400" cy="320040"/>
          </a:xfrm>
          <a:prstGeom prst="roundRect">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3"/>
            </p:custDataLst>
          </p:nvPr>
        </p:nvSpPr>
        <p:spPr>
          <a:xfrm>
            <a:off x="437952" y="3141207"/>
            <a:ext cx="3946741" cy="469126"/>
          </a:xfrm>
          <a:prstGeom prst="roundRect">
            <a:avLst>
              <a:gd name="adj" fmla="val 7678"/>
            </a:avLst>
          </a:prstGeom>
          <a:gradFill>
            <a:gsLst>
              <a:gs pos="0">
                <a:schemeClr val="accent1"/>
              </a:gs>
              <a:gs pos="100000">
                <a:schemeClr val="accent1">
                  <a:lumMod val="75000"/>
                </a:schemeClr>
              </a:gs>
            </a:gsLst>
            <a:lin ang="5400000" scaled="0"/>
          </a:gra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custDataLst>
              <p:tags r:id="rId4"/>
            </p:custDataLst>
          </p:nvPr>
        </p:nvSpPr>
        <p:spPr>
          <a:xfrm>
            <a:off x="491858" y="3205756"/>
            <a:ext cx="3104984" cy="289229"/>
          </a:xfrm>
          <a:prstGeom prst="rect">
            <a:avLst/>
          </a:prstGeom>
          <a:noFill/>
          <a:ln>
            <a:noFill/>
          </a:ln>
        </p:spPr>
        <p:txBody>
          <a:bodyPr vert="horz" wrap="square" lIns="0" tIns="0" rIns="0" bIns="0" rtlCol="0" anchor="ctr"/>
          <a:lstStyle/>
          <a:p>
            <a:pPr algn="r">
              <a:lnSpc>
                <a:spcPct val="110000"/>
              </a:lnSpc>
            </a:pPr>
            <a:r>
              <a:rPr kumimoji="1" lang="zh-CN" altLang="en-US"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车辆轨迹回放查看</a:t>
            </a:r>
            <a:endParaRPr kumimoji="1" lang="zh-CN" altLang="en-US"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custDataLst>
              <p:tags r:id="rId5"/>
            </p:custDataLst>
          </p:nvPr>
        </p:nvSpPr>
        <p:spPr>
          <a:xfrm flipH="1">
            <a:off x="428625" y="1620631"/>
            <a:ext cx="3946741" cy="469126"/>
          </a:xfrm>
          <a:prstGeom prst="roundRect">
            <a:avLst>
              <a:gd name="adj" fmla="val 7678"/>
            </a:avLst>
          </a:prstGeom>
          <a:gradFill>
            <a:gsLst>
              <a:gs pos="0">
                <a:schemeClr val="accent1"/>
              </a:gs>
              <a:gs pos="100000">
                <a:schemeClr val="accent1">
                  <a:lumMod val="75000"/>
                </a:schemeClr>
              </a:gs>
            </a:gsLst>
            <a:lin ang="5400000" scaled="0"/>
          </a:gra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custDataLst>
              <p:tags r:id="rId6"/>
            </p:custDataLst>
          </p:nvPr>
        </p:nvSpPr>
        <p:spPr>
          <a:xfrm>
            <a:off x="491941" y="1710580"/>
            <a:ext cx="3104984" cy="289229"/>
          </a:xfrm>
          <a:prstGeom prst="rect">
            <a:avLst/>
          </a:prstGeom>
          <a:noFill/>
          <a:ln>
            <a:noFill/>
          </a:ln>
        </p:spPr>
        <p:txBody>
          <a:bodyPr vert="horz" wrap="square" lIns="0" tIns="0" rIns="0" bIns="0" rtlCol="0" anchor="ctr"/>
          <a:lstStyle/>
          <a:p>
            <a:pPr algn="r">
              <a:lnSpc>
                <a:spcPct val="110000"/>
              </a:lnSpc>
            </a:pPr>
            <a:r>
              <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实时位置和状态</a:t>
            </a:r>
            <a:endPar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custDataLst>
              <p:tags r:id="rId7"/>
            </p:custDataLst>
          </p:nvPr>
        </p:nvSpPr>
        <p:spPr>
          <a:xfrm>
            <a:off x="1389380" y="2132965"/>
            <a:ext cx="2985770" cy="886460"/>
          </a:xfrm>
          <a:prstGeom prst="rect">
            <a:avLst/>
          </a:prstGeom>
          <a:noFill/>
          <a:ln>
            <a:noFill/>
          </a:ln>
        </p:spPr>
        <p:txBody>
          <a:bodyPr vert="horz" wrap="square" lIns="0" tIns="0" rIns="0" bIns="0" rtlCol="0" anchor="t"/>
          <a:lstStyle/>
          <a:p>
            <a:pPr algn="r">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车辆安装智能定位设置，管理员可查看所有车辆的当前位置和运行状态。</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车辆监控</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70" name="图片 28" descr="IMG_256"/>
          <p:cNvPicPr>
            <a:picLocks noChangeAspect="1"/>
          </p:cNvPicPr>
          <p:nvPr/>
        </p:nvPicPr>
        <p:blipFill>
          <a:blip r:embed="rId8"/>
          <a:stretch>
            <a:fillRect/>
          </a:stretch>
        </p:blipFill>
        <p:spPr>
          <a:xfrm>
            <a:off x="4944110" y="1196975"/>
            <a:ext cx="5268595" cy="2606040"/>
          </a:xfrm>
          <a:prstGeom prst="roundRect">
            <a:avLst>
              <a:gd name="adj" fmla="val 5847"/>
            </a:avLst>
          </a:prstGeom>
          <a:noFill/>
          <a:ln w="28575">
            <a:solidFill>
              <a:schemeClr val="tx2"/>
            </a:solidFill>
          </a:ln>
        </p:spPr>
      </p:pic>
      <p:pic>
        <p:nvPicPr>
          <p:cNvPr id="17" name="图片 16"/>
          <p:cNvPicPr>
            <a:picLocks noChangeAspect="1"/>
          </p:cNvPicPr>
          <p:nvPr/>
        </p:nvPicPr>
        <p:blipFill>
          <a:blip r:embed="rId9"/>
          <a:stretch>
            <a:fillRect/>
          </a:stretch>
        </p:blipFill>
        <p:spPr>
          <a:xfrm>
            <a:off x="6456045" y="2132965"/>
            <a:ext cx="5351145" cy="2765425"/>
          </a:xfrm>
          <a:prstGeom prst="roundRect">
            <a:avLst>
              <a:gd name="adj" fmla="val 6199"/>
            </a:avLst>
          </a:prstGeom>
          <a:ln w="28575">
            <a:solidFill>
              <a:schemeClr val="tx2"/>
            </a:solidFill>
          </a:ln>
        </p:spPr>
      </p:pic>
      <p:pic>
        <p:nvPicPr>
          <p:cNvPr id="16" name="图片 3" descr="1710922401100"/>
          <p:cNvPicPr>
            <a:picLocks noChangeAspect="1"/>
          </p:cNvPicPr>
          <p:nvPr/>
        </p:nvPicPr>
        <p:blipFill>
          <a:blip r:embed="rId10"/>
          <a:stretch>
            <a:fillRect/>
          </a:stretch>
        </p:blipFill>
        <p:spPr>
          <a:xfrm>
            <a:off x="10344150" y="2420620"/>
            <a:ext cx="1575435" cy="3413125"/>
          </a:xfrm>
          <a:prstGeom prst="roundRect">
            <a:avLst>
              <a:gd name="adj" fmla="val 5562"/>
            </a:avLst>
          </a:prstGeom>
          <a:ln w="28575">
            <a:solidFill>
              <a:schemeClr val="tx2"/>
            </a:solidFill>
          </a:ln>
        </p:spPr>
      </p:pic>
      <p:sp>
        <p:nvSpPr>
          <p:cNvPr id="18" name="标题 1"/>
          <p:cNvSpPr txBox="1"/>
          <p:nvPr>
            <p:custDataLst>
              <p:tags r:id="rId11"/>
            </p:custDataLst>
          </p:nvPr>
        </p:nvSpPr>
        <p:spPr>
          <a:xfrm>
            <a:off x="1487170" y="3805555"/>
            <a:ext cx="2985770" cy="886460"/>
          </a:xfrm>
          <a:prstGeom prst="rect">
            <a:avLst/>
          </a:prstGeom>
          <a:noFill/>
          <a:ln>
            <a:noFill/>
          </a:ln>
        </p:spPr>
        <p:txBody>
          <a:bodyPr vert="horz" wrap="square" lIns="0" tIns="0" rIns="0" bIns="0" rtlCol="0" anchor="t"/>
          <a:lstStyle/>
          <a:p>
            <a:pPr algn="r">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自定义查看车辆行车轨迹，系统智能分段查看，可追溯行车轨迹信息</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47625" y="-2794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248525" y="2853055"/>
            <a:ext cx="4064635" cy="112903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车辆预警功能可以有效的提醒管理员车辆发生的异常情况，如驶入输出围栏告警，断电告警</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，围栏告警</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等。</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4" name="标题 1"/>
          <p:cNvSpPr txBox="1"/>
          <p:nvPr/>
        </p:nvSpPr>
        <p:spPr>
          <a:xfrm>
            <a:off x="8183880" y="1653540"/>
            <a:ext cx="2630170" cy="935355"/>
          </a:xfrm>
          <a:custGeom>
            <a:avLst/>
            <a:gdLst>
              <a:gd name="connsiteX0" fmla="*/ 0 w 710088"/>
              <a:gd name="connsiteY0" fmla="*/ 0 h 710088"/>
              <a:gd name="connsiteX1" fmla="*/ 710089 w 710088"/>
              <a:gd name="connsiteY1" fmla="*/ 0 h 710088"/>
              <a:gd name="connsiteX2" fmla="*/ 710089 w 710088"/>
              <a:gd name="connsiteY2" fmla="*/ 710089 h 710088"/>
              <a:gd name="connsiteX3" fmla="*/ 0 w 710088"/>
              <a:gd name="connsiteY3" fmla="*/ 710089 h 710088"/>
            </a:gdLst>
            <a:ahLst/>
            <a:cxnLst/>
            <a:rect l="l" t="t" r="r" b="b"/>
            <a:pathLst>
              <a:path w="710088" h="710088">
                <a:moveTo>
                  <a:pt x="0" y="0"/>
                </a:moveTo>
                <a:lnTo>
                  <a:pt x="710089" y="0"/>
                </a:lnTo>
                <a:lnTo>
                  <a:pt x="710089" y="710089"/>
                </a:lnTo>
                <a:lnTo>
                  <a:pt x="0" y="710089"/>
                </a:lnTo>
                <a:close/>
              </a:path>
            </a:pathLst>
          </a:custGeom>
          <a:solidFill>
            <a:schemeClr val="bg1">
              <a:lumMod val="95000"/>
            </a:schemeClr>
          </a:solidFill>
          <a:ln w="9525"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8544560" y="1833245"/>
            <a:ext cx="2143125" cy="575945"/>
          </a:xfrm>
          <a:prstGeom prst="rect">
            <a:avLst/>
          </a:prstGeom>
          <a:noFill/>
          <a:ln>
            <a:noFill/>
          </a:ln>
        </p:spPr>
        <p:txBody>
          <a:bodyPr vert="horz" wrap="square" lIns="0" tIns="0" rIns="0" bIns="0" rtlCol="0" anchor="ctr"/>
          <a:lstStyle/>
          <a:p>
            <a:pPr algn="l">
              <a:lnSpc>
                <a:spcPct val="100000"/>
              </a:lnSpc>
            </a:pPr>
            <a:r>
              <a:rPr kumimoji="1" lang="en-US" altLang="zh-CN">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异常情况提醒</a:t>
            </a:r>
            <a:endParaRPr kumimoji="1" lang="en-US" altLang="zh-CN">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 name="标题 1"/>
          <p:cNvSpPr txBox="1"/>
          <p:nvPr/>
        </p:nvSpPr>
        <p:spPr>
          <a:xfrm>
            <a:off x="7248675" y="1653399"/>
            <a:ext cx="935501" cy="935499"/>
          </a:xfrm>
          <a:custGeom>
            <a:avLst/>
            <a:gdLst>
              <a:gd name="connsiteX0" fmla="*/ 0 w 710088"/>
              <a:gd name="connsiteY0" fmla="*/ 0 h 710088"/>
              <a:gd name="connsiteX1" fmla="*/ 710089 w 710088"/>
              <a:gd name="connsiteY1" fmla="*/ 0 h 710088"/>
              <a:gd name="connsiteX2" fmla="*/ 710089 w 710088"/>
              <a:gd name="connsiteY2" fmla="*/ 710089 h 710088"/>
              <a:gd name="connsiteX3" fmla="*/ 0 w 710088"/>
              <a:gd name="connsiteY3" fmla="*/ 710089 h 710088"/>
            </a:gdLst>
            <a:ahLst/>
            <a:cxnLst/>
            <a:rect l="l" t="t" r="r" b="b"/>
            <a:pathLst>
              <a:path w="710088" h="710088">
                <a:moveTo>
                  <a:pt x="0" y="0"/>
                </a:moveTo>
                <a:lnTo>
                  <a:pt x="710089" y="0"/>
                </a:lnTo>
                <a:lnTo>
                  <a:pt x="710089" y="710089"/>
                </a:lnTo>
                <a:lnTo>
                  <a:pt x="0" y="710089"/>
                </a:lnTo>
                <a:close/>
              </a:path>
            </a:pathLst>
          </a:custGeom>
          <a:solidFill>
            <a:schemeClr val="accent1"/>
          </a:solidFill>
          <a:ln w="9525"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647847" y="1938879"/>
            <a:ext cx="536329" cy="650520"/>
          </a:xfrm>
          <a:custGeom>
            <a:avLst/>
            <a:gdLst>
              <a:gd name="connsiteX0" fmla="*/ 124111 w 407098"/>
              <a:gd name="connsiteY0" fmla="*/ 95 h 493775"/>
              <a:gd name="connsiteX1" fmla="*/ 2953 w 407098"/>
              <a:gd name="connsiteY1" fmla="*/ 184023 h 493775"/>
              <a:gd name="connsiteX2" fmla="*/ 57721 w 407098"/>
              <a:gd name="connsiteY2" fmla="*/ 240030 h 493775"/>
              <a:gd name="connsiteX3" fmla="*/ 0 w 407098"/>
              <a:gd name="connsiteY3" fmla="*/ 291084 h 493775"/>
              <a:gd name="connsiteX4" fmla="*/ 217265 w 407098"/>
              <a:gd name="connsiteY4" fmla="*/ 493776 h 493775"/>
              <a:gd name="connsiteX5" fmla="*/ 406813 w 407098"/>
              <a:gd name="connsiteY5" fmla="*/ 493300 h 493775"/>
              <a:gd name="connsiteX6" fmla="*/ 407099 w 407098"/>
              <a:gd name="connsiteY6" fmla="*/ 224885 h 493775"/>
              <a:gd name="connsiteX7" fmla="*/ 124111 w 407098"/>
              <a:gd name="connsiteY7" fmla="*/ 0 h 493775"/>
            </a:gdLst>
            <a:ahLst/>
            <a:cxnLst/>
            <a:rect l="l" t="t" r="r" b="b"/>
            <a:pathLst>
              <a:path w="407098" h="493775">
                <a:moveTo>
                  <a:pt x="124111" y="95"/>
                </a:moveTo>
                <a:lnTo>
                  <a:pt x="2953" y="184023"/>
                </a:lnTo>
                <a:lnTo>
                  <a:pt x="57721" y="240030"/>
                </a:lnTo>
                <a:lnTo>
                  <a:pt x="0" y="291084"/>
                </a:lnTo>
                <a:lnTo>
                  <a:pt x="217265" y="493776"/>
                </a:lnTo>
                <a:cubicBezTo>
                  <a:pt x="274130" y="493776"/>
                  <a:pt x="406813" y="493300"/>
                  <a:pt x="406813" y="493300"/>
                </a:cubicBezTo>
                <a:cubicBezTo>
                  <a:pt x="406813" y="493300"/>
                  <a:pt x="407099" y="263938"/>
                  <a:pt x="407099" y="224885"/>
                </a:cubicBezTo>
                <a:lnTo>
                  <a:pt x="124111" y="0"/>
                </a:lnTo>
                <a:close/>
              </a:path>
            </a:pathLst>
          </a:custGeom>
          <a:solidFill>
            <a:schemeClr val="accent1">
              <a:lumMod val="75000"/>
              <a:alpha val="70000"/>
            </a:schemeClr>
          </a:solidFill>
          <a:ln w="9525"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7599033" y="1908763"/>
            <a:ext cx="235663" cy="424896"/>
          </a:xfrm>
          <a:custGeom>
            <a:avLst/>
            <a:gdLst>
              <a:gd name="connsiteX0" fmla="*/ 39910 w 178879"/>
              <a:gd name="connsiteY0" fmla="*/ 186595 h 322516"/>
              <a:gd name="connsiteX1" fmla="*/ 41529 w 178879"/>
              <a:gd name="connsiteY1" fmla="*/ 167831 h 322516"/>
              <a:gd name="connsiteX2" fmla="*/ 46768 w 178879"/>
              <a:gd name="connsiteY2" fmla="*/ 152972 h 322516"/>
              <a:gd name="connsiteX3" fmla="*/ 56007 w 178879"/>
              <a:gd name="connsiteY3" fmla="*/ 139636 h 322516"/>
              <a:gd name="connsiteX4" fmla="*/ 69818 w 178879"/>
              <a:gd name="connsiteY4" fmla="*/ 126111 h 322516"/>
              <a:gd name="connsiteX5" fmla="*/ 83630 w 178879"/>
              <a:gd name="connsiteY5" fmla="*/ 110966 h 322516"/>
              <a:gd name="connsiteX6" fmla="*/ 87059 w 178879"/>
              <a:gd name="connsiteY6" fmla="*/ 94012 h 322516"/>
              <a:gd name="connsiteX7" fmla="*/ 78486 w 178879"/>
              <a:gd name="connsiteY7" fmla="*/ 75248 h 322516"/>
              <a:gd name="connsiteX8" fmla="*/ 47339 w 178879"/>
              <a:gd name="connsiteY8" fmla="*/ 71438 h 322516"/>
              <a:gd name="connsiteX9" fmla="*/ 22765 w 178879"/>
              <a:gd name="connsiteY9" fmla="*/ 73057 h 322516"/>
              <a:gd name="connsiteX10" fmla="*/ 0 w 178879"/>
              <a:gd name="connsiteY10" fmla="*/ 77343 h 322516"/>
              <a:gd name="connsiteX11" fmla="*/ 0 w 178879"/>
              <a:gd name="connsiteY11" fmla="*/ 6858 h 322516"/>
              <a:gd name="connsiteX12" fmla="*/ 31814 w 178879"/>
              <a:gd name="connsiteY12" fmla="*/ 1619 h 322516"/>
              <a:gd name="connsiteX13" fmla="*/ 67246 w 178879"/>
              <a:gd name="connsiteY13" fmla="*/ 0 h 322516"/>
              <a:gd name="connsiteX14" fmla="*/ 118967 w 178879"/>
              <a:gd name="connsiteY14" fmla="*/ 3619 h 322516"/>
              <a:gd name="connsiteX15" fmla="*/ 153543 w 178879"/>
              <a:gd name="connsiteY15" fmla="*/ 16288 h 322516"/>
              <a:gd name="connsiteX16" fmla="*/ 172784 w 178879"/>
              <a:gd name="connsiteY16" fmla="*/ 40862 h 322516"/>
              <a:gd name="connsiteX17" fmla="*/ 178880 w 178879"/>
              <a:gd name="connsiteY17" fmla="*/ 80391 h 322516"/>
              <a:gd name="connsiteX18" fmla="*/ 177546 w 178879"/>
              <a:gd name="connsiteY18" fmla="*/ 104108 h 322516"/>
              <a:gd name="connsiteX19" fmla="*/ 172117 w 178879"/>
              <a:gd name="connsiteY19" fmla="*/ 124015 h 322516"/>
              <a:gd name="connsiteX20" fmla="*/ 160782 w 178879"/>
              <a:gd name="connsiteY20" fmla="*/ 141827 h 322516"/>
              <a:gd name="connsiteX21" fmla="*/ 141827 w 178879"/>
              <a:gd name="connsiteY21" fmla="*/ 159449 h 322516"/>
              <a:gd name="connsiteX22" fmla="*/ 125159 w 178879"/>
              <a:gd name="connsiteY22" fmla="*/ 173260 h 322516"/>
              <a:gd name="connsiteX23" fmla="*/ 115443 w 178879"/>
              <a:gd name="connsiteY23" fmla="*/ 183166 h 322516"/>
              <a:gd name="connsiteX24" fmla="*/ 111157 w 178879"/>
              <a:gd name="connsiteY24" fmla="*/ 191072 h 322516"/>
              <a:gd name="connsiteX25" fmla="*/ 110204 w 178879"/>
              <a:gd name="connsiteY25" fmla="*/ 199168 h 322516"/>
              <a:gd name="connsiteX26" fmla="*/ 110204 w 178879"/>
              <a:gd name="connsiteY26" fmla="*/ 206883 h 322516"/>
              <a:gd name="connsiteX27" fmla="*/ 40195 w 178879"/>
              <a:gd name="connsiteY27" fmla="*/ 206883 h 322516"/>
              <a:gd name="connsiteX28" fmla="*/ 40195 w 178879"/>
              <a:gd name="connsiteY28" fmla="*/ 186595 h 322516"/>
              <a:gd name="connsiteX29" fmla="*/ 75152 w 178879"/>
              <a:gd name="connsiteY29" fmla="*/ 322517 h 322516"/>
              <a:gd name="connsiteX30" fmla="*/ 50768 w 178879"/>
              <a:gd name="connsiteY30" fmla="*/ 320707 h 322516"/>
              <a:gd name="connsiteX31" fmla="*/ 36957 w 178879"/>
              <a:gd name="connsiteY31" fmla="*/ 313944 h 322516"/>
              <a:gd name="connsiteX32" fmla="*/ 30861 w 178879"/>
              <a:gd name="connsiteY32" fmla="*/ 300419 h 322516"/>
              <a:gd name="connsiteX33" fmla="*/ 29528 w 178879"/>
              <a:gd name="connsiteY33" fmla="*/ 277844 h 322516"/>
              <a:gd name="connsiteX34" fmla="*/ 30861 w 178879"/>
              <a:gd name="connsiteY34" fmla="*/ 255080 h 322516"/>
              <a:gd name="connsiteX35" fmla="*/ 36957 w 178879"/>
              <a:gd name="connsiteY35" fmla="*/ 241554 h 322516"/>
              <a:gd name="connsiteX36" fmla="*/ 50768 w 178879"/>
              <a:gd name="connsiteY36" fmla="*/ 234982 h 322516"/>
              <a:gd name="connsiteX37" fmla="*/ 75152 w 178879"/>
              <a:gd name="connsiteY37" fmla="*/ 233172 h 322516"/>
              <a:gd name="connsiteX38" fmla="*/ 99536 w 178879"/>
              <a:gd name="connsiteY38" fmla="*/ 234982 h 322516"/>
              <a:gd name="connsiteX39" fmla="*/ 113348 w 178879"/>
              <a:gd name="connsiteY39" fmla="*/ 241554 h 322516"/>
              <a:gd name="connsiteX40" fmla="*/ 119443 w 178879"/>
              <a:gd name="connsiteY40" fmla="*/ 255080 h 322516"/>
              <a:gd name="connsiteX41" fmla="*/ 120777 w 178879"/>
              <a:gd name="connsiteY41" fmla="*/ 277844 h 322516"/>
              <a:gd name="connsiteX42" fmla="*/ 119443 w 178879"/>
              <a:gd name="connsiteY42" fmla="*/ 300419 h 322516"/>
              <a:gd name="connsiteX43" fmla="*/ 113348 w 178879"/>
              <a:gd name="connsiteY43" fmla="*/ 313944 h 322516"/>
              <a:gd name="connsiteX44" fmla="*/ 99536 w 178879"/>
              <a:gd name="connsiteY44" fmla="*/ 320707 h 322516"/>
              <a:gd name="connsiteX45" fmla="*/ 75152 w 178879"/>
              <a:gd name="connsiteY45" fmla="*/ 322517 h 322516"/>
            </a:gdLst>
            <a:ahLst/>
            <a:cxnLst/>
            <a:rect l="l" t="t" r="r" b="b"/>
            <a:pathLst>
              <a:path w="178879" h="322516">
                <a:moveTo>
                  <a:pt x="39910" y="186595"/>
                </a:moveTo>
                <a:cubicBezTo>
                  <a:pt x="39910" y="179356"/>
                  <a:pt x="40481" y="173164"/>
                  <a:pt x="41529" y="167831"/>
                </a:cubicBezTo>
                <a:cubicBezTo>
                  <a:pt x="42577" y="162592"/>
                  <a:pt x="44291" y="157639"/>
                  <a:pt x="46768" y="152972"/>
                </a:cubicBezTo>
                <a:cubicBezTo>
                  <a:pt x="49149" y="148304"/>
                  <a:pt x="52292" y="143828"/>
                  <a:pt x="56007" y="139636"/>
                </a:cubicBezTo>
                <a:cubicBezTo>
                  <a:pt x="59817" y="135446"/>
                  <a:pt x="64389" y="130874"/>
                  <a:pt x="69818" y="126111"/>
                </a:cubicBezTo>
                <a:cubicBezTo>
                  <a:pt x="76771" y="120110"/>
                  <a:pt x="81343" y="115062"/>
                  <a:pt x="83630" y="110966"/>
                </a:cubicBezTo>
                <a:cubicBezTo>
                  <a:pt x="85915" y="106870"/>
                  <a:pt x="87059" y="101251"/>
                  <a:pt x="87059" y="94012"/>
                </a:cubicBezTo>
                <a:cubicBezTo>
                  <a:pt x="87059" y="84106"/>
                  <a:pt x="84201" y="77819"/>
                  <a:pt x="78486" y="75248"/>
                </a:cubicBezTo>
                <a:cubicBezTo>
                  <a:pt x="72771" y="72676"/>
                  <a:pt x="62389" y="71438"/>
                  <a:pt x="47339" y="71438"/>
                </a:cubicBezTo>
                <a:cubicBezTo>
                  <a:pt x="38862" y="71438"/>
                  <a:pt x="30670" y="72009"/>
                  <a:pt x="22765" y="73057"/>
                </a:cubicBezTo>
                <a:cubicBezTo>
                  <a:pt x="14764" y="74104"/>
                  <a:pt x="7144" y="75533"/>
                  <a:pt x="0" y="77343"/>
                </a:cubicBezTo>
                <a:lnTo>
                  <a:pt x="0" y="6858"/>
                </a:lnTo>
                <a:cubicBezTo>
                  <a:pt x="9334" y="4477"/>
                  <a:pt x="19907" y="2762"/>
                  <a:pt x="31814" y="1619"/>
                </a:cubicBezTo>
                <a:cubicBezTo>
                  <a:pt x="43720" y="571"/>
                  <a:pt x="55531" y="0"/>
                  <a:pt x="67246" y="0"/>
                </a:cubicBezTo>
                <a:cubicBezTo>
                  <a:pt x="87439" y="0"/>
                  <a:pt x="104680" y="1238"/>
                  <a:pt x="118967" y="3619"/>
                </a:cubicBezTo>
                <a:cubicBezTo>
                  <a:pt x="133255" y="6001"/>
                  <a:pt x="144780" y="10192"/>
                  <a:pt x="153543" y="16288"/>
                </a:cubicBezTo>
                <a:cubicBezTo>
                  <a:pt x="162306" y="22289"/>
                  <a:pt x="168688" y="30480"/>
                  <a:pt x="172784" y="40862"/>
                </a:cubicBezTo>
                <a:cubicBezTo>
                  <a:pt x="176879" y="51244"/>
                  <a:pt x="178880" y="64389"/>
                  <a:pt x="178880" y="80391"/>
                </a:cubicBezTo>
                <a:cubicBezTo>
                  <a:pt x="178880" y="89154"/>
                  <a:pt x="178403" y="97060"/>
                  <a:pt x="177546" y="104108"/>
                </a:cubicBezTo>
                <a:cubicBezTo>
                  <a:pt x="176689" y="111157"/>
                  <a:pt x="174879" y="117824"/>
                  <a:pt x="172117" y="124015"/>
                </a:cubicBezTo>
                <a:cubicBezTo>
                  <a:pt x="169450" y="130207"/>
                  <a:pt x="165640" y="136112"/>
                  <a:pt x="160782" y="141827"/>
                </a:cubicBezTo>
                <a:cubicBezTo>
                  <a:pt x="155924" y="147542"/>
                  <a:pt x="149638" y="153448"/>
                  <a:pt x="141827" y="159449"/>
                </a:cubicBezTo>
                <a:cubicBezTo>
                  <a:pt x="134874" y="164878"/>
                  <a:pt x="129350" y="169450"/>
                  <a:pt x="125159" y="173260"/>
                </a:cubicBezTo>
                <a:cubicBezTo>
                  <a:pt x="120967" y="177070"/>
                  <a:pt x="117729" y="180308"/>
                  <a:pt x="115443" y="183166"/>
                </a:cubicBezTo>
                <a:cubicBezTo>
                  <a:pt x="113157" y="186023"/>
                  <a:pt x="111728" y="188690"/>
                  <a:pt x="111157" y="191072"/>
                </a:cubicBezTo>
                <a:cubicBezTo>
                  <a:pt x="110585" y="193453"/>
                  <a:pt x="110204" y="196215"/>
                  <a:pt x="110204" y="199168"/>
                </a:cubicBezTo>
                <a:lnTo>
                  <a:pt x="110204" y="206883"/>
                </a:lnTo>
                <a:lnTo>
                  <a:pt x="40195" y="206883"/>
                </a:lnTo>
                <a:lnTo>
                  <a:pt x="40195" y="186595"/>
                </a:lnTo>
                <a:close/>
                <a:moveTo>
                  <a:pt x="75152" y="322517"/>
                </a:moveTo>
                <a:cubicBezTo>
                  <a:pt x="64961" y="322517"/>
                  <a:pt x="56769" y="321945"/>
                  <a:pt x="50768" y="320707"/>
                </a:cubicBezTo>
                <a:cubicBezTo>
                  <a:pt x="44767" y="319469"/>
                  <a:pt x="40195" y="317278"/>
                  <a:pt x="36957" y="313944"/>
                </a:cubicBezTo>
                <a:cubicBezTo>
                  <a:pt x="33814" y="310610"/>
                  <a:pt x="31718" y="306134"/>
                  <a:pt x="30861" y="300419"/>
                </a:cubicBezTo>
                <a:cubicBezTo>
                  <a:pt x="30004" y="294704"/>
                  <a:pt x="29528" y="287179"/>
                  <a:pt x="29528" y="277844"/>
                </a:cubicBezTo>
                <a:cubicBezTo>
                  <a:pt x="29528" y="268510"/>
                  <a:pt x="30004" y="260890"/>
                  <a:pt x="30861" y="255080"/>
                </a:cubicBezTo>
                <a:cubicBezTo>
                  <a:pt x="31814" y="249174"/>
                  <a:pt x="33814" y="244697"/>
                  <a:pt x="36957" y="241554"/>
                </a:cubicBezTo>
                <a:cubicBezTo>
                  <a:pt x="40100" y="238411"/>
                  <a:pt x="44672" y="236220"/>
                  <a:pt x="50768" y="234982"/>
                </a:cubicBezTo>
                <a:cubicBezTo>
                  <a:pt x="56769" y="233743"/>
                  <a:pt x="64961" y="233172"/>
                  <a:pt x="75152" y="233172"/>
                </a:cubicBezTo>
                <a:cubicBezTo>
                  <a:pt x="85344" y="233172"/>
                  <a:pt x="93536" y="233743"/>
                  <a:pt x="99536" y="234982"/>
                </a:cubicBezTo>
                <a:cubicBezTo>
                  <a:pt x="105537" y="236220"/>
                  <a:pt x="110109" y="238411"/>
                  <a:pt x="113348" y="241554"/>
                </a:cubicBezTo>
                <a:cubicBezTo>
                  <a:pt x="116491" y="244697"/>
                  <a:pt x="118586" y="249269"/>
                  <a:pt x="119443" y="255080"/>
                </a:cubicBezTo>
                <a:cubicBezTo>
                  <a:pt x="120396" y="260985"/>
                  <a:pt x="120777" y="268510"/>
                  <a:pt x="120777" y="277844"/>
                </a:cubicBezTo>
                <a:cubicBezTo>
                  <a:pt x="120777" y="287179"/>
                  <a:pt x="120301" y="294704"/>
                  <a:pt x="119443" y="300419"/>
                </a:cubicBezTo>
                <a:cubicBezTo>
                  <a:pt x="118586" y="306134"/>
                  <a:pt x="116491" y="310706"/>
                  <a:pt x="113348" y="313944"/>
                </a:cubicBezTo>
                <a:cubicBezTo>
                  <a:pt x="110204" y="317278"/>
                  <a:pt x="105632" y="319564"/>
                  <a:pt x="99536" y="320707"/>
                </a:cubicBezTo>
                <a:cubicBezTo>
                  <a:pt x="93536" y="321945"/>
                  <a:pt x="85344" y="322517"/>
                  <a:pt x="75152" y="322517"/>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车辆预警</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76" name="图片 30" descr="IMG_256"/>
          <p:cNvPicPr>
            <a:picLocks noChangeAspect="1"/>
          </p:cNvPicPr>
          <p:nvPr/>
        </p:nvPicPr>
        <p:blipFill>
          <a:blip r:embed="rId1"/>
          <a:stretch>
            <a:fillRect/>
          </a:stretch>
        </p:blipFill>
        <p:spPr>
          <a:xfrm>
            <a:off x="479108" y="1700213"/>
            <a:ext cx="5399405" cy="2663825"/>
          </a:xfrm>
          <a:prstGeom prst="roundRect">
            <a:avLst>
              <a:gd name="adj" fmla="val 5947"/>
            </a:avLst>
          </a:prstGeom>
          <a:noFill/>
          <a:ln w="28575">
            <a:solidFill>
              <a:schemeClr val="tx2"/>
            </a:solidFill>
          </a:ln>
        </p:spPr>
      </p:pic>
      <p:pic>
        <p:nvPicPr>
          <p:cNvPr id="38" name="图片 38" descr="1710923172436"/>
          <p:cNvPicPr>
            <a:picLocks noChangeAspect="1"/>
          </p:cNvPicPr>
          <p:nvPr/>
        </p:nvPicPr>
        <p:blipFill>
          <a:blip r:embed="rId2"/>
          <a:stretch>
            <a:fillRect/>
          </a:stretch>
        </p:blipFill>
        <p:spPr>
          <a:xfrm>
            <a:off x="3431540" y="2709545"/>
            <a:ext cx="1504315" cy="3259455"/>
          </a:xfrm>
          <a:prstGeom prst="roundRect">
            <a:avLst>
              <a:gd name="adj" fmla="val 3970"/>
            </a:avLst>
          </a:prstGeom>
          <a:ln w="28575">
            <a:solidFill>
              <a:schemeClr val="tx2"/>
            </a:solidFill>
          </a:ln>
        </p:spPr>
      </p:pic>
      <p:pic>
        <p:nvPicPr>
          <p:cNvPr id="59" name="图片 59" descr="1710923207247"/>
          <p:cNvPicPr>
            <a:picLocks noChangeAspect="1"/>
          </p:cNvPicPr>
          <p:nvPr/>
        </p:nvPicPr>
        <p:blipFill>
          <a:blip r:embed="rId3"/>
          <a:stretch>
            <a:fillRect/>
          </a:stretch>
        </p:blipFill>
        <p:spPr>
          <a:xfrm>
            <a:off x="5160010" y="2709545"/>
            <a:ext cx="1520190" cy="3293110"/>
          </a:xfrm>
          <a:prstGeom prst="roundRect">
            <a:avLst>
              <a:gd name="adj" fmla="val 5220"/>
            </a:avLst>
          </a:prstGeom>
          <a:ln w="28575">
            <a:solidFill>
              <a:schemeClr val="tx2"/>
            </a:solid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81915" y="-9969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7463790" y="1571625"/>
            <a:ext cx="4334510" cy="431800"/>
          </a:xfrm>
          <a:prstGeom prst="rect">
            <a:avLst/>
          </a:prstGeom>
          <a:solidFill>
            <a:schemeClr val="bg1">
              <a:lumMod val="95000"/>
            </a:schemeClr>
          </a:solidFill>
          <a:ln w="12700" cap="sq">
            <a:noFill/>
            <a:miter/>
          </a:ln>
          <a:effectLst/>
        </p:spPr>
        <p:txBody>
          <a:bodyPr vert="horz" wrap="square" lIns="0" tIns="0" rIns="0" bIns="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319646" y="1571415"/>
            <a:ext cx="144000" cy="432000"/>
          </a:xfrm>
          <a:prstGeom prst="rect">
            <a:avLst/>
          </a:prstGeom>
          <a:solidFill>
            <a:schemeClr val="accent1"/>
          </a:solidFill>
          <a:ln w="12700" cap="sq">
            <a:noFill/>
            <a:miter/>
          </a:ln>
          <a:effectLst/>
        </p:spPr>
        <p:txBody>
          <a:bodyPr vert="horz" wrap="square" lIns="0" tIns="0" rIns="0" bIns="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607935" y="1625600"/>
            <a:ext cx="4086860" cy="323850"/>
          </a:xfrm>
          <a:prstGeom prst="rect">
            <a:avLst/>
          </a:prstGeom>
          <a:noFill/>
          <a:ln>
            <a:noFill/>
          </a:ln>
        </p:spPr>
        <p:txBody>
          <a:bodyPr vert="horz" wrap="square" lIns="0" tIns="0" rIns="0" bIns="0" rtlCol="0" anchor="ctr"/>
          <a:lstStyle/>
          <a:p>
            <a:pPr algn="l">
              <a:lnSpc>
                <a:spcPct val="110000"/>
              </a:lnSpc>
            </a:pPr>
            <a:r>
              <a:rPr kumimoji="1" lang="en-US" altLang="zh-CN"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电子围栏</a:t>
            </a:r>
            <a:r>
              <a:rPr kumimoji="1" lang="zh-CN" altLang="en-US"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管理及</a:t>
            </a:r>
            <a:r>
              <a:rPr kumimoji="1" lang="en-US" altLang="zh-CN"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设置</a:t>
            </a:r>
            <a:endParaRPr kumimoji="1" lang="en-US" altLang="zh-CN" sz="1600">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nvSpPr>
        <p:spPr>
          <a:xfrm>
            <a:off x="7553960" y="2159000"/>
            <a:ext cx="4257675" cy="2778125"/>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rPr>
              <a:t>电子围栏有助于有效的监管企业车辆，管理员可以对电子围栏进行设置，设置内容包含围栏名称、围栏范围、围栏分组、关联车辆、驶入驶出报警、报警时间段等信息。</a:t>
            </a:r>
            <a:endPar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围栏管理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78" name="图片 78" descr="1710816492372"/>
          <p:cNvPicPr>
            <a:picLocks noChangeAspect="1"/>
          </p:cNvPicPr>
          <p:nvPr/>
        </p:nvPicPr>
        <p:blipFill>
          <a:blip r:embed="rId1"/>
          <a:stretch>
            <a:fillRect/>
          </a:stretch>
        </p:blipFill>
        <p:spPr>
          <a:xfrm>
            <a:off x="551815" y="1485265"/>
            <a:ext cx="5621020" cy="2924810"/>
          </a:xfrm>
          <a:prstGeom prst="roundRect">
            <a:avLst>
              <a:gd name="adj" fmla="val 3213"/>
            </a:avLst>
          </a:prstGeom>
          <a:ln w="28575">
            <a:solidFill>
              <a:schemeClr val="tx2"/>
            </a:solidFill>
          </a:ln>
        </p:spPr>
      </p:pic>
      <p:pic>
        <p:nvPicPr>
          <p:cNvPr id="83" name="图片 83" descr="1710816572777"/>
          <p:cNvPicPr>
            <a:picLocks noChangeAspect="1"/>
          </p:cNvPicPr>
          <p:nvPr/>
        </p:nvPicPr>
        <p:blipFill>
          <a:blip r:embed="rId2"/>
          <a:stretch>
            <a:fillRect/>
          </a:stretch>
        </p:blipFill>
        <p:spPr>
          <a:xfrm>
            <a:off x="1559243" y="2565400"/>
            <a:ext cx="5304155" cy="2759710"/>
          </a:xfrm>
          <a:prstGeom prst="roundRect">
            <a:avLst>
              <a:gd name="adj" fmla="val 4245"/>
            </a:avLst>
          </a:prstGeom>
          <a:ln w="28575">
            <a:solidFill>
              <a:schemeClr val="tx2"/>
            </a:solid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custDataLst>
              <p:tags r:id="rId1"/>
            </p:custDataLst>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车务管理</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3" name="标题 1"/>
          <p:cNvSpPr txBox="1"/>
          <p:nvPr>
            <p:custDataLst>
              <p:tags r:id="rId2"/>
            </p:custDataLst>
          </p:nvPr>
        </p:nvSpPr>
        <p:spPr>
          <a:xfrm>
            <a:off x="3072130" y="279717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4" name="标题 1"/>
          <p:cNvSpPr txBox="1"/>
          <p:nvPr>
            <p:custDataLst>
              <p:tags r:id="rId3"/>
            </p:custDataLst>
          </p:nvPr>
        </p:nvSpPr>
        <p:spPr>
          <a:xfrm rot="10800000">
            <a:off x="3071570" y="338093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custDataLst>
              <p:tags r:id="rId4"/>
            </p:custDataLst>
          </p:nvPr>
        </p:nvSpPr>
        <p:spPr>
          <a:xfrm>
            <a:off x="3090545" y="282575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租赁管理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5"/>
            </p:custDataLst>
          </p:nvPr>
        </p:nvSpPr>
        <p:spPr>
          <a:xfrm>
            <a:off x="6149975" y="368871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6"/>
            </p:custDataLst>
          </p:nvPr>
        </p:nvSpPr>
        <p:spPr>
          <a:xfrm rot="10800000">
            <a:off x="6149415" y="427247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7"/>
            </p:custDataLst>
          </p:nvPr>
        </p:nvSpPr>
        <p:spPr>
          <a:xfrm>
            <a:off x="6168390" y="371729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年检管理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4" name="标题 1"/>
          <p:cNvSpPr txBox="1"/>
          <p:nvPr>
            <p:custDataLst>
              <p:tags r:id="rId8"/>
            </p:custDataLst>
          </p:nvPr>
        </p:nvSpPr>
        <p:spPr>
          <a:xfrm>
            <a:off x="6096000" y="461454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5" name="标题 1"/>
          <p:cNvSpPr txBox="1"/>
          <p:nvPr>
            <p:custDataLst>
              <p:tags r:id="rId9"/>
            </p:custDataLst>
          </p:nvPr>
        </p:nvSpPr>
        <p:spPr>
          <a:xfrm rot="10800000">
            <a:off x="6095440" y="519830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6" name="标题 1"/>
          <p:cNvSpPr txBox="1"/>
          <p:nvPr>
            <p:custDataLst>
              <p:tags r:id="rId10"/>
            </p:custDataLst>
          </p:nvPr>
        </p:nvSpPr>
        <p:spPr>
          <a:xfrm>
            <a:off x="6114415" y="464312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维修管理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 name="标题 1"/>
          <p:cNvSpPr txBox="1"/>
          <p:nvPr>
            <p:custDataLst>
              <p:tags r:id="rId11"/>
            </p:custDataLst>
          </p:nvPr>
        </p:nvSpPr>
        <p:spPr>
          <a:xfrm>
            <a:off x="3071495" y="369125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8" name="标题 1"/>
          <p:cNvSpPr txBox="1"/>
          <p:nvPr>
            <p:custDataLst>
              <p:tags r:id="rId12"/>
            </p:custDataLst>
          </p:nvPr>
        </p:nvSpPr>
        <p:spPr>
          <a:xfrm rot="10800000">
            <a:off x="3070935" y="427501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9" name="标题 1"/>
          <p:cNvSpPr txBox="1"/>
          <p:nvPr>
            <p:custDataLst>
              <p:tags r:id="rId13"/>
            </p:custDataLst>
          </p:nvPr>
        </p:nvSpPr>
        <p:spPr>
          <a:xfrm>
            <a:off x="3089910" y="371983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保险设置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3" name="标题 1"/>
          <p:cNvSpPr txBox="1"/>
          <p:nvPr>
            <p:custDataLst>
              <p:tags r:id="rId14"/>
            </p:custDataLst>
          </p:nvPr>
        </p:nvSpPr>
        <p:spPr>
          <a:xfrm>
            <a:off x="3089910" y="461454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4" name="标题 1"/>
          <p:cNvSpPr txBox="1"/>
          <p:nvPr>
            <p:custDataLst>
              <p:tags r:id="rId15"/>
            </p:custDataLst>
          </p:nvPr>
        </p:nvSpPr>
        <p:spPr>
          <a:xfrm rot="10800000">
            <a:off x="3089350" y="519830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5" name="标题 1"/>
          <p:cNvSpPr txBox="1"/>
          <p:nvPr>
            <p:custDataLst>
              <p:tags r:id="rId16"/>
            </p:custDataLst>
          </p:nvPr>
        </p:nvSpPr>
        <p:spPr>
          <a:xfrm>
            <a:off x="3108325" y="464312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保养管理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6" name="标题 1"/>
          <p:cNvSpPr txBox="1"/>
          <p:nvPr>
            <p:custDataLst>
              <p:tags r:id="rId17"/>
            </p:custDataLst>
          </p:nvPr>
        </p:nvSpPr>
        <p:spPr>
          <a:xfrm>
            <a:off x="3072130" y="55092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7" name="标题 1"/>
          <p:cNvSpPr txBox="1"/>
          <p:nvPr>
            <p:custDataLst>
              <p:tags r:id="rId18"/>
            </p:custDataLst>
          </p:nvPr>
        </p:nvSpPr>
        <p:spPr>
          <a:xfrm rot="10800000">
            <a:off x="3071570" y="60930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8" name="标题 1"/>
          <p:cNvSpPr txBox="1"/>
          <p:nvPr>
            <p:custDataLst>
              <p:tags r:id="rId19"/>
            </p:custDataLst>
          </p:nvPr>
        </p:nvSpPr>
        <p:spPr>
          <a:xfrm>
            <a:off x="3090545" y="55378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加油设置</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1" name="标题 1"/>
          <p:cNvSpPr txBox="1"/>
          <p:nvPr>
            <p:custDataLst>
              <p:tags r:id="rId20"/>
            </p:custDataLst>
          </p:nvPr>
        </p:nvSpPr>
        <p:spPr>
          <a:xfrm>
            <a:off x="6149975" y="551751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2" name="标题 1"/>
          <p:cNvSpPr txBox="1"/>
          <p:nvPr>
            <p:custDataLst>
              <p:tags r:id="rId21"/>
            </p:custDataLst>
          </p:nvPr>
        </p:nvSpPr>
        <p:spPr>
          <a:xfrm rot="10800000">
            <a:off x="6149415" y="610127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custDataLst>
              <p:tags r:id="rId22"/>
            </p:custDataLst>
          </p:nvPr>
        </p:nvSpPr>
        <p:spPr>
          <a:xfrm>
            <a:off x="6168390" y="554609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用车车务</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custDataLst>
              <p:tags r:id="rId23"/>
            </p:custDataLst>
          </p:nvPr>
        </p:nvSpPr>
        <p:spPr>
          <a:xfrm>
            <a:off x="6114415" y="279717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4" name="标题 1"/>
          <p:cNvSpPr txBox="1"/>
          <p:nvPr>
            <p:custDataLst>
              <p:tags r:id="rId24"/>
            </p:custDataLst>
          </p:nvPr>
        </p:nvSpPr>
        <p:spPr>
          <a:xfrm rot="10800000">
            <a:off x="6113855" y="338093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5" name="标题 1"/>
          <p:cNvSpPr txBox="1"/>
          <p:nvPr>
            <p:custDataLst>
              <p:tags r:id="rId25"/>
            </p:custDataLst>
          </p:nvPr>
        </p:nvSpPr>
        <p:spPr>
          <a:xfrm>
            <a:off x="6132830" y="282575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油卡管理</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custDataLst>
              <p:tags r:id="rId1"/>
            </p:custDataLst>
          </p:nvPr>
        </p:nvSpPr>
        <p:spPr>
          <a:xfrm>
            <a:off x="7347585" y="1731010"/>
            <a:ext cx="4437380" cy="3355340"/>
          </a:xfrm>
          <a:prstGeom prst="roundRect">
            <a:avLst>
              <a:gd name="adj" fmla="val 7063"/>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2"/>
            </p:custDataLst>
          </p:nvPr>
        </p:nvSpPr>
        <p:spPr>
          <a:xfrm>
            <a:off x="7473315" y="2498090"/>
            <a:ext cx="4087495" cy="1977390"/>
          </a:xfrm>
          <a:prstGeom prst="rect">
            <a:avLst/>
          </a:prstGeom>
          <a:noFill/>
          <a:ln cap="sq">
            <a:noFill/>
          </a:ln>
        </p:spPr>
        <p:txBody>
          <a:bodyPr vert="horz" wrap="square" lIns="0" tIns="0" rIns="0" bIns="0" rtlCol="0" anchor="t"/>
          <a:lstStyle/>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支持针对用车单位与平台的用车租赁类合同管理及委托租赁或对外招租合同管理。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点击添加租赁合同，和添加租赁合同。</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marL="285750" indent="-285750" algn="l">
              <a:lnSpc>
                <a:spcPct val="150000"/>
              </a:lnSpc>
              <a:buFont typeface="Wingdings" panose="05000000000000000000" charset="0"/>
              <a:buChar char="l"/>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针对租赁合同全流程包含合同签订、车辆交接、合同到期、到期车辆交接、合同结算管理。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5" name="标题 1"/>
          <p:cNvSpPr txBox="1"/>
          <p:nvPr>
            <p:custDataLst>
              <p:tags r:id="rId3"/>
            </p:custDataLst>
          </p:nvPr>
        </p:nvSpPr>
        <p:spPr>
          <a:xfrm>
            <a:off x="11127803" y="4336114"/>
            <a:ext cx="657230" cy="529390"/>
          </a:xfrm>
          <a:prstGeom prst="rect">
            <a:avLst/>
          </a:prstGeom>
          <a:noFill/>
          <a:ln>
            <a:noFill/>
          </a:ln>
        </p:spPr>
        <p:txBody>
          <a:bodyPr vert="horz" wrap="square" lIns="0" tIns="0" rIns="0" bIns="0" rtlCol="0" anchor="t"/>
          <a:lstStyle/>
          <a:p>
            <a:pPr algn="ctr">
              <a:lnSpc>
                <a:spcPct val="130000"/>
              </a:lnSpc>
            </a:pPr>
            <a:r>
              <a:rPr kumimoji="1" lang="en-US" altLang="zh-CN" sz="6000">
                <a:ln w="12700">
                  <a:solidFill>
                    <a:srgbClr val="0068BF">
                      <a:alpha val="100000"/>
                    </a:srgbClr>
                  </a:solid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en-US" altLang="zh-CN" sz="6000">
              <a:ln w="12700">
                <a:solidFill>
                  <a:srgbClr val="0068BF">
                    <a:alpha val="100000"/>
                  </a:srgbClr>
                </a:solid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custDataLst>
              <p:tags r:id="rId4"/>
            </p:custDataLst>
          </p:nvPr>
        </p:nvSpPr>
        <p:spPr>
          <a:xfrm>
            <a:off x="7473315" y="1993900"/>
            <a:ext cx="4087495" cy="429260"/>
          </a:xfrm>
          <a:prstGeom prst="rect">
            <a:avLst/>
          </a:prstGeom>
          <a:noFill/>
          <a:ln cap="sq">
            <a:noFill/>
          </a:ln>
        </p:spPr>
        <p:txBody>
          <a:bodyPr vert="horz" wrap="square" lIns="0" tIns="0" rIns="0" bIns="0" rtlCol="0" anchor="b"/>
          <a:lstStyle/>
          <a:p>
            <a:pPr algn="ctr">
              <a:lnSpc>
                <a:spcPct val="130000"/>
              </a:lnSpc>
            </a:pPr>
            <a:r>
              <a:rPr kumimoji="1" lang="zh-CN" altLang="en-US" sz="2000" b="1">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车辆租赁管理</a:t>
            </a:r>
            <a:endParaRPr kumimoji="1" lang="zh-CN" altLang="en-US" sz="2000" b="1">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车辆租赁管理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5"/>
          <a:stretch>
            <a:fillRect/>
          </a:stretch>
        </p:blipFill>
        <p:spPr>
          <a:xfrm>
            <a:off x="407670" y="1917065"/>
            <a:ext cx="6464935" cy="3037205"/>
          </a:xfrm>
          <a:prstGeom prst="roundRect">
            <a:avLst>
              <a:gd name="adj" fmla="val 1609"/>
            </a:avLst>
          </a:prstGeom>
          <a:ln w="28575">
            <a:solidFill>
              <a:schemeClr val="tx1"/>
            </a:solid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130" y="-2794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车辆租赁管理</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租赁流程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551815" y="981075"/>
            <a:ext cx="3271520" cy="5638800"/>
          </a:xfrm>
          <a:prstGeom prst="rect">
            <a:avLst/>
          </a:prstGeom>
        </p:spPr>
      </p:pic>
      <p:pic>
        <p:nvPicPr>
          <p:cNvPr id="10" name="图片 9"/>
          <p:cNvPicPr>
            <a:picLocks noChangeAspect="1"/>
          </p:cNvPicPr>
          <p:nvPr/>
        </p:nvPicPr>
        <p:blipFill>
          <a:blip r:embed="rId2"/>
          <a:stretch>
            <a:fillRect/>
          </a:stretch>
        </p:blipFill>
        <p:spPr>
          <a:xfrm>
            <a:off x="3935730" y="1052830"/>
            <a:ext cx="3272400" cy="5622775"/>
          </a:xfrm>
          <a:prstGeom prst="rect">
            <a:avLst/>
          </a:prstGeom>
        </p:spPr>
      </p:pic>
      <p:sp>
        <p:nvSpPr>
          <p:cNvPr id="11" name="标题 1"/>
          <p:cNvSpPr txBox="1"/>
          <p:nvPr>
            <p:custDataLst>
              <p:tags r:id="rId3"/>
            </p:custDataLst>
          </p:nvPr>
        </p:nvSpPr>
        <p:spPr>
          <a:xfrm>
            <a:off x="7319645" y="934720"/>
            <a:ext cx="4692015" cy="5649595"/>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13" name="标题 1"/>
          <p:cNvCxnSpPr/>
          <p:nvPr>
            <p:custDataLst>
              <p:tags r:id="rId4"/>
            </p:custDataLst>
          </p:nvPr>
        </p:nvCxnSpPr>
        <p:spPr>
          <a:xfrm>
            <a:off x="7690083" y="1303541"/>
            <a:ext cx="720000" cy="0"/>
          </a:xfrm>
          <a:prstGeom prst="line">
            <a:avLst/>
          </a:prstGeom>
          <a:noFill/>
          <a:ln w="88900" cap="rnd">
            <a:solidFill>
              <a:schemeClr val="accent1"/>
            </a:solidFill>
            <a:miter/>
          </a:ln>
        </p:spPr>
      </p:cxnSp>
      <p:sp>
        <p:nvSpPr>
          <p:cNvPr id="14" name="标题 1"/>
          <p:cNvSpPr txBox="1"/>
          <p:nvPr>
            <p:custDataLst>
              <p:tags r:id="rId5"/>
            </p:custDataLst>
          </p:nvPr>
        </p:nvSpPr>
        <p:spPr>
          <a:xfrm>
            <a:off x="7679690" y="2108200"/>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系统自动推送年检到期提醒信息到对应负责人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6"/>
            </p:custDataLst>
          </p:nvPr>
        </p:nvSpPr>
        <p:spPr>
          <a:xfrm>
            <a:off x="7679685" y="15570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年检到期提醒</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7"/>
            </p:custDataLst>
          </p:nvPr>
        </p:nvSpPr>
        <p:spPr>
          <a:xfrm>
            <a:off x="7679690" y="3107690"/>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车管人员根据规章制度流程办理车辆年检（线下）</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8"/>
            </p:custDataLst>
          </p:nvPr>
        </p:nvSpPr>
        <p:spPr>
          <a:xfrm>
            <a:off x="7679685" y="255656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办理年检（线下）</a:t>
            </a:r>
            <a:endPar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9" name="标题 1"/>
          <p:cNvSpPr txBox="1"/>
          <p:nvPr>
            <p:custDataLst>
              <p:tags r:id="rId9"/>
            </p:custDataLst>
          </p:nvPr>
        </p:nvSpPr>
        <p:spPr>
          <a:xfrm>
            <a:off x="7679690" y="4026535"/>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上传维护年检资料信息到平台，系统自动更新车辆年检标记</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30" name="标题 1"/>
          <p:cNvSpPr txBox="1"/>
          <p:nvPr>
            <p:custDataLst>
              <p:tags r:id="rId10"/>
            </p:custDataLst>
          </p:nvPr>
        </p:nvSpPr>
        <p:spPr>
          <a:xfrm>
            <a:off x="7679685" y="347540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上传维护年检信息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169545" y="-2794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custDataLst>
              <p:tags r:id="rId1"/>
            </p:custDataLst>
          </p:nvPr>
        </p:nvSpPr>
        <p:spPr>
          <a:xfrm>
            <a:off x="7347585" y="1731010"/>
            <a:ext cx="4437380" cy="3355340"/>
          </a:xfrm>
          <a:prstGeom prst="roundRect">
            <a:avLst>
              <a:gd name="adj" fmla="val 7063"/>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2"/>
            </p:custDataLst>
          </p:nvPr>
        </p:nvSpPr>
        <p:spPr>
          <a:xfrm>
            <a:off x="7473315" y="3359150"/>
            <a:ext cx="4087495" cy="1459865"/>
          </a:xfrm>
          <a:prstGeom prst="rect">
            <a:avLst/>
          </a:prstGeom>
          <a:noFill/>
          <a:ln cap="sq">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管理员可以在油卡管理中对油卡信息、充值记录、消费记录进行管理。</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5" name="标题 1"/>
          <p:cNvSpPr txBox="1"/>
          <p:nvPr>
            <p:custDataLst>
              <p:tags r:id="rId3"/>
            </p:custDataLst>
          </p:nvPr>
        </p:nvSpPr>
        <p:spPr>
          <a:xfrm>
            <a:off x="11127803" y="4336114"/>
            <a:ext cx="657230" cy="529390"/>
          </a:xfrm>
          <a:prstGeom prst="rect">
            <a:avLst/>
          </a:prstGeom>
          <a:noFill/>
          <a:ln>
            <a:noFill/>
          </a:ln>
        </p:spPr>
        <p:txBody>
          <a:bodyPr vert="horz" wrap="square" lIns="0" tIns="0" rIns="0" bIns="0" rtlCol="0" anchor="t"/>
          <a:lstStyle/>
          <a:p>
            <a:pPr algn="ctr">
              <a:lnSpc>
                <a:spcPct val="130000"/>
              </a:lnSpc>
            </a:pPr>
            <a:r>
              <a:rPr kumimoji="1" lang="en-US" altLang="zh-CN" sz="6000">
                <a:ln w="12700">
                  <a:solidFill>
                    <a:srgbClr val="0068BF">
                      <a:alpha val="100000"/>
                    </a:srgbClr>
                  </a:solid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en-US" altLang="zh-CN" sz="6000">
              <a:ln w="12700">
                <a:solidFill>
                  <a:srgbClr val="0068BF">
                    <a:alpha val="100000"/>
                  </a:srgbClr>
                </a:solid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6" name="标题 1"/>
          <p:cNvSpPr txBox="1"/>
          <p:nvPr>
            <p:custDataLst>
              <p:tags r:id="rId4"/>
            </p:custDataLst>
          </p:nvPr>
        </p:nvSpPr>
        <p:spPr>
          <a:xfrm>
            <a:off x="8703025" y="853476"/>
            <a:ext cx="1743571" cy="1743572"/>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custDataLst>
              <p:tags r:id="rId5"/>
            </p:custDataLst>
          </p:nvPr>
        </p:nvSpPr>
        <p:spPr>
          <a:xfrm>
            <a:off x="8824927" y="975378"/>
            <a:ext cx="1499767" cy="1499768"/>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custDataLst>
              <p:tags r:id="rId6"/>
            </p:custDataLst>
          </p:nvPr>
        </p:nvSpPr>
        <p:spPr>
          <a:xfrm>
            <a:off x="8902501" y="1052952"/>
            <a:ext cx="1344619" cy="134462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custDataLst>
              <p:tags r:id="rId7"/>
            </p:custDataLst>
          </p:nvPr>
        </p:nvSpPr>
        <p:spPr>
          <a:xfrm>
            <a:off x="9310854" y="1494174"/>
            <a:ext cx="527915" cy="462176"/>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bg1"/>
          </a:solidFill>
          <a:ln w="1553"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custDataLst>
              <p:tags r:id="rId8"/>
            </p:custDataLst>
          </p:nvPr>
        </p:nvSpPr>
        <p:spPr>
          <a:xfrm>
            <a:off x="8472416" y="1182732"/>
            <a:ext cx="169659" cy="169659"/>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custDataLst>
              <p:tags r:id="rId9"/>
            </p:custDataLst>
          </p:nvPr>
        </p:nvSpPr>
        <p:spPr>
          <a:xfrm>
            <a:off x="10557542" y="1967541"/>
            <a:ext cx="277920" cy="27792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custDataLst>
              <p:tags r:id="rId10"/>
            </p:custDataLst>
          </p:nvPr>
        </p:nvSpPr>
        <p:spPr>
          <a:xfrm>
            <a:off x="7473315" y="2854960"/>
            <a:ext cx="4087495" cy="429260"/>
          </a:xfrm>
          <a:prstGeom prst="rect">
            <a:avLst/>
          </a:prstGeom>
          <a:noFill/>
          <a:ln cap="sq">
            <a:noFill/>
          </a:ln>
        </p:spPr>
        <p:txBody>
          <a:bodyPr vert="horz" wrap="square" lIns="0" tIns="0" rIns="0" bIns="0" rtlCol="0" anchor="b"/>
          <a:lstStyle/>
          <a:p>
            <a:pPr algn="ctr">
              <a:lnSpc>
                <a:spcPct val="130000"/>
              </a:lnSpc>
            </a:pPr>
            <a:r>
              <a:rPr kumimoji="1" lang="en-US" altLang="zh-CN" sz="2000" b="1">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油卡信息管理</a:t>
            </a:r>
            <a:endParaRPr kumimoji="1" lang="en-US" altLang="zh-CN" sz="2000" b="1">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油卡管理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84" name="图片 20" descr="IMG_256"/>
          <p:cNvPicPr>
            <a:picLocks noChangeAspect="1"/>
          </p:cNvPicPr>
          <p:nvPr/>
        </p:nvPicPr>
        <p:blipFill>
          <a:blip r:embed="rId11"/>
          <a:stretch>
            <a:fillRect/>
          </a:stretch>
        </p:blipFill>
        <p:spPr>
          <a:xfrm>
            <a:off x="622618" y="1628775"/>
            <a:ext cx="5281295" cy="2590800"/>
          </a:xfrm>
          <a:prstGeom prst="roundRect">
            <a:avLst>
              <a:gd name="adj" fmla="val 3443"/>
            </a:avLst>
          </a:prstGeom>
          <a:noFill/>
          <a:ln w="28575">
            <a:solidFill>
              <a:schemeClr val="tx2"/>
            </a:solidFill>
          </a:ln>
        </p:spPr>
      </p:pic>
      <p:pic>
        <p:nvPicPr>
          <p:cNvPr id="85" name="图片 85" descr="1710819413443"/>
          <p:cNvPicPr>
            <a:picLocks noChangeAspect="1"/>
          </p:cNvPicPr>
          <p:nvPr/>
        </p:nvPicPr>
        <p:blipFill>
          <a:blip r:embed="rId12"/>
          <a:stretch>
            <a:fillRect/>
          </a:stretch>
        </p:blipFill>
        <p:spPr>
          <a:xfrm>
            <a:off x="1631315" y="2781300"/>
            <a:ext cx="5302885" cy="2759075"/>
          </a:xfrm>
          <a:prstGeom prst="roundRect">
            <a:avLst>
              <a:gd name="adj" fmla="val 3544"/>
            </a:avLst>
          </a:prstGeom>
          <a:ln w="28575">
            <a:solidFill>
              <a:schemeClr val="tx2"/>
            </a:solid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1"/>
            </p:custDataLst>
          </p:nvPr>
        </p:nvSpPr>
        <p:spPr>
          <a:xfrm>
            <a:off x="8098899" y="4260421"/>
            <a:ext cx="3420000" cy="1800000"/>
          </a:xfrm>
          <a:prstGeom prst="roundRect">
            <a:avLst>
              <a:gd name="adj" fmla="val 9000"/>
            </a:avLst>
          </a:prstGeom>
          <a:gradFill>
            <a:gsLst>
              <a:gs pos="0">
                <a:schemeClr val="accent2">
                  <a:lumMod val="60000"/>
                  <a:lumOff val="40000"/>
                </a:schemeClr>
              </a:gs>
              <a:gs pos="100000">
                <a:schemeClr val="accent2">
                  <a:alpha val="100000"/>
                </a:schemeClr>
              </a:gs>
            </a:gsLst>
            <a:lin ang="5400000" scaled="0"/>
          </a:gradFill>
          <a:ln cap="flat">
            <a:noFill/>
            <a:prstDash val="solid"/>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2"/>
            </p:custDataLst>
          </p:nvPr>
        </p:nvSpPr>
        <p:spPr>
          <a:xfrm>
            <a:off x="8098790" y="1734391"/>
            <a:ext cx="3420000" cy="1800000"/>
          </a:xfrm>
          <a:prstGeom prst="roundRect">
            <a:avLst>
              <a:gd name="adj" fmla="val 9000"/>
            </a:avLst>
          </a:prstGeom>
          <a:gradFill>
            <a:gsLst>
              <a:gs pos="0">
                <a:schemeClr val="accent1">
                  <a:lumMod val="60000"/>
                  <a:lumOff val="40000"/>
                </a:schemeClr>
              </a:gs>
              <a:gs pos="100000">
                <a:schemeClr val="accent1"/>
              </a:gs>
            </a:gsLst>
            <a:lin ang="5400000" scaled="0"/>
          </a:gradFill>
          <a:ln cap="flat">
            <a:noFill/>
            <a:prstDash val="solid"/>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custDataLst>
              <p:tags r:id="rId3"/>
            </p:custDataLst>
          </p:nvPr>
        </p:nvSpPr>
        <p:spPr>
          <a:xfrm>
            <a:off x="8224520" y="1367155"/>
            <a:ext cx="3168015" cy="2042795"/>
          </a:xfrm>
          <a:prstGeom prst="roundRect">
            <a:avLst>
              <a:gd name="adj" fmla="val 6000"/>
            </a:avLst>
          </a:prstGeom>
          <a:solidFill>
            <a:schemeClr val="bg1"/>
          </a:solidFill>
          <a:ln w="12700" cap="flat">
            <a:solidFill>
              <a:schemeClr val="accent1"/>
            </a:solid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custDataLst>
              <p:tags r:id="rId4"/>
            </p:custDataLst>
          </p:nvPr>
        </p:nvSpPr>
        <p:spPr>
          <a:xfrm>
            <a:off x="8225155" y="4013835"/>
            <a:ext cx="3168015" cy="1971040"/>
          </a:xfrm>
          <a:prstGeom prst="roundRect">
            <a:avLst>
              <a:gd name="adj" fmla="val 6000"/>
            </a:avLst>
          </a:prstGeom>
          <a:solidFill>
            <a:schemeClr val="bg1"/>
          </a:solidFill>
          <a:ln w="12700" cap="flat">
            <a:solidFill>
              <a:schemeClr val="accent2"/>
            </a:solid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custDataLst>
              <p:tags r:id="rId5"/>
            </p:custDataLst>
          </p:nvPr>
        </p:nvSpPr>
        <p:spPr>
          <a:xfrm>
            <a:off x="8534564" y="1257953"/>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3" y="0"/>
                  <a:pt x="0" y="38683"/>
                  <a:pt x="0" y="86400"/>
                </a:cubicBezTo>
                <a:lnTo>
                  <a:pt x="0" y="115200"/>
                </a:lnTo>
                <a:lnTo>
                  <a:pt x="172800" y="115200"/>
                </a:lnTo>
                <a:lnTo>
                  <a:pt x="172800" y="86400"/>
                </a:lnTo>
                <a:cubicBezTo>
                  <a:pt x="172800" y="38683"/>
                  <a:pt x="134117"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custDataLst>
              <p:tags r:id="rId6"/>
            </p:custDataLst>
          </p:nvPr>
        </p:nvSpPr>
        <p:spPr>
          <a:xfrm>
            <a:off x="10910216" y="1257953"/>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1" y="0"/>
                  <a:pt x="0" y="38683"/>
                  <a:pt x="0" y="86400"/>
                </a:cubicBezTo>
                <a:lnTo>
                  <a:pt x="0" y="115200"/>
                </a:lnTo>
                <a:lnTo>
                  <a:pt x="172800" y="115200"/>
                </a:lnTo>
                <a:lnTo>
                  <a:pt x="172800" y="86400"/>
                </a:lnTo>
                <a:cubicBezTo>
                  <a:pt x="172800" y="38683"/>
                  <a:pt x="134119" y="0"/>
                  <a:pt x="86400" y="0"/>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custDataLst>
              <p:tags r:id="rId7"/>
            </p:custDataLst>
          </p:nvPr>
        </p:nvSpPr>
        <p:spPr>
          <a:xfrm>
            <a:off x="8613590" y="1257953"/>
            <a:ext cx="2390400" cy="576000"/>
          </a:xfrm>
          <a:custGeom>
            <a:avLst/>
            <a:gdLst>
              <a:gd name="connsiteX0" fmla="*/ 2304000 w 2390400"/>
              <a:gd name="connsiteY0" fmla="*/ 0 h 576000"/>
              <a:gd name="connsiteX1" fmla="*/ 0 w 2390400"/>
              <a:gd name="connsiteY1" fmla="*/ 0 h 576000"/>
              <a:gd name="connsiteX2" fmla="*/ 86400 w 2390400"/>
              <a:gd name="connsiteY2" fmla="*/ 86400 h 576000"/>
              <a:gd name="connsiteX3" fmla="*/ 86400 w 2390400"/>
              <a:gd name="connsiteY3" fmla="*/ 460800 h 576000"/>
              <a:gd name="connsiteX4" fmla="*/ 201600 w 2390400"/>
              <a:gd name="connsiteY4" fmla="*/ 576000 h 576000"/>
              <a:gd name="connsiteX5" fmla="*/ 2188800 w 2390400"/>
              <a:gd name="connsiteY5" fmla="*/ 576000 h 576000"/>
              <a:gd name="connsiteX6" fmla="*/ 2304000 w 2390400"/>
              <a:gd name="connsiteY6" fmla="*/ 460800 h 576000"/>
              <a:gd name="connsiteX7" fmla="*/ 2304000 w 2390400"/>
              <a:gd name="connsiteY7" fmla="*/ 86400 h 576000"/>
              <a:gd name="connsiteX8" fmla="*/ 2390400 w 2390400"/>
              <a:gd name="connsiteY8" fmla="*/ 0 h 576000"/>
            </a:gdLst>
            <a:ahLst/>
            <a:cxnLst/>
            <a:rect l="l" t="t" r="r" b="b"/>
            <a:pathLst>
              <a:path w="2390400" h="576000">
                <a:moveTo>
                  <a:pt x="2304000" y="0"/>
                </a:moveTo>
                <a:lnTo>
                  <a:pt x="0" y="0"/>
                </a:lnTo>
                <a:cubicBezTo>
                  <a:pt x="47717" y="0"/>
                  <a:pt x="86400" y="38683"/>
                  <a:pt x="86400" y="86400"/>
                </a:cubicBezTo>
                <a:lnTo>
                  <a:pt x="86400" y="460800"/>
                </a:lnTo>
                <a:cubicBezTo>
                  <a:pt x="86400" y="524422"/>
                  <a:pt x="137977" y="576000"/>
                  <a:pt x="201600" y="576000"/>
                </a:cubicBezTo>
                <a:lnTo>
                  <a:pt x="2188800" y="576000"/>
                </a:lnTo>
                <a:cubicBezTo>
                  <a:pt x="2252422" y="576000"/>
                  <a:pt x="2304000" y="524422"/>
                  <a:pt x="2304000" y="460800"/>
                </a:cubicBezTo>
                <a:lnTo>
                  <a:pt x="2304000" y="86400"/>
                </a:lnTo>
                <a:cubicBezTo>
                  <a:pt x="2304000" y="38683"/>
                  <a:pt x="2342681" y="0"/>
                  <a:pt x="2390400" y="0"/>
                </a:cubicBezTo>
                <a:close/>
              </a:path>
            </a:pathLst>
          </a:custGeom>
          <a:gradFill>
            <a:gsLst>
              <a:gs pos="0">
                <a:schemeClr val="accent1">
                  <a:lumMod val="60000"/>
                  <a:lumOff val="40000"/>
                </a:schemeClr>
              </a:gs>
              <a:gs pos="100000">
                <a:schemeClr val="accent1"/>
              </a:gs>
            </a:gsLst>
            <a:lin ang="5400000" scaled="0"/>
          </a:gra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custDataLst>
              <p:tags r:id="rId8"/>
            </p:custDataLst>
          </p:nvPr>
        </p:nvSpPr>
        <p:spPr>
          <a:xfrm>
            <a:off x="8534674" y="3904633"/>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3" y="0"/>
                  <a:pt x="0" y="38683"/>
                  <a:pt x="0" y="86400"/>
                </a:cubicBezTo>
                <a:lnTo>
                  <a:pt x="0" y="115200"/>
                </a:lnTo>
                <a:lnTo>
                  <a:pt x="172800" y="115200"/>
                </a:lnTo>
                <a:lnTo>
                  <a:pt x="172800" y="86400"/>
                </a:lnTo>
                <a:cubicBezTo>
                  <a:pt x="172800" y="38683"/>
                  <a:pt x="134117" y="0"/>
                  <a:pt x="86400" y="0"/>
                </a:cubicBezTo>
                <a:close/>
              </a:path>
            </a:pathLst>
          </a:custGeom>
          <a:solidFill>
            <a:schemeClr val="accent2"/>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custDataLst>
              <p:tags r:id="rId9"/>
            </p:custDataLst>
          </p:nvPr>
        </p:nvSpPr>
        <p:spPr>
          <a:xfrm>
            <a:off x="10910326" y="3904633"/>
            <a:ext cx="172800" cy="115200"/>
          </a:xfrm>
          <a:custGeom>
            <a:avLst/>
            <a:gdLst>
              <a:gd name="connsiteX0" fmla="*/ 86400 w 172800"/>
              <a:gd name="connsiteY0" fmla="*/ 0 h 115200"/>
              <a:gd name="connsiteX1" fmla="*/ 86400 w 172800"/>
              <a:gd name="connsiteY1" fmla="*/ 0 h 115200"/>
              <a:gd name="connsiteX2" fmla="*/ 0 w 172800"/>
              <a:gd name="connsiteY2" fmla="*/ 86400 h 115200"/>
              <a:gd name="connsiteX3" fmla="*/ 0 w 172800"/>
              <a:gd name="connsiteY3" fmla="*/ 115200 h 115200"/>
              <a:gd name="connsiteX4" fmla="*/ 172800 w 172800"/>
              <a:gd name="connsiteY4" fmla="*/ 115200 h 115200"/>
              <a:gd name="connsiteX5" fmla="*/ 172800 w 172800"/>
              <a:gd name="connsiteY5" fmla="*/ 86400 h 115200"/>
              <a:gd name="connsiteX6" fmla="*/ 86400 w 172800"/>
              <a:gd name="connsiteY6" fmla="*/ 0 h 115200"/>
            </a:gdLst>
            <a:ahLst/>
            <a:cxnLst/>
            <a:rect l="l" t="t" r="r" b="b"/>
            <a:pathLst>
              <a:path w="172800" h="115200">
                <a:moveTo>
                  <a:pt x="86400" y="0"/>
                </a:moveTo>
                <a:lnTo>
                  <a:pt x="86400" y="0"/>
                </a:lnTo>
                <a:cubicBezTo>
                  <a:pt x="38681" y="0"/>
                  <a:pt x="0" y="38683"/>
                  <a:pt x="0" y="86400"/>
                </a:cubicBezTo>
                <a:lnTo>
                  <a:pt x="0" y="115200"/>
                </a:lnTo>
                <a:lnTo>
                  <a:pt x="172800" y="115200"/>
                </a:lnTo>
                <a:lnTo>
                  <a:pt x="172800" y="86400"/>
                </a:lnTo>
                <a:cubicBezTo>
                  <a:pt x="172800" y="38683"/>
                  <a:pt x="134119" y="0"/>
                  <a:pt x="86400" y="0"/>
                </a:cubicBezTo>
                <a:close/>
              </a:path>
            </a:pathLst>
          </a:custGeom>
          <a:solidFill>
            <a:schemeClr val="accent2"/>
          </a:soli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custDataLst>
              <p:tags r:id="rId10"/>
            </p:custDataLst>
          </p:nvPr>
        </p:nvSpPr>
        <p:spPr>
          <a:xfrm>
            <a:off x="8613700" y="3904633"/>
            <a:ext cx="2390400" cy="576000"/>
          </a:xfrm>
          <a:custGeom>
            <a:avLst/>
            <a:gdLst>
              <a:gd name="connsiteX0" fmla="*/ 2304000 w 2390400"/>
              <a:gd name="connsiteY0" fmla="*/ 0 h 576000"/>
              <a:gd name="connsiteX1" fmla="*/ 0 w 2390400"/>
              <a:gd name="connsiteY1" fmla="*/ 0 h 576000"/>
              <a:gd name="connsiteX2" fmla="*/ 86400 w 2390400"/>
              <a:gd name="connsiteY2" fmla="*/ 86400 h 576000"/>
              <a:gd name="connsiteX3" fmla="*/ 86400 w 2390400"/>
              <a:gd name="connsiteY3" fmla="*/ 460800 h 576000"/>
              <a:gd name="connsiteX4" fmla="*/ 201600 w 2390400"/>
              <a:gd name="connsiteY4" fmla="*/ 576000 h 576000"/>
              <a:gd name="connsiteX5" fmla="*/ 2188800 w 2390400"/>
              <a:gd name="connsiteY5" fmla="*/ 576000 h 576000"/>
              <a:gd name="connsiteX6" fmla="*/ 2304000 w 2390400"/>
              <a:gd name="connsiteY6" fmla="*/ 460800 h 576000"/>
              <a:gd name="connsiteX7" fmla="*/ 2304000 w 2390400"/>
              <a:gd name="connsiteY7" fmla="*/ 86400 h 576000"/>
              <a:gd name="connsiteX8" fmla="*/ 2390400 w 2390400"/>
              <a:gd name="connsiteY8" fmla="*/ 0 h 576000"/>
            </a:gdLst>
            <a:ahLst/>
            <a:cxnLst/>
            <a:rect l="l" t="t" r="r" b="b"/>
            <a:pathLst>
              <a:path w="2390400" h="576000">
                <a:moveTo>
                  <a:pt x="2304000" y="0"/>
                </a:moveTo>
                <a:lnTo>
                  <a:pt x="0" y="0"/>
                </a:lnTo>
                <a:cubicBezTo>
                  <a:pt x="47717" y="0"/>
                  <a:pt x="86400" y="38683"/>
                  <a:pt x="86400" y="86400"/>
                </a:cubicBezTo>
                <a:lnTo>
                  <a:pt x="86400" y="460800"/>
                </a:lnTo>
                <a:cubicBezTo>
                  <a:pt x="86400" y="524422"/>
                  <a:pt x="137977" y="576000"/>
                  <a:pt x="201600" y="576000"/>
                </a:cubicBezTo>
                <a:lnTo>
                  <a:pt x="2188800" y="576000"/>
                </a:lnTo>
                <a:cubicBezTo>
                  <a:pt x="2252422" y="576000"/>
                  <a:pt x="2304000" y="524422"/>
                  <a:pt x="2304000" y="460800"/>
                </a:cubicBezTo>
                <a:lnTo>
                  <a:pt x="2304000" y="86400"/>
                </a:lnTo>
                <a:cubicBezTo>
                  <a:pt x="2304000" y="38683"/>
                  <a:pt x="2342681" y="0"/>
                  <a:pt x="2390400" y="0"/>
                </a:cubicBezTo>
                <a:close/>
              </a:path>
            </a:pathLst>
          </a:custGeom>
          <a:gradFill>
            <a:gsLst>
              <a:gs pos="0">
                <a:schemeClr val="accent2">
                  <a:lumMod val="60000"/>
                  <a:lumOff val="40000"/>
                </a:schemeClr>
              </a:gs>
              <a:gs pos="100000">
                <a:schemeClr val="accent2"/>
              </a:gs>
            </a:gsLst>
            <a:lin ang="5400000" scaled="0"/>
          </a:gradFill>
          <a:ln cap="flat">
            <a:noFill/>
            <a:prstDash val="solid"/>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custDataLst>
              <p:tags r:id="rId11"/>
            </p:custDataLst>
          </p:nvPr>
        </p:nvSpPr>
        <p:spPr>
          <a:xfrm>
            <a:off x="8368790" y="1629410"/>
            <a:ext cx="2880000" cy="669763"/>
          </a:xfrm>
          <a:prstGeom prst="rect">
            <a:avLst/>
          </a:prstGeom>
          <a:noFill/>
          <a:ln w="12700" cap="sq">
            <a:noFill/>
            <a:miter/>
          </a:ln>
        </p:spPr>
        <p:txBody>
          <a:bodyPr vert="horz" wrap="square" lIns="0" tIns="0" rIns="0" bIns="0" rtlCol="0" anchor="b"/>
          <a:lstStyle/>
          <a:p>
            <a:pPr algn="ctr">
              <a:lnSpc>
                <a:spcPct val="120000"/>
              </a:lnSpc>
            </a:pPr>
            <a:r>
              <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保险记录</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custDataLst>
              <p:tags r:id="rId12"/>
            </p:custDataLst>
          </p:nvPr>
        </p:nvSpPr>
        <p:spPr>
          <a:xfrm>
            <a:off x="8368665" y="2599690"/>
            <a:ext cx="2879725" cy="80264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管理员可以查看所有车辆的保险记录，包括员工申请的保险记录的数据。</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6" name="标题 1"/>
          <p:cNvSpPr txBox="1"/>
          <p:nvPr>
            <p:custDataLst>
              <p:tags r:id="rId13"/>
            </p:custDataLst>
          </p:nvPr>
        </p:nvSpPr>
        <p:spPr>
          <a:xfrm>
            <a:off x="8368900" y="4276090"/>
            <a:ext cx="2880000" cy="669763"/>
          </a:xfrm>
          <a:prstGeom prst="rect">
            <a:avLst/>
          </a:prstGeom>
          <a:noFill/>
          <a:ln w="12700" cap="sq">
            <a:noFill/>
            <a:miter/>
          </a:ln>
        </p:spPr>
        <p:txBody>
          <a:bodyPr vert="horz" wrap="square" lIns="0" tIns="0" rIns="0" bIns="0" rtlCol="0" anchor="b"/>
          <a:lstStyle/>
          <a:p>
            <a:pPr algn="ctr">
              <a:lnSpc>
                <a:spcPct val="120000"/>
              </a:lnSpc>
            </a:pPr>
            <a:r>
              <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保险到期提醒</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7" name="标题 1"/>
          <p:cNvSpPr txBox="1"/>
          <p:nvPr>
            <p:custDataLst>
              <p:tags r:id="rId14"/>
            </p:custDataLst>
          </p:nvPr>
        </p:nvSpPr>
        <p:spPr>
          <a:xfrm>
            <a:off x="8368665" y="5246370"/>
            <a:ext cx="2879725" cy="79375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对应保险在到期前会有保险到期续保提醒，发送给调度。</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8" name="标题 1"/>
          <p:cNvSpPr txBox="1"/>
          <p:nvPr>
            <p:custDataLst>
              <p:tags r:id="rId15"/>
            </p:custDataLst>
          </p:nvPr>
        </p:nvSpPr>
        <p:spPr>
          <a:xfrm>
            <a:off x="8368790" y="1387475"/>
            <a:ext cx="2880000" cy="326863"/>
          </a:xfrm>
          <a:prstGeom prst="rect">
            <a:avLst/>
          </a:prstGeom>
          <a:noFill/>
          <a:ln w="12700" cap="sq">
            <a:noFill/>
            <a:miter/>
          </a:ln>
        </p:spPr>
        <p:txBody>
          <a:bodyPr vert="horz" wrap="square" lIns="0" tIns="0" rIns="0" bIns="0" rtlCol="0" anchor="b"/>
          <a:lstStyle/>
          <a:p>
            <a:pPr algn="ctr">
              <a:lnSpc>
                <a:spcPct val="120000"/>
              </a:lnSpc>
            </a:pPr>
            <a:r>
              <a:rPr kumimoji="1" lang="en-US" altLang="zh-CN"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rPr>
              <a:t>01</a:t>
            </a:r>
            <a:endParaRPr kumimoji="1" lang="en-US" altLang="zh-CN"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endParaRPr>
          </a:p>
        </p:txBody>
      </p:sp>
      <p:sp>
        <p:nvSpPr>
          <p:cNvPr id="19" name="标题 1"/>
          <p:cNvSpPr txBox="1"/>
          <p:nvPr>
            <p:custDataLst>
              <p:tags r:id="rId16"/>
            </p:custDataLst>
          </p:nvPr>
        </p:nvSpPr>
        <p:spPr>
          <a:xfrm>
            <a:off x="8372600" y="4034155"/>
            <a:ext cx="2880000" cy="326863"/>
          </a:xfrm>
          <a:prstGeom prst="rect">
            <a:avLst/>
          </a:prstGeom>
          <a:noFill/>
          <a:ln w="12700" cap="sq">
            <a:noFill/>
            <a:miter/>
          </a:ln>
        </p:spPr>
        <p:txBody>
          <a:bodyPr vert="horz" wrap="square" lIns="0" tIns="0" rIns="0" bIns="0" rtlCol="0" anchor="b"/>
          <a:lstStyle/>
          <a:p>
            <a:pPr algn="ctr">
              <a:lnSpc>
                <a:spcPct val="120000"/>
              </a:lnSpc>
            </a:pPr>
            <a:r>
              <a:rPr kumimoji="1" lang="en-US" altLang="zh-CN"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rPr>
              <a:t>02</a:t>
            </a:r>
            <a:endParaRPr kumimoji="1" lang="en-US" altLang="zh-CN" sz="2000">
              <a:ln w="12700">
                <a:noFill/>
              </a:ln>
              <a:solidFill>
                <a:srgbClr val="FFFFFF">
                  <a:alpha val="100000"/>
                </a:srgbClr>
              </a:solidFill>
              <a:latin typeface="微软雅黑" panose="020B0503020204020204" pitchFamily="34" charset="-122"/>
              <a:ea typeface="微软雅黑" panose="020B0503020204020204" pitchFamily="34" charset="-122"/>
              <a:cs typeface="OPPOSans H" panose="00020600040101010101" charset="-122"/>
            </a:endParaRPr>
          </a:p>
        </p:txBody>
      </p:sp>
      <p:sp>
        <p:nvSpPr>
          <p:cNvPr id="20"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保险管理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1"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2"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97" name="图片 97" descr="1710819950060"/>
          <p:cNvPicPr>
            <a:picLocks noChangeAspect="1"/>
          </p:cNvPicPr>
          <p:nvPr/>
        </p:nvPicPr>
        <p:blipFill>
          <a:blip r:embed="rId17"/>
          <a:stretch>
            <a:fillRect/>
          </a:stretch>
        </p:blipFill>
        <p:spPr>
          <a:xfrm>
            <a:off x="479425" y="1415098"/>
            <a:ext cx="5891530" cy="3065145"/>
          </a:xfrm>
          <a:prstGeom prst="roundRect">
            <a:avLst>
              <a:gd name="adj" fmla="val 3501"/>
            </a:avLst>
          </a:prstGeom>
          <a:ln w="28575">
            <a:solidFill>
              <a:schemeClr val="tx2"/>
            </a:solidFill>
          </a:ln>
        </p:spPr>
      </p:pic>
      <p:pic>
        <p:nvPicPr>
          <p:cNvPr id="98" name="图片 98" descr="1710820035165"/>
          <p:cNvPicPr>
            <a:picLocks noChangeAspect="1"/>
          </p:cNvPicPr>
          <p:nvPr/>
        </p:nvPicPr>
        <p:blipFill>
          <a:blip r:embed="rId18"/>
          <a:stretch>
            <a:fillRect/>
          </a:stretch>
        </p:blipFill>
        <p:spPr>
          <a:xfrm>
            <a:off x="1343343" y="2420303"/>
            <a:ext cx="5930265" cy="3085465"/>
          </a:xfrm>
          <a:prstGeom prst="roundRect">
            <a:avLst>
              <a:gd name="adj" fmla="val 3591"/>
            </a:avLst>
          </a:prstGeom>
          <a:ln w="28575">
            <a:solidFill>
              <a:schemeClr val="tx2"/>
            </a:solidFill>
          </a:ln>
        </p:spPr>
      </p:pic>
      <p:pic>
        <p:nvPicPr>
          <p:cNvPr id="3" name="图片 2"/>
          <p:cNvPicPr>
            <a:picLocks noChangeAspect="1"/>
          </p:cNvPicPr>
          <p:nvPr/>
        </p:nvPicPr>
        <p:blipFill>
          <a:blip r:embed="rId19"/>
          <a:stretch>
            <a:fillRect/>
          </a:stretch>
        </p:blipFill>
        <p:spPr>
          <a:xfrm>
            <a:off x="5880100" y="2924810"/>
            <a:ext cx="1674495" cy="3628390"/>
          </a:xfrm>
          <a:prstGeom prst="roundRect">
            <a:avLst>
              <a:gd name="adj" fmla="val 2199"/>
            </a:avLst>
          </a:prstGeom>
          <a:ln w="28575">
            <a:solidFill>
              <a:schemeClr val="tx1"/>
            </a:solid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0"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保险管理-</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保险流程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1"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2"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438150" y="2060575"/>
            <a:ext cx="6082665" cy="3364230"/>
          </a:xfrm>
          <a:prstGeom prst="rect">
            <a:avLst/>
          </a:prstGeom>
        </p:spPr>
      </p:pic>
      <p:sp>
        <p:nvSpPr>
          <p:cNvPr id="23" name="标题 1"/>
          <p:cNvSpPr txBox="1"/>
          <p:nvPr>
            <p:custDataLst>
              <p:tags r:id="rId2"/>
            </p:custDataLst>
          </p:nvPr>
        </p:nvSpPr>
        <p:spPr>
          <a:xfrm>
            <a:off x="6744335" y="1557020"/>
            <a:ext cx="4692015" cy="443738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4" name="标题 1"/>
          <p:cNvCxnSpPr/>
          <p:nvPr>
            <p:custDataLst>
              <p:tags r:id="rId3"/>
            </p:custDataLst>
          </p:nvPr>
        </p:nvCxnSpPr>
        <p:spPr>
          <a:xfrm>
            <a:off x="7114773" y="1925841"/>
            <a:ext cx="720000" cy="0"/>
          </a:xfrm>
          <a:prstGeom prst="line">
            <a:avLst/>
          </a:prstGeom>
          <a:noFill/>
          <a:ln w="88900" cap="rnd">
            <a:solidFill>
              <a:schemeClr val="accent1"/>
            </a:solidFill>
            <a:miter/>
          </a:ln>
        </p:spPr>
      </p:cxnSp>
      <p:sp>
        <p:nvSpPr>
          <p:cNvPr id="25" name="标题 1"/>
          <p:cNvSpPr txBox="1"/>
          <p:nvPr>
            <p:custDataLst>
              <p:tags r:id="rId4"/>
            </p:custDataLst>
          </p:nvPr>
        </p:nvSpPr>
        <p:spPr>
          <a:xfrm>
            <a:off x="7104380" y="2730500"/>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系统自动推送保险到期提醒信息到对应负责人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5"/>
            </p:custDataLst>
          </p:nvPr>
        </p:nvSpPr>
        <p:spPr>
          <a:xfrm>
            <a:off x="7104375" y="21793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保险到期提醒</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6"/>
            </p:custDataLst>
          </p:nvPr>
        </p:nvSpPr>
        <p:spPr>
          <a:xfrm>
            <a:off x="7104380" y="3729990"/>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车管人员根据规章制度流程办理车辆续保（线下）</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7"/>
            </p:custDataLst>
          </p:nvPr>
        </p:nvSpPr>
        <p:spPr>
          <a:xfrm>
            <a:off x="7104375" y="317886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办理续保（线下）</a:t>
            </a:r>
            <a:endPar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9" name="标题 1"/>
          <p:cNvSpPr txBox="1"/>
          <p:nvPr>
            <p:custDataLst>
              <p:tags r:id="rId8"/>
            </p:custDataLst>
          </p:nvPr>
        </p:nvSpPr>
        <p:spPr>
          <a:xfrm>
            <a:off x="7104380" y="4648835"/>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上传维护续保资料信息到平台，系统自动更新车辆保险标记</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30" name="标题 1"/>
          <p:cNvSpPr txBox="1"/>
          <p:nvPr>
            <p:custDataLst>
              <p:tags r:id="rId9"/>
            </p:custDataLst>
          </p:nvPr>
        </p:nvSpPr>
        <p:spPr>
          <a:xfrm>
            <a:off x="7104375" y="409770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上传维护保险信息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cxnSp>
        <p:nvCxnSpPr>
          <p:cNvPr id="3" name="标题 1"/>
          <p:cNvCxnSpPr/>
          <p:nvPr/>
        </p:nvCxnSpPr>
        <p:spPr>
          <a:xfrm flipH="1">
            <a:off x="870741" y="3489767"/>
            <a:ext cx="10417216" cy="0"/>
          </a:xfrm>
          <a:prstGeom prst="line">
            <a:avLst/>
          </a:prstGeom>
          <a:noFill/>
          <a:ln w="6350" cap="rnd">
            <a:gradFill>
              <a:gsLst>
                <a:gs pos="0">
                  <a:schemeClr val="bg1"/>
                </a:gs>
                <a:gs pos="30000">
                  <a:schemeClr val="bg1">
                    <a:lumMod val="95000"/>
                  </a:schemeClr>
                </a:gs>
                <a:gs pos="77000">
                  <a:schemeClr val="bg1">
                    <a:lumMod val="95000"/>
                  </a:schemeClr>
                </a:gs>
                <a:gs pos="100000">
                  <a:schemeClr val="bg1"/>
                </a:gs>
              </a:gsLst>
              <a:lin ang="10800000" scaled="0"/>
            </a:gradFill>
            <a:round/>
          </a:ln>
        </p:spPr>
      </p:cxnSp>
      <p:sp>
        <p:nvSpPr>
          <p:cNvPr id="4" name="标题 1"/>
          <p:cNvSpPr txBox="1"/>
          <p:nvPr/>
        </p:nvSpPr>
        <p:spPr>
          <a:xfrm>
            <a:off x="1748948" y="3277532"/>
            <a:ext cx="576830" cy="576827"/>
          </a:xfrm>
          <a:prstGeom prst="ellipse">
            <a:avLst/>
          </a:prstGeom>
          <a:gradFill>
            <a:gsLst>
              <a:gs pos="0">
                <a:schemeClr val="accent3">
                  <a:lumMod val="60000"/>
                  <a:lumOff val="40000"/>
                </a:schemeClr>
              </a:gs>
              <a:gs pos="60000">
                <a:schemeClr val="accent3"/>
              </a:gs>
            </a:gsLst>
            <a:lin ang="2700000" scaled="0"/>
          </a:gradFill>
          <a:ln w="57150" cap="rnd">
            <a:noFill/>
            <a:round/>
          </a:ln>
          <a:effectLst>
            <a:outerShdw blurRad="50800" dist="50800" dir="5400000" algn="ctr" rotWithShape="0">
              <a:schemeClr val="accent3">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912209" y="3452449"/>
            <a:ext cx="250308" cy="235921"/>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bg1"/>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5741006" y="3257500"/>
            <a:ext cx="576830" cy="576827"/>
          </a:xfrm>
          <a:prstGeom prst="ellipse">
            <a:avLst/>
          </a:prstGeom>
          <a:gradFill>
            <a:gsLst>
              <a:gs pos="0">
                <a:schemeClr val="accent6">
                  <a:lumMod val="60000"/>
                  <a:lumOff val="40000"/>
                </a:schemeClr>
              </a:gs>
              <a:gs pos="60000">
                <a:schemeClr val="accent6"/>
              </a:gs>
            </a:gsLst>
            <a:lin ang="2700000" scaled="0"/>
          </a:gradFill>
          <a:ln w="57150" cap="rnd">
            <a:noFill/>
            <a:round/>
          </a:ln>
          <a:effectLst>
            <a:outerShdw blurRad="50800" dist="50800" dir="5400000" algn="ctr" rotWithShape="0">
              <a:schemeClr val="accent6">
                <a:alpha val="20000"/>
              </a:schemeClr>
            </a:outerShdw>
          </a:effectLst>
        </p:spPr>
        <p:txBody>
          <a:bodyPr vert="horz" wrap="square" lIns="0" tIns="0" rIns="0" bIns="0" rtlCol="0" anchor="ctr"/>
          <a:lstStyle/>
          <a:p>
            <a:pPr algn="ctr">
              <a:lnSpc>
                <a:spcPct val="110000"/>
              </a:lnSpc>
            </a:pPr>
            <a:endParaRPr kumimoji="1" lang="zh-CN" altLang="en-US"/>
          </a:p>
        </p:txBody>
      </p:sp>
      <p:sp>
        <p:nvSpPr>
          <p:cNvPr id="7" name="标题 1"/>
          <p:cNvSpPr txBox="1"/>
          <p:nvPr/>
        </p:nvSpPr>
        <p:spPr>
          <a:xfrm>
            <a:off x="5919833" y="3416293"/>
            <a:ext cx="219177" cy="250308"/>
          </a:xfrm>
          <a:custGeom>
            <a:avLst/>
            <a:gdLst>
              <a:gd name="connsiteX0" fmla="*/ 361901 w 630455"/>
              <a:gd name="connsiteY0" fmla="*/ 82589 h 720001"/>
              <a:gd name="connsiteX1" fmla="*/ 361901 w 630455"/>
              <a:gd name="connsiteY1" fmla="*/ 203034 h 720001"/>
              <a:gd name="connsiteX2" fmla="*/ 427179 w 630455"/>
              <a:gd name="connsiteY2" fmla="*/ 268312 h 720001"/>
              <a:gd name="connsiteX3" fmla="*/ 547624 w 630455"/>
              <a:gd name="connsiteY3" fmla="*/ 268312 h 720001"/>
              <a:gd name="connsiteX4" fmla="*/ 113812 w 630455"/>
              <a:gd name="connsiteY4" fmla="*/ 0 h 720001"/>
              <a:gd name="connsiteX5" fmla="*/ 338847 w 630455"/>
              <a:gd name="connsiteY5" fmla="*/ 0 h 720001"/>
              <a:gd name="connsiteX6" fmla="*/ 340465 w 630455"/>
              <a:gd name="connsiteY6" fmla="*/ 162 h 720001"/>
              <a:gd name="connsiteX7" fmla="*/ 340789 w 630455"/>
              <a:gd name="connsiteY7" fmla="*/ 162 h 720001"/>
              <a:gd name="connsiteX8" fmla="*/ 344106 w 630455"/>
              <a:gd name="connsiteY8" fmla="*/ 809 h 720001"/>
              <a:gd name="connsiteX9" fmla="*/ 344186 w 630455"/>
              <a:gd name="connsiteY9" fmla="*/ 809 h 720001"/>
              <a:gd name="connsiteX10" fmla="*/ 347422 w 630455"/>
              <a:gd name="connsiteY10" fmla="*/ 1942 h 720001"/>
              <a:gd name="connsiteX11" fmla="*/ 347503 w 630455"/>
              <a:gd name="connsiteY11" fmla="*/ 1942 h 720001"/>
              <a:gd name="connsiteX12" fmla="*/ 349040 w 630455"/>
              <a:gd name="connsiteY12" fmla="*/ 2670 h 720001"/>
              <a:gd name="connsiteX13" fmla="*/ 349121 w 630455"/>
              <a:gd name="connsiteY13" fmla="*/ 2670 h 720001"/>
              <a:gd name="connsiteX14" fmla="*/ 350576 w 630455"/>
              <a:gd name="connsiteY14" fmla="*/ 3479 h 720001"/>
              <a:gd name="connsiteX15" fmla="*/ 350819 w 630455"/>
              <a:gd name="connsiteY15" fmla="*/ 3640 h 720001"/>
              <a:gd name="connsiteX16" fmla="*/ 352033 w 630455"/>
              <a:gd name="connsiteY16" fmla="*/ 4449 h 720001"/>
              <a:gd name="connsiteX17" fmla="*/ 352194 w 630455"/>
              <a:gd name="connsiteY17" fmla="*/ 4530 h 720001"/>
              <a:gd name="connsiteX18" fmla="*/ 353408 w 630455"/>
              <a:gd name="connsiteY18" fmla="*/ 5501 h 720001"/>
              <a:gd name="connsiteX19" fmla="*/ 353651 w 630455"/>
              <a:gd name="connsiteY19" fmla="*/ 5743 h 720001"/>
              <a:gd name="connsiteX20" fmla="*/ 354864 w 630455"/>
              <a:gd name="connsiteY20" fmla="*/ 6876 h 720001"/>
              <a:gd name="connsiteX21" fmla="*/ 623418 w 630455"/>
              <a:gd name="connsiteY21" fmla="*/ 275430 h 720001"/>
              <a:gd name="connsiteX22" fmla="*/ 624551 w 630455"/>
              <a:gd name="connsiteY22" fmla="*/ 276643 h 720001"/>
              <a:gd name="connsiteX23" fmla="*/ 624793 w 630455"/>
              <a:gd name="connsiteY23" fmla="*/ 276886 h 720001"/>
              <a:gd name="connsiteX24" fmla="*/ 625764 w 630455"/>
              <a:gd name="connsiteY24" fmla="*/ 278180 h 720001"/>
              <a:gd name="connsiteX25" fmla="*/ 625845 w 630455"/>
              <a:gd name="connsiteY25" fmla="*/ 278342 h 720001"/>
              <a:gd name="connsiteX26" fmla="*/ 626734 w 630455"/>
              <a:gd name="connsiteY26" fmla="*/ 279637 h 720001"/>
              <a:gd name="connsiteX27" fmla="*/ 626896 w 630455"/>
              <a:gd name="connsiteY27" fmla="*/ 279798 h 720001"/>
              <a:gd name="connsiteX28" fmla="*/ 627705 w 630455"/>
              <a:gd name="connsiteY28" fmla="*/ 281254 h 720001"/>
              <a:gd name="connsiteX29" fmla="*/ 628433 w 630455"/>
              <a:gd name="connsiteY29" fmla="*/ 282791 h 720001"/>
              <a:gd name="connsiteX30" fmla="*/ 629646 w 630455"/>
              <a:gd name="connsiteY30" fmla="*/ 286107 h 720001"/>
              <a:gd name="connsiteX31" fmla="*/ 630293 w 630455"/>
              <a:gd name="connsiteY31" fmla="*/ 289424 h 720001"/>
              <a:gd name="connsiteX32" fmla="*/ 630293 w 630455"/>
              <a:gd name="connsiteY32" fmla="*/ 289667 h 720001"/>
              <a:gd name="connsiteX33" fmla="*/ 630455 w 630455"/>
              <a:gd name="connsiteY33" fmla="*/ 291285 h 720001"/>
              <a:gd name="connsiteX34" fmla="*/ 630455 w 630455"/>
              <a:gd name="connsiteY34" fmla="*/ 292579 h 720001"/>
              <a:gd name="connsiteX35" fmla="*/ 630455 w 630455"/>
              <a:gd name="connsiteY35" fmla="*/ 606189 h 720001"/>
              <a:gd name="connsiteX36" fmla="*/ 516644 w 630455"/>
              <a:gd name="connsiteY36" fmla="*/ 720001 h 720001"/>
              <a:gd name="connsiteX37" fmla="*/ 113812 w 630455"/>
              <a:gd name="connsiteY37" fmla="*/ 720001 h 720001"/>
              <a:gd name="connsiteX38" fmla="*/ 0 w 630455"/>
              <a:gd name="connsiteY38" fmla="*/ 606189 h 720001"/>
              <a:gd name="connsiteX39" fmla="*/ 0 w 630455"/>
              <a:gd name="connsiteY39" fmla="*/ 113812 h 720001"/>
              <a:gd name="connsiteX40" fmla="*/ 113812 w 630455"/>
              <a:gd name="connsiteY40" fmla="*/ 0 h 720001"/>
            </a:gdLst>
            <a:ahLst/>
            <a:cxnLst/>
            <a:rect l="l" t="t" r="r" b="b"/>
            <a:pathLst>
              <a:path w="630455" h="720001">
                <a:moveTo>
                  <a:pt x="361901" y="82589"/>
                </a:moveTo>
                <a:lnTo>
                  <a:pt x="361901" y="203034"/>
                </a:lnTo>
                <a:cubicBezTo>
                  <a:pt x="361901" y="239030"/>
                  <a:pt x="391183" y="268312"/>
                  <a:pt x="427179" y="268312"/>
                </a:cubicBezTo>
                <a:lnTo>
                  <a:pt x="547624" y="268312"/>
                </a:lnTo>
                <a:close/>
                <a:moveTo>
                  <a:pt x="113812" y="0"/>
                </a:moveTo>
                <a:lnTo>
                  <a:pt x="338847" y="0"/>
                </a:lnTo>
                <a:cubicBezTo>
                  <a:pt x="339414" y="81"/>
                  <a:pt x="339899" y="81"/>
                  <a:pt x="340465" y="162"/>
                </a:cubicBezTo>
                <a:lnTo>
                  <a:pt x="340789" y="162"/>
                </a:lnTo>
                <a:cubicBezTo>
                  <a:pt x="341922" y="324"/>
                  <a:pt x="343054" y="485"/>
                  <a:pt x="344106" y="809"/>
                </a:cubicBezTo>
                <a:lnTo>
                  <a:pt x="344186" y="809"/>
                </a:lnTo>
                <a:cubicBezTo>
                  <a:pt x="345238" y="1052"/>
                  <a:pt x="346371" y="1456"/>
                  <a:pt x="347422" y="1942"/>
                </a:cubicBezTo>
                <a:lnTo>
                  <a:pt x="347503" y="1942"/>
                </a:lnTo>
                <a:cubicBezTo>
                  <a:pt x="348069" y="2184"/>
                  <a:pt x="348555" y="2427"/>
                  <a:pt x="349040" y="2670"/>
                </a:cubicBezTo>
                <a:lnTo>
                  <a:pt x="349121" y="2670"/>
                </a:lnTo>
                <a:cubicBezTo>
                  <a:pt x="349606" y="2912"/>
                  <a:pt x="350091" y="3155"/>
                  <a:pt x="350576" y="3479"/>
                </a:cubicBezTo>
                <a:cubicBezTo>
                  <a:pt x="350657" y="3560"/>
                  <a:pt x="350739" y="3560"/>
                  <a:pt x="350819" y="3640"/>
                </a:cubicBezTo>
                <a:cubicBezTo>
                  <a:pt x="351224" y="3883"/>
                  <a:pt x="351628" y="4126"/>
                  <a:pt x="352033" y="4449"/>
                </a:cubicBezTo>
                <a:cubicBezTo>
                  <a:pt x="352113" y="4449"/>
                  <a:pt x="352113" y="4530"/>
                  <a:pt x="352194" y="4530"/>
                </a:cubicBezTo>
                <a:lnTo>
                  <a:pt x="353408" y="5501"/>
                </a:lnTo>
                <a:lnTo>
                  <a:pt x="353651" y="5743"/>
                </a:lnTo>
                <a:cubicBezTo>
                  <a:pt x="354055" y="6148"/>
                  <a:pt x="354459" y="6472"/>
                  <a:pt x="354864" y="6876"/>
                </a:cubicBezTo>
                <a:lnTo>
                  <a:pt x="623418" y="275430"/>
                </a:lnTo>
                <a:cubicBezTo>
                  <a:pt x="623822" y="275835"/>
                  <a:pt x="624227" y="276239"/>
                  <a:pt x="624551" y="276643"/>
                </a:cubicBezTo>
                <a:lnTo>
                  <a:pt x="624793" y="276886"/>
                </a:lnTo>
                <a:cubicBezTo>
                  <a:pt x="625117" y="277291"/>
                  <a:pt x="625440" y="277776"/>
                  <a:pt x="625764" y="278180"/>
                </a:cubicBezTo>
                <a:cubicBezTo>
                  <a:pt x="625764" y="278261"/>
                  <a:pt x="625845" y="278342"/>
                  <a:pt x="625845" y="278342"/>
                </a:cubicBezTo>
                <a:cubicBezTo>
                  <a:pt x="626168" y="278747"/>
                  <a:pt x="626491" y="279232"/>
                  <a:pt x="626734" y="279637"/>
                </a:cubicBezTo>
                <a:cubicBezTo>
                  <a:pt x="626815" y="279637"/>
                  <a:pt x="626815" y="279717"/>
                  <a:pt x="626896" y="279798"/>
                </a:cubicBezTo>
                <a:cubicBezTo>
                  <a:pt x="627139" y="280284"/>
                  <a:pt x="627462" y="280769"/>
                  <a:pt x="627705" y="281254"/>
                </a:cubicBezTo>
                <a:cubicBezTo>
                  <a:pt x="627948" y="281739"/>
                  <a:pt x="628190" y="282225"/>
                  <a:pt x="628433" y="282791"/>
                </a:cubicBezTo>
                <a:cubicBezTo>
                  <a:pt x="628918" y="283843"/>
                  <a:pt x="629323" y="284975"/>
                  <a:pt x="629646" y="286107"/>
                </a:cubicBezTo>
                <a:cubicBezTo>
                  <a:pt x="629889" y="287159"/>
                  <a:pt x="630132" y="288291"/>
                  <a:pt x="630293" y="289424"/>
                </a:cubicBezTo>
                <a:lnTo>
                  <a:pt x="630293" y="289667"/>
                </a:lnTo>
                <a:cubicBezTo>
                  <a:pt x="630374" y="290152"/>
                  <a:pt x="630455" y="290718"/>
                  <a:pt x="630455" y="291285"/>
                </a:cubicBezTo>
                <a:lnTo>
                  <a:pt x="630455" y="292579"/>
                </a:lnTo>
                <a:lnTo>
                  <a:pt x="630455" y="606189"/>
                </a:lnTo>
                <a:cubicBezTo>
                  <a:pt x="630455" y="668959"/>
                  <a:pt x="579414" y="720001"/>
                  <a:pt x="516644" y="720001"/>
                </a:cubicBezTo>
                <a:lnTo>
                  <a:pt x="113812" y="720001"/>
                </a:lnTo>
                <a:cubicBezTo>
                  <a:pt x="51042" y="720001"/>
                  <a:pt x="0" y="668959"/>
                  <a:pt x="0" y="606189"/>
                </a:cubicBezTo>
                <a:lnTo>
                  <a:pt x="0" y="113812"/>
                </a:lnTo>
                <a:cubicBezTo>
                  <a:pt x="0" y="51042"/>
                  <a:pt x="51042" y="0"/>
                  <a:pt x="113812" y="0"/>
                </a:cubicBezTo>
                <a:close/>
              </a:path>
            </a:pathLst>
          </a:custGeom>
          <a:solidFill>
            <a:schemeClr val="bg1"/>
          </a:solidFill>
          <a:ln w="12700" cap="rnd">
            <a:noFill/>
            <a:round/>
          </a:ln>
          <a:effectLst/>
        </p:spPr>
        <p:txBody>
          <a:bodyPr vert="horz" wrap="square" lIns="0" tIns="0" rIns="0" bIns="0" rtlCol="0" anchor="ctr"/>
          <a:lstStyle/>
          <a:p>
            <a:pPr algn="ctr">
              <a:lnSpc>
                <a:spcPct val="110000"/>
              </a:lnSpc>
            </a:pPr>
            <a:endParaRPr kumimoji="1" lang="zh-CN" altLang="en-US"/>
          </a:p>
        </p:txBody>
      </p:sp>
      <p:sp>
        <p:nvSpPr>
          <p:cNvPr id="8" name="标题 1"/>
          <p:cNvSpPr txBox="1"/>
          <p:nvPr/>
        </p:nvSpPr>
        <p:spPr>
          <a:xfrm>
            <a:off x="9826121" y="3244188"/>
            <a:ext cx="576819" cy="576816"/>
          </a:xfrm>
          <a:prstGeom prst="ellipse">
            <a:avLst/>
          </a:prstGeom>
          <a:gradFill>
            <a:gsLst>
              <a:gs pos="0">
                <a:schemeClr val="accent4">
                  <a:lumMod val="60000"/>
                  <a:lumOff val="40000"/>
                </a:schemeClr>
              </a:gs>
              <a:gs pos="60000">
                <a:schemeClr val="accent4"/>
              </a:gs>
            </a:gsLst>
            <a:lin ang="2700000" scaled="0"/>
          </a:gradFill>
          <a:ln w="57150" cap="rnd">
            <a:noFill/>
            <a:round/>
          </a:ln>
          <a:effectLst>
            <a:outerShdw blurRad="50800" dist="50800" dir="5400000" algn="ctr" rotWithShape="0">
              <a:schemeClr val="accent4">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a:off x="9989379" y="3416373"/>
            <a:ext cx="250303" cy="250303"/>
          </a:xfrm>
          <a:custGeom>
            <a:avLst/>
            <a:gdLst>
              <a:gd name="connsiteX0" fmla="*/ 438553 w 720000"/>
              <a:gd name="connsiteY0" fmla="*/ 189601 h 720000"/>
              <a:gd name="connsiteX1" fmla="*/ 503636 w 720000"/>
              <a:gd name="connsiteY1" fmla="*/ 216365 h 720000"/>
              <a:gd name="connsiteX2" fmla="*/ 503636 w 720000"/>
              <a:gd name="connsiteY2" fmla="*/ 346445 h 720000"/>
              <a:gd name="connsiteX3" fmla="*/ 362260 w 720000"/>
              <a:gd name="connsiteY3" fmla="*/ 487907 h 720000"/>
              <a:gd name="connsiteX4" fmla="*/ 191861 w 720000"/>
              <a:gd name="connsiteY4" fmla="*/ 528226 h 720000"/>
              <a:gd name="connsiteX5" fmla="*/ 232180 w 720000"/>
              <a:gd name="connsiteY5" fmla="*/ 357827 h 720000"/>
              <a:gd name="connsiteX6" fmla="*/ 373556 w 720000"/>
              <a:gd name="connsiteY6" fmla="*/ 216452 h 720000"/>
              <a:gd name="connsiteX7" fmla="*/ 438553 w 720000"/>
              <a:gd name="connsiteY7" fmla="*/ 189601 h 720000"/>
              <a:gd name="connsiteX8" fmla="*/ 438553 w 720000"/>
              <a:gd name="connsiteY8" fmla="*/ 141636 h 720000"/>
              <a:gd name="connsiteX9" fmla="*/ 339581 w 720000"/>
              <a:gd name="connsiteY9" fmla="*/ 182476 h 720000"/>
              <a:gd name="connsiteX10" fmla="*/ 198205 w 720000"/>
              <a:gd name="connsiteY10" fmla="*/ 323852 h 720000"/>
              <a:gd name="connsiteX11" fmla="*/ 141637 w 720000"/>
              <a:gd name="connsiteY11" fmla="*/ 578364 h 720000"/>
              <a:gd name="connsiteX12" fmla="*/ 396149 w 720000"/>
              <a:gd name="connsiteY12" fmla="*/ 521796 h 720000"/>
              <a:gd name="connsiteX13" fmla="*/ 537524 w 720000"/>
              <a:gd name="connsiteY13" fmla="*/ 380420 h 720000"/>
              <a:gd name="connsiteX14" fmla="*/ 537524 w 720000"/>
              <a:gd name="connsiteY14" fmla="*/ 182476 h 720000"/>
              <a:gd name="connsiteX15" fmla="*/ 438553 w 720000"/>
              <a:gd name="connsiteY15" fmla="*/ 141636 h 720000"/>
              <a:gd name="connsiteX16" fmla="*/ 120000 w 720000"/>
              <a:gd name="connsiteY16" fmla="*/ 0 h 720000"/>
              <a:gd name="connsiteX17" fmla="*/ 600000 w 720000"/>
              <a:gd name="connsiteY17" fmla="*/ 0 h 720000"/>
              <a:gd name="connsiteX18" fmla="*/ 720000 w 720000"/>
              <a:gd name="connsiteY18" fmla="*/ 120000 h 720000"/>
              <a:gd name="connsiteX19" fmla="*/ 720000 w 720000"/>
              <a:gd name="connsiteY19" fmla="*/ 600000 h 720000"/>
              <a:gd name="connsiteX20" fmla="*/ 600000 w 720000"/>
              <a:gd name="connsiteY20" fmla="*/ 720000 h 720000"/>
              <a:gd name="connsiteX21" fmla="*/ 120000 w 720000"/>
              <a:gd name="connsiteY21" fmla="*/ 720000 h 720000"/>
              <a:gd name="connsiteX22" fmla="*/ 0 w 720000"/>
              <a:gd name="connsiteY22" fmla="*/ 600000 h 720000"/>
              <a:gd name="connsiteX23" fmla="*/ 0 w 720000"/>
              <a:gd name="connsiteY23" fmla="*/ 120000 h 720000"/>
              <a:gd name="connsiteX24" fmla="*/ 120000 w 720000"/>
              <a:gd name="connsiteY24" fmla="*/ 0 h 720000"/>
            </a:gdLst>
            <a:ahLst/>
            <a:cxnLst/>
            <a:rect l="l" t="t" r="r" b="b"/>
            <a:pathLst>
              <a:path w="720000" h="720000">
                <a:moveTo>
                  <a:pt x="438553" y="189601"/>
                </a:moveTo>
                <a:cubicBezTo>
                  <a:pt x="463230" y="189601"/>
                  <a:pt x="486344" y="199073"/>
                  <a:pt x="503636" y="216365"/>
                </a:cubicBezTo>
                <a:cubicBezTo>
                  <a:pt x="539523" y="252252"/>
                  <a:pt x="539523" y="310557"/>
                  <a:pt x="503636" y="346445"/>
                </a:cubicBezTo>
                <a:lnTo>
                  <a:pt x="362260" y="487907"/>
                </a:lnTo>
                <a:cubicBezTo>
                  <a:pt x="342622" y="507545"/>
                  <a:pt x="266503" y="522665"/>
                  <a:pt x="191861" y="528226"/>
                </a:cubicBezTo>
                <a:cubicBezTo>
                  <a:pt x="197336" y="453584"/>
                  <a:pt x="212456" y="377465"/>
                  <a:pt x="232180" y="357827"/>
                </a:cubicBezTo>
                <a:lnTo>
                  <a:pt x="373556" y="216452"/>
                </a:lnTo>
                <a:cubicBezTo>
                  <a:pt x="390761" y="199073"/>
                  <a:pt x="413875" y="189601"/>
                  <a:pt x="438553" y="189601"/>
                </a:cubicBezTo>
                <a:close/>
                <a:moveTo>
                  <a:pt x="438553" y="141636"/>
                </a:moveTo>
                <a:cubicBezTo>
                  <a:pt x="402666" y="141636"/>
                  <a:pt x="366778" y="155278"/>
                  <a:pt x="339581" y="182476"/>
                </a:cubicBezTo>
                <a:lnTo>
                  <a:pt x="198205" y="323852"/>
                </a:lnTo>
                <a:cubicBezTo>
                  <a:pt x="143723" y="378335"/>
                  <a:pt x="141637" y="578364"/>
                  <a:pt x="141637" y="578364"/>
                </a:cubicBezTo>
                <a:cubicBezTo>
                  <a:pt x="141637" y="578364"/>
                  <a:pt x="341753" y="576278"/>
                  <a:pt x="396149" y="521796"/>
                </a:cubicBezTo>
                <a:lnTo>
                  <a:pt x="537524" y="380420"/>
                </a:lnTo>
                <a:cubicBezTo>
                  <a:pt x="592007" y="325938"/>
                  <a:pt x="592007" y="236872"/>
                  <a:pt x="537524" y="182476"/>
                </a:cubicBezTo>
                <a:cubicBezTo>
                  <a:pt x="510327" y="155191"/>
                  <a:pt x="474440" y="141636"/>
                  <a:pt x="438553" y="141636"/>
                </a:cubicBezTo>
                <a:close/>
                <a:moveTo>
                  <a:pt x="120000" y="0"/>
                </a:moveTo>
                <a:lnTo>
                  <a:pt x="600000" y="0"/>
                </a:lnTo>
                <a:cubicBezTo>
                  <a:pt x="666040" y="0"/>
                  <a:pt x="720000" y="54048"/>
                  <a:pt x="720000" y="120000"/>
                </a:cubicBezTo>
                <a:lnTo>
                  <a:pt x="720000" y="600000"/>
                </a:lnTo>
                <a:cubicBezTo>
                  <a:pt x="720000" y="666039"/>
                  <a:pt x="666040" y="720000"/>
                  <a:pt x="600000" y="720000"/>
                </a:cubicBezTo>
                <a:lnTo>
                  <a:pt x="120000" y="720000"/>
                </a:lnTo>
                <a:cubicBezTo>
                  <a:pt x="53961" y="720000"/>
                  <a:pt x="0" y="666039"/>
                  <a:pt x="0" y="600000"/>
                </a:cubicBezTo>
                <a:lnTo>
                  <a:pt x="0" y="120000"/>
                </a:lnTo>
                <a:cubicBezTo>
                  <a:pt x="0" y="53961"/>
                  <a:pt x="53961" y="0"/>
                  <a:pt x="120000" y="0"/>
                </a:cubicBezTo>
                <a:close/>
              </a:path>
            </a:pathLst>
          </a:custGeom>
          <a:solidFill>
            <a:schemeClr val="bg1"/>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4685847" y="4041866"/>
            <a:ext cx="2686248" cy="276999"/>
          </a:xfrm>
          <a:prstGeom prst="rect">
            <a:avLst/>
          </a:prstGeom>
          <a:noFill/>
          <a:ln cap="sq">
            <a:noFill/>
          </a:ln>
          <a:effectLst/>
        </p:spPr>
        <p:txBody>
          <a:bodyPr vert="horz" wrap="square" lIns="0" tIns="0" rIns="0" bIns="0" rtlCol="0" anchor="ctr"/>
          <a:lstStyle/>
          <a:p>
            <a:pPr algn="ctr">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全链路管理</a:t>
            </a:r>
            <a:endParaRPr kumimoji="1" lang="zh-CN" altLang="en-US"/>
          </a:p>
        </p:txBody>
      </p:sp>
      <p:sp>
        <p:nvSpPr>
          <p:cNvPr id="14" name="标题 1"/>
          <p:cNvSpPr txBox="1"/>
          <p:nvPr/>
        </p:nvSpPr>
        <p:spPr>
          <a:xfrm>
            <a:off x="660400" y="1844630"/>
            <a:ext cx="2757764" cy="276999"/>
          </a:xfrm>
          <a:prstGeom prst="rect">
            <a:avLst/>
          </a:prstGeom>
          <a:noFill/>
          <a:ln cap="sq">
            <a:noFill/>
          </a:ln>
          <a:effectLst/>
        </p:spPr>
        <p:txBody>
          <a:bodyPr vert="horz" wrap="square" lIns="0" tIns="0" rIns="0" bIns="0" rtlCol="0" anchor="ctr"/>
          <a:lstStyle/>
          <a:p>
            <a:pPr algn="ctr">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车辆运营管理</a:t>
            </a:r>
            <a:endParaRPr kumimoji="1" lang="zh-CN" altLang="en-US"/>
          </a:p>
        </p:txBody>
      </p:sp>
      <p:sp>
        <p:nvSpPr>
          <p:cNvPr id="15" name="标题 1"/>
          <p:cNvSpPr txBox="1"/>
          <p:nvPr/>
        </p:nvSpPr>
        <p:spPr>
          <a:xfrm>
            <a:off x="8710160" y="1844630"/>
            <a:ext cx="2808740" cy="276999"/>
          </a:xfrm>
          <a:prstGeom prst="rect">
            <a:avLst/>
          </a:prstGeom>
          <a:noFill/>
          <a:ln cap="sq">
            <a:noFill/>
          </a:ln>
          <a:effectLst/>
        </p:spPr>
        <p:txBody>
          <a:bodyPr vert="horz" wrap="square" lIns="0" tIns="0" rIns="0" bIns="0" rtlCol="0" anchor="ctr"/>
          <a:lstStyle/>
          <a:p>
            <a:pPr algn="ctr">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数智化运营</a:t>
            </a:r>
            <a:endParaRPr kumimoji="1" lang="zh-CN" altLang="en-US"/>
          </a:p>
        </p:txBody>
      </p:sp>
      <p:sp>
        <p:nvSpPr>
          <p:cNvPr id="16" name="标题 1"/>
          <p:cNvSpPr txBox="1"/>
          <p:nvPr/>
        </p:nvSpPr>
        <p:spPr>
          <a:xfrm>
            <a:off x="4685847" y="4438748"/>
            <a:ext cx="2687148" cy="1429617"/>
          </a:xfrm>
          <a:prstGeom prst="rect">
            <a:avLst/>
          </a:prstGeom>
          <a:noFill/>
          <a:ln>
            <a:noFill/>
          </a:ln>
        </p:spPr>
        <p:txBody>
          <a:bodyPr vert="horz" wrap="square" lIns="0" tIns="0" rIns="0" bIns="0" rtlCol="0" anchor="t"/>
          <a:lstStyle/>
          <a:p>
            <a:pPr algn="ctr">
              <a:lnSpc>
                <a:spcPct val="14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提供车辆监控、车辆调度、用车审批、车务管理、数据管理等全链路管理，提升企业车辆的数字化运营能力。</a:t>
            </a:r>
            <a:endParaRPr kumimoji="1" lang="zh-CN" altLang="en-US"/>
          </a:p>
        </p:txBody>
      </p:sp>
      <p:sp>
        <p:nvSpPr>
          <p:cNvPr id="17" name="标题 1"/>
          <p:cNvSpPr txBox="1"/>
          <p:nvPr/>
        </p:nvSpPr>
        <p:spPr>
          <a:xfrm>
            <a:off x="660400" y="2176810"/>
            <a:ext cx="2753926" cy="940503"/>
          </a:xfrm>
          <a:prstGeom prst="rect">
            <a:avLst/>
          </a:prstGeom>
          <a:noFill/>
          <a:ln>
            <a:noFill/>
          </a:ln>
        </p:spPr>
        <p:txBody>
          <a:bodyPr vert="horz" wrap="square" lIns="0" tIns="0" rIns="0" bIns="0" rtlCol="0" anchor="t"/>
          <a:lstStyle/>
          <a:p>
            <a:pPr algn="ctr">
              <a:lnSpc>
                <a:spcPct val="140000"/>
              </a:lnSpc>
            </a:pPr>
            <a:r>
              <a:rPr kumimoji="1" lang="en-US" altLang="zh-CN" sz="110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易企用车帮助企业解决公车管理、私车公用管理、班车管理、作业车管理、特种车管理等运营管理难题。</a:t>
            </a:r>
            <a:endParaRPr kumimoji="1" lang="zh-CN" altLang="en-US"/>
          </a:p>
        </p:txBody>
      </p:sp>
      <p:sp>
        <p:nvSpPr>
          <p:cNvPr id="18" name="标题 1"/>
          <p:cNvSpPr txBox="1"/>
          <p:nvPr/>
        </p:nvSpPr>
        <p:spPr>
          <a:xfrm>
            <a:off x="8710160" y="2176810"/>
            <a:ext cx="2802240" cy="987569"/>
          </a:xfrm>
          <a:prstGeom prst="rect">
            <a:avLst/>
          </a:prstGeom>
          <a:noFill/>
          <a:ln>
            <a:noFill/>
          </a:ln>
        </p:spPr>
        <p:txBody>
          <a:bodyPr vert="horz" wrap="square" lIns="0" tIns="0" rIns="0" bIns="0" rtlCol="0" anchor="t"/>
          <a:lstStyle/>
          <a:p>
            <a:pPr algn="ctr">
              <a:lnSpc>
                <a:spcPct val="14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实现企业车辆数智化运营，通过数字化手段优化企业车辆管理流程，提高效率。</a:t>
            </a:r>
            <a:endParaRPr kumimoji="1" lang="zh-CN" altLang="en-US"/>
          </a:p>
        </p:txBody>
      </p:sp>
      <p:sp>
        <p:nvSpPr>
          <p:cNvPr id="19"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思源黑体 CN Bold" panose="020B0800000000000000" charset="-122"/>
                <a:ea typeface="思源黑体 CN Bold" panose="020B0800000000000000" charset="-122"/>
                <a:cs typeface="思源黑体 CN Bold" panose="020B0800000000000000" charset="-122"/>
              </a:rPr>
              <a:t>产品功能</a:t>
            </a:r>
            <a:endParaRPr kumimoji="1" lang="zh-CN" altLang="en-US"/>
          </a:p>
        </p:txBody>
      </p:sp>
      <p:sp>
        <p:nvSpPr>
          <p:cNvPr id="20"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2" name="图片 21"/>
          <p:cNvPicPr>
            <a:picLocks noChangeAspect="1"/>
          </p:cNvPicPr>
          <p:nvPr/>
        </p:nvPicPr>
        <p:blipFill>
          <a:blip r:embed="rId1"/>
          <a:stretch>
            <a:fillRect/>
          </a:stretch>
        </p:blipFill>
        <p:spPr>
          <a:xfrm>
            <a:off x="695325" y="4057650"/>
            <a:ext cx="3077210" cy="1812925"/>
          </a:xfrm>
          <a:prstGeom prst="roundRect">
            <a:avLst/>
          </a:prstGeom>
        </p:spPr>
      </p:pic>
      <p:pic>
        <p:nvPicPr>
          <p:cNvPr id="24" name="图片 23"/>
          <p:cNvPicPr>
            <a:picLocks noChangeAspect="1"/>
          </p:cNvPicPr>
          <p:nvPr/>
        </p:nvPicPr>
        <p:blipFill>
          <a:blip r:embed="rId2"/>
          <a:stretch>
            <a:fillRect/>
          </a:stretch>
        </p:blipFill>
        <p:spPr>
          <a:xfrm>
            <a:off x="4439920" y="1223010"/>
            <a:ext cx="3077210" cy="1818005"/>
          </a:xfrm>
          <a:prstGeom prst="roundRect">
            <a:avLst/>
          </a:prstGeom>
        </p:spPr>
      </p:pic>
      <p:pic>
        <p:nvPicPr>
          <p:cNvPr id="25" name="图片 24"/>
          <p:cNvPicPr>
            <a:picLocks noChangeAspect="1"/>
          </p:cNvPicPr>
          <p:nvPr/>
        </p:nvPicPr>
        <p:blipFill>
          <a:blip r:embed="rId3"/>
          <a:stretch>
            <a:fillRect/>
          </a:stretch>
        </p:blipFill>
        <p:spPr>
          <a:xfrm>
            <a:off x="8616315" y="4051935"/>
            <a:ext cx="3077210" cy="1821180"/>
          </a:xfrm>
          <a:prstGeom prst="round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custDataLst>
              <p:tags r:id="rId1"/>
            </p:custDataLst>
          </p:nvPr>
        </p:nvSpPr>
        <p:spPr>
          <a:xfrm>
            <a:off x="8544630" y="1055853"/>
            <a:ext cx="1847273" cy="609600"/>
          </a:xfrm>
          <a:prstGeom prst="flowChartTerminator">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2"/>
            </p:custDataLst>
          </p:nvPr>
        </p:nvSpPr>
        <p:spPr>
          <a:xfrm>
            <a:off x="8544433" y="3665068"/>
            <a:ext cx="1847273" cy="609600"/>
          </a:xfrm>
          <a:prstGeom prst="flowChartTerminator">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3"/>
            </p:custDataLst>
          </p:nvPr>
        </p:nvSpPr>
        <p:spPr>
          <a:xfrm>
            <a:off x="7488266" y="1961878"/>
            <a:ext cx="3960000" cy="395608"/>
          </a:xfrm>
          <a:prstGeom prst="rect">
            <a:avLst/>
          </a:prstGeom>
          <a:noFill/>
          <a:ln>
            <a:noFill/>
          </a:ln>
        </p:spPr>
        <p:txBody>
          <a:bodyPr vert="horz" wrap="square" lIns="0" tIns="0" rIns="0" bIns="0" rtlCol="0" anchor="t"/>
          <a:lstStyle/>
          <a:p>
            <a:pPr algn="ctr">
              <a:lnSpc>
                <a:spcPct val="110000"/>
              </a:lnSpc>
            </a:pPr>
            <a:r>
              <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年检记录</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 name="标题 1"/>
          <p:cNvSpPr txBox="1"/>
          <p:nvPr>
            <p:custDataLst>
              <p:tags r:id="rId4"/>
            </p:custDataLst>
          </p:nvPr>
        </p:nvSpPr>
        <p:spPr>
          <a:xfrm>
            <a:off x="7488555" y="2419350"/>
            <a:ext cx="3959860" cy="1039495"/>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rPr>
              <a:t>在年检管理中，管理员可以查看所有车辆的年检记录。</a:t>
            </a:r>
            <a:endPar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7" name="标题 1"/>
          <p:cNvSpPr txBox="1"/>
          <p:nvPr>
            <p:custDataLst>
              <p:tags r:id="rId5"/>
            </p:custDataLst>
          </p:nvPr>
        </p:nvSpPr>
        <p:spPr>
          <a:xfrm>
            <a:off x="7488069" y="4571093"/>
            <a:ext cx="3960000" cy="395608"/>
          </a:xfrm>
          <a:prstGeom prst="rect">
            <a:avLst/>
          </a:prstGeom>
          <a:noFill/>
          <a:ln>
            <a:noFill/>
          </a:ln>
        </p:spPr>
        <p:txBody>
          <a:bodyPr vert="horz" wrap="square" lIns="0" tIns="0" rIns="0" bIns="0" rtlCol="0" anchor="t"/>
          <a:lstStyle/>
          <a:p>
            <a:pPr algn="ctr">
              <a:lnSpc>
                <a:spcPct val="110000"/>
              </a:lnSpc>
            </a:pPr>
            <a:r>
              <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年检到期提醒</a:t>
            </a:r>
            <a:endParaRPr kumimoji="1" lang="en-US" altLang="zh-CN"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custDataLst>
              <p:tags r:id="rId6"/>
            </p:custDataLst>
          </p:nvPr>
        </p:nvSpPr>
        <p:spPr>
          <a:xfrm>
            <a:off x="7487920" y="5028565"/>
            <a:ext cx="3959860" cy="103886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rPr>
              <a:t>对应保险在到期前会有年检到期续保提醒，发送给调度。</a:t>
            </a:r>
            <a:endParaRPr kumimoji="1" lang="en-US" altLang="zh-CN" sz="1400">
              <a:ln w="12700">
                <a:noFill/>
              </a:ln>
              <a:solidFill>
                <a:srgbClr val="595959">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9" name="标题 1"/>
          <p:cNvSpPr txBox="1"/>
          <p:nvPr>
            <p:custDataLst>
              <p:tags r:id="rId7"/>
            </p:custDataLst>
          </p:nvPr>
        </p:nvSpPr>
        <p:spPr>
          <a:xfrm>
            <a:off x="9255399" y="3764059"/>
            <a:ext cx="425340" cy="411618"/>
          </a:xfrm>
          <a:custGeom>
            <a:avLst/>
            <a:gdLst>
              <a:gd name="connsiteX0" fmla="*/ 695958 w 1660735"/>
              <a:gd name="connsiteY0" fmla="*/ 752512 h 1607157"/>
              <a:gd name="connsiteX1" fmla="*/ 376349 w 1660735"/>
              <a:gd name="connsiteY1" fmla="*/ 752512 h 1607157"/>
              <a:gd name="connsiteX2" fmla="*/ 110505 w 1660735"/>
              <a:gd name="connsiteY2" fmla="*/ 642007 h 1607157"/>
              <a:gd name="connsiteX3" fmla="*/ 0 w 1660735"/>
              <a:gd name="connsiteY3" fmla="*/ 376349 h 1607157"/>
              <a:gd name="connsiteX4" fmla="*/ 110505 w 1660735"/>
              <a:gd name="connsiteY4" fmla="*/ 110505 h 1607157"/>
              <a:gd name="connsiteX5" fmla="*/ 376349 w 1660735"/>
              <a:gd name="connsiteY5" fmla="*/ 0 h 1607157"/>
              <a:gd name="connsiteX6" fmla="*/ 642193 w 1660735"/>
              <a:gd name="connsiteY6" fmla="*/ 110505 h 1607157"/>
              <a:gd name="connsiteX7" fmla="*/ 752698 w 1660735"/>
              <a:gd name="connsiteY7" fmla="*/ 376349 h 1607157"/>
              <a:gd name="connsiteX8" fmla="*/ 752698 w 1660735"/>
              <a:gd name="connsiteY8" fmla="*/ 695958 h 1607157"/>
              <a:gd name="connsiteX9" fmla="*/ 695958 w 1660735"/>
              <a:gd name="connsiteY9" fmla="*/ 752512 h 1607157"/>
              <a:gd name="connsiteX10" fmla="*/ 376349 w 1660735"/>
              <a:gd name="connsiteY10" fmla="*/ 111621 h 1607157"/>
              <a:gd name="connsiteX11" fmla="*/ 111621 w 1660735"/>
              <a:gd name="connsiteY11" fmla="*/ 376349 h 1607157"/>
              <a:gd name="connsiteX12" fmla="*/ 376349 w 1660735"/>
              <a:gd name="connsiteY12" fmla="*/ 641077 h 1607157"/>
              <a:gd name="connsiteX13" fmla="*/ 641077 w 1660735"/>
              <a:gd name="connsiteY13" fmla="*/ 641077 h 1607157"/>
              <a:gd name="connsiteX14" fmla="*/ 641077 w 1660735"/>
              <a:gd name="connsiteY14" fmla="*/ 376349 h 1607157"/>
              <a:gd name="connsiteX15" fmla="*/ 376349 w 1660735"/>
              <a:gd name="connsiteY15" fmla="*/ 111621 h 1607157"/>
              <a:gd name="connsiteX16" fmla="*/ 1284201 w 1660735"/>
              <a:gd name="connsiteY16" fmla="*/ 752512 h 1607157"/>
              <a:gd name="connsiteX17" fmla="*/ 964592 w 1660735"/>
              <a:gd name="connsiteY17" fmla="*/ 752512 h 1607157"/>
              <a:gd name="connsiteX18" fmla="*/ 908038 w 1660735"/>
              <a:gd name="connsiteY18" fmla="*/ 695958 h 1607157"/>
              <a:gd name="connsiteX19" fmla="*/ 908038 w 1660735"/>
              <a:gd name="connsiteY19" fmla="*/ 376349 h 1607157"/>
              <a:gd name="connsiteX20" fmla="*/ 1018543 w 1660735"/>
              <a:gd name="connsiteY20" fmla="*/ 110505 h 1607157"/>
              <a:gd name="connsiteX21" fmla="*/ 1284387 w 1660735"/>
              <a:gd name="connsiteY21" fmla="*/ 0 h 1607157"/>
              <a:gd name="connsiteX22" fmla="*/ 1550231 w 1660735"/>
              <a:gd name="connsiteY22" fmla="*/ 110505 h 1607157"/>
              <a:gd name="connsiteX23" fmla="*/ 1660736 w 1660735"/>
              <a:gd name="connsiteY23" fmla="*/ 376349 h 1607157"/>
              <a:gd name="connsiteX24" fmla="*/ 1550231 w 1660735"/>
              <a:gd name="connsiteY24" fmla="*/ 642193 h 1607157"/>
              <a:gd name="connsiteX25" fmla="*/ 1284201 w 1660735"/>
              <a:gd name="connsiteY25" fmla="*/ 752512 h 1607157"/>
              <a:gd name="connsiteX26" fmla="*/ 1019659 w 1660735"/>
              <a:gd name="connsiteY26" fmla="*/ 640891 h 1607157"/>
              <a:gd name="connsiteX27" fmla="*/ 1284387 w 1660735"/>
              <a:gd name="connsiteY27" fmla="*/ 640891 h 1607157"/>
              <a:gd name="connsiteX28" fmla="*/ 1549115 w 1660735"/>
              <a:gd name="connsiteY28" fmla="*/ 376163 h 1607157"/>
              <a:gd name="connsiteX29" fmla="*/ 1284387 w 1660735"/>
              <a:gd name="connsiteY29" fmla="*/ 111435 h 1607157"/>
              <a:gd name="connsiteX30" fmla="*/ 1019659 w 1660735"/>
              <a:gd name="connsiteY30" fmla="*/ 376163 h 1607157"/>
              <a:gd name="connsiteX31" fmla="*/ 1019659 w 1660735"/>
              <a:gd name="connsiteY31" fmla="*/ 640891 h 1607157"/>
              <a:gd name="connsiteX32" fmla="*/ 376349 w 1660735"/>
              <a:gd name="connsiteY32" fmla="*/ 1607158 h 1607157"/>
              <a:gd name="connsiteX33" fmla="*/ 110505 w 1660735"/>
              <a:gd name="connsiteY33" fmla="*/ 1496653 h 1607157"/>
              <a:gd name="connsiteX34" fmla="*/ 0 w 1660735"/>
              <a:gd name="connsiteY34" fmla="*/ 1230809 h 1607157"/>
              <a:gd name="connsiteX35" fmla="*/ 110505 w 1660735"/>
              <a:gd name="connsiteY35" fmla="*/ 964964 h 1607157"/>
              <a:gd name="connsiteX36" fmla="*/ 376349 w 1660735"/>
              <a:gd name="connsiteY36" fmla="*/ 854459 h 1607157"/>
              <a:gd name="connsiteX37" fmla="*/ 695958 w 1660735"/>
              <a:gd name="connsiteY37" fmla="*/ 854459 h 1607157"/>
              <a:gd name="connsiteX38" fmla="*/ 752512 w 1660735"/>
              <a:gd name="connsiteY38" fmla="*/ 911014 h 1607157"/>
              <a:gd name="connsiteX39" fmla="*/ 752512 w 1660735"/>
              <a:gd name="connsiteY39" fmla="*/ 1230623 h 1607157"/>
              <a:gd name="connsiteX40" fmla="*/ 642007 w 1660735"/>
              <a:gd name="connsiteY40" fmla="*/ 1496467 h 1607157"/>
              <a:gd name="connsiteX41" fmla="*/ 376349 w 1660735"/>
              <a:gd name="connsiteY41" fmla="*/ 1607158 h 1607157"/>
              <a:gd name="connsiteX42" fmla="*/ 376349 w 1660735"/>
              <a:gd name="connsiteY42" fmla="*/ 966267 h 1607157"/>
              <a:gd name="connsiteX43" fmla="*/ 111621 w 1660735"/>
              <a:gd name="connsiteY43" fmla="*/ 1230809 h 1607157"/>
              <a:gd name="connsiteX44" fmla="*/ 376349 w 1660735"/>
              <a:gd name="connsiteY44" fmla="*/ 1495537 h 1607157"/>
              <a:gd name="connsiteX45" fmla="*/ 641077 w 1660735"/>
              <a:gd name="connsiteY45" fmla="*/ 1230809 h 1607157"/>
              <a:gd name="connsiteX46" fmla="*/ 641077 w 1660735"/>
              <a:gd name="connsiteY46" fmla="*/ 966267 h 1607157"/>
              <a:gd name="connsiteX47" fmla="*/ 376349 w 1660735"/>
              <a:gd name="connsiteY47" fmla="*/ 966267 h 1607157"/>
              <a:gd name="connsiteX48" fmla="*/ 1284201 w 1660735"/>
              <a:gd name="connsiteY48" fmla="*/ 1607158 h 1607157"/>
              <a:gd name="connsiteX49" fmla="*/ 1018357 w 1660735"/>
              <a:gd name="connsiteY49" fmla="*/ 1496653 h 1607157"/>
              <a:gd name="connsiteX50" fmla="*/ 907852 w 1660735"/>
              <a:gd name="connsiteY50" fmla="*/ 1230809 h 1607157"/>
              <a:gd name="connsiteX51" fmla="*/ 907852 w 1660735"/>
              <a:gd name="connsiteY51" fmla="*/ 911200 h 1607157"/>
              <a:gd name="connsiteX52" fmla="*/ 964406 w 1660735"/>
              <a:gd name="connsiteY52" fmla="*/ 854646 h 1607157"/>
              <a:gd name="connsiteX53" fmla="*/ 1284015 w 1660735"/>
              <a:gd name="connsiteY53" fmla="*/ 854646 h 1607157"/>
              <a:gd name="connsiteX54" fmla="*/ 1549859 w 1660735"/>
              <a:gd name="connsiteY54" fmla="*/ 965150 h 1607157"/>
              <a:gd name="connsiteX55" fmla="*/ 1660364 w 1660735"/>
              <a:gd name="connsiteY55" fmla="*/ 1230995 h 1607157"/>
              <a:gd name="connsiteX56" fmla="*/ 1550045 w 1660735"/>
              <a:gd name="connsiteY56" fmla="*/ 1496653 h 1607157"/>
              <a:gd name="connsiteX57" fmla="*/ 1284201 w 1660735"/>
              <a:gd name="connsiteY57" fmla="*/ 1607158 h 1607157"/>
              <a:gd name="connsiteX58" fmla="*/ 1019659 w 1660735"/>
              <a:gd name="connsiteY58" fmla="*/ 966267 h 1607157"/>
              <a:gd name="connsiteX59" fmla="*/ 1019659 w 1660735"/>
              <a:gd name="connsiteY59" fmla="*/ 1230995 h 1607157"/>
              <a:gd name="connsiteX60" fmla="*/ 1284387 w 1660735"/>
              <a:gd name="connsiteY60" fmla="*/ 1495723 h 1607157"/>
              <a:gd name="connsiteX61" fmla="*/ 1549115 w 1660735"/>
              <a:gd name="connsiteY61" fmla="*/ 1230995 h 1607157"/>
              <a:gd name="connsiteX62" fmla="*/ 1284387 w 1660735"/>
              <a:gd name="connsiteY62" fmla="*/ 966267 h 1607157"/>
              <a:gd name="connsiteX63" fmla="*/ 1019659 w 1660735"/>
              <a:gd name="connsiteY63" fmla="*/ 966267 h 1607157"/>
            </a:gdLst>
            <a:ahLst/>
            <a:cxnLst/>
            <a:rect l="l" t="t" r="r" b="b"/>
            <a:pathLst>
              <a:path w="1660735" h="1607157">
                <a:moveTo>
                  <a:pt x="695958" y="752512"/>
                </a:moveTo>
                <a:lnTo>
                  <a:pt x="376349" y="752512"/>
                </a:lnTo>
                <a:cubicBezTo>
                  <a:pt x="276262" y="752512"/>
                  <a:pt x="181756" y="713259"/>
                  <a:pt x="110505" y="642007"/>
                </a:cubicBezTo>
                <a:cubicBezTo>
                  <a:pt x="39253" y="570756"/>
                  <a:pt x="0" y="476436"/>
                  <a:pt x="0" y="376349"/>
                </a:cubicBezTo>
                <a:cubicBezTo>
                  <a:pt x="0" y="276262"/>
                  <a:pt x="39253" y="181756"/>
                  <a:pt x="110505" y="110505"/>
                </a:cubicBezTo>
                <a:cubicBezTo>
                  <a:pt x="181756" y="39253"/>
                  <a:pt x="276076" y="0"/>
                  <a:pt x="376349" y="0"/>
                </a:cubicBezTo>
                <a:cubicBezTo>
                  <a:pt x="476436" y="0"/>
                  <a:pt x="570942" y="39253"/>
                  <a:pt x="642193" y="110505"/>
                </a:cubicBezTo>
                <a:cubicBezTo>
                  <a:pt x="713445" y="181756"/>
                  <a:pt x="752698" y="276076"/>
                  <a:pt x="752698" y="376349"/>
                </a:cubicBezTo>
                <a:lnTo>
                  <a:pt x="752698" y="695958"/>
                </a:lnTo>
                <a:cubicBezTo>
                  <a:pt x="752512" y="727211"/>
                  <a:pt x="727211" y="752512"/>
                  <a:pt x="695958" y="752512"/>
                </a:cubicBezTo>
                <a:close/>
                <a:moveTo>
                  <a:pt x="376349" y="111621"/>
                </a:moveTo>
                <a:cubicBezTo>
                  <a:pt x="230498" y="111621"/>
                  <a:pt x="111621" y="230312"/>
                  <a:pt x="111621" y="376349"/>
                </a:cubicBezTo>
                <a:cubicBezTo>
                  <a:pt x="111621" y="522201"/>
                  <a:pt x="230312" y="641077"/>
                  <a:pt x="376349" y="641077"/>
                </a:cubicBezTo>
                <a:lnTo>
                  <a:pt x="641077" y="641077"/>
                </a:lnTo>
                <a:lnTo>
                  <a:pt x="641077" y="376349"/>
                </a:lnTo>
                <a:cubicBezTo>
                  <a:pt x="640891" y="230312"/>
                  <a:pt x="522201" y="111621"/>
                  <a:pt x="376349" y="111621"/>
                </a:cubicBezTo>
                <a:close/>
                <a:moveTo>
                  <a:pt x="1284201" y="752512"/>
                </a:moveTo>
                <a:lnTo>
                  <a:pt x="964592" y="752512"/>
                </a:lnTo>
                <a:cubicBezTo>
                  <a:pt x="933338" y="752512"/>
                  <a:pt x="908038" y="727025"/>
                  <a:pt x="908038" y="695958"/>
                </a:cubicBezTo>
                <a:lnTo>
                  <a:pt x="908038" y="376349"/>
                </a:lnTo>
                <a:cubicBezTo>
                  <a:pt x="908038" y="276262"/>
                  <a:pt x="947291" y="181756"/>
                  <a:pt x="1018543" y="110505"/>
                </a:cubicBezTo>
                <a:cubicBezTo>
                  <a:pt x="1089794" y="39253"/>
                  <a:pt x="1184114" y="0"/>
                  <a:pt x="1284387" y="0"/>
                </a:cubicBezTo>
                <a:cubicBezTo>
                  <a:pt x="1384660" y="0"/>
                  <a:pt x="1478980" y="39253"/>
                  <a:pt x="1550231" y="110505"/>
                </a:cubicBezTo>
                <a:cubicBezTo>
                  <a:pt x="1621482" y="181756"/>
                  <a:pt x="1660736" y="276076"/>
                  <a:pt x="1660736" y="376349"/>
                </a:cubicBezTo>
                <a:cubicBezTo>
                  <a:pt x="1660736" y="476622"/>
                  <a:pt x="1621482" y="570942"/>
                  <a:pt x="1550231" y="642193"/>
                </a:cubicBezTo>
                <a:cubicBezTo>
                  <a:pt x="1478794" y="713259"/>
                  <a:pt x="1384288" y="752512"/>
                  <a:pt x="1284201" y="752512"/>
                </a:cubicBezTo>
                <a:close/>
                <a:moveTo>
                  <a:pt x="1019659" y="640891"/>
                </a:moveTo>
                <a:lnTo>
                  <a:pt x="1284387" y="640891"/>
                </a:lnTo>
                <a:cubicBezTo>
                  <a:pt x="1430238" y="640891"/>
                  <a:pt x="1549115" y="522201"/>
                  <a:pt x="1549115" y="376163"/>
                </a:cubicBezTo>
                <a:cubicBezTo>
                  <a:pt x="1549115" y="230312"/>
                  <a:pt x="1430424" y="111435"/>
                  <a:pt x="1284387" y="111435"/>
                </a:cubicBezTo>
                <a:cubicBezTo>
                  <a:pt x="1138349" y="111435"/>
                  <a:pt x="1019659" y="230125"/>
                  <a:pt x="1019659" y="376163"/>
                </a:cubicBezTo>
                <a:lnTo>
                  <a:pt x="1019659" y="640891"/>
                </a:lnTo>
                <a:close/>
                <a:moveTo>
                  <a:pt x="376349" y="1607158"/>
                </a:moveTo>
                <a:cubicBezTo>
                  <a:pt x="276262" y="1607158"/>
                  <a:pt x="181756" y="1567904"/>
                  <a:pt x="110505" y="1496653"/>
                </a:cubicBezTo>
                <a:cubicBezTo>
                  <a:pt x="39253" y="1425401"/>
                  <a:pt x="0" y="1330896"/>
                  <a:pt x="0" y="1230809"/>
                </a:cubicBezTo>
                <a:cubicBezTo>
                  <a:pt x="0" y="1130722"/>
                  <a:pt x="39253" y="1036216"/>
                  <a:pt x="110505" y="964964"/>
                </a:cubicBezTo>
                <a:cubicBezTo>
                  <a:pt x="181756" y="893713"/>
                  <a:pt x="276076" y="854459"/>
                  <a:pt x="376349" y="854459"/>
                </a:cubicBezTo>
                <a:lnTo>
                  <a:pt x="695958" y="854459"/>
                </a:lnTo>
                <a:cubicBezTo>
                  <a:pt x="727211" y="854459"/>
                  <a:pt x="752512" y="879760"/>
                  <a:pt x="752512" y="911014"/>
                </a:cubicBezTo>
                <a:lnTo>
                  <a:pt x="752512" y="1230623"/>
                </a:lnTo>
                <a:cubicBezTo>
                  <a:pt x="752512" y="1330709"/>
                  <a:pt x="713259" y="1425215"/>
                  <a:pt x="642007" y="1496467"/>
                </a:cubicBezTo>
                <a:cubicBezTo>
                  <a:pt x="570756" y="1567718"/>
                  <a:pt x="476436" y="1607158"/>
                  <a:pt x="376349" y="1607158"/>
                </a:cubicBezTo>
                <a:close/>
                <a:moveTo>
                  <a:pt x="376349" y="966267"/>
                </a:moveTo>
                <a:cubicBezTo>
                  <a:pt x="230312" y="966267"/>
                  <a:pt x="111621" y="1084957"/>
                  <a:pt x="111621" y="1230809"/>
                </a:cubicBezTo>
                <a:cubicBezTo>
                  <a:pt x="111621" y="1376660"/>
                  <a:pt x="230312" y="1495537"/>
                  <a:pt x="376349" y="1495537"/>
                </a:cubicBezTo>
                <a:cubicBezTo>
                  <a:pt x="522201" y="1495537"/>
                  <a:pt x="641077" y="1376846"/>
                  <a:pt x="641077" y="1230809"/>
                </a:cubicBezTo>
                <a:lnTo>
                  <a:pt x="641077" y="966267"/>
                </a:lnTo>
                <a:lnTo>
                  <a:pt x="376349" y="966267"/>
                </a:lnTo>
                <a:close/>
                <a:moveTo>
                  <a:pt x="1284201" y="1607158"/>
                </a:moveTo>
                <a:cubicBezTo>
                  <a:pt x="1184114" y="1607158"/>
                  <a:pt x="1089608" y="1567904"/>
                  <a:pt x="1018357" y="1496653"/>
                </a:cubicBezTo>
                <a:cubicBezTo>
                  <a:pt x="947105" y="1425401"/>
                  <a:pt x="907852" y="1331082"/>
                  <a:pt x="907852" y="1230809"/>
                </a:cubicBezTo>
                <a:lnTo>
                  <a:pt x="907852" y="911200"/>
                </a:lnTo>
                <a:cubicBezTo>
                  <a:pt x="907852" y="879946"/>
                  <a:pt x="933152" y="854646"/>
                  <a:pt x="964406" y="854646"/>
                </a:cubicBezTo>
                <a:lnTo>
                  <a:pt x="1284015" y="854646"/>
                </a:lnTo>
                <a:cubicBezTo>
                  <a:pt x="1384102" y="854646"/>
                  <a:pt x="1478607" y="893899"/>
                  <a:pt x="1549859" y="965150"/>
                </a:cubicBezTo>
                <a:cubicBezTo>
                  <a:pt x="1621110" y="1036402"/>
                  <a:pt x="1660364" y="1130722"/>
                  <a:pt x="1660364" y="1230995"/>
                </a:cubicBezTo>
                <a:cubicBezTo>
                  <a:pt x="1660364" y="1331268"/>
                  <a:pt x="1621296" y="1425401"/>
                  <a:pt x="1550045" y="1496653"/>
                </a:cubicBezTo>
                <a:cubicBezTo>
                  <a:pt x="1478794" y="1567904"/>
                  <a:pt x="1384288" y="1607158"/>
                  <a:pt x="1284201" y="1607158"/>
                </a:cubicBezTo>
                <a:close/>
                <a:moveTo>
                  <a:pt x="1019659" y="966267"/>
                </a:moveTo>
                <a:lnTo>
                  <a:pt x="1019659" y="1230995"/>
                </a:lnTo>
                <a:cubicBezTo>
                  <a:pt x="1019659" y="1376846"/>
                  <a:pt x="1138349" y="1495723"/>
                  <a:pt x="1284387" y="1495723"/>
                </a:cubicBezTo>
                <a:cubicBezTo>
                  <a:pt x="1430424" y="1495723"/>
                  <a:pt x="1549115" y="1377032"/>
                  <a:pt x="1549115" y="1230995"/>
                </a:cubicBezTo>
                <a:cubicBezTo>
                  <a:pt x="1549115" y="1084957"/>
                  <a:pt x="1430424" y="966267"/>
                  <a:pt x="1284387" y="966267"/>
                </a:cubicBezTo>
                <a:lnTo>
                  <a:pt x="1019659" y="966267"/>
                </a:lnTo>
                <a:close/>
              </a:path>
            </a:pathLst>
          </a:custGeom>
          <a:solidFill>
            <a:schemeClr val="bg1"/>
          </a:solidFill>
          <a:ln w="1860"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custDataLst>
              <p:tags r:id="rId8"/>
            </p:custDataLst>
          </p:nvPr>
        </p:nvSpPr>
        <p:spPr>
          <a:xfrm>
            <a:off x="9278272" y="1154844"/>
            <a:ext cx="379988" cy="411618"/>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bg1"/>
          </a:solidFill>
          <a:ln w="1860"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cxnSp>
        <p:nvCxnSpPr>
          <p:cNvPr id="12" name="标题 1"/>
          <p:cNvCxnSpPr/>
          <p:nvPr>
            <p:custDataLst>
              <p:tags r:id="rId9"/>
            </p:custDataLst>
          </p:nvPr>
        </p:nvCxnSpPr>
        <p:spPr>
          <a:xfrm>
            <a:off x="9090672" y="3261320"/>
            <a:ext cx="659939" cy="0"/>
          </a:xfrm>
          <a:prstGeom prst="line">
            <a:avLst/>
          </a:prstGeom>
          <a:noFill/>
          <a:ln w="63500" cap="rnd">
            <a:solidFill>
              <a:schemeClr val="accent1">
                <a:lumMod val="20000"/>
                <a:lumOff val="80000"/>
              </a:schemeClr>
            </a:solidFill>
            <a:miter/>
          </a:ln>
        </p:spPr>
      </p:cxnSp>
      <p:cxnSp>
        <p:nvCxnSpPr>
          <p:cNvPr id="13" name="标题 1"/>
          <p:cNvCxnSpPr/>
          <p:nvPr>
            <p:custDataLst>
              <p:tags r:id="rId10"/>
            </p:custDataLst>
          </p:nvPr>
        </p:nvCxnSpPr>
        <p:spPr>
          <a:xfrm>
            <a:off x="9065710" y="5870535"/>
            <a:ext cx="659939" cy="0"/>
          </a:xfrm>
          <a:prstGeom prst="line">
            <a:avLst/>
          </a:prstGeom>
          <a:noFill/>
          <a:ln w="63500" cap="rnd">
            <a:solidFill>
              <a:schemeClr val="accent1">
                <a:lumMod val="20000"/>
                <a:lumOff val="80000"/>
              </a:schemeClr>
            </a:solidFill>
            <a:miter/>
          </a:ln>
        </p:spPr>
      </p:cxnSp>
      <p:sp>
        <p:nvSpPr>
          <p:cNvPr id="14"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年检管理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99" name="图片 4" descr="IMG_256"/>
          <p:cNvPicPr>
            <a:picLocks noChangeAspect="1"/>
          </p:cNvPicPr>
          <p:nvPr/>
        </p:nvPicPr>
        <p:blipFill>
          <a:blip r:embed="rId11"/>
          <a:stretch>
            <a:fillRect/>
          </a:stretch>
        </p:blipFill>
        <p:spPr>
          <a:xfrm>
            <a:off x="335280" y="1412875"/>
            <a:ext cx="5794375" cy="2926715"/>
          </a:xfrm>
          <a:prstGeom prst="roundRect">
            <a:avLst>
              <a:gd name="adj" fmla="val 4676"/>
            </a:avLst>
          </a:prstGeom>
          <a:noFill/>
          <a:ln w="28575">
            <a:solidFill>
              <a:schemeClr val="tx2"/>
            </a:solidFill>
          </a:ln>
        </p:spPr>
      </p:pic>
      <p:pic>
        <p:nvPicPr>
          <p:cNvPr id="154" name="图片 154" descr="1710820436398"/>
          <p:cNvPicPr>
            <a:picLocks noChangeAspect="1"/>
          </p:cNvPicPr>
          <p:nvPr/>
        </p:nvPicPr>
        <p:blipFill>
          <a:blip r:embed="rId12"/>
          <a:stretch>
            <a:fillRect/>
          </a:stretch>
        </p:blipFill>
        <p:spPr>
          <a:xfrm>
            <a:off x="1199515" y="2636520"/>
            <a:ext cx="5467350" cy="2844800"/>
          </a:xfrm>
          <a:prstGeom prst="roundRect">
            <a:avLst>
              <a:gd name="adj" fmla="val 4322"/>
            </a:avLst>
          </a:prstGeom>
          <a:ln w="28575">
            <a:solidFill>
              <a:schemeClr val="tx2"/>
            </a:solidFill>
          </a:ln>
        </p:spPr>
      </p:pic>
      <p:pic>
        <p:nvPicPr>
          <p:cNvPr id="11" name="图片 10"/>
          <p:cNvPicPr>
            <a:picLocks noChangeAspect="1"/>
          </p:cNvPicPr>
          <p:nvPr/>
        </p:nvPicPr>
        <p:blipFill>
          <a:blip r:embed="rId13"/>
          <a:stretch>
            <a:fillRect/>
          </a:stretch>
        </p:blipFill>
        <p:spPr>
          <a:xfrm>
            <a:off x="5088255" y="2936875"/>
            <a:ext cx="1691640" cy="3664585"/>
          </a:xfrm>
          <a:prstGeom prst="roundRect">
            <a:avLst>
              <a:gd name="adj" fmla="val 3490"/>
            </a:avLst>
          </a:prstGeom>
          <a:ln w="28575">
            <a:solidFill>
              <a:schemeClr val="tx1"/>
            </a:solid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年检管理-</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年检流程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773430" y="1917065"/>
            <a:ext cx="5888355" cy="3256915"/>
          </a:xfrm>
          <a:prstGeom prst="rect">
            <a:avLst/>
          </a:prstGeom>
        </p:spPr>
      </p:pic>
      <p:sp>
        <p:nvSpPr>
          <p:cNvPr id="23" name="标题 1"/>
          <p:cNvSpPr txBox="1"/>
          <p:nvPr>
            <p:custDataLst>
              <p:tags r:id="rId2"/>
            </p:custDataLst>
          </p:nvPr>
        </p:nvSpPr>
        <p:spPr>
          <a:xfrm>
            <a:off x="7031990" y="1484630"/>
            <a:ext cx="4692015" cy="443738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4" name="标题 1"/>
          <p:cNvCxnSpPr/>
          <p:nvPr>
            <p:custDataLst>
              <p:tags r:id="rId3"/>
            </p:custDataLst>
          </p:nvPr>
        </p:nvCxnSpPr>
        <p:spPr>
          <a:xfrm>
            <a:off x="7402428" y="1853451"/>
            <a:ext cx="720000" cy="0"/>
          </a:xfrm>
          <a:prstGeom prst="line">
            <a:avLst/>
          </a:prstGeom>
          <a:noFill/>
          <a:ln w="88900" cap="rnd">
            <a:solidFill>
              <a:schemeClr val="accent1"/>
            </a:solidFill>
            <a:miter/>
          </a:ln>
        </p:spPr>
      </p:cxnSp>
      <p:sp>
        <p:nvSpPr>
          <p:cNvPr id="25" name="标题 1"/>
          <p:cNvSpPr txBox="1"/>
          <p:nvPr>
            <p:custDataLst>
              <p:tags r:id="rId4"/>
            </p:custDataLst>
          </p:nvPr>
        </p:nvSpPr>
        <p:spPr>
          <a:xfrm>
            <a:off x="7392035" y="2658110"/>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系统自动推送年检到期提醒信息到对应负责人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5"/>
            </p:custDataLst>
          </p:nvPr>
        </p:nvSpPr>
        <p:spPr>
          <a:xfrm>
            <a:off x="7392030" y="210698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年检到期提醒</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6"/>
            </p:custDataLst>
          </p:nvPr>
        </p:nvSpPr>
        <p:spPr>
          <a:xfrm>
            <a:off x="7392035" y="3657600"/>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车管人员根据规章制度流程办理车辆年检（线下）</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7"/>
            </p:custDataLst>
          </p:nvPr>
        </p:nvSpPr>
        <p:spPr>
          <a:xfrm>
            <a:off x="7392030" y="31064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办理年检（线下）</a:t>
            </a:r>
            <a:endPar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9" name="标题 1"/>
          <p:cNvSpPr txBox="1"/>
          <p:nvPr>
            <p:custDataLst>
              <p:tags r:id="rId8"/>
            </p:custDataLst>
          </p:nvPr>
        </p:nvSpPr>
        <p:spPr>
          <a:xfrm>
            <a:off x="7392035" y="4576445"/>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上传维护年检资料信息到平台，系统自动更新车辆年检标记</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30" name="标题 1"/>
          <p:cNvSpPr txBox="1"/>
          <p:nvPr>
            <p:custDataLst>
              <p:tags r:id="rId9"/>
            </p:custDataLst>
          </p:nvPr>
        </p:nvSpPr>
        <p:spPr>
          <a:xfrm>
            <a:off x="7392030" y="402531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上传维护年检信息</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custDataLst>
              <p:tags r:id="rId1"/>
            </p:custDataLst>
          </p:nvPr>
        </p:nvSpPr>
        <p:spPr>
          <a:xfrm>
            <a:off x="7319645" y="3789045"/>
            <a:ext cx="4537710" cy="1602105"/>
          </a:xfrm>
          <a:prstGeom prst="roundRect">
            <a:avLst>
              <a:gd name="adj" fmla="val 6335"/>
            </a:avLst>
          </a:prstGeom>
          <a:solidFill>
            <a:schemeClr val="bg1"/>
          </a:solidFill>
          <a:ln w="12700" cap="sq">
            <a:noFill/>
            <a:miter/>
          </a:ln>
          <a:effectLst>
            <a:outerShdw blurRad="203200" dist="38100" dir="2700000" algn="tl" rotWithShape="0">
              <a:srgbClr val="000000">
                <a:alpha val="8000"/>
              </a:srgbClr>
            </a:outerShdw>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2"/>
            </p:custDataLst>
          </p:nvPr>
        </p:nvSpPr>
        <p:spPr>
          <a:xfrm>
            <a:off x="7616825" y="4495800"/>
            <a:ext cx="3943985" cy="866775"/>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对应保养在到期前会有保养到期续保提醒，发送给调度。</a:t>
            </a:r>
            <a:endPar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6" name="标题 1"/>
          <p:cNvSpPr txBox="1"/>
          <p:nvPr>
            <p:custDataLst>
              <p:tags r:id="rId3"/>
            </p:custDataLst>
          </p:nvPr>
        </p:nvSpPr>
        <p:spPr>
          <a:xfrm>
            <a:off x="7616659" y="4073395"/>
            <a:ext cx="3943848" cy="389614"/>
          </a:xfrm>
          <a:prstGeom prst="rect">
            <a:avLst/>
          </a:prstGeom>
          <a:noFill/>
          <a:ln>
            <a:noFill/>
          </a:ln>
        </p:spPr>
        <p:txBody>
          <a:bodyPr vert="horz" wrap="square" lIns="0" tIns="0" rIns="0" bIns="0" rtlCol="0" anchor="t"/>
          <a:lstStyle/>
          <a:p>
            <a:pPr algn="ctr">
              <a:lnSpc>
                <a:spcPct val="150000"/>
              </a:lnSpc>
            </a:pPr>
            <a:r>
              <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rPr>
              <a:t>保养到期提醒</a:t>
            </a:r>
            <a:endPar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 name="标题 1"/>
          <p:cNvSpPr txBox="1"/>
          <p:nvPr>
            <p:custDataLst>
              <p:tags r:id="rId4"/>
            </p:custDataLst>
          </p:nvPr>
        </p:nvSpPr>
        <p:spPr>
          <a:xfrm>
            <a:off x="7239994" y="5219479"/>
            <a:ext cx="278848" cy="287793"/>
          </a:xfrm>
          <a:prstGeom prst="ellipse">
            <a:avLst/>
          </a:prstGeom>
          <a:noFill/>
          <a:ln w="57150" cap="sq">
            <a:solidFill>
              <a:schemeClr val="accent2"/>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custDataLst>
              <p:tags r:id="rId5"/>
            </p:custDataLst>
          </p:nvPr>
        </p:nvSpPr>
        <p:spPr>
          <a:xfrm flipH="1" flipV="1">
            <a:off x="11574311" y="3953692"/>
            <a:ext cx="150964" cy="155807"/>
          </a:xfrm>
          <a:prstGeom prst="ellipse">
            <a:avLst/>
          </a:prstGeom>
          <a:solidFill>
            <a:schemeClr val="bg1">
              <a:lumMod val="95000"/>
            </a:schemeClr>
          </a:solidFill>
          <a:ln w="5715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custDataLst>
              <p:tags r:id="rId6"/>
            </p:custDataLst>
          </p:nvPr>
        </p:nvSpPr>
        <p:spPr>
          <a:xfrm>
            <a:off x="7319645" y="1902460"/>
            <a:ext cx="4537710" cy="1573530"/>
          </a:xfrm>
          <a:prstGeom prst="roundRect">
            <a:avLst>
              <a:gd name="adj" fmla="val 6335"/>
            </a:avLst>
          </a:prstGeom>
          <a:solidFill>
            <a:schemeClr val="bg1"/>
          </a:solidFill>
          <a:ln w="12700" cap="sq">
            <a:noFill/>
            <a:miter/>
          </a:ln>
          <a:effectLst>
            <a:outerShdw blurRad="203200" dist="38100" dir="2700000" algn="tl" rotWithShape="0">
              <a:srgbClr val="000000">
                <a:alpha val="8000"/>
              </a:srgbClr>
            </a:outerShdw>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custDataLst>
              <p:tags r:id="rId7"/>
            </p:custDataLst>
          </p:nvPr>
        </p:nvSpPr>
        <p:spPr>
          <a:xfrm>
            <a:off x="7616190" y="2609215"/>
            <a:ext cx="3943985" cy="70866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在保养管理中，管理员可以查看所有车辆的保养记录。</a:t>
            </a:r>
            <a:endPar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1" name="标题 1"/>
          <p:cNvSpPr txBox="1"/>
          <p:nvPr>
            <p:custDataLst>
              <p:tags r:id="rId8"/>
            </p:custDataLst>
          </p:nvPr>
        </p:nvSpPr>
        <p:spPr>
          <a:xfrm>
            <a:off x="7616493" y="2186810"/>
            <a:ext cx="3943848" cy="389614"/>
          </a:xfrm>
          <a:prstGeom prst="rect">
            <a:avLst/>
          </a:prstGeom>
          <a:noFill/>
          <a:ln>
            <a:noFill/>
          </a:ln>
        </p:spPr>
        <p:txBody>
          <a:bodyPr vert="horz" wrap="square" lIns="0" tIns="0" rIns="0" bIns="0" rtlCol="0" anchor="t"/>
          <a:lstStyle/>
          <a:p>
            <a:pPr algn="ctr">
              <a:lnSpc>
                <a:spcPct val="150000"/>
              </a:lnSpc>
            </a:pPr>
            <a:r>
              <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rPr>
              <a:t>保养记录</a:t>
            </a:r>
            <a:endPar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2" name="标题 1"/>
          <p:cNvSpPr txBox="1"/>
          <p:nvPr>
            <p:custDataLst>
              <p:tags r:id="rId9"/>
            </p:custDataLst>
          </p:nvPr>
        </p:nvSpPr>
        <p:spPr>
          <a:xfrm>
            <a:off x="7175693" y="3331624"/>
            <a:ext cx="278848" cy="287793"/>
          </a:xfrm>
          <a:prstGeom prst="ellipse">
            <a:avLst/>
          </a:prstGeom>
          <a:noFill/>
          <a:ln w="57150" cap="sq">
            <a:solidFill>
              <a:schemeClr val="accent2"/>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custDataLst>
              <p:tags r:id="rId10"/>
            </p:custDataLst>
          </p:nvPr>
        </p:nvSpPr>
        <p:spPr>
          <a:xfrm flipH="1" flipV="1">
            <a:off x="11574145" y="2067107"/>
            <a:ext cx="150964" cy="155807"/>
          </a:xfrm>
          <a:prstGeom prst="ellipse">
            <a:avLst/>
          </a:prstGeom>
          <a:solidFill>
            <a:schemeClr val="bg1">
              <a:lumMod val="95000"/>
            </a:schemeClr>
          </a:solidFill>
          <a:ln w="5715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01" name="图片 5" descr="IMG_256"/>
          <p:cNvPicPr>
            <a:picLocks noChangeAspect="1"/>
          </p:cNvPicPr>
          <p:nvPr/>
        </p:nvPicPr>
        <p:blipFill>
          <a:blip r:embed="rId11"/>
          <a:stretch>
            <a:fillRect/>
          </a:stretch>
        </p:blipFill>
        <p:spPr>
          <a:xfrm>
            <a:off x="335280" y="1628775"/>
            <a:ext cx="5372735" cy="2735580"/>
          </a:xfrm>
          <a:prstGeom prst="roundRect">
            <a:avLst>
              <a:gd name="adj" fmla="val 3990"/>
            </a:avLst>
          </a:prstGeom>
          <a:noFill/>
          <a:ln w="28575">
            <a:solidFill>
              <a:schemeClr val="tx2"/>
            </a:solidFill>
          </a:ln>
        </p:spPr>
      </p:pic>
      <p:pic>
        <p:nvPicPr>
          <p:cNvPr id="102" name="图片 6" descr="IMG_256"/>
          <p:cNvPicPr>
            <a:picLocks noChangeAspect="1"/>
          </p:cNvPicPr>
          <p:nvPr/>
        </p:nvPicPr>
        <p:blipFill>
          <a:blip r:embed="rId12"/>
          <a:stretch>
            <a:fillRect/>
          </a:stretch>
        </p:blipFill>
        <p:spPr>
          <a:xfrm>
            <a:off x="1055370" y="2997200"/>
            <a:ext cx="5317490" cy="2616835"/>
          </a:xfrm>
          <a:prstGeom prst="roundRect">
            <a:avLst>
              <a:gd name="adj" fmla="val 4418"/>
            </a:avLst>
          </a:prstGeom>
          <a:noFill/>
          <a:ln w="28575">
            <a:solidFill>
              <a:schemeClr val="tx2"/>
            </a:solidFill>
          </a:ln>
        </p:spPr>
      </p:pic>
      <p:pic>
        <p:nvPicPr>
          <p:cNvPr id="3" name="图片 2"/>
          <p:cNvPicPr>
            <a:picLocks noChangeAspect="1"/>
          </p:cNvPicPr>
          <p:nvPr/>
        </p:nvPicPr>
        <p:blipFill>
          <a:blip r:embed="rId13"/>
          <a:srcRect t="724" b="-724"/>
          <a:stretch>
            <a:fillRect/>
          </a:stretch>
        </p:blipFill>
        <p:spPr>
          <a:xfrm>
            <a:off x="4871720" y="2637155"/>
            <a:ext cx="1782445" cy="3860165"/>
          </a:xfrm>
          <a:prstGeom prst="roundRect">
            <a:avLst>
              <a:gd name="adj" fmla="val 3847"/>
            </a:avLst>
          </a:prstGeom>
          <a:ln w="28575">
            <a:solidFill>
              <a:schemeClr val="tx1"/>
            </a:solid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保养管理-</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773430" y="1196975"/>
            <a:ext cx="3552190" cy="5241925"/>
          </a:xfrm>
          <a:prstGeom prst="rect">
            <a:avLst/>
          </a:prstGeom>
        </p:spPr>
      </p:pic>
      <p:sp>
        <p:nvSpPr>
          <p:cNvPr id="23" name="标题 1"/>
          <p:cNvSpPr txBox="1"/>
          <p:nvPr>
            <p:custDataLst>
              <p:tags r:id="rId2"/>
            </p:custDataLst>
          </p:nvPr>
        </p:nvSpPr>
        <p:spPr>
          <a:xfrm>
            <a:off x="7031990" y="1196975"/>
            <a:ext cx="4692015" cy="5111115"/>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4" name="标题 1"/>
          <p:cNvCxnSpPr/>
          <p:nvPr>
            <p:custDataLst>
              <p:tags r:id="rId3"/>
            </p:custDataLst>
          </p:nvPr>
        </p:nvCxnSpPr>
        <p:spPr>
          <a:xfrm>
            <a:off x="7402428" y="1565796"/>
            <a:ext cx="720000" cy="0"/>
          </a:xfrm>
          <a:prstGeom prst="line">
            <a:avLst/>
          </a:prstGeom>
          <a:noFill/>
          <a:ln w="88900" cap="rnd">
            <a:solidFill>
              <a:schemeClr val="accent1"/>
            </a:solidFill>
            <a:miter/>
          </a:ln>
        </p:spPr>
      </p:cxnSp>
      <p:sp>
        <p:nvSpPr>
          <p:cNvPr id="25" name="标题 1"/>
          <p:cNvSpPr txBox="1"/>
          <p:nvPr>
            <p:custDataLst>
              <p:tags r:id="rId4"/>
            </p:custDataLst>
          </p:nvPr>
        </p:nvSpPr>
        <p:spPr>
          <a:xfrm>
            <a:off x="7392035" y="2370455"/>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车辆需保养时，车管人员核实后平台发起维保申请</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5"/>
            </p:custDataLst>
          </p:nvPr>
        </p:nvSpPr>
        <p:spPr>
          <a:xfrm>
            <a:off x="7392030" y="181932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保养申请</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6"/>
            </p:custDataLst>
          </p:nvPr>
        </p:nvSpPr>
        <p:spPr>
          <a:xfrm>
            <a:off x="7392035" y="3369945"/>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保养审批，审批通过则进行保养；审批拒绝则驳回修改</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7"/>
            </p:custDataLst>
          </p:nvPr>
        </p:nvSpPr>
        <p:spPr>
          <a:xfrm>
            <a:off x="7392030" y="281881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保养审批</a:t>
            </a:r>
            <a:endPar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9" name="标题 1"/>
          <p:cNvSpPr txBox="1"/>
          <p:nvPr>
            <p:custDataLst>
              <p:tags r:id="rId8"/>
            </p:custDataLst>
          </p:nvPr>
        </p:nvSpPr>
        <p:spPr>
          <a:xfrm>
            <a:off x="7392035" y="4504055"/>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审核通过后，司机线下保养车辆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30" name="标题 1"/>
          <p:cNvSpPr txBox="1"/>
          <p:nvPr>
            <p:custDataLst>
              <p:tags r:id="rId9"/>
            </p:custDataLst>
          </p:nvPr>
        </p:nvSpPr>
        <p:spPr>
          <a:xfrm>
            <a:off x="7392030" y="395292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司机线下保养</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7" name="标题 1"/>
          <p:cNvSpPr txBox="1"/>
          <p:nvPr>
            <p:custDataLst>
              <p:tags r:id="rId10"/>
            </p:custDataLst>
          </p:nvPr>
        </p:nvSpPr>
        <p:spPr>
          <a:xfrm>
            <a:off x="7392035" y="5492750"/>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保养完成后车管人员上传相关数据到平台，保养完成</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8" name="标题 1"/>
          <p:cNvSpPr txBox="1"/>
          <p:nvPr>
            <p:custDataLst>
              <p:tags r:id="rId11"/>
            </p:custDataLst>
          </p:nvPr>
        </p:nvSpPr>
        <p:spPr>
          <a:xfrm>
            <a:off x="7392030" y="494162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4.</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保养结果上报</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6910268" y="2276700"/>
            <a:ext cx="599135" cy="599135"/>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042570" y="2420856"/>
            <a:ext cx="333144" cy="333144"/>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7486650" y="2348230"/>
            <a:ext cx="4174490" cy="338455"/>
          </a:xfrm>
          <a:prstGeom prst="rect">
            <a:avLst/>
          </a:prstGeom>
          <a:noFill/>
          <a:ln>
            <a:noFill/>
          </a:ln>
        </p:spPr>
        <p:txBody>
          <a:bodyPr vert="horz" wrap="square" lIns="91440" tIns="45720" rIns="91440" bIns="45720" rtlCol="0" anchor="t"/>
          <a:lstStyle/>
          <a:p>
            <a:pPr algn="l">
              <a:lnSpc>
                <a:spcPct val="110000"/>
              </a:lnSpc>
            </a:pPr>
            <a:r>
              <a:rPr kumimoji="1" lang="en-US" altLang="zh-CN" sz="1600">
                <a:ln w="12700">
                  <a:noFill/>
                </a:ln>
                <a:gradFill>
                  <a:gsLst>
                    <a:gs pos="0">
                      <a:srgbClr val="CCE2FF">
                        <a:alpha val="100000"/>
                      </a:srgbClr>
                    </a:gs>
                    <a:gs pos="55000">
                      <a:srgbClr val="006EFF">
                        <a:alpha val="100000"/>
                      </a:srgbClr>
                    </a:gs>
                  </a:gsLst>
                  <a:lin ang="5400000" scaled="0"/>
                </a:gradFill>
                <a:latin typeface="微软雅黑" panose="020B0503020204020204" pitchFamily="34" charset="-122"/>
                <a:ea typeface="微软雅黑" panose="020B0503020204020204" pitchFamily="34" charset="-122"/>
                <a:cs typeface="思源黑体 CN Bold" panose="020B0800000000000000" charset="-122"/>
              </a:rPr>
              <a:t>维修记录</a:t>
            </a:r>
            <a:endParaRPr kumimoji="1" lang="en-US" altLang="zh-CN" sz="1600">
              <a:ln w="12700">
                <a:noFill/>
              </a:ln>
              <a:gradFill>
                <a:gsLst>
                  <a:gs pos="0">
                    <a:srgbClr val="CCE2FF">
                      <a:alpha val="100000"/>
                    </a:srgbClr>
                  </a:gs>
                  <a:gs pos="55000">
                    <a:srgbClr val="006EFF">
                      <a:alpha val="100000"/>
                    </a:srgbClr>
                  </a:gs>
                </a:gsLst>
                <a:lin ang="5400000" scaled="0"/>
              </a:gra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9" name="标题 1"/>
          <p:cNvSpPr txBox="1"/>
          <p:nvPr/>
        </p:nvSpPr>
        <p:spPr>
          <a:xfrm>
            <a:off x="7487285" y="2708910"/>
            <a:ext cx="4180840" cy="1462405"/>
          </a:xfrm>
          <a:prstGeom prst="rect">
            <a:avLst/>
          </a:prstGeom>
          <a:noFill/>
          <a:ln>
            <a:noFill/>
          </a:ln>
        </p:spPr>
        <p:txBody>
          <a:bodyPr vert="horz" wrap="square" lIns="91440" tIns="45720" rIns="91440" bIns="45720" rtlCol="0" anchor="t"/>
          <a:lstStyle/>
          <a:p>
            <a:pPr algn="l">
              <a:lnSpc>
                <a:spcPct val="150000"/>
              </a:lnSpc>
            </a:pP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管理员在维修管理中，查看</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并管理</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所有车辆的维修记录</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信息</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03" name="图片 7" descr="IMG_256"/>
          <p:cNvPicPr>
            <a:picLocks noChangeAspect="1"/>
          </p:cNvPicPr>
          <p:nvPr/>
        </p:nvPicPr>
        <p:blipFill>
          <a:blip r:embed="rId1"/>
          <a:srcRect/>
          <a:stretch>
            <a:fillRect/>
          </a:stretch>
        </p:blipFill>
        <p:spPr>
          <a:xfrm>
            <a:off x="551180" y="1628458"/>
            <a:ext cx="5787390" cy="2917825"/>
          </a:xfrm>
          <a:prstGeom prst="roundRect">
            <a:avLst>
              <a:gd name="adj" fmla="val 2829"/>
            </a:avLst>
          </a:prstGeom>
          <a:noFill/>
          <a:ln w="28575">
            <a:solidFill>
              <a:schemeClr val="tx2"/>
            </a:solidFill>
          </a:ln>
        </p:spPr>
      </p:pic>
      <p:pic>
        <p:nvPicPr>
          <p:cNvPr id="3" name="图片 2"/>
          <p:cNvPicPr>
            <a:picLocks noChangeAspect="1"/>
          </p:cNvPicPr>
          <p:nvPr/>
        </p:nvPicPr>
        <p:blipFill>
          <a:blip r:embed="rId2"/>
          <a:stretch>
            <a:fillRect/>
          </a:stretch>
        </p:blipFill>
        <p:spPr>
          <a:xfrm>
            <a:off x="4944110" y="2780665"/>
            <a:ext cx="1668145" cy="3613150"/>
          </a:xfrm>
          <a:prstGeom prst="roundRect">
            <a:avLst>
              <a:gd name="adj" fmla="val 2969"/>
            </a:avLst>
          </a:prstGeom>
          <a:ln w="28575">
            <a:solidFill>
              <a:schemeClr val="tx1"/>
            </a:solid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管理-</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维修流程</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5"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6"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23" name="标题 1"/>
          <p:cNvSpPr txBox="1"/>
          <p:nvPr>
            <p:custDataLst>
              <p:tags r:id="rId1"/>
            </p:custDataLst>
          </p:nvPr>
        </p:nvSpPr>
        <p:spPr>
          <a:xfrm>
            <a:off x="7031990" y="1196975"/>
            <a:ext cx="4692015" cy="5111115"/>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4" name="标题 1"/>
          <p:cNvCxnSpPr/>
          <p:nvPr>
            <p:custDataLst>
              <p:tags r:id="rId2"/>
            </p:custDataLst>
          </p:nvPr>
        </p:nvCxnSpPr>
        <p:spPr>
          <a:xfrm>
            <a:off x="7402428" y="1565796"/>
            <a:ext cx="720000" cy="0"/>
          </a:xfrm>
          <a:prstGeom prst="line">
            <a:avLst/>
          </a:prstGeom>
          <a:noFill/>
          <a:ln w="88900" cap="rnd">
            <a:solidFill>
              <a:schemeClr val="accent1"/>
            </a:solidFill>
            <a:miter/>
          </a:ln>
        </p:spPr>
      </p:cxnSp>
      <p:sp>
        <p:nvSpPr>
          <p:cNvPr id="25" name="标题 1"/>
          <p:cNvSpPr txBox="1"/>
          <p:nvPr>
            <p:custDataLst>
              <p:tags r:id="rId3"/>
            </p:custDataLst>
          </p:nvPr>
        </p:nvSpPr>
        <p:spPr>
          <a:xfrm>
            <a:off x="7392035" y="2370455"/>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车辆需维修时，车管人员核实后平台发起维修申请</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4"/>
            </p:custDataLst>
          </p:nvPr>
        </p:nvSpPr>
        <p:spPr>
          <a:xfrm>
            <a:off x="7392030" y="181932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维修申请</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5"/>
            </p:custDataLst>
          </p:nvPr>
        </p:nvSpPr>
        <p:spPr>
          <a:xfrm>
            <a:off x="7392035" y="3369945"/>
            <a:ext cx="4161790" cy="48387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维修审批，审批通过则进行维修；审批拒绝则驳回修改</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6"/>
            </p:custDataLst>
          </p:nvPr>
        </p:nvSpPr>
        <p:spPr>
          <a:xfrm>
            <a:off x="7392030" y="281881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维修审批</a:t>
            </a:r>
            <a:endParaRPr kumimoji="1" 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9" name="标题 1"/>
          <p:cNvSpPr txBox="1"/>
          <p:nvPr>
            <p:custDataLst>
              <p:tags r:id="rId7"/>
            </p:custDataLst>
          </p:nvPr>
        </p:nvSpPr>
        <p:spPr>
          <a:xfrm>
            <a:off x="7392035" y="4504055"/>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审核通过后，司机线下维修车辆</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30" name="标题 1"/>
          <p:cNvSpPr txBox="1"/>
          <p:nvPr>
            <p:custDataLst>
              <p:tags r:id="rId8"/>
            </p:custDataLst>
          </p:nvPr>
        </p:nvSpPr>
        <p:spPr>
          <a:xfrm>
            <a:off x="7392030" y="3952928"/>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3.</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司机线下维修</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7" name="标题 1"/>
          <p:cNvSpPr txBox="1"/>
          <p:nvPr>
            <p:custDataLst>
              <p:tags r:id="rId9"/>
            </p:custDataLst>
          </p:nvPr>
        </p:nvSpPr>
        <p:spPr>
          <a:xfrm>
            <a:off x="7392035" y="5492750"/>
            <a:ext cx="4161790" cy="7994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维修完成后车管人员上传相关数据到平台，维修完成</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8" name="标题 1"/>
          <p:cNvSpPr txBox="1"/>
          <p:nvPr>
            <p:custDataLst>
              <p:tags r:id="rId10"/>
            </p:custDataLst>
          </p:nvPr>
        </p:nvSpPr>
        <p:spPr>
          <a:xfrm>
            <a:off x="7392030" y="494162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4.</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维修结果上报</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4" name="图片 3"/>
          <p:cNvPicPr>
            <a:picLocks noChangeAspect="1"/>
          </p:cNvPicPr>
          <p:nvPr/>
        </p:nvPicPr>
        <p:blipFill>
          <a:blip r:embed="rId11"/>
          <a:stretch>
            <a:fillRect/>
          </a:stretch>
        </p:blipFill>
        <p:spPr>
          <a:xfrm>
            <a:off x="1199515" y="1280795"/>
            <a:ext cx="3407410" cy="502729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17081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8434070" y="3589655"/>
            <a:ext cx="2165350" cy="430530"/>
          </a:xfrm>
          <a:prstGeom prst="roundRect">
            <a:avLst>
              <a:gd name="adj" fmla="val 50000"/>
            </a:avLst>
          </a:prstGeom>
          <a:no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nvSpPr>
        <p:spPr>
          <a:xfrm>
            <a:off x="9217660" y="3589655"/>
            <a:ext cx="2165350" cy="430530"/>
          </a:xfrm>
          <a:prstGeom prst="roundRect">
            <a:avLst>
              <a:gd name="adj" fmla="val 50000"/>
            </a:avLst>
          </a:prstGeom>
          <a:no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872730" y="4171315"/>
            <a:ext cx="4070985" cy="126619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在加油管理中，管理员可以查看所有车辆的加油记录。</a:t>
            </a:r>
            <a:endPar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支持手机端及</a:t>
            </a: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PC</a:t>
            </a: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端提交加油登记。（一车一卡，车管员登记加油信息）</a:t>
            </a:r>
            <a:endPar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8" name="标题 1"/>
          <p:cNvSpPr txBox="1"/>
          <p:nvPr/>
        </p:nvSpPr>
        <p:spPr>
          <a:xfrm>
            <a:off x="8825865" y="3576320"/>
            <a:ext cx="2165350" cy="457200"/>
          </a:xfrm>
          <a:prstGeom prst="roundRect">
            <a:avLst>
              <a:gd name="adj" fmla="val 50000"/>
            </a:avLst>
          </a:prstGeom>
          <a:gradFill>
            <a:gsLst>
              <a:gs pos="0">
                <a:schemeClr val="accent1">
                  <a:lumMod val="60000"/>
                  <a:lumOff val="40000"/>
                </a:schemeClr>
              </a:gs>
              <a:gs pos="85000">
                <a:schemeClr val="accent1"/>
              </a:gs>
            </a:gsLst>
            <a:lin ang="540000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9048115" y="3576320"/>
            <a:ext cx="1734185" cy="417830"/>
          </a:xfrm>
          <a:prstGeom prst="rect">
            <a:avLst/>
          </a:prstGeom>
          <a:noFill/>
          <a:ln>
            <a:noFill/>
          </a:ln>
        </p:spPr>
        <p:txBody>
          <a:bodyPr vert="horz" wrap="square" lIns="0" tIns="0" rIns="0" bIns="0" rtlCol="0" anchor="ctr"/>
          <a:lstStyle/>
          <a:p>
            <a:pPr algn="ctr">
              <a:lnSpc>
                <a:spcPct val="150000"/>
              </a:lnSpc>
            </a:pPr>
            <a:r>
              <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加油记录</a:t>
            </a:r>
            <a:endPar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加油管理</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1"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2"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04" name="图片 8" descr="IMG_256"/>
          <p:cNvPicPr>
            <a:picLocks noChangeAspect="1"/>
          </p:cNvPicPr>
          <p:nvPr/>
        </p:nvPicPr>
        <p:blipFill>
          <a:blip r:embed="rId1"/>
          <a:stretch>
            <a:fillRect/>
          </a:stretch>
        </p:blipFill>
        <p:spPr>
          <a:xfrm>
            <a:off x="623570" y="1412875"/>
            <a:ext cx="4867910" cy="2409190"/>
          </a:xfrm>
          <a:prstGeom prst="roundRect">
            <a:avLst>
              <a:gd name="adj" fmla="val 3930"/>
            </a:avLst>
          </a:prstGeom>
          <a:noFill/>
          <a:ln w="28575">
            <a:solidFill>
              <a:schemeClr val="tx2"/>
            </a:solidFill>
          </a:ln>
        </p:spPr>
      </p:pic>
      <p:pic>
        <p:nvPicPr>
          <p:cNvPr id="3" name="图片 2"/>
          <p:cNvPicPr>
            <a:picLocks noChangeAspect="1"/>
          </p:cNvPicPr>
          <p:nvPr/>
        </p:nvPicPr>
        <p:blipFill>
          <a:blip r:embed="rId2"/>
          <a:stretch>
            <a:fillRect/>
          </a:stretch>
        </p:blipFill>
        <p:spPr>
          <a:xfrm>
            <a:off x="4584065" y="1772920"/>
            <a:ext cx="1628775" cy="3528060"/>
          </a:xfrm>
          <a:prstGeom prst="roundRect">
            <a:avLst>
              <a:gd name="adj" fmla="val 3430"/>
            </a:avLst>
          </a:prstGeom>
          <a:ln w="28575">
            <a:solidFill>
              <a:schemeClr val="tx1"/>
            </a:solidFill>
          </a:ln>
        </p:spPr>
      </p:pic>
      <p:pic>
        <p:nvPicPr>
          <p:cNvPr id="6" name="图片 5"/>
          <p:cNvPicPr>
            <a:picLocks noChangeAspect="1"/>
          </p:cNvPicPr>
          <p:nvPr/>
        </p:nvPicPr>
        <p:blipFill>
          <a:blip r:embed="rId3"/>
          <a:stretch>
            <a:fillRect/>
          </a:stretch>
        </p:blipFill>
        <p:spPr>
          <a:xfrm>
            <a:off x="9120505" y="692785"/>
            <a:ext cx="1522730" cy="264668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896225" y="2277110"/>
            <a:ext cx="1160145" cy="379095"/>
          </a:xfrm>
          <a:prstGeom prst="roundRect">
            <a:avLst>
              <a:gd name="adj" fmla="val 8000"/>
            </a:avLst>
          </a:prstGeom>
          <a:solidFill>
            <a:schemeClr val="accent1"/>
          </a:solidFill>
          <a:ln w="6055" cap="flat">
            <a:noFill/>
            <a:miter/>
          </a:ln>
          <a:effectLst>
            <a:outerShdw blurRad="254000" dist="127000" dir="2700000" algn="tl" rotWithShape="0">
              <a:schemeClr val="accent1">
                <a:alpha val="40000"/>
              </a:schemeClr>
            </a:outerShdw>
          </a:effectLst>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p:nvPr/>
        </p:nvSpPr>
        <p:spPr>
          <a:xfrm>
            <a:off x="8400415" y="2132965"/>
            <a:ext cx="2529205" cy="473075"/>
          </a:xfrm>
          <a:prstGeom prst="rect">
            <a:avLst/>
          </a:prstGeom>
          <a:noFill/>
          <a:ln cap="sq">
            <a:noFill/>
          </a:ln>
        </p:spPr>
        <p:txBody>
          <a:bodyPr vert="horz" wrap="square" lIns="0" tIns="0" rIns="0" bIns="0" rtlCol="0" anchor="t"/>
          <a:lstStyle/>
          <a:p>
            <a:pPr algn="l">
              <a:lnSpc>
                <a:spcPct val="130000"/>
              </a:lnSpc>
            </a:pPr>
            <a:r>
              <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rPr>
              <a:t>车务费用记录</a:t>
            </a:r>
            <a:endParaRPr kumimoji="1" lang="en-US" altLang="zh-CN" b="1">
              <a:ln w="12700">
                <a:noFill/>
              </a:ln>
              <a:solidFill>
                <a:srgbClr val="000000">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5" name="标题 1"/>
          <p:cNvSpPr txBox="1"/>
          <p:nvPr/>
        </p:nvSpPr>
        <p:spPr>
          <a:xfrm>
            <a:off x="7896225" y="3069590"/>
            <a:ext cx="3587115" cy="144653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在用车车务管理中，管理员可以查看所有关联车辆用车的相关的费用记录。</a:t>
            </a:r>
            <a:endParaRPr kumimoji="1" lang="en-US" altLang="zh-CN"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a:p>
            <a:pPr algn="l">
              <a:lnSpc>
                <a:spcPct val="150000"/>
              </a:lnSpc>
            </a:pP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rPr>
              <a:t>支持登记用车相关路桥费、洗车费及交通补贴等车务费用登记。</a:t>
            </a:r>
            <a:endPar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7"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用车车务</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（包含</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sym typeface="+mn-ea"/>
              </a:rPr>
              <a:t>路桥费、洗车费及交通补贴等</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105" name="图片 9" descr="IMG_256"/>
          <p:cNvPicPr>
            <a:picLocks noChangeAspect="1"/>
          </p:cNvPicPr>
          <p:nvPr/>
        </p:nvPicPr>
        <p:blipFill>
          <a:blip r:embed="rId1"/>
          <a:stretch>
            <a:fillRect/>
          </a:stretch>
        </p:blipFill>
        <p:spPr>
          <a:xfrm>
            <a:off x="623570" y="1772920"/>
            <a:ext cx="5142230" cy="2582545"/>
          </a:xfrm>
          <a:prstGeom prst="roundRect">
            <a:avLst>
              <a:gd name="adj" fmla="val 2770"/>
            </a:avLst>
          </a:prstGeom>
          <a:noFill/>
          <a:ln w="28575">
            <a:solidFill>
              <a:schemeClr val="tx2"/>
            </a:solidFill>
          </a:ln>
        </p:spPr>
      </p:pic>
      <p:pic>
        <p:nvPicPr>
          <p:cNvPr id="6" name="图片 5"/>
          <p:cNvPicPr>
            <a:picLocks noChangeAspect="1"/>
          </p:cNvPicPr>
          <p:nvPr/>
        </p:nvPicPr>
        <p:blipFill>
          <a:blip r:embed="rId2"/>
          <a:stretch>
            <a:fillRect/>
          </a:stretch>
        </p:blipFill>
        <p:spPr>
          <a:xfrm>
            <a:off x="4727575" y="2821305"/>
            <a:ext cx="1594485" cy="3453765"/>
          </a:xfrm>
          <a:prstGeom prst="roundRect">
            <a:avLst>
              <a:gd name="adj" fmla="val 3942"/>
            </a:avLst>
          </a:prstGeom>
          <a:ln w="28575">
            <a:solidFill>
              <a:schemeClr val="tx1"/>
            </a:solid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用车车务-</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流程说明</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9"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1127760" y="1340485"/>
            <a:ext cx="4250690" cy="4714240"/>
          </a:xfrm>
          <a:prstGeom prst="rect">
            <a:avLst/>
          </a:prstGeom>
        </p:spPr>
      </p:pic>
      <p:sp>
        <p:nvSpPr>
          <p:cNvPr id="23" name="标题 1"/>
          <p:cNvSpPr txBox="1"/>
          <p:nvPr>
            <p:custDataLst>
              <p:tags r:id="rId2"/>
            </p:custDataLst>
          </p:nvPr>
        </p:nvSpPr>
        <p:spPr>
          <a:xfrm>
            <a:off x="6960235" y="1772920"/>
            <a:ext cx="4692015" cy="359537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4" name="标题 1"/>
          <p:cNvCxnSpPr/>
          <p:nvPr>
            <p:custDataLst>
              <p:tags r:id="rId3"/>
            </p:custDataLst>
          </p:nvPr>
        </p:nvCxnSpPr>
        <p:spPr>
          <a:xfrm>
            <a:off x="7330673" y="2214131"/>
            <a:ext cx="720000" cy="0"/>
          </a:xfrm>
          <a:prstGeom prst="line">
            <a:avLst/>
          </a:prstGeom>
          <a:noFill/>
          <a:ln w="88900" cap="rnd">
            <a:solidFill>
              <a:schemeClr val="accent1"/>
            </a:solidFill>
            <a:miter/>
          </a:ln>
        </p:spPr>
      </p:cxnSp>
      <p:sp>
        <p:nvSpPr>
          <p:cNvPr id="25" name="标题 1"/>
          <p:cNvSpPr txBox="1"/>
          <p:nvPr>
            <p:custDataLst>
              <p:tags r:id="rId4"/>
            </p:custDataLst>
          </p:nvPr>
        </p:nvSpPr>
        <p:spPr>
          <a:xfrm>
            <a:off x="7320280" y="3018790"/>
            <a:ext cx="4161790" cy="44386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车管人员提交用车车务登记申请（</a:t>
            </a:r>
            <a:r>
              <a:rPr kumimoji="1" lang="zh-CN" altLang="en-US" sz="1400">
                <a:ln w="12700">
                  <a:noFill/>
                </a:ln>
                <a:solidFill>
                  <a:srgbClr val="000000">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路桥费、洗车费及交通补贴等</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6" name="标题 1"/>
          <p:cNvSpPr txBox="1"/>
          <p:nvPr>
            <p:custDataLst>
              <p:tags r:id="rId5"/>
            </p:custDataLst>
          </p:nvPr>
        </p:nvSpPr>
        <p:spPr>
          <a:xfrm>
            <a:off x="7320275" y="246766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1.</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车管人员提交登记</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7" name="标题 1"/>
          <p:cNvSpPr txBox="1"/>
          <p:nvPr>
            <p:custDataLst>
              <p:tags r:id="rId6"/>
            </p:custDataLst>
          </p:nvPr>
        </p:nvSpPr>
        <p:spPr>
          <a:xfrm>
            <a:off x="7320280" y="4305300"/>
            <a:ext cx="4161790" cy="76581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审批，审批通过则平台根据资料生成备案表，流程结束，审批拒绝则驳回修改</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8" name="标题 1"/>
          <p:cNvSpPr txBox="1"/>
          <p:nvPr>
            <p:custDataLst>
              <p:tags r:id="rId7"/>
            </p:custDataLst>
          </p:nvPr>
        </p:nvSpPr>
        <p:spPr>
          <a:xfrm>
            <a:off x="7320275" y="3754173"/>
            <a:ext cx="4161800" cy="585055"/>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2.</a:t>
            </a: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审批审核</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9" name="标题 1"/>
          <p:cNvSpPr txBox="1"/>
          <p:nvPr/>
        </p:nvSpPr>
        <p:spPr>
          <a:xfrm>
            <a:off x="1415415" y="1267460"/>
            <a:ext cx="4745355" cy="951865"/>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rPr>
              <a:t>统计分析</a:t>
            </a:r>
            <a:endParaRPr kumimoji="1" lang="zh-CN" altLang="en-US" sz="6600">
              <a:ln w="12700">
                <a:noFill/>
              </a:ln>
              <a:gradFill>
                <a:gsLst>
                  <a:gs pos="5000">
                    <a:srgbClr val="0063E5">
                      <a:alpha val="100000"/>
                    </a:srgbClr>
                  </a:gs>
                  <a:gs pos="100000">
                    <a:srgbClr val="00E6FE">
                      <a:alpha val="100000"/>
                    </a:srgbClr>
                  </a:gs>
                </a:gsLst>
                <a:lin ang="0" scaled="0"/>
              </a:gradFill>
              <a:latin typeface="微软雅黑" panose="020B0503020204020204" pitchFamily="34" charset="-122"/>
              <a:ea typeface="微软雅黑" panose="020B0503020204020204" pitchFamily="34" charset="-122"/>
              <a:cs typeface="OPPOSans H" panose="00020600040101010101" charset="-122"/>
            </a:endParaRPr>
          </a:p>
        </p:txBody>
      </p:sp>
      <p:grpSp>
        <p:nvGrpSpPr>
          <p:cNvPr id="50" name="组合 49"/>
          <p:cNvGrpSpPr/>
          <p:nvPr/>
        </p:nvGrpSpPr>
        <p:grpSpPr>
          <a:xfrm>
            <a:off x="1431706" y="2421027"/>
            <a:ext cx="2672226" cy="62892"/>
            <a:chOff x="676691" y="5341392"/>
            <a:chExt cx="2672226" cy="62892"/>
          </a:xfrm>
        </p:grpSpPr>
        <p:sp>
          <p:nvSpPr>
            <p:cNvPr id="5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grpSp>
      <p:sp>
        <p:nvSpPr>
          <p:cNvPr id="55" name="标题 1"/>
          <p:cNvSpPr txBox="1"/>
          <p:nvPr>
            <p:custDataLst>
              <p:tags r:id="rId1"/>
            </p:custDataLst>
          </p:nvPr>
        </p:nvSpPr>
        <p:spPr>
          <a:xfrm>
            <a:off x="3072130"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9" name="标题 1"/>
          <p:cNvSpPr txBox="1"/>
          <p:nvPr>
            <p:custDataLst>
              <p:tags r:id="rId2"/>
            </p:custDataLst>
          </p:nvPr>
        </p:nvSpPr>
        <p:spPr>
          <a:xfrm rot="10800000">
            <a:off x="3071570"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0" name="标题 1"/>
          <p:cNvSpPr txBox="1"/>
          <p:nvPr>
            <p:custDataLst>
              <p:tags r:id="rId3"/>
            </p:custDataLst>
          </p:nvPr>
        </p:nvSpPr>
        <p:spPr>
          <a:xfrm>
            <a:off x="3090545" y="33280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大屏展示</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1" name="标题 1"/>
          <p:cNvSpPr txBox="1"/>
          <p:nvPr>
            <p:custDataLst>
              <p:tags r:id="rId4"/>
            </p:custDataLst>
          </p:nvPr>
        </p:nvSpPr>
        <p:spPr>
          <a:xfrm>
            <a:off x="3090545" y="416369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62" name="标题 1"/>
          <p:cNvSpPr txBox="1"/>
          <p:nvPr>
            <p:custDataLst>
              <p:tags r:id="rId5"/>
            </p:custDataLst>
          </p:nvPr>
        </p:nvSpPr>
        <p:spPr>
          <a:xfrm rot="10800000">
            <a:off x="3089985" y="474745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3" name="标题 1"/>
          <p:cNvSpPr txBox="1"/>
          <p:nvPr>
            <p:custDataLst>
              <p:tags r:id="rId6"/>
            </p:custDataLst>
          </p:nvPr>
        </p:nvSpPr>
        <p:spPr>
          <a:xfrm>
            <a:off x="3108960" y="419227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用车报表</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0" name="标题 1"/>
          <p:cNvSpPr txBox="1"/>
          <p:nvPr>
            <p:custDataLst>
              <p:tags r:id="rId7"/>
            </p:custDataLst>
          </p:nvPr>
        </p:nvSpPr>
        <p:spPr>
          <a:xfrm>
            <a:off x="6149975" y="3299460"/>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1" name="标题 1"/>
          <p:cNvSpPr txBox="1"/>
          <p:nvPr>
            <p:custDataLst>
              <p:tags r:id="rId8"/>
            </p:custDataLst>
          </p:nvPr>
        </p:nvSpPr>
        <p:spPr>
          <a:xfrm rot="10800000">
            <a:off x="6149415" y="3883221"/>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2" name="标题 1"/>
          <p:cNvSpPr txBox="1"/>
          <p:nvPr>
            <p:custDataLst>
              <p:tags r:id="rId9"/>
            </p:custDataLst>
          </p:nvPr>
        </p:nvSpPr>
        <p:spPr>
          <a:xfrm>
            <a:off x="6168390" y="3328035"/>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用车记录</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73" name="标题 1"/>
          <p:cNvSpPr txBox="1"/>
          <p:nvPr>
            <p:custDataLst>
              <p:tags r:id="rId10"/>
            </p:custDataLst>
          </p:nvPr>
        </p:nvSpPr>
        <p:spPr>
          <a:xfrm>
            <a:off x="6168390" y="416369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74" name="标题 1"/>
          <p:cNvSpPr txBox="1"/>
          <p:nvPr>
            <p:custDataLst>
              <p:tags r:id="rId11"/>
            </p:custDataLst>
          </p:nvPr>
        </p:nvSpPr>
        <p:spPr>
          <a:xfrm rot="10800000">
            <a:off x="6167830" y="474745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5" name="标题 1"/>
          <p:cNvSpPr txBox="1"/>
          <p:nvPr>
            <p:custDataLst>
              <p:tags r:id="rId12"/>
            </p:custDataLst>
          </p:nvPr>
        </p:nvSpPr>
        <p:spPr>
          <a:xfrm>
            <a:off x="6545580" y="419227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监控分析报表</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3" name="标题 1"/>
          <p:cNvSpPr txBox="1"/>
          <p:nvPr>
            <p:custDataLst>
              <p:tags r:id="rId13"/>
            </p:custDataLst>
          </p:nvPr>
        </p:nvSpPr>
        <p:spPr>
          <a:xfrm>
            <a:off x="3090545" y="5056505"/>
            <a:ext cx="2600960" cy="652780"/>
          </a:xfrm>
          <a:prstGeom prst="roundRect">
            <a:avLst>
              <a:gd name="adj" fmla="val 2873"/>
            </a:avLst>
          </a:prstGeom>
          <a:solidFill>
            <a:schemeClr val="bg1"/>
          </a:solidFill>
          <a:ln w="12700" cap="sq">
            <a:noFill/>
            <a:miter/>
          </a:ln>
          <a:effectLst>
            <a:outerShdw blurRad="355600" dist="609600" dir="5400000" sx="80000" sy="80000" algn="t" rotWithShape="0">
              <a:schemeClr val="tx1">
                <a:lumMod val="65000"/>
                <a:lumOff val="35000"/>
                <a:alpha val="10000"/>
              </a:schemeClr>
            </a:outerShdw>
          </a:effectLst>
        </p:spPr>
        <p:txBody>
          <a:bodyPr vert="horz" wrap="square" lIns="91440" tIns="45720" rIns="91440" bIns="45720" rtlCol="0" anchor="ctr"/>
          <a:lstStyle/>
          <a:p>
            <a:pPr algn="ctr">
              <a:lnSpc>
                <a:spcPct val="100000"/>
              </a:lnSpc>
            </a:pPr>
            <a:endParaRPr kumimoji="1" lang="zh-CN" altLang="en-US"/>
          </a:p>
        </p:txBody>
      </p:sp>
      <p:sp>
        <p:nvSpPr>
          <p:cNvPr id="4" name="标题 1"/>
          <p:cNvSpPr txBox="1"/>
          <p:nvPr>
            <p:custDataLst>
              <p:tags r:id="rId14"/>
            </p:custDataLst>
          </p:nvPr>
        </p:nvSpPr>
        <p:spPr>
          <a:xfrm rot="10800000">
            <a:off x="3089985" y="5640266"/>
            <a:ext cx="2601274" cy="72000"/>
          </a:xfrm>
          <a:prstGeom prst="round2SameRect">
            <a:avLst>
              <a:gd name="adj1" fmla="val 50000"/>
              <a:gd name="adj2" fmla="val 0"/>
            </a:avLst>
          </a:prstGeom>
          <a:solidFill>
            <a:schemeClr val="accent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custDataLst>
              <p:tags r:id="rId15"/>
            </p:custDataLst>
          </p:nvPr>
        </p:nvSpPr>
        <p:spPr>
          <a:xfrm>
            <a:off x="3108960" y="5085080"/>
            <a:ext cx="1764665" cy="561975"/>
          </a:xfrm>
          <a:prstGeom prst="rect">
            <a:avLst/>
          </a:prstGeom>
          <a:noFill/>
          <a:ln>
            <a:noFill/>
          </a:ln>
        </p:spPr>
        <p:txBody>
          <a:bodyPr vert="horz" wrap="square" lIns="0" tIns="0" rIns="0" bIns="0" rtlCol="0" anchor="ctr"/>
          <a:lstStyle/>
          <a:p>
            <a:pPr algn="r">
              <a:lnSpc>
                <a:spcPct val="13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rPr>
              <a:t>司机统计</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29000"/>
                <a:lumOff val="71000"/>
              </a:schemeClr>
            </a:gs>
            <a:gs pos="71000">
              <a:schemeClr val="accent2">
                <a:lumMod val="0"/>
                <a:lumOff val="10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txBox="1"/>
          <p:nvPr/>
        </p:nvSpPr>
        <p:spPr>
          <a:xfrm>
            <a:off x="215808" y="-94636"/>
            <a:ext cx="1362126" cy="1362126"/>
          </a:xfrm>
          <a:prstGeom prst="ellipse">
            <a:avLst/>
          </a:prstGeom>
          <a:gradFill>
            <a:gsLst>
              <a:gs pos="31000">
                <a:schemeClr val="bg1">
                  <a:alpha val="99000"/>
                </a:schemeClr>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flipH="1">
            <a:off x="655222" y="2445224"/>
            <a:ext cx="3959111" cy="209421"/>
          </a:xfrm>
          <a:prstGeom prst="roundRect">
            <a:avLst>
              <a:gd name="adj" fmla="val 50000"/>
            </a:avLst>
          </a:prstGeom>
          <a:gradFill>
            <a:gsLst>
              <a:gs pos="31000">
                <a:schemeClr val="accent2">
                  <a:lumMod val="10000"/>
                  <a:lumOff val="90000"/>
                </a:schemeClr>
              </a:gs>
              <a:gs pos="90000">
                <a:schemeClr val="accent2">
                  <a:lumMod val="29000"/>
                  <a:lumOff val="71000"/>
                </a:schemeClr>
              </a:gs>
            </a:gsLst>
            <a:path path="circle">
              <a:fillToRect r="100000" b="100000"/>
            </a:path>
            <a:tileRect l="-100000" t="-100000"/>
          </a:gradFill>
          <a:ln w="12700" cap="sq">
            <a:noFill/>
            <a:miter/>
          </a:ln>
          <a:effectLst>
            <a:outerShdw blurRad="127000" dist="38100" dir="2700000" algn="tl" rotWithShape="0">
              <a:schemeClr val="accent2">
                <a:alpha val="1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5337322" y="2115637"/>
            <a:ext cx="653720" cy="653720"/>
          </a:xfrm>
          <a:prstGeom prst="ellipse">
            <a:avLst/>
          </a:prstGeom>
          <a:gradFill>
            <a:gsLst>
              <a:gs pos="31000">
                <a:schemeClr val="accent2">
                  <a:lumMod val="0"/>
                  <a:lumOff val="100000"/>
                  <a:alpha val="80000"/>
                </a:schemeClr>
              </a:gs>
              <a:gs pos="90000">
                <a:schemeClr val="accent2">
                  <a:lumMod val="29000"/>
                  <a:lumOff val="71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660399" y="1715182"/>
            <a:ext cx="2606675" cy="952163"/>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PART</a:t>
            </a:r>
            <a:endParaRPr kumimoji="1" lang="zh-CN" altLang="en-US"/>
          </a:p>
        </p:txBody>
      </p:sp>
      <p:sp>
        <p:nvSpPr>
          <p:cNvPr id="6" name="标题 1"/>
          <p:cNvSpPr txBox="1"/>
          <p:nvPr/>
        </p:nvSpPr>
        <p:spPr>
          <a:xfrm>
            <a:off x="7409332" y="5618309"/>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676691" y="2831072"/>
            <a:ext cx="5870642" cy="1785920"/>
          </a:xfrm>
          <a:prstGeom prst="rect">
            <a:avLst/>
          </a:prstGeom>
          <a:noFill/>
          <a:ln>
            <a:noFill/>
          </a:ln>
        </p:spPr>
        <p:txBody>
          <a:bodyPr vert="horz" wrap="square" lIns="0" tIns="0" rIns="0" bIns="0" rtlCol="0" anchor="ctr"/>
          <a:lstStyle/>
          <a:p>
            <a:pPr algn="l">
              <a:lnSpc>
                <a:spcPct val="130000"/>
              </a:lnSpc>
            </a:pPr>
            <a:r>
              <a:rPr kumimoji="1" lang="en-US" altLang="zh-CN" sz="45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技术架构设计</a:t>
            </a:r>
            <a:endParaRPr kumimoji="1" lang="zh-CN" altLang="en-US"/>
          </a:p>
        </p:txBody>
      </p:sp>
      <p:sp>
        <p:nvSpPr>
          <p:cNvPr id="9" name="标题 1"/>
          <p:cNvSpPr txBox="1"/>
          <p:nvPr/>
        </p:nvSpPr>
        <p:spPr>
          <a:xfrm>
            <a:off x="9223399" y="163153"/>
            <a:ext cx="2529957" cy="474978"/>
          </a:xfrm>
          <a:prstGeom prst="rect">
            <a:avLst/>
          </a:prstGeom>
          <a:noFill/>
          <a:ln>
            <a:noFill/>
          </a:ln>
        </p:spPr>
        <p:txBody>
          <a:bodyPr vert="horz" wrap="square" lIns="0" tIns="0" rIns="0" bIns="0" rtlCol="0" anchor="t"/>
          <a:lstStyle/>
          <a:p>
            <a:pPr algn="l">
              <a:lnSpc>
                <a:spcPct val="110000"/>
              </a:lnSpc>
            </a:pPr>
            <a:r>
              <a:rPr kumimoji="1" lang="en-US" altLang="zh-CN" sz="3200">
                <a:ln w="12700">
                  <a:noFill/>
                </a:ln>
                <a:gradFill>
                  <a:gsLst>
                    <a:gs pos="0">
                      <a:srgbClr val="71F1FF">
                        <a:alpha val="23000"/>
                      </a:srgbClr>
                    </a:gs>
                    <a:gs pos="86000">
                      <a:srgbClr val="FFFFFF">
                        <a:alpha val="39000"/>
                      </a:srgbClr>
                    </a:gs>
                  </a:gsLst>
                  <a:path path="circle">
                    <a:fillToRect r="100000" b="100000"/>
                  </a:path>
                  <a:tileRect l="-100000" t="-100000"/>
                </a:gradFill>
                <a:latin typeface="OPPOSans R" panose="00020600040101010101" charset="-122"/>
                <a:ea typeface="OPPOSans R" panose="00020600040101010101" charset="-122"/>
                <a:cs typeface="OPPOSans R" panose="00020600040101010101" charset="-122"/>
              </a:rPr>
              <a:t>PowerPoint</a:t>
            </a:r>
            <a:endParaRPr kumimoji="1" lang="zh-CN" altLang="en-US"/>
          </a:p>
        </p:txBody>
      </p:sp>
      <p:grpSp>
        <p:nvGrpSpPr>
          <p:cNvPr id="10" name="组合 9"/>
          <p:cNvGrpSpPr/>
          <p:nvPr/>
        </p:nvGrpSpPr>
        <p:grpSpPr>
          <a:xfrm>
            <a:off x="676691" y="5341392"/>
            <a:ext cx="2672226" cy="62892"/>
            <a:chOff x="676691" y="5341392"/>
            <a:chExt cx="2672226" cy="62892"/>
          </a:xfrm>
        </p:grpSpPr>
        <p:sp>
          <p:nvSpPr>
            <p:cNvPr id="11" name="标题 1"/>
            <p:cNvSpPr txBox="1"/>
            <p:nvPr/>
          </p:nvSpPr>
          <p:spPr>
            <a:xfrm>
              <a:off x="676691"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1384217"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091743" y="5341392"/>
              <a:ext cx="549648" cy="62892"/>
            </a:xfrm>
            <a:prstGeom prst="roundRect">
              <a:avLst>
                <a:gd name="adj" fmla="val 50000"/>
              </a:avLst>
            </a:prstGeom>
            <a:gradFill>
              <a:gsLst>
                <a:gs pos="0">
                  <a:schemeClr val="accent1">
                    <a:lumMod val="90000"/>
                  </a:schemeClr>
                </a:gs>
                <a:gs pos="100000">
                  <a:schemeClr val="accent2">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2799269" y="5341392"/>
              <a:ext cx="549648" cy="62892"/>
            </a:xfrm>
            <a:prstGeom prst="roundRect">
              <a:avLst>
                <a:gd name="adj" fmla="val 50000"/>
              </a:avLst>
            </a:prstGeom>
            <a:noFill/>
            <a:ln w="12700" cap="sq">
              <a:gradFill>
                <a:gsLst>
                  <a:gs pos="0">
                    <a:schemeClr val="accent1"/>
                  </a:gs>
                  <a:gs pos="100000">
                    <a:schemeClr val="accent2">
                      <a:lumMod val="60000"/>
                      <a:lumOff val="40000"/>
                    </a:schemeClr>
                  </a:gs>
                </a:gsLst>
                <a:lin ang="0" scaled="0"/>
              </a:gradFill>
              <a:miter/>
            </a:ln>
          </p:spPr>
          <p:txBody>
            <a:bodyPr vert="horz" wrap="square" lIns="91440" tIns="45720" rIns="91440" bIns="45720" rtlCol="0" anchor="ctr"/>
            <a:lstStyle/>
            <a:p>
              <a:pPr algn="ctr">
                <a:lnSpc>
                  <a:spcPct val="110000"/>
                </a:lnSpc>
              </a:pPr>
              <a:endParaRPr kumimoji="1" lang="zh-CN" altLang="en-US"/>
            </a:p>
          </p:txBody>
        </p:sp>
      </p:grpSp>
      <p:sp>
        <p:nvSpPr>
          <p:cNvPr id="15" name="标题 1"/>
          <p:cNvSpPr txBox="1"/>
          <p:nvPr/>
        </p:nvSpPr>
        <p:spPr>
          <a:xfrm>
            <a:off x="695325" y="1615471"/>
            <a:ext cx="490008"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1379482" y="1615471"/>
            <a:ext cx="2093967" cy="45719"/>
          </a:xfrm>
          <a:prstGeom prst="parallelogram">
            <a:avLst/>
          </a:prstGeom>
          <a:gradFill>
            <a:gsLst>
              <a:gs pos="0">
                <a:schemeClr val="bg1"/>
              </a:gs>
              <a:gs pos="100000">
                <a:schemeClr val="bg1">
                  <a:alpha val="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grpSp>
        <p:nvGrpSpPr>
          <p:cNvPr id="17" name="组合 16"/>
          <p:cNvGrpSpPr/>
          <p:nvPr/>
        </p:nvGrpSpPr>
        <p:grpSpPr>
          <a:xfrm>
            <a:off x="5477973" y="1562991"/>
            <a:ext cx="7094363" cy="5434874"/>
            <a:chOff x="5477973" y="1562991"/>
            <a:chExt cx="7094363" cy="5434874"/>
          </a:xfrm>
        </p:grpSpPr>
        <p:sp>
          <p:nvSpPr>
            <p:cNvPr id="18" name="标题 1"/>
            <p:cNvSpPr txBox="1"/>
            <p:nvPr/>
          </p:nvSpPr>
          <p:spPr>
            <a:xfrm>
              <a:off x="6972272" y="2441164"/>
              <a:ext cx="1679264" cy="412528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36000"/>
                    <a:lumOff val="64000"/>
                  </a:schemeClr>
                </a:gs>
                <a:gs pos="81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19" name="标题 1"/>
            <p:cNvSpPr txBox="1"/>
            <p:nvPr/>
          </p:nvSpPr>
          <p:spPr>
            <a:xfrm>
              <a:off x="6972272" y="2441164"/>
              <a:ext cx="1679264" cy="3076474"/>
            </a:xfrm>
            <a:custGeom>
              <a:avLst/>
              <a:gdLst>
                <a:gd name="connsiteX0" fmla="*/ 0 w 1624052"/>
                <a:gd name="connsiteY0" fmla="*/ 0 h 3703066"/>
                <a:gd name="connsiteX1" fmla="*/ 1624053 w 1624052"/>
                <a:gd name="connsiteY1" fmla="*/ 0 h 3703066"/>
                <a:gd name="connsiteX2" fmla="*/ 1624053 w 1624052"/>
                <a:gd name="connsiteY2" fmla="*/ 3703066 h 3703066"/>
                <a:gd name="connsiteX3" fmla="*/ 0 w 1624052"/>
                <a:gd name="connsiteY3" fmla="*/ 3703066 h 3703066"/>
              </a:gdLst>
              <a:ahLst/>
              <a:cxnLst/>
              <a:rect l="l" t="t" r="r" b="b"/>
              <a:pathLst>
                <a:path w="1624052" h="3703066">
                  <a:moveTo>
                    <a:pt x="0" y="0"/>
                  </a:moveTo>
                  <a:lnTo>
                    <a:pt x="1624053" y="0"/>
                  </a:lnTo>
                  <a:lnTo>
                    <a:pt x="1624053" y="3703066"/>
                  </a:lnTo>
                  <a:lnTo>
                    <a:pt x="0" y="3703066"/>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0" name="标题 1"/>
            <p:cNvSpPr txBox="1"/>
            <p:nvPr/>
          </p:nvSpPr>
          <p:spPr>
            <a:xfrm>
              <a:off x="6972939" y="1916873"/>
              <a:ext cx="1677931" cy="1043342"/>
            </a:xfrm>
            <a:custGeom>
              <a:avLst/>
              <a:gdLst>
                <a:gd name="connsiteX0" fmla="*/ 716305 w 1622763"/>
                <a:gd name="connsiteY0" fmla="*/ 915731 h 936557"/>
                <a:gd name="connsiteX1" fmla="*/ 35978 w 1622763"/>
                <a:gd name="connsiteY1" fmla="*/ 522746 h 936557"/>
                <a:gd name="connsiteX2" fmla="*/ 51471 w 1622763"/>
                <a:gd name="connsiteY2" fmla="*/ 401612 h 936557"/>
                <a:gd name="connsiteX3" fmla="*/ 696585 w 1622763"/>
                <a:gd name="connsiteY3" fmla="*/ 29755 h 936557"/>
                <a:gd name="connsiteX4" fmla="*/ 906459 w 1622763"/>
                <a:gd name="connsiteY4" fmla="*/ 21304 h 936557"/>
                <a:gd name="connsiteX5" fmla="*/ 1586786 w 1622763"/>
                <a:gd name="connsiteY5" fmla="*/ 414288 h 936557"/>
                <a:gd name="connsiteX6" fmla="*/ 1571292 w 1622763"/>
                <a:gd name="connsiteY6" fmla="*/ 535424 h 936557"/>
                <a:gd name="connsiteX7" fmla="*/ 926178 w 1622763"/>
                <a:gd name="connsiteY7" fmla="*/ 907279 h 936557"/>
                <a:gd name="connsiteX8" fmla="*/ 716305 w 1622763"/>
                <a:gd name="connsiteY8" fmla="*/ 915731 h 936557"/>
              </a:gdLst>
              <a:ahLst/>
              <a:cxnLst/>
              <a:rect l="l" t="t" r="r" b="b"/>
              <a:pathLst>
                <a:path w="1622763" h="936557">
                  <a:moveTo>
                    <a:pt x="716305" y="915731"/>
                  </a:moveTo>
                  <a:lnTo>
                    <a:pt x="35978" y="522746"/>
                  </a:lnTo>
                  <a:cubicBezTo>
                    <a:pt x="-17547" y="491758"/>
                    <a:pt x="-10505" y="436825"/>
                    <a:pt x="51471" y="401612"/>
                  </a:cubicBezTo>
                  <a:lnTo>
                    <a:pt x="696585" y="29755"/>
                  </a:lnTo>
                  <a:cubicBezTo>
                    <a:pt x="758561" y="-6867"/>
                    <a:pt x="852934" y="-9684"/>
                    <a:pt x="906459" y="21304"/>
                  </a:cubicBezTo>
                  <a:lnTo>
                    <a:pt x="1586786" y="414288"/>
                  </a:lnTo>
                  <a:cubicBezTo>
                    <a:pt x="1640311" y="445276"/>
                    <a:pt x="1633268" y="500210"/>
                    <a:pt x="1571292" y="535424"/>
                  </a:cubicBezTo>
                  <a:lnTo>
                    <a:pt x="926178" y="907279"/>
                  </a:lnTo>
                  <a:cubicBezTo>
                    <a:pt x="864202" y="942493"/>
                    <a:pt x="769829" y="946719"/>
                    <a:pt x="716305" y="915731"/>
                  </a:cubicBezTo>
                  <a:close/>
                </a:path>
              </a:pathLst>
            </a:custGeom>
            <a:gradFill>
              <a:gsLst>
                <a:gs pos="25000">
                  <a:schemeClr val="accent2">
                    <a:lumMod val="60000"/>
                    <a:lumOff val="40000"/>
                  </a:schemeClr>
                </a:gs>
                <a:gs pos="100000">
                  <a:schemeClr val="accent1">
                    <a:lumMod val="85000"/>
                    <a:lumOff val="15000"/>
                  </a:schemeClr>
                </a:gs>
              </a:gsLst>
              <a:path path="circle">
                <a:fillToRect l="100000" b="100000"/>
              </a:path>
              <a:tileRect t="-100000" r="-10000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1" name="标题 1"/>
            <p:cNvSpPr txBox="1"/>
            <p:nvPr/>
          </p:nvSpPr>
          <p:spPr>
            <a:xfrm>
              <a:off x="7474736" y="2221485"/>
              <a:ext cx="652480" cy="411115"/>
            </a:xfrm>
            <a:custGeom>
              <a:avLst/>
              <a:gdLst>
                <a:gd name="connsiteX0" fmla="*/ 1409 w 631028"/>
                <a:gd name="connsiteY0" fmla="*/ 233819 h 369038"/>
                <a:gd name="connsiteX1" fmla="*/ 1409 w 631028"/>
                <a:gd name="connsiteY1" fmla="*/ 233819 h 369038"/>
                <a:gd name="connsiteX2" fmla="*/ 33805 w 631028"/>
                <a:gd name="connsiteY2" fmla="*/ 281709 h 369038"/>
                <a:gd name="connsiteX3" fmla="*/ 119726 w 631028"/>
                <a:gd name="connsiteY3" fmla="*/ 269032 h 369038"/>
                <a:gd name="connsiteX4" fmla="*/ 143671 w 631028"/>
                <a:gd name="connsiteY4" fmla="*/ 285935 h 369038"/>
                <a:gd name="connsiteX5" fmla="*/ 171842 w 631028"/>
                <a:gd name="connsiteY5" fmla="*/ 300020 h 369038"/>
                <a:gd name="connsiteX6" fmla="*/ 150714 w 631028"/>
                <a:gd name="connsiteY6" fmla="*/ 349319 h 369038"/>
                <a:gd name="connsiteX7" fmla="*/ 232410 w 631028"/>
                <a:gd name="connsiteY7" fmla="*/ 369039 h 369038"/>
                <a:gd name="connsiteX8" fmla="*/ 232410 w 631028"/>
                <a:gd name="connsiteY8" fmla="*/ 369039 h 369038"/>
                <a:gd name="connsiteX9" fmla="*/ 233819 w 631028"/>
                <a:gd name="connsiteY9" fmla="*/ 369039 h 369038"/>
                <a:gd name="connsiteX10" fmla="*/ 278892 w 631028"/>
                <a:gd name="connsiteY10" fmla="*/ 325374 h 369038"/>
                <a:gd name="connsiteX11" fmla="*/ 315514 w 631028"/>
                <a:gd name="connsiteY11" fmla="*/ 326783 h 369038"/>
                <a:gd name="connsiteX12" fmla="*/ 352136 w 631028"/>
                <a:gd name="connsiteY12" fmla="*/ 325374 h 369038"/>
                <a:gd name="connsiteX13" fmla="*/ 397210 w 631028"/>
                <a:gd name="connsiteY13" fmla="*/ 369039 h 369038"/>
                <a:gd name="connsiteX14" fmla="*/ 398618 w 631028"/>
                <a:gd name="connsiteY14" fmla="*/ 369039 h 369038"/>
                <a:gd name="connsiteX15" fmla="*/ 398618 w 631028"/>
                <a:gd name="connsiteY15" fmla="*/ 369039 h 369038"/>
                <a:gd name="connsiteX16" fmla="*/ 480314 w 631028"/>
                <a:gd name="connsiteY16" fmla="*/ 349319 h 369038"/>
                <a:gd name="connsiteX17" fmla="*/ 459186 w 631028"/>
                <a:gd name="connsiteY17" fmla="*/ 300020 h 369038"/>
                <a:gd name="connsiteX18" fmla="*/ 487357 w 631028"/>
                <a:gd name="connsiteY18" fmla="*/ 285935 h 369038"/>
                <a:gd name="connsiteX19" fmla="*/ 511302 w 631028"/>
                <a:gd name="connsiteY19" fmla="*/ 269032 h 369038"/>
                <a:gd name="connsiteX20" fmla="*/ 597223 w 631028"/>
                <a:gd name="connsiteY20" fmla="*/ 281709 h 369038"/>
                <a:gd name="connsiteX21" fmla="*/ 631028 w 631028"/>
                <a:gd name="connsiteY21" fmla="*/ 233819 h 369038"/>
                <a:gd name="connsiteX22" fmla="*/ 629620 w 631028"/>
                <a:gd name="connsiteY22" fmla="*/ 233819 h 369038"/>
                <a:gd name="connsiteX23" fmla="*/ 629620 w 631028"/>
                <a:gd name="connsiteY23" fmla="*/ 232410 h 369038"/>
                <a:gd name="connsiteX24" fmla="*/ 554967 w 631028"/>
                <a:gd name="connsiteY24" fmla="*/ 205648 h 369038"/>
                <a:gd name="connsiteX25" fmla="*/ 557784 w 631028"/>
                <a:gd name="connsiteY25" fmla="*/ 184520 h 369038"/>
                <a:gd name="connsiteX26" fmla="*/ 554967 w 631028"/>
                <a:gd name="connsiteY26" fmla="*/ 163391 h 369038"/>
                <a:gd name="connsiteX27" fmla="*/ 629620 w 631028"/>
                <a:gd name="connsiteY27" fmla="*/ 136629 h 369038"/>
                <a:gd name="connsiteX28" fmla="*/ 629620 w 631028"/>
                <a:gd name="connsiteY28" fmla="*/ 135220 h 369038"/>
                <a:gd name="connsiteX29" fmla="*/ 631028 w 631028"/>
                <a:gd name="connsiteY29" fmla="*/ 135220 h 369038"/>
                <a:gd name="connsiteX30" fmla="*/ 597223 w 631028"/>
                <a:gd name="connsiteY30" fmla="*/ 87330 h 369038"/>
                <a:gd name="connsiteX31" fmla="*/ 511302 w 631028"/>
                <a:gd name="connsiteY31" fmla="*/ 100007 h 369038"/>
                <a:gd name="connsiteX32" fmla="*/ 487357 w 631028"/>
                <a:gd name="connsiteY32" fmla="*/ 83104 h 369038"/>
                <a:gd name="connsiteX33" fmla="*/ 459186 w 631028"/>
                <a:gd name="connsiteY33" fmla="*/ 69019 h 369038"/>
                <a:gd name="connsiteX34" fmla="*/ 480314 w 631028"/>
                <a:gd name="connsiteY34" fmla="*/ 19720 h 369038"/>
                <a:gd name="connsiteX35" fmla="*/ 398618 w 631028"/>
                <a:gd name="connsiteY35" fmla="*/ 0 h 369038"/>
                <a:gd name="connsiteX36" fmla="*/ 398618 w 631028"/>
                <a:gd name="connsiteY36" fmla="*/ 0 h 369038"/>
                <a:gd name="connsiteX37" fmla="*/ 397210 w 631028"/>
                <a:gd name="connsiteY37" fmla="*/ 0 h 369038"/>
                <a:gd name="connsiteX38" fmla="*/ 352136 w 631028"/>
                <a:gd name="connsiteY38" fmla="*/ 43665 h 369038"/>
                <a:gd name="connsiteX39" fmla="*/ 315514 w 631028"/>
                <a:gd name="connsiteY39" fmla="*/ 42256 h 369038"/>
                <a:gd name="connsiteX40" fmla="*/ 278892 w 631028"/>
                <a:gd name="connsiteY40" fmla="*/ 43665 h 369038"/>
                <a:gd name="connsiteX41" fmla="*/ 233819 w 631028"/>
                <a:gd name="connsiteY41" fmla="*/ 0 h 369038"/>
                <a:gd name="connsiteX42" fmla="*/ 232410 w 631028"/>
                <a:gd name="connsiteY42" fmla="*/ 0 h 369038"/>
                <a:gd name="connsiteX43" fmla="*/ 232410 w 631028"/>
                <a:gd name="connsiteY43" fmla="*/ 0 h 369038"/>
                <a:gd name="connsiteX44" fmla="*/ 150714 w 631028"/>
                <a:gd name="connsiteY44" fmla="*/ 19720 h 369038"/>
                <a:gd name="connsiteX45" fmla="*/ 171842 w 631028"/>
                <a:gd name="connsiteY45" fmla="*/ 69019 h 369038"/>
                <a:gd name="connsiteX46" fmla="*/ 143671 w 631028"/>
                <a:gd name="connsiteY46" fmla="*/ 83104 h 369038"/>
                <a:gd name="connsiteX47" fmla="*/ 119726 w 631028"/>
                <a:gd name="connsiteY47" fmla="*/ 100007 h 369038"/>
                <a:gd name="connsiteX48" fmla="*/ 33805 w 631028"/>
                <a:gd name="connsiteY48" fmla="*/ 87330 h 369038"/>
                <a:gd name="connsiteX49" fmla="*/ 0 w 631028"/>
                <a:gd name="connsiteY49" fmla="*/ 135220 h 369038"/>
                <a:gd name="connsiteX50" fmla="*/ 1409 w 631028"/>
                <a:gd name="connsiteY50" fmla="*/ 135220 h 369038"/>
                <a:gd name="connsiteX51" fmla="*/ 1409 w 631028"/>
                <a:gd name="connsiteY51" fmla="*/ 136629 h 369038"/>
                <a:gd name="connsiteX52" fmla="*/ 76061 w 631028"/>
                <a:gd name="connsiteY52" fmla="*/ 163391 h 369038"/>
                <a:gd name="connsiteX53" fmla="*/ 73244 w 631028"/>
                <a:gd name="connsiteY53" fmla="*/ 184520 h 369038"/>
                <a:gd name="connsiteX54" fmla="*/ 76061 w 631028"/>
                <a:gd name="connsiteY54" fmla="*/ 205648 h 369038"/>
                <a:gd name="connsiteX55" fmla="*/ 1409 w 631028"/>
                <a:gd name="connsiteY55" fmla="*/ 233819 h 369038"/>
                <a:gd name="connsiteX56" fmla="*/ 1409 w 631028"/>
                <a:gd name="connsiteY56" fmla="*/ 233819 h 369038"/>
                <a:gd name="connsiteX57" fmla="*/ 198605 w 631028"/>
                <a:gd name="connsiteY57" fmla="*/ 185928 h 369038"/>
                <a:gd name="connsiteX58" fmla="*/ 233819 w 631028"/>
                <a:gd name="connsiteY58" fmla="*/ 136629 h 369038"/>
                <a:gd name="connsiteX59" fmla="*/ 319740 w 631028"/>
                <a:gd name="connsiteY59" fmla="*/ 115501 h 369038"/>
                <a:gd name="connsiteX60" fmla="*/ 404252 w 631028"/>
                <a:gd name="connsiteY60" fmla="*/ 136629 h 369038"/>
                <a:gd name="connsiteX61" fmla="*/ 439466 w 631028"/>
                <a:gd name="connsiteY61" fmla="*/ 185928 h 369038"/>
                <a:gd name="connsiteX62" fmla="*/ 404252 w 631028"/>
                <a:gd name="connsiteY62" fmla="*/ 235227 h 369038"/>
                <a:gd name="connsiteX63" fmla="*/ 318331 w 631028"/>
                <a:gd name="connsiteY63" fmla="*/ 256355 h 369038"/>
                <a:gd name="connsiteX64" fmla="*/ 232410 w 631028"/>
                <a:gd name="connsiteY64" fmla="*/ 235227 h 369038"/>
                <a:gd name="connsiteX65" fmla="*/ 198605 w 631028"/>
                <a:gd name="connsiteY65" fmla="*/ 185928 h 369038"/>
              </a:gdLst>
              <a:ahLst/>
              <a:cxnLst/>
              <a:rect l="l" t="t" r="r" b="b"/>
              <a:pathLst>
                <a:path w="631028" h="369038">
                  <a:moveTo>
                    <a:pt x="1409" y="233819"/>
                  </a:moveTo>
                  <a:lnTo>
                    <a:pt x="1409" y="233819"/>
                  </a:lnTo>
                  <a:cubicBezTo>
                    <a:pt x="8451" y="250721"/>
                    <a:pt x="19720" y="266215"/>
                    <a:pt x="33805" y="281709"/>
                  </a:cubicBezTo>
                  <a:lnTo>
                    <a:pt x="119726" y="269032"/>
                  </a:lnTo>
                  <a:cubicBezTo>
                    <a:pt x="126769" y="274666"/>
                    <a:pt x="135220" y="280300"/>
                    <a:pt x="143671" y="285935"/>
                  </a:cubicBezTo>
                  <a:cubicBezTo>
                    <a:pt x="152123" y="291569"/>
                    <a:pt x="161983" y="295795"/>
                    <a:pt x="171842" y="300020"/>
                  </a:cubicBezTo>
                  <a:lnTo>
                    <a:pt x="150714" y="349319"/>
                  </a:lnTo>
                  <a:cubicBezTo>
                    <a:pt x="176068" y="357771"/>
                    <a:pt x="204239" y="364813"/>
                    <a:pt x="232410" y="369039"/>
                  </a:cubicBezTo>
                  <a:lnTo>
                    <a:pt x="232410" y="369039"/>
                  </a:lnTo>
                  <a:cubicBezTo>
                    <a:pt x="232410" y="369039"/>
                    <a:pt x="233819" y="369039"/>
                    <a:pt x="233819" y="369039"/>
                  </a:cubicBezTo>
                  <a:lnTo>
                    <a:pt x="278892" y="325374"/>
                  </a:lnTo>
                  <a:cubicBezTo>
                    <a:pt x="291569" y="326783"/>
                    <a:pt x="304246" y="326783"/>
                    <a:pt x="315514" y="326783"/>
                  </a:cubicBezTo>
                  <a:cubicBezTo>
                    <a:pt x="328191" y="326783"/>
                    <a:pt x="340868" y="326783"/>
                    <a:pt x="352136" y="325374"/>
                  </a:cubicBezTo>
                  <a:lnTo>
                    <a:pt x="397210" y="369039"/>
                  </a:lnTo>
                  <a:cubicBezTo>
                    <a:pt x="397210" y="369039"/>
                    <a:pt x="398618" y="369039"/>
                    <a:pt x="398618" y="369039"/>
                  </a:cubicBezTo>
                  <a:lnTo>
                    <a:pt x="398618" y="369039"/>
                  </a:lnTo>
                  <a:cubicBezTo>
                    <a:pt x="426789" y="364813"/>
                    <a:pt x="454960" y="357771"/>
                    <a:pt x="480314" y="349319"/>
                  </a:cubicBezTo>
                  <a:lnTo>
                    <a:pt x="459186" y="300020"/>
                  </a:lnTo>
                  <a:cubicBezTo>
                    <a:pt x="469045" y="295795"/>
                    <a:pt x="478905" y="291569"/>
                    <a:pt x="487357" y="285935"/>
                  </a:cubicBezTo>
                  <a:cubicBezTo>
                    <a:pt x="495808" y="280300"/>
                    <a:pt x="504259" y="274666"/>
                    <a:pt x="511302" y="269032"/>
                  </a:cubicBezTo>
                  <a:lnTo>
                    <a:pt x="597223" y="281709"/>
                  </a:lnTo>
                  <a:cubicBezTo>
                    <a:pt x="612717" y="266215"/>
                    <a:pt x="623985" y="250721"/>
                    <a:pt x="631028" y="233819"/>
                  </a:cubicBezTo>
                  <a:lnTo>
                    <a:pt x="629620" y="233819"/>
                  </a:lnTo>
                  <a:cubicBezTo>
                    <a:pt x="629620" y="233819"/>
                    <a:pt x="629620" y="233819"/>
                    <a:pt x="629620" y="232410"/>
                  </a:cubicBezTo>
                  <a:lnTo>
                    <a:pt x="554967" y="205648"/>
                  </a:lnTo>
                  <a:cubicBezTo>
                    <a:pt x="556375" y="198605"/>
                    <a:pt x="557784" y="191562"/>
                    <a:pt x="557784" y="184520"/>
                  </a:cubicBezTo>
                  <a:cubicBezTo>
                    <a:pt x="557784" y="177477"/>
                    <a:pt x="556375" y="170434"/>
                    <a:pt x="554967" y="163391"/>
                  </a:cubicBezTo>
                  <a:lnTo>
                    <a:pt x="629620" y="136629"/>
                  </a:lnTo>
                  <a:cubicBezTo>
                    <a:pt x="629620" y="136629"/>
                    <a:pt x="629620" y="136629"/>
                    <a:pt x="629620" y="135220"/>
                  </a:cubicBezTo>
                  <a:lnTo>
                    <a:pt x="631028" y="135220"/>
                  </a:lnTo>
                  <a:cubicBezTo>
                    <a:pt x="623985" y="118318"/>
                    <a:pt x="612717" y="102824"/>
                    <a:pt x="597223" y="87330"/>
                  </a:cubicBezTo>
                  <a:lnTo>
                    <a:pt x="511302" y="100007"/>
                  </a:lnTo>
                  <a:cubicBezTo>
                    <a:pt x="504259" y="94373"/>
                    <a:pt x="495808" y="88738"/>
                    <a:pt x="487357" y="83104"/>
                  </a:cubicBezTo>
                  <a:cubicBezTo>
                    <a:pt x="478905" y="77470"/>
                    <a:pt x="469045" y="73244"/>
                    <a:pt x="459186" y="69019"/>
                  </a:cubicBezTo>
                  <a:lnTo>
                    <a:pt x="480314" y="19720"/>
                  </a:lnTo>
                  <a:cubicBezTo>
                    <a:pt x="454960" y="11268"/>
                    <a:pt x="426789" y="4226"/>
                    <a:pt x="398618" y="0"/>
                  </a:cubicBezTo>
                  <a:lnTo>
                    <a:pt x="398618" y="0"/>
                  </a:lnTo>
                  <a:cubicBezTo>
                    <a:pt x="398618" y="0"/>
                    <a:pt x="397210" y="0"/>
                    <a:pt x="397210" y="0"/>
                  </a:cubicBezTo>
                  <a:lnTo>
                    <a:pt x="352136" y="43665"/>
                  </a:lnTo>
                  <a:cubicBezTo>
                    <a:pt x="339460" y="42256"/>
                    <a:pt x="326782" y="42256"/>
                    <a:pt x="315514" y="42256"/>
                  </a:cubicBezTo>
                  <a:cubicBezTo>
                    <a:pt x="302837" y="42256"/>
                    <a:pt x="290160" y="42256"/>
                    <a:pt x="278892" y="43665"/>
                  </a:cubicBezTo>
                  <a:lnTo>
                    <a:pt x="233819" y="0"/>
                  </a:lnTo>
                  <a:cubicBezTo>
                    <a:pt x="233819" y="0"/>
                    <a:pt x="232410" y="0"/>
                    <a:pt x="232410" y="0"/>
                  </a:cubicBezTo>
                  <a:lnTo>
                    <a:pt x="232410" y="0"/>
                  </a:lnTo>
                  <a:cubicBezTo>
                    <a:pt x="204239" y="4226"/>
                    <a:pt x="176068" y="11268"/>
                    <a:pt x="150714" y="19720"/>
                  </a:cubicBezTo>
                  <a:lnTo>
                    <a:pt x="171842" y="69019"/>
                  </a:lnTo>
                  <a:cubicBezTo>
                    <a:pt x="161983" y="73244"/>
                    <a:pt x="152123" y="77470"/>
                    <a:pt x="143671" y="83104"/>
                  </a:cubicBezTo>
                  <a:cubicBezTo>
                    <a:pt x="135220" y="88738"/>
                    <a:pt x="126769" y="94373"/>
                    <a:pt x="119726" y="100007"/>
                  </a:cubicBezTo>
                  <a:lnTo>
                    <a:pt x="33805" y="87330"/>
                  </a:lnTo>
                  <a:cubicBezTo>
                    <a:pt x="18311" y="102824"/>
                    <a:pt x="7043" y="118318"/>
                    <a:pt x="0" y="135220"/>
                  </a:cubicBezTo>
                  <a:lnTo>
                    <a:pt x="1409" y="135220"/>
                  </a:lnTo>
                  <a:cubicBezTo>
                    <a:pt x="1409" y="135220"/>
                    <a:pt x="1409" y="135220"/>
                    <a:pt x="1409" y="136629"/>
                  </a:cubicBezTo>
                  <a:lnTo>
                    <a:pt x="76061" y="163391"/>
                  </a:lnTo>
                  <a:cubicBezTo>
                    <a:pt x="74653" y="170434"/>
                    <a:pt x="73244" y="177477"/>
                    <a:pt x="73244" y="184520"/>
                  </a:cubicBezTo>
                  <a:cubicBezTo>
                    <a:pt x="73244" y="191562"/>
                    <a:pt x="74653" y="198605"/>
                    <a:pt x="76061" y="205648"/>
                  </a:cubicBezTo>
                  <a:lnTo>
                    <a:pt x="1409" y="233819"/>
                  </a:lnTo>
                  <a:cubicBezTo>
                    <a:pt x="1409" y="233819"/>
                    <a:pt x="1409" y="233819"/>
                    <a:pt x="1409" y="233819"/>
                  </a:cubicBezTo>
                  <a:close/>
                  <a:moveTo>
                    <a:pt x="198605" y="185928"/>
                  </a:moveTo>
                  <a:cubicBezTo>
                    <a:pt x="198605" y="167617"/>
                    <a:pt x="211282" y="150714"/>
                    <a:pt x="233819" y="136629"/>
                  </a:cubicBezTo>
                  <a:cubicBezTo>
                    <a:pt x="257764" y="122543"/>
                    <a:pt x="288752" y="115501"/>
                    <a:pt x="319740" y="115501"/>
                  </a:cubicBezTo>
                  <a:cubicBezTo>
                    <a:pt x="350728" y="115501"/>
                    <a:pt x="381716" y="122543"/>
                    <a:pt x="404252" y="136629"/>
                  </a:cubicBezTo>
                  <a:cubicBezTo>
                    <a:pt x="428198" y="150714"/>
                    <a:pt x="439466" y="167617"/>
                    <a:pt x="439466" y="185928"/>
                  </a:cubicBezTo>
                  <a:cubicBezTo>
                    <a:pt x="439466" y="204239"/>
                    <a:pt x="426789" y="221142"/>
                    <a:pt x="404252" y="235227"/>
                  </a:cubicBezTo>
                  <a:cubicBezTo>
                    <a:pt x="380307" y="249313"/>
                    <a:pt x="349319" y="256355"/>
                    <a:pt x="318331" y="256355"/>
                  </a:cubicBezTo>
                  <a:cubicBezTo>
                    <a:pt x="287343" y="256355"/>
                    <a:pt x="256355" y="249313"/>
                    <a:pt x="232410" y="235227"/>
                  </a:cubicBezTo>
                  <a:cubicBezTo>
                    <a:pt x="211282" y="221142"/>
                    <a:pt x="198605" y="202830"/>
                    <a:pt x="198605" y="185928"/>
                  </a:cubicBezTo>
                  <a:close/>
                </a:path>
              </a:pathLst>
            </a:custGeom>
            <a:solidFill>
              <a:schemeClr val="bg1">
                <a:alpha val="78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2" name="标题 1"/>
            <p:cNvSpPr txBox="1"/>
            <p:nvPr/>
          </p:nvSpPr>
          <p:spPr>
            <a:xfrm>
              <a:off x="11337198" y="3029498"/>
              <a:ext cx="1233596" cy="3968366"/>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36000"/>
                    <a:lumOff val="64000"/>
                  </a:schemeClr>
                </a:gs>
                <a:gs pos="69000">
                  <a:schemeClr val="accent2">
                    <a:lumMod val="20000"/>
                    <a:lumOff val="80000"/>
                    <a:alpha val="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3" name="标题 1"/>
            <p:cNvSpPr txBox="1"/>
            <p:nvPr/>
          </p:nvSpPr>
          <p:spPr>
            <a:xfrm>
              <a:off x="11337198" y="3029498"/>
              <a:ext cx="1233596" cy="3968367"/>
            </a:xfrm>
            <a:custGeom>
              <a:avLst/>
              <a:gdLst>
                <a:gd name="connsiteX0" fmla="*/ 0 w 1193038"/>
                <a:gd name="connsiteY0" fmla="*/ 0 h 3562211"/>
                <a:gd name="connsiteX1" fmla="*/ 1193038 w 1193038"/>
                <a:gd name="connsiteY1" fmla="*/ 0 h 3562211"/>
                <a:gd name="connsiteX2" fmla="*/ 1193038 w 1193038"/>
                <a:gd name="connsiteY2" fmla="*/ 3562212 h 3562211"/>
                <a:gd name="connsiteX3" fmla="*/ 0 w 1193038"/>
                <a:gd name="connsiteY3" fmla="*/ 3562212 h 3562211"/>
              </a:gdLst>
              <a:ahLst/>
              <a:cxnLst/>
              <a:rect l="l" t="t" r="r" b="b"/>
              <a:pathLst>
                <a:path w="1193038" h="3562211">
                  <a:moveTo>
                    <a:pt x="0" y="0"/>
                  </a:moveTo>
                  <a:lnTo>
                    <a:pt x="1193038" y="0"/>
                  </a:lnTo>
                  <a:lnTo>
                    <a:pt x="1193038" y="3562212"/>
                  </a:lnTo>
                  <a:lnTo>
                    <a:pt x="0" y="3562212"/>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4" name="标题 1"/>
            <p:cNvSpPr txBox="1"/>
            <p:nvPr/>
          </p:nvSpPr>
          <p:spPr>
            <a:xfrm>
              <a:off x="11337107" y="2643869"/>
              <a:ext cx="1235229" cy="766546"/>
            </a:xfrm>
            <a:custGeom>
              <a:avLst/>
              <a:gdLst>
                <a:gd name="connsiteX0" fmla="*/ 526882 w 1194617"/>
                <a:gd name="connsiteY0" fmla="*/ 672941 h 688091"/>
                <a:gd name="connsiteX1" fmla="*/ 26848 w 1194617"/>
                <a:gd name="connsiteY1" fmla="*/ 384189 h 688091"/>
                <a:gd name="connsiteX2" fmla="*/ 38116 w 1194617"/>
                <a:gd name="connsiteY2" fmla="*/ 295451 h 688091"/>
                <a:gd name="connsiteX3" fmla="*/ 512796 w 1194617"/>
                <a:gd name="connsiteY3" fmla="*/ 22193 h 688091"/>
                <a:gd name="connsiteX4" fmla="*/ 667736 w 1194617"/>
                <a:gd name="connsiteY4" fmla="*/ 15151 h 688091"/>
                <a:gd name="connsiteX5" fmla="*/ 1167770 w 1194617"/>
                <a:gd name="connsiteY5" fmla="*/ 303902 h 688091"/>
                <a:gd name="connsiteX6" fmla="*/ 1156502 w 1194617"/>
                <a:gd name="connsiteY6" fmla="*/ 392641 h 688091"/>
                <a:gd name="connsiteX7" fmla="*/ 681822 w 1194617"/>
                <a:gd name="connsiteY7" fmla="*/ 665899 h 688091"/>
                <a:gd name="connsiteX8" fmla="*/ 526882 w 1194617"/>
                <a:gd name="connsiteY8" fmla="*/ 672941 h 688091"/>
              </a:gdLst>
              <a:ahLst/>
              <a:cxnLst/>
              <a:rect l="l" t="t" r="r" b="b"/>
              <a:pathLst>
                <a:path w="1194617" h="688091">
                  <a:moveTo>
                    <a:pt x="526882" y="672941"/>
                  </a:moveTo>
                  <a:lnTo>
                    <a:pt x="26848" y="384189"/>
                  </a:lnTo>
                  <a:cubicBezTo>
                    <a:pt x="-12591" y="361653"/>
                    <a:pt x="-8366" y="320805"/>
                    <a:pt x="38116" y="295451"/>
                  </a:cubicBezTo>
                  <a:lnTo>
                    <a:pt x="512796" y="22193"/>
                  </a:lnTo>
                  <a:cubicBezTo>
                    <a:pt x="557870" y="-4569"/>
                    <a:pt x="628297" y="-7386"/>
                    <a:pt x="667736" y="15151"/>
                  </a:cubicBezTo>
                  <a:lnTo>
                    <a:pt x="1167770" y="303902"/>
                  </a:lnTo>
                  <a:cubicBezTo>
                    <a:pt x="1207209" y="326439"/>
                    <a:pt x="1202984" y="367287"/>
                    <a:pt x="1156502" y="392641"/>
                  </a:cubicBezTo>
                  <a:lnTo>
                    <a:pt x="681822" y="665899"/>
                  </a:lnTo>
                  <a:cubicBezTo>
                    <a:pt x="635340" y="692661"/>
                    <a:pt x="566321" y="695478"/>
                    <a:pt x="526882" y="672941"/>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5" name="标题 1"/>
            <p:cNvSpPr txBox="1"/>
            <p:nvPr/>
          </p:nvSpPr>
          <p:spPr>
            <a:xfrm>
              <a:off x="11803245" y="2910242"/>
              <a:ext cx="161664" cy="100424"/>
            </a:xfrm>
            <a:custGeom>
              <a:avLst/>
              <a:gdLst>
                <a:gd name="connsiteX0" fmla="*/ 0 w 156349"/>
                <a:gd name="connsiteY0" fmla="*/ 14085 h 90146"/>
                <a:gd name="connsiteX1" fmla="*/ 132404 w 156349"/>
                <a:gd name="connsiteY1" fmla="*/ 90147 h 90146"/>
                <a:gd name="connsiteX2" fmla="*/ 156349 w 156349"/>
                <a:gd name="connsiteY2" fmla="*/ 77470 h 90146"/>
                <a:gd name="connsiteX3" fmla="*/ 23945 w 156349"/>
                <a:gd name="connsiteY3" fmla="*/ 0 h 90146"/>
              </a:gdLst>
              <a:ahLst/>
              <a:cxnLst/>
              <a:rect l="l" t="t" r="r" b="b"/>
              <a:pathLst>
                <a:path w="156349" h="90146">
                  <a:moveTo>
                    <a:pt x="0" y="14085"/>
                  </a:moveTo>
                  <a:lnTo>
                    <a:pt x="132404" y="90147"/>
                  </a:lnTo>
                  <a:lnTo>
                    <a:pt x="156349" y="77470"/>
                  </a:lnTo>
                  <a:lnTo>
                    <a:pt x="23945" y="0"/>
                  </a:ln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6" name="标题 1"/>
            <p:cNvSpPr txBox="1"/>
            <p:nvPr/>
          </p:nvSpPr>
          <p:spPr>
            <a:xfrm>
              <a:off x="11671439" y="2827077"/>
              <a:ext cx="588397" cy="365611"/>
            </a:xfrm>
            <a:custGeom>
              <a:avLst/>
              <a:gdLst>
                <a:gd name="connsiteX0" fmla="*/ 554262 w 569052"/>
                <a:gd name="connsiteY0" fmla="*/ 184520 h 328191"/>
                <a:gd name="connsiteX1" fmla="*/ 248608 w 569052"/>
                <a:gd name="connsiteY1" fmla="*/ 8451 h 328191"/>
                <a:gd name="connsiteX2" fmla="*/ 178181 w 569052"/>
                <a:gd name="connsiteY2" fmla="*/ 8451 h 328191"/>
                <a:gd name="connsiteX3" fmla="*/ 14789 w 569052"/>
                <a:gd name="connsiteY3" fmla="*/ 102824 h 328191"/>
                <a:gd name="connsiteX4" fmla="*/ 14789 w 569052"/>
                <a:gd name="connsiteY4" fmla="*/ 143672 h 328191"/>
                <a:gd name="connsiteX5" fmla="*/ 320444 w 569052"/>
                <a:gd name="connsiteY5" fmla="*/ 319740 h 328191"/>
                <a:gd name="connsiteX6" fmla="*/ 390871 w 569052"/>
                <a:gd name="connsiteY6" fmla="*/ 319740 h 328191"/>
                <a:gd name="connsiteX7" fmla="*/ 554262 w 569052"/>
                <a:gd name="connsiteY7" fmla="*/ 225367 h 328191"/>
                <a:gd name="connsiteX8" fmla="*/ 554262 w 569052"/>
                <a:gd name="connsiteY8" fmla="*/ 184520 h 328191"/>
                <a:gd name="connsiteX9" fmla="*/ 340164 w 569052"/>
                <a:gd name="connsiteY9" fmla="*/ 308472 h 328191"/>
                <a:gd name="connsiteX10" fmla="*/ 34509 w 569052"/>
                <a:gd name="connsiteY10" fmla="*/ 132403 h 328191"/>
                <a:gd name="connsiteX11" fmla="*/ 34509 w 569052"/>
                <a:gd name="connsiteY11" fmla="*/ 114092 h 328191"/>
                <a:gd name="connsiteX12" fmla="*/ 161278 w 569052"/>
                <a:gd name="connsiteY12" fmla="*/ 40848 h 328191"/>
                <a:gd name="connsiteX13" fmla="*/ 499329 w 569052"/>
                <a:gd name="connsiteY13" fmla="*/ 236636 h 328191"/>
                <a:gd name="connsiteX14" fmla="*/ 372560 w 569052"/>
                <a:gd name="connsiteY14" fmla="*/ 309880 h 328191"/>
                <a:gd name="connsiteX15" fmla="*/ 340164 w 569052"/>
                <a:gd name="connsiteY15" fmla="*/ 308472 h 328191"/>
              </a:gdLst>
              <a:ahLst/>
              <a:cxnLst/>
              <a:rect l="l" t="t" r="r" b="b"/>
              <a:pathLst>
                <a:path w="569052" h="328191">
                  <a:moveTo>
                    <a:pt x="554262" y="184520"/>
                  </a:moveTo>
                  <a:lnTo>
                    <a:pt x="248608" y="8451"/>
                  </a:lnTo>
                  <a:cubicBezTo>
                    <a:pt x="228888" y="-2817"/>
                    <a:pt x="197900" y="-2817"/>
                    <a:pt x="178181" y="8451"/>
                  </a:cubicBezTo>
                  <a:lnTo>
                    <a:pt x="14789" y="102824"/>
                  </a:lnTo>
                  <a:cubicBezTo>
                    <a:pt x="-4930" y="114092"/>
                    <a:pt x="-4930" y="132403"/>
                    <a:pt x="14789" y="143672"/>
                  </a:cubicBezTo>
                  <a:lnTo>
                    <a:pt x="320444" y="319740"/>
                  </a:lnTo>
                  <a:cubicBezTo>
                    <a:pt x="340164" y="331008"/>
                    <a:pt x="371151" y="331008"/>
                    <a:pt x="390871" y="319740"/>
                  </a:cubicBezTo>
                  <a:lnTo>
                    <a:pt x="554262" y="225367"/>
                  </a:lnTo>
                  <a:cubicBezTo>
                    <a:pt x="573982" y="214099"/>
                    <a:pt x="573982" y="195788"/>
                    <a:pt x="554262" y="184520"/>
                  </a:cubicBezTo>
                  <a:close/>
                  <a:moveTo>
                    <a:pt x="340164" y="308472"/>
                  </a:moveTo>
                  <a:lnTo>
                    <a:pt x="34509" y="132403"/>
                  </a:lnTo>
                  <a:cubicBezTo>
                    <a:pt x="26058" y="126769"/>
                    <a:pt x="26058" y="118318"/>
                    <a:pt x="34509" y="114092"/>
                  </a:cubicBezTo>
                  <a:lnTo>
                    <a:pt x="161278" y="40848"/>
                  </a:lnTo>
                  <a:lnTo>
                    <a:pt x="499329" y="236636"/>
                  </a:lnTo>
                  <a:lnTo>
                    <a:pt x="372560" y="309880"/>
                  </a:lnTo>
                  <a:cubicBezTo>
                    <a:pt x="364108" y="314106"/>
                    <a:pt x="348615" y="314106"/>
                    <a:pt x="340164" y="308472"/>
                  </a:cubicBezTo>
                  <a:close/>
                </a:path>
              </a:pathLst>
            </a:custGeom>
            <a:solidFill>
              <a:schemeClr val="bg1">
                <a:alpha val="75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7" name="标题 1"/>
            <p:cNvSpPr txBox="1"/>
            <p:nvPr/>
          </p:nvSpPr>
          <p:spPr>
            <a:xfrm>
              <a:off x="7340750"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8" name="标题 1"/>
            <p:cNvSpPr txBox="1"/>
            <p:nvPr/>
          </p:nvSpPr>
          <p:spPr>
            <a:xfrm>
              <a:off x="7340749" y="4126329"/>
              <a:ext cx="4351813" cy="2871536"/>
            </a:xfrm>
            <a:custGeom>
              <a:avLst/>
              <a:gdLst>
                <a:gd name="connsiteX0" fmla="*/ 0 w 4208733"/>
                <a:gd name="connsiteY0" fmla="*/ 0 h 2577638"/>
                <a:gd name="connsiteX1" fmla="*/ 4208734 w 4208733"/>
                <a:gd name="connsiteY1" fmla="*/ 0 h 2577638"/>
                <a:gd name="connsiteX2" fmla="*/ 4208734 w 4208733"/>
                <a:gd name="connsiteY2" fmla="*/ 2577638 h 2577638"/>
                <a:gd name="connsiteX3" fmla="*/ 0 w 4208733"/>
                <a:gd name="connsiteY3" fmla="*/ 2577638 h 2577638"/>
              </a:gdLst>
              <a:ahLst/>
              <a:cxnLst/>
              <a:rect l="l" t="t" r="r" b="b"/>
              <a:pathLst>
                <a:path w="4208733" h="2577638">
                  <a:moveTo>
                    <a:pt x="0" y="0"/>
                  </a:moveTo>
                  <a:lnTo>
                    <a:pt x="4208734" y="0"/>
                  </a:lnTo>
                  <a:lnTo>
                    <a:pt x="4208734" y="2577638"/>
                  </a:lnTo>
                  <a:lnTo>
                    <a:pt x="0" y="2577638"/>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29" name="标题 1"/>
            <p:cNvSpPr txBox="1"/>
            <p:nvPr/>
          </p:nvSpPr>
          <p:spPr>
            <a:xfrm>
              <a:off x="7340822" y="2765052"/>
              <a:ext cx="4353125" cy="2705294"/>
            </a:xfrm>
            <a:custGeom>
              <a:avLst/>
              <a:gdLst>
                <a:gd name="connsiteX0" fmla="*/ 1859210 w 4210001"/>
                <a:gd name="connsiteY0" fmla="*/ 2374142 h 2428410"/>
                <a:gd name="connsiteX1" fmla="*/ 94302 w 4210001"/>
                <a:gd name="connsiteY1" fmla="*/ 1355764 h 2428410"/>
                <a:gd name="connsiteX2" fmla="*/ 133741 w 4210001"/>
                <a:gd name="connsiteY2" fmla="*/ 1041658 h 2428410"/>
                <a:gd name="connsiteX3" fmla="*/ 1805685 w 4210001"/>
                <a:gd name="connsiteY3" fmla="*/ 76805 h 2428410"/>
                <a:gd name="connsiteX4" fmla="*/ 2350792 w 4210001"/>
                <a:gd name="connsiteY4" fmla="*/ 54268 h 2428410"/>
                <a:gd name="connsiteX5" fmla="*/ 4115699 w 4210001"/>
                <a:gd name="connsiteY5" fmla="*/ 1072646 h 2428410"/>
                <a:gd name="connsiteX6" fmla="*/ 4076260 w 4210001"/>
                <a:gd name="connsiteY6" fmla="*/ 1386752 h 2428410"/>
                <a:gd name="connsiteX7" fmla="*/ 2404317 w 4210001"/>
                <a:gd name="connsiteY7" fmla="*/ 2351606 h 2428410"/>
                <a:gd name="connsiteX8" fmla="*/ 1859210 w 4210001"/>
                <a:gd name="connsiteY8" fmla="*/ 2374142 h 2428410"/>
              </a:gdLst>
              <a:ahLst/>
              <a:cxnLst/>
              <a:rect l="l" t="t" r="r" b="b"/>
              <a:pathLst>
                <a:path w="4210001" h="2428410">
                  <a:moveTo>
                    <a:pt x="1859210" y="2374142"/>
                  </a:moveTo>
                  <a:lnTo>
                    <a:pt x="94302" y="1355764"/>
                  </a:lnTo>
                  <a:cubicBezTo>
                    <a:pt x="-45144" y="1275477"/>
                    <a:pt x="-28241" y="1134622"/>
                    <a:pt x="133741" y="1041658"/>
                  </a:cubicBezTo>
                  <a:lnTo>
                    <a:pt x="1805685" y="76805"/>
                  </a:lnTo>
                  <a:cubicBezTo>
                    <a:pt x="1967668" y="-16159"/>
                    <a:pt x="2211346" y="-26019"/>
                    <a:pt x="2350792" y="54268"/>
                  </a:cubicBezTo>
                  <a:lnTo>
                    <a:pt x="4115699" y="1072646"/>
                  </a:lnTo>
                  <a:cubicBezTo>
                    <a:pt x="4255146" y="1152934"/>
                    <a:pt x="4238243" y="1293788"/>
                    <a:pt x="4076260" y="1386752"/>
                  </a:cubicBezTo>
                  <a:lnTo>
                    <a:pt x="2404317" y="2351606"/>
                  </a:lnTo>
                  <a:cubicBezTo>
                    <a:pt x="2242334" y="2444570"/>
                    <a:pt x="1998656" y="2454430"/>
                    <a:pt x="1859210" y="2374142"/>
                  </a:cubicBezTo>
                  <a:close/>
                </a:path>
              </a:pathLst>
            </a:custGeom>
            <a:gradFill>
              <a:gsLst>
                <a:gs pos="0">
                  <a:schemeClr val="accent2">
                    <a:lumMod val="60000"/>
                    <a:lumOff val="40000"/>
                  </a:schemeClr>
                </a:gs>
                <a:gs pos="100000">
                  <a:schemeClr val="accent2"/>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0" name="标题 1"/>
            <p:cNvSpPr txBox="1"/>
            <p:nvPr/>
          </p:nvSpPr>
          <p:spPr>
            <a:xfrm>
              <a:off x="11042994" y="6191325"/>
              <a:ext cx="1221944" cy="806540"/>
            </a:xfrm>
            <a:custGeom>
              <a:avLst/>
              <a:gdLst>
                <a:gd name="connsiteX0" fmla="*/ 0 w 1181769"/>
                <a:gd name="connsiteY0" fmla="*/ 0 h 723992"/>
                <a:gd name="connsiteX1" fmla="*/ 1181770 w 1181769"/>
                <a:gd name="connsiteY1" fmla="*/ 0 h 723992"/>
                <a:gd name="connsiteX2" fmla="*/ 1181770 w 1181769"/>
                <a:gd name="connsiteY2" fmla="*/ 723992 h 723992"/>
                <a:gd name="connsiteX3" fmla="*/ 0 w 1181769"/>
                <a:gd name="connsiteY3" fmla="*/ 723992 h 723992"/>
              </a:gdLst>
              <a:ahLst/>
              <a:cxnLst/>
              <a:rect l="l" t="t" r="r" b="b"/>
              <a:pathLst>
                <a:path w="1181769" h="723992">
                  <a:moveTo>
                    <a:pt x="0" y="0"/>
                  </a:moveTo>
                  <a:lnTo>
                    <a:pt x="1181770" y="0"/>
                  </a:lnTo>
                  <a:lnTo>
                    <a:pt x="1181770" y="723992"/>
                  </a:lnTo>
                  <a:lnTo>
                    <a:pt x="0" y="723992"/>
                  </a:lnTo>
                  <a:close/>
                </a:path>
              </a:pathLst>
            </a:custGeom>
            <a:gradFill>
              <a:gsLst>
                <a:gs pos="0">
                  <a:schemeClr val="accent2">
                    <a:lumMod val="73000"/>
                    <a:lumOff val="27000"/>
                  </a:schemeClr>
                </a:gs>
                <a:gs pos="100000">
                  <a:schemeClr val="accent2">
                    <a:lumMod val="35000"/>
                    <a:lumOff val="65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1" name="标题 1"/>
            <p:cNvSpPr txBox="1"/>
            <p:nvPr/>
          </p:nvSpPr>
          <p:spPr>
            <a:xfrm>
              <a:off x="11043395" y="5807268"/>
              <a:ext cx="1222599" cy="761839"/>
            </a:xfrm>
            <a:custGeom>
              <a:avLst/>
              <a:gdLst>
                <a:gd name="connsiteX0" fmla="*/ 522183 w 1182402"/>
                <a:gd name="connsiteY0" fmla="*/ 668716 h 683866"/>
                <a:gd name="connsiteX1" fmla="*/ 26374 w 1182402"/>
                <a:gd name="connsiteY1" fmla="*/ 382781 h 683866"/>
                <a:gd name="connsiteX2" fmla="*/ 37643 w 1182402"/>
                <a:gd name="connsiteY2" fmla="*/ 294043 h 683866"/>
                <a:gd name="connsiteX3" fmla="*/ 506688 w 1182402"/>
                <a:gd name="connsiteY3" fmla="*/ 22193 h 683866"/>
                <a:gd name="connsiteX4" fmla="*/ 660220 w 1182402"/>
                <a:gd name="connsiteY4" fmla="*/ 15151 h 683866"/>
                <a:gd name="connsiteX5" fmla="*/ 1156028 w 1182402"/>
                <a:gd name="connsiteY5" fmla="*/ 301085 h 683866"/>
                <a:gd name="connsiteX6" fmla="*/ 1144760 w 1182402"/>
                <a:gd name="connsiteY6" fmla="*/ 389823 h 683866"/>
                <a:gd name="connsiteX7" fmla="*/ 674305 w 1182402"/>
                <a:gd name="connsiteY7" fmla="*/ 661673 h 683866"/>
                <a:gd name="connsiteX8" fmla="*/ 522183 w 1182402"/>
                <a:gd name="connsiteY8" fmla="*/ 668716 h 683866"/>
              </a:gdLst>
              <a:ahLst/>
              <a:cxnLst/>
              <a:rect l="l" t="t" r="r" b="b"/>
              <a:pathLst>
                <a:path w="1182402" h="683866">
                  <a:moveTo>
                    <a:pt x="522183" y="668716"/>
                  </a:moveTo>
                  <a:lnTo>
                    <a:pt x="26374" y="382781"/>
                  </a:lnTo>
                  <a:cubicBezTo>
                    <a:pt x="-13065" y="360244"/>
                    <a:pt x="-7431" y="320805"/>
                    <a:pt x="37643" y="294043"/>
                  </a:cubicBezTo>
                  <a:lnTo>
                    <a:pt x="506688" y="22193"/>
                  </a:lnTo>
                  <a:cubicBezTo>
                    <a:pt x="551762" y="-4569"/>
                    <a:pt x="620781" y="-7386"/>
                    <a:pt x="660220" y="15151"/>
                  </a:cubicBezTo>
                  <a:lnTo>
                    <a:pt x="1156028" y="301085"/>
                  </a:lnTo>
                  <a:cubicBezTo>
                    <a:pt x="1195467" y="323622"/>
                    <a:pt x="1189833" y="363061"/>
                    <a:pt x="1144760" y="389823"/>
                  </a:cubicBezTo>
                  <a:lnTo>
                    <a:pt x="674305" y="661673"/>
                  </a:lnTo>
                  <a:cubicBezTo>
                    <a:pt x="629232" y="688435"/>
                    <a:pt x="561622" y="691253"/>
                    <a:pt x="522183" y="668716"/>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2" name="标题 1"/>
            <p:cNvSpPr txBox="1"/>
            <p:nvPr/>
          </p:nvSpPr>
          <p:spPr>
            <a:xfrm>
              <a:off x="11363779" y="6004994"/>
              <a:ext cx="571650" cy="357372"/>
            </a:xfrm>
            <a:custGeom>
              <a:avLst/>
              <a:gdLst>
                <a:gd name="connsiteX0" fmla="*/ 436297 w 552854"/>
                <a:gd name="connsiteY0" fmla="*/ 185576 h 320796"/>
                <a:gd name="connsiteX1" fmla="*/ 277131 w 552854"/>
                <a:gd name="connsiteY1" fmla="*/ 94020 h 320796"/>
                <a:gd name="connsiteX2" fmla="*/ 351784 w 552854"/>
                <a:gd name="connsiteY2" fmla="*/ 50355 h 320796"/>
                <a:gd name="connsiteX3" fmla="*/ 436297 w 552854"/>
                <a:gd name="connsiteY3" fmla="*/ 50355 h 320796"/>
                <a:gd name="connsiteX4" fmla="*/ 465877 w 552854"/>
                <a:gd name="connsiteY4" fmla="*/ 67258 h 320796"/>
                <a:gd name="connsiteX5" fmla="*/ 465877 w 552854"/>
                <a:gd name="connsiteY5" fmla="*/ 116557 h 320796"/>
                <a:gd name="connsiteX6" fmla="*/ 460242 w 552854"/>
                <a:gd name="connsiteY6" fmla="*/ 119375 h 320796"/>
                <a:gd name="connsiteX7" fmla="*/ 460242 w 552854"/>
                <a:gd name="connsiteY7" fmla="*/ 132051 h 320796"/>
                <a:gd name="connsiteX8" fmla="*/ 481370 w 552854"/>
                <a:gd name="connsiteY8" fmla="*/ 144728 h 320796"/>
                <a:gd name="connsiteX9" fmla="*/ 503908 w 552854"/>
                <a:gd name="connsiteY9" fmla="*/ 144728 h 320796"/>
                <a:gd name="connsiteX10" fmla="*/ 522219 w 552854"/>
                <a:gd name="connsiteY10" fmla="*/ 133460 h 320796"/>
                <a:gd name="connsiteX11" fmla="*/ 522219 w 552854"/>
                <a:gd name="connsiteY11" fmla="*/ 47539 h 320796"/>
                <a:gd name="connsiteX12" fmla="*/ 471510 w 552854"/>
                <a:gd name="connsiteY12" fmla="*/ 17959 h 320796"/>
                <a:gd name="connsiteX13" fmla="*/ 323613 w 552854"/>
                <a:gd name="connsiteY13" fmla="*/ 17959 h 320796"/>
                <a:gd name="connsiteX14" fmla="*/ 236284 w 552854"/>
                <a:gd name="connsiteY14" fmla="*/ 68667 h 320796"/>
                <a:gd name="connsiteX15" fmla="*/ 233467 w 552854"/>
                <a:gd name="connsiteY15" fmla="*/ 67258 h 320796"/>
                <a:gd name="connsiteX16" fmla="*/ 164448 w 552854"/>
                <a:gd name="connsiteY16" fmla="*/ 67258 h 320796"/>
                <a:gd name="connsiteX17" fmla="*/ 13733 w 552854"/>
                <a:gd name="connsiteY17" fmla="*/ 154588 h 320796"/>
                <a:gd name="connsiteX18" fmla="*/ 13733 w 552854"/>
                <a:gd name="connsiteY18" fmla="*/ 194027 h 320796"/>
                <a:gd name="connsiteX19" fmla="*/ 217972 w 552854"/>
                <a:gd name="connsiteY19" fmla="*/ 312345 h 320796"/>
                <a:gd name="connsiteX20" fmla="*/ 286991 w 552854"/>
                <a:gd name="connsiteY20" fmla="*/ 312345 h 320796"/>
                <a:gd name="connsiteX21" fmla="*/ 437706 w 552854"/>
                <a:gd name="connsiteY21" fmla="*/ 225015 h 320796"/>
                <a:gd name="connsiteX22" fmla="*/ 436297 w 552854"/>
                <a:gd name="connsiteY22" fmla="*/ 185576 h 320796"/>
                <a:gd name="connsiteX23" fmla="*/ 226424 w 552854"/>
                <a:gd name="connsiteY23" fmla="*/ 202479 h 320796"/>
                <a:gd name="connsiteX24" fmla="*/ 177125 w 552854"/>
                <a:gd name="connsiteY24" fmla="*/ 230650 h 320796"/>
                <a:gd name="connsiteX25" fmla="*/ 151771 w 552854"/>
                <a:gd name="connsiteY25" fmla="*/ 216564 h 320796"/>
                <a:gd name="connsiteX26" fmla="*/ 201070 w 552854"/>
                <a:gd name="connsiteY26" fmla="*/ 188393 h 320796"/>
                <a:gd name="connsiteX27" fmla="*/ 210930 w 552854"/>
                <a:gd name="connsiteY27" fmla="*/ 163039 h 320796"/>
                <a:gd name="connsiteX28" fmla="*/ 271498 w 552854"/>
                <a:gd name="connsiteY28" fmla="*/ 163039 h 320796"/>
                <a:gd name="connsiteX29" fmla="*/ 271498 w 552854"/>
                <a:gd name="connsiteY29" fmla="*/ 198253 h 320796"/>
                <a:gd name="connsiteX30" fmla="*/ 226424 w 552854"/>
                <a:gd name="connsiteY30" fmla="*/ 202479 h 320796"/>
              </a:gdLst>
              <a:ahLst/>
              <a:cxnLst/>
              <a:rect l="l" t="t" r="r" b="b"/>
              <a:pathLst>
                <a:path w="552854" h="320796">
                  <a:moveTo>
                    <a:pt x="436297" y="185576"/>
                  </a:moveTo>
                  <a:lnTo>
                    <a:pt x="277131" y="94020"/>
                  </a:lnTo>
                  <a:lnTo>
                    <a:pt x="351784" y="50355"/>
                  </a:lnTo>
                  <a:cubicBezTo>
                    <a:pt x="374321" y="37679"/>
                    <a:pt x="412352" y="37679"/>
                    <a:pt x="436297" y="50355"/>
                  </a:cubicBezTo>
                  <a:lnTo>
                    <a:pt x="465877" y="67258"/>
                  </a:lnTo>
                  <a:cubicBezTo>
                    <a:pt x="489822" y="81344"/>
                    <a:pt x="489822" y="102472"/>
                    <a:pt x="465877" y="116557"/>
                  </a:cubicBezTo>
                  <a:lnTo>
                    <a:pt x="460242" y="119375"/>
                  </a:lnTo>
                  <a:cubicBezTo>
                    <a:pt x="454609" y="122191"/>
                    <a:pt x="454609" y="129234"/>
                    <a:pt x="460242" y="132051"/>
                  </a:cubicBezTo>
                  <a:lnTo>
                    <a:pt x="481370" y="144728"/>
                  </a:lnTo>
                  <a:cubicBezTo>
                    <a:pt x="487005" y="148954"/>
                    <a:pt x="496865" y="148954"/>
                    <a:pt x="503908" y="144728"/>
                  </a:cubicBezTo>
                  <a:lnTo>
                    <a:pt x="522219" y="133460"/>
                  </a:lnTo>
                  <a:cubicBezTo>
                    <a:pt x="563066" y="109515"/>
                    <a:pt x="563066" y="71484"/>
                    <a:pt x="522219" y="47539"/>
                  </a:cubicBezTo>
                  <a:lnTo>
                    <a:pt x="471510" y="17959"/>
                  </a:lnTo>
                  <a:cubicBezTo>
                    <a:pt x="430663" y="-5986"/>
                    <a:pt x="364461" y="-5986"/>
                    <a:pt x="323613" y="17959"/>
                  </a:cubicBezTo>
                  <a:lnTo>
                    <a:pt x="236284" y="68667"/>
                  </a:lnTo>
                  <a:lnTo>
                    <a:pt x="233467" y="67258"/>
                  </a:lnTo>
                  <a:cubicBezTo>
                    <a:pt x="213747" y="55990"/>
                    <a:pt x="184168" y="55990"/>
                    <a:pt x="164448" y="67258"/>
                  </a:cubicBezTo>
                  <a:lnTo>
                    <a:pt x="13733" y="154588"/>
                  </a:lnTo>
                  <a:cubicBezTo>
                    <a:pt x="-4578" y="165856"/>
                    <a:pt x="-4578" y="182759"/>
                    <a:pt x="13733" y="194027"/>
                  </a:cubicBezTo>
                  <a:lnTo>
                    <a:pt x="217972" y="312345"/>
                  </a:lnTo>
                  <a:cubicBezTo>
                    <a:pt x="237692" y="323614"/>
                    <a:pt x="267271" y="323614"/>
                    <a:pt x="286991" y="312345"/>
                  </a:cubicBezTo>
                  <a:lnTo>
                    <a:pt x="437706" y="225015"/>
                  </a:lnTo>
                  <a:cubicBezTo>
                    <a:pt x="454609" y="213747"/>
                    <a:pt x="454609" y="195436"/>
                    <a:pt x="436297" y="185576"/>
                  </a:cubicBezTo>
                  <a:close/>
                  <a:moveTo>
                    <a:pt x="226424" y="202479"/>
                  </a:moveTo>
                  <a:lnTo>
                    <a:pt x="177125" y="230650"/>
                  </a:lnTo>
                  <a:lnTo>
                    <a:pt x="151771" y="216564"/>
                  </a:lnTo>
                  <a:lnTo>
                    <a:pt x="201070" y="188393"/>
                  </a:lnTo>
                  <a:cubicBezTo>
                    <a:pt x="195436" y="179942"/>
                    <a:pt x="198253" y="170082"/>
                    <a:pt x="210930" y="163039"/>
                  </a:cubicBezTo>
                  <a:cubicBezTo>
                    <a:pt x="227832" y="153180"/>
                    <a:pt x="254595" y="153180"/>
                    <a:pt x="271498" y="163039"/>
                  </a:cubicBezTo>
                  <a:cubicBezTo>
                    <a:pt x="288400" y="172899"/>
                    <a:pt x="288400" y="188393"/>
                    <a:pt x="271498" y="198253"/>
                  </a:cubicBezTo>
                  <a:cubicBezTo>
                    <a:pt x="258820" y="203887"/>
                    <a:pt x="241918" y="205295"/>
                    <a:pt x="226424" y="202479"/>
                  </a:cubicBezTo>
                  <a:close/>
                </a:path>
              </a:pathLst>
            </a:custGeom>
            <a:solidFill>
              <a:schemeClr val="bg1">
                <a:alpha val="79000"/>
              </a:schemeClr>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3"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36000"/>
                    <a:lumOff val="64000"/>
                  </a:schemeClr>
                </a:gs>
                <a:gs pos="100000">
                  <a:schemeClr val="accent2">
                    <a:lumMod val="20000"/>
                    <a:lumOff val="80000"/>
                  </a:schemeClr>
                </a:gs>
              </a:gsLst>
              <a:lin ang="54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4" name="标题 1"/>
            <p:cNvSpPr txBox="1"/>
            <p:nvPr/>
          </p:nvSpPr>
          <p:spPr>
            <a:xfrm>
              <a:off x="5477973" y="5430288"/>
              <a:ext cx="2376894" cy="1567577"/>
            </a:xfrm>
            <a:custGeom>
              <a:avLst/>
              <a:gdLst>
                <a:gd name="connsiteX0" fmla="*/ 0 w 2298746"/>
                <a:gd name="connsiteY0" fmla="*/ 0 h 1407137"/>
                <a:gd name="connsiteX1" fmla="*/ 2298747 w 2298746"/>
                <a:gd name="connsiteY1" fmla="*/ 0 h 1407137"/>
                <a:gd name="connsiteX2" fmla="*/ 2298747 w 2298746"/>
                <a:gd name="connsiteY2" fmla="*/ 1407137 h 1407137"/>
                <a:gd name="connsiteX3" fmla="*/ 0 w 2298746"/>
                <a:gd name="connsiteY3" fmla="*/ 1407137 h 1407137"/>
              </a:gdLst>
              <a:ahLst/>
              <a:cxnLst/>
              <a:rect l="l" t="t" r="r" b="b"/>
              <a:pathLst>
                <a:path w="2298746" h="1407137">
                  <a:moveTo>
                    <a:pt x="0" y="0"/>
                  </a:moveTo>
                  <a:lnTo>
                    <a:pt x="2298747" y="0"/>
                  </a:lnTo>
                  <a:lnTo>
                    <a:pt x="2298747" y="1407137"/>
                  </a:lnTo>
                  <a:lnTo>
                    <a:pt x="0" y="1407137"/>
                  </a:lnTo>
                  <a:close/>
                </a:path>
              </a:pathLst>
            </a:custGeom>
            <a:gradFill>
              <a:gsLst>
                <a:gs pos="0">
                  <a:schemeClr val="accent2">
                    <a:lumMod val="20000"/>
                    <a:lumOff val="80000"/>
                    <a:alpha val="0"/>
                  </a:schemeClr>
                </a:gs>
                <a:gs pos="50000">
                  <a:schemeClr val="accent2">
                    <a:lumMod val="88000"/>
                    <a:lumOff val="12000"/>
                    <a:alpha val="32000"/>
                  </a:schemeClr>
                </a:gs>
                <a:gs pos="100000">
                  <a:schemeClr val="accent2">
                    <a:lumMod val="20000"/>
                    <a:lumOff val="80000"/>
                    <a:alpha val="0"/>
                  </a:schemeClr>
                </a:gs>
              </a:gsLst>
              <a:lin ang="0" scaled="0"/>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5" name="标题 1"/>
            <p:cNvSpPr txBox="1"/>
            <p:nvPr/>
          </p:nvSpPr>
          <p:spPr>
            <a:xfrm>
              <a:off x="5478860" y="4685163"/>
              <a:ext cx="2375119" cy="1478866"/>
            </a:xfrm>
            <a:custGeom>
              <a:avLst/>
              <a:gdLst>
                <a:gd name="connsiteX0" fmla="*/ 1014703 w 2297029"/>
                <a:gd name="connsiteY0" fmla="*/ 1297075 h 1327505"/>
                <a:gd name="connsiteX1" fmla="*/ 51258 w 2297029"/>
                <a:gd name="connsiteY1" fmla="*/ 740699 h 1327505"/>
                <a:gd name="connsiteX2" fmla="*/ 72386 w 2297029"/>
                <a:gd name="connsiteY2" fmla="*/ 568857 h 1327505"/>
                <a:gd name="connsiteX3" fmla="*/ 985123 w 2297029"/>
                <a:gd name="connsiteY3" fmla="*/ 42061 h 1327505"/>
                <a:gd name="connsiteX4" fmla="*/ 1282327 w 2297029"/>
                <a:gd name="connsiteY4" fmla="*/ 29384 h 1327505"/>
                <a:gd name="connsiteX5" fmla="*/ 2245772 w 2297029"/>
                <a:gd name="connsiteY5" fmla="*/ 585759 h 1327505"/>
                <a:gd name="connsiteX6" fmla="*/ 2224644 w 2297029"/>
                <a:gd name="connsiteY6" fmla="*/ 757602 h 1327505"/>
                <a:gd name="connsiteX7" fmla="*/ 1311906 w 2297029"/>
                <a:gd name="connsiteY7" fmla="*/ 1284398 h 1327505"/>
                <a:gd name="connsiteX8" fmla="*/ 1014703 w 2297029"/>
                <a:gd name="connsiteY8" fmla="*/ 1297075 h 1327505"/>
              </a:gdLst>
              <a:ahLst/>
              <a:cxnLst/>
              <a:rect l="l" t="t" r="r" b="b"/>
              <a:pathLst>
                <a:path w="2297029" h="1327505">
                  <a:moveTo>
                    <a:pt x="1014703" y="1297075"/>
                  </a:moveTo>
                  <a:lnTo>
                    <a:pt x="51258" y="740699"/>
                  </a:lnTo>
                  <a:cubicBezTo>
                    <a:pt x="-24804" y="697034"/>
                    <a:pt x="-14944" y="619564"/>
                    <a:pt x="72386" y="568857"/>
                  </a:cubicBezTo>
                  <a:lnTo>
                    <a:pt x="985123" y="42061"/>
                  </a:lnTo>
                  <a:cubicBezTo>
                    <a:pt x="1073862" y="-8647"/>
                    <a:pt x="1206265" y="-14281"/>
                    <a:pt x="1282327" y="29384"/>
                  </a:cubicBezTo>
                  <a:lnTo>
                    <a:pt x="2245772" y="585759"/>
                  </a:lnTo>
                  <a:cubicBezTo>
                    <a:pt x="2321833" y="629424"/>
                    <a:pt x="2311973" y="706894"/>
                    <a:pt x="2224644" y="757602"/>
                  </a:cubicBezTo>
                  <a:lnTo>
                    <a:pt x="1311906" y="1284398"/>
                  </a:lnTo>
                  <a:cubicBezTo>
                    <a:pt x="1223168" y="1336514"/>
                    <a:pt x="1090764" y="1342148"/>
                    <a:pt x="1014703" y="1297075"/>
                  </a:cubicBezTo>
                  <a:close/>
                </a:path>
              </a:pathLst>
            </a:custGeom>
            <a:gradFill>
              <a:gsLst>
                <a:gs pos="25000">
                  <a:schemeClr val="accent2">
                    <a:lumMod val="60000"/>
                    <a:lumOff val="40000"/>
                  </a:schemeClr>
                </a:gs>
                <a:gs pos="100000">
                  <a:schemeClr val="accent1">
                    <a:lumMod val="85000"/>
                    <a:lumOff val="15000"/>
                  </a:schemeClr>
                </a:gs>
              </a:gsLst>
              <a:path path="circle">
                <a:fillToRect l="50000" t="50000" r="50000" b="50000"/>
              </a:path>
              <a:tileRect/>
            </a:gra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6" name="标题 1"/>
            <p:cNvSpPr txBox="1"/>
            <p:nvPr/>
          </p:nvSpPr>
          <p:spPr>
            <a:xfrm>
              <a:off x="6264137" y="5058399"/>
              <a:ext cx="995046" cy="619152"/>
            </a:xfrm>
            <a:custGeom>
              <a:avLst/>
              <a:gdLst>
                <a:gd name="connsiteX0" fmla="*/ 958106 w 962331"/>
                <a:gd name="connsiteY0" fmla="*/ 378899 h 555783"/>
                <a:gd name="connsiteX1" fmla="*/ 732739 w 962331"/>
                <a:gd name="connsiteY1" fmla="*/ 133812 h 555783"/>
                <a:gd name="connsiteX2" fmla="*/ 731330 w 962331"/>
                <a:gd name="connsiteY2" fmla="*/ 132403 h 555783"/>
                <a:gd name="connsiteX3" fmla="*/ 305950 w 962331"/>
                <a:gd name="connsiteY3" fmla="*/ 2817 h 555783"/>
                <a:gd name="connsiteX4" fmla="*/ 301724 w 962331"/>
                <a:gd name="connsiteY4" fmla="*/ 0 h 555783"/>
                <a:gd name="connsiteX5" fmla="*/ 238339 w 962331"/>
                <a:gd name="connsiteY5" fmla="*/ 43665 h 555783"/>
                <a:gd name="connsiteX6" fmla="*/ 8746 w 962331"/>
                <a:gd name="connsiteY6" fmla="*/ 547924 h 555783"/>
                <a:gd name="connsiteX7" fmla="*/ 12972 w 962331"/>
                <a:gd name="connsiteY7" fmla="*/ 550741 h 555783"/>
                <a:gd name="connsiteX8" fmla="*/ 886270 w 962331"/>
                <a:gd name="connsiteY8" fmla="*/ 418338 h 555783"/>
                <a:gd name="connsiteX9" fmla="*/ 962332 w 962331"/>
                <a:gd name="connsiteY9" fmla="*/ 381716 h 555783"/>
                <a:gd name="connsiteX10" fmla="*/ 958106 w 962331"/>
                <a:gd name="connsiteY10" fmla="*/ 378899 h 555783"/>
                <a:gd name="connsiteX11" fmla="*/ 642592 w 962331"/>
                <a:gd name="connsiteY11" fmla="*/ 377490 h 555783"/>
                <a:gd name="connsiteX12" fmla="*/ 196083 w 962331"/>
                <a:gd name="connsiteY12" fmla="*/ 445100 h 555783"/>
                <a:gd name="connsiteX13" fmla="*/ 193266 w 962331"/>
                <a:gd name="connsiteY13" fmla="*/ 443692 h 555783"/>
                <a:gd name="connsiteX14" fmla="*/ 310175 w 962331"/>
                <a:gd name="connsiteY14" fmla="*/ 185928 h 555783"/>
                <a:gd name="connsiteX15" fmla="*/ 342572 w 962331"/>
                <a:gd name="connsiteY15" fmla="*/ 163391 h 555783"/>
                <a:gd name="connsiteX16" fmla="*/ 345389 w 962331"/>
                <a:gd name="connsiteY16" fmla="*/ 164800 h 555783"/>
                <a:gd name="connsiteX17" fmla="*/ 563714 w 962331"/>
                <a:gd name="connsiteY17" fmla="*/ 231001 h 555783"/>
                <a:gd name="connsiteX18" fmla="*/ 563714 w 962331"/>
                <a:gd name="connsiteY18" fmla="*/ 231001 h 555783"/>
                <a:gd name="connsiteX19" fmla="*/ 679214 w 962331"/>
                <a:gd name="connsiteY19" fmla="*/ 356362 h 555783"/>
                <a:gd name="connsiteX20" fmla="*/ 682031 w 962331"/>
                <a:gd name="connsiteY20" fmla="*/ 357771 h 555783"/>
                <a:gd name="connsiteX21" fmla="*/ 642592 w 962331"/>
                <a:gd name="connsiteY21" fmla="*/ 377490 h 555783"/>
              </a:gdLst>
              <a:ahLst/>
              <a:cxnLst/>
              <a:rect l="l" t="t" r="r" b="b"/>
              <a:pathLst>
                <a:path w="962331" h="555783">
                  <a:moveTo>
                    <a:pt x="958106" y="378899"/>
                  </a:moveTo>
                  <a:cubicBezTo>
                    <a:pt x="841197" y="312697"/>
                    <a:pt x="762319" y="226776"/>
                    <a:pt x="732739" y="133812"/>
                  </a:cubicBezTo>
                  <a:lnTo>
                    <a:pt x="731330" y="132403"/>
                  </a:lnTo>
                  <a:cubicBezTo>
                    <a:pt x="569348" y="115501"/>
                    <a:pt x="421450" y="70427"/>
                    <a:pt x="305950" y="2817"/>
                  </a:cubicBezTo>
                  <a:lnTo>
                    <a:pt x="301724" y="0"/>
                  </a:lnTo>
                  <a:lnTo>
                    <a:pt x="238339" y="43665"/>
                  </a:lnTo>
                  <a:cubicBezTo>
                    <a:pt x="17198" y="197196"/>
                    <a:pt x="-20833" y="350728"/>
                    <a:pt x="8746" y="547924"/>
                  </a:cubicBezTo>
                  <a:lnTo>
                    <a:pt x="12972" y="550741"/>
                  </a:lnTo>
                  <a:cubicBezTo>
                    <a:pt x="353840" y="567644"/>
                    <a:pt x="620055" y="546516"/>
                    <a:pt x="886270" y="418338"/>
                  </a:cubicBezTo>
                  <a:lnTo>
                    <a:pt x="962332" y="381716"/>
                  </a:lnTo>
                  <a:lnTo>
                    <a:pt x="958106" y="378899"/>
                  </a:lnTo>
                  <a:close/>
                  <a:moveTo>
                    <a:pt x="642592" y="377490"/>
                  </a:moveTo>
                  <a:cubicBezTo>
                    <a:pt x="505963" y="443692"/>
                    <a:pt x="369334" y="453552"/>
                    <a:pt x="196083" y="445100"/>
                  </a:cubicBezTo>
                  <a:lnTo>
                    <a:pt x="193266" y="443692"/>
                  </a:lnTo>
                  <a:cubicBezTo>
                    <a:pt x="177772" y="343685"/>
                    <a:pt x="197492" y="264807"/>
                    <a:pt x="310175" y="185928"/>
                  </a:cubicBezTo>
                  <a:lnTo>
                    <a:pt x="342572" y="163391"/>
                  </a:lnTo>
                  <a:lnTo>
                    <a:pt x="345389" y="164800"/>
                  </a:lnTo>
                  <a:cubicBezTo>
                    <a:pt x="404548" y="200014"/>
                    <a:pt x="480609" y="222550"/>
                    <a:pt x="563714" y="231001"/>
                  </a:cubicBezTo>
                  <a:lnTo>
                    <a:pt x="563714" y="231001"/>
                  </a:lnTo>
                  <a:cubicBezTo>
                    <a:pt x="579208" y="278892"/>
                    <a:pt x="618647" y="322557"/>
                    <a:pt x="679214" y="356362"/>
                  </a:cubicBezTo>
                  <a:lnTo>
                    <a:pt x="682031" y="357771"/>
                  </a:lnTo>
                  <a:lnTo>
                    <a:pt x="642592" y="377490"/>
                  </a:lnTo>
                  <a:close/>
                </a:path>
              </a:pathLst>
            </a:custGeom>
            <a:solidFill>
              <a:schemeClr val="bg1"/>
            </a:solidFill>
            <a:ln w="14085" cap="flat">
              <a:noFill/>
              <a:miter/>
            </a:ln>
          </p:spPr>
          <p:txBody>
            <a:bodyPr vert="horz" wrap="square" lIns="91440" tIns="45720" rIns="91440" bIns="45720" rtlCol="0" anchor="ctr"/>
            <a:lstStyle/>
            <a:p>
              <a:pPr algn="l">
                <a:lnSpc>
                  <a:spcPct val="110000"/>
                </a:lnSpc>
              </a:pPr>
              <a:endParaRPr kumimoji="1" lang="zh-CN" altLang="en-US"/>
            </a:p>
          </p:txBody>
        </p:sp>
        <p:sp>
          <p:nvSpPr>
            <p:cNvPr id="37" name="标题 1"/>
            <p:cNvSpPr txBox="1"/>
            <p:nvPr/>
          </p:nvSpPr>
          <p:spPr>
            <a:xfrm>
              <a:off x="7591405" y="5758174"/>
              <a:ext cx="945044" cy="945044"/>
            </a:xfrm>
            <a:prstGeom prst="ellipse">
              <a:avLst/>
            </a:prstGeom>
            <a:gradFill>
              <a:gsLst>
                <a:gs pos="31000">
                  <a:schemeClr val="accent2">
                    <a:lumMod val="0"/>
                    <a:lumOff val="100000"/>
                    <a:alpha val="58000"/>
                  </a:schemeClr>
                </a:gs>
                <a:gs pos="90000">
                  <a:schemeClr val="accent2">
                    <a:lumMod val="29000"/>
                    <a:lumOff val="71000"/>
                  </a:schemeClr>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pic>
          <p:nvPicPr>
            <p:cNvPr id="38" name="图片 37"/>
            <p:cNvPicPr>
              <a:picLocks noChangeAspect="1"/>
            </p:cNvPicPr>
            <p:nvPr/>
          </p:nvPicPr>
          <p:blipFill>
            <a:blip r:embed="rId1"/>
            <a:srcRect l="13" t="13" r="13" b="13"/>
            <a:stretch>
              <a:fillRect/>
            </a:stretch>
          </p:blipFill>
          <p:spPr>
            <a:xfrm>
              <a:off x="7829343" y="1562991"/>
              <a:ext cx="3644785" cy="3644785"/>
            </a:xfrm>
            <a:custGeom>
              <a:avLst/>
              <a:gdLst>
                <a:gd name="connsiteX0" fmla="*/ 0 w 3644785"/>
                <a:gd name="connsiteY0" fmla="*/ 0 h 3644785"/>
                <a:gd name="connsiteX1" fmla="*/ 3644785 w 3644785"/>
                <a:gd name="connsiteY1" fmla="*/ 0 h 3644785"/>
                <a:gd name="connsiteX2" fmla="*/ 3644785 w 3644785"/>
                <a:gd name="connsiteY2" fmla="*/ 3644785 h 3644785"/>
                <a:gd name="connsiteX3" fmla="*/ 0 w 3644785"/>
                <a:gd name="connsiteY3" fmla="*/ 3644785 h 3644785"/>
              </a:gdLst>
              <a:ahLst/>
              <a:cxnLst/>
              <a:rect l="l" t="t" r="r" b="b"/>
              <a:pathLst>
                <a:path w="3644785" h="3644785">
                  <a:moveTo>
                    <a:pt x="0" y="0"/>
                  </a:moveTo>
                  <a:lnTo>
                    <a:pt x="3644785" y="0"/>
                  </a:lnTo>
                  <a:lnTo>
                    <a:pt x="3644785" y="3644785"/>
                  </a:lnTo>
                  <a:lnTo>
                    <a:pt x="0" y="3644785"/>
                  </a:lnTo>
                  <a:close/>
                </a:path>
              </a:pathLst>
            </a:custGeom>
            <a:noFill/>
            <a:ln>
              <a:noFill/>
            </a:ln>
          </p:spPr>
        </p:pic>
        <p:sp>
          <p:nvSpPr>
            <p:cNvPr id="39" name="标题 1"/>
            <p:cNvSpPr txBox="1"/>
            <p:nvPr/>
          </p:nvSpPr>
          <p:spPr>
            <a:xfrm>
              <a:off x="8246649" y="4512334"/>
              <a:ext cx="579658" cy="360903"/>
            </a:xfrm>
            <a:custGeom>
              <a:avLst/>
              <a:gdLst>
                <a:gd name="connsiteX0" fmla="*/ 0 w 560600"/>
                <a:gd name="connsiteY0" fmla="*/ 52116 h 323965"/>
                <a:gd name="connsiteX1" fmla="*/ 471863 w 560600"/>
                <a:gd name="connsiteY1" fmla="*/ 323965 h 323965"/>
                <a:gd name="connsiteX2" fmla="*/ 560601 w 560600"/>
                <a:gd name="connsiteY2" fmla="*/ 0 h 323965"/>
              </a:gdLst>
              <a:ahLst/>
              <a:cxnLst/>
              <a:rect l="l" t="t" r="r" b="b"/>
              <a:pathLst>
                <a:path w="560600" h="323965">
                  <a:moveTo>
                    <a:pt x="0" y="52116"/>
                  </a:moveTo>
                  <a:lnTo>
                    <a:pt x="471863" y="323965"/>
                  </a:lnTo>
                  <a:lnTo>
                    <a:pt x="560601" y="0"/>
                  </a:lnTo>
                  <a:close/>
                </a:path>
              </a:pathLst>
            </a:custGeom>
            <a:gradFill>
              <a:gsLst>
                <a:gs pos="0">
                  <a:schemeClr val="accent1">
                    <a:lumMod val="90000"/>
                    <a:lumOff val="10000"/>
                  </a:schemeClr>
                </a:gs>
                <a:gs pos="85000">
                  <a:schemeClr val="accent2"/>
                </a:gs>
              </a:gsLst>
              <a:lin ang="9000000" scaled="0"/>
            </a:gradFill>
            <a:ln w="14085" cap="flat">
              <a:noFill/>
              <a:miter/>
            </a:ln>
          </p:spPr>
          <p:txBody>
            <a:bodyPr vert="horz" wrap="square" lIns="91440" tIns="45720" rIns="91440" bIns="45720" rtlCol="0" anchor="ctr"/>
            <a:lstStyle/>
            <a:p>
              <a:pPr algn="l">
                <a:lnSpc>
                  <a:spcPct val="110000"/>
                </a:lnSpc>
              </a:pPr>
              <a:endParaRPr kumimoji="1" lang="zh-CN" altLang="en-US"/>
            </a:p>
          </p:txBody>
        </p:sp>
      </p:grpSp>
      <p:sp>
        <p:nvSpPr>
          <p:cNvPr id="40" name="标题 1"/>
          <p:cNvSpPr txBox="1"/>
          <p:nvPr/>
        </p:nvSpPr>
        <p:spPr>
          <a:xfrm>
            <a:off x="-409270" y="5261761"/>
            <a:ext cx="2362480" cy="2362480"/>
          </a:xfrm>
          <a:prstGeom prst="ellipse">
            <a:avLst/>
          </a:prstGeom>
          <a:gradFill>
            <a:gsLst>
              <a:gs pos="31000">
                <a:schemeClr val="accent2">
                  <a:lumMod val="20000"/>
                  <a:lumOff val="80000"/>
                </a:schemeClr>
              </a:gs>
              <a:gs pos="100000">
                <a:schemeClr val="bg1"/>
              </a:gs>
            </a:gsLst>
            <a:path path="circle">
              <a:fillToRect r="100000" b="100000"/>
            </a:path>
            <a:tileRect l="-100000" t="-100000"/>
          </a:gra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41" name="标题 1"/>
          <p:cNvSpPr txBox="1"/>
          <p:nvPr/>
        </p:nvSpPr>
        <p:spPr>
          <a:xfrm>
            <a:off x="10611603" y="657236"/>
            <a:ext cx="863335" cy="863335"/>
          </a:xfrm>
          <a:prstGeom prst="ellipse">
            <a:avLst/>
          </a:prstGeom>
          <a:gradFill>
            <a:gsLst>
              <a:gs pos="31000">
                <a:schemeClr val="bg1"/>
              </a:gs>
              <a:gs pos="90000">
                <a:schemeClr val="accent2">
                  <a:lumMod val="20000"/>
                  <a:lumOff val="80000"/>
                </a:schemeClr>
              </a:gs>
            </a:gsLst>
            <a:path path="circle">
              <a:fillToRect r="100000" b="100000"/>
            </a:path>
            <a:tileRect l="-100000" t="-10000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2" name="标题 1"/>
          <p:cNvSpPr txBox="1"/>
          <p:nvPr/>
        </p:nvSpPr>
        <p:spPr>
          <a:xfrm>
            <a:off x="3126423" y="301612"/>
            <a:ext cx="2606675" cy="2365734"/>
          </a:xfrm>
          <a:prstGeom prst="rect">
            <a:avLst/>
          </a:prstGeom>
          <a:noFill/>
          <a:ln>
            <a:noFill/>
          </a:ln>
          <a:effectLst>
            <a:outerShdw blurRad="101600" dist="38100" dir="2700000" algn="tl" rotWithShape="0">
              <a:schemeClr val="accent2">
                <a:alpha val="12000"/>
              </a:schemeClr>
            </a:outerShdw>
          </a:effectLst>
        </p:spPr>
        <p:txBody>
          <a:bodyPr vert="horz" wrap="square" lIns="0" tIns="0" rIns="0" bIns="0" rtlCol="0" anchor="b"/>
          <a:lstStyle/>
          <a:p>
            <a:pPr algn="l">
              <a:lnSpc>
                <a:spcPct val="110000"/>
              </a:lnSpc>
            </a:pPr>
            <a:r>
              <a:rPr kumimoji="1" lang="en-US" altLang="zh-CN" sz="6600">
                <a:ln w="12700">
                  <a:noFill/>
                </a:ln>
                <a:gradFill>
                  <a:gsLst>
                    <a:gs pos="5000">
                      <a:srgbClr val="0063E5">
                        <a:alpha val="100000"/>
                      </a:srgbClr>
                    </a:gs>
                    <a:gs pos="100000">
                      <a:srgbClr val="00E6FE">
                        <a:alpha val="100000"/>
                      </a:srgbClr>
                    </a:gs>
                  </a:gsLst>
                  <a:lin ang="0" scaled="0"/>
                </a:gradFill>
                <a:latin typeface="OPPOSans H" panose="00020600040101010101" charset="-122"/>
                <a:ea typeface="OPPOSans H" panose="00020600040101010101" charset="-122"/>
                <a:cs typeface="OPPOSans H" panose="00020600040101010101" charset="-122"/>
              </a:rPr>
              <a:t>02</a:t>
            </a:r>
            <a:endParaRPr kumimoji="1" lang="zh-CN" altLang="en-US"/>
          </a:p>
        </p:txBody>
      </p:sp>
      <p:sp>
        <p:nvSpPr>
          <p:cNvPr id="50" name="文本框 49"/>
          <p:cNvSpPr txBox="1"/>
          <p:nvPr/>
        </p:nvSpPr>
        <p:spPr>
          <a:xfrm>
            <a:off x="775970" y="320040"/>
            <a:ext cx="1950720" cy="565150"/>
          </a:xfrm>
          <a:prstGeom prst="rect">
            <a:avLst/>
          </a:prstGeom>
          <a:noFill/>
        </p:spPr>
        <p:txBody>
          <a:bodyPr wrap="square" rtlCol="0">
            <a:spAutoFit/>
          </a:bodyPr>
          <a:lstStyle/>
          <a:p>
            <a:pPr algn="l">
              <a:lnSpc>
                <a:spcPct val="110000"/>
              </a:lnSpc>
              <a:buClrTx/>
              <a:buSzTx/>
              <a:buFontTx/>
            </a:pPr>
            <a:r>
              <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rPr>
              <a:t>易企用车</a:t>
            </a:r>
            <a:endParaRPr kumimoji="1" lang="en-US" altLang="zh-CN" sz="2800" b="1">
              <a:ln w="12700">
                <a:noFill/>
              </a:ln>
              <a:gradFill>
                <a:gsLst>
                  <a:gs pos="5000">
                    <a:srgbClr val="0063E5">
                      <a:alpha val="100000"/>
                    </a:srgbClr>
                  </a:gs>
                  <a:gs pos="100000">
                    <a:srgbClr val="00E6FE">
                      <a:alpha val="100000"/>
                    </a:srgbClr>
                  </a:gs>
                </a:gsLst>
                <a:lin ang="0" scaled="0"/>
              </a:gradFill>
              <a:latin typeface="WPS灵秀黑" charset="-122"/>
              <a:ea typeface="WPS灵秀黑" charset="-122"/>
              <a:cs typeface="OPPOSans H" panose="00020600040101010101" charset="-122"/>
              <a:sym typeface="WPS灵秀黑"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nvSpPr>
        <p:spPr>
          <a:xfrm>
            <a:off x="7175500" y="1410970"/>
            <a:ext cx="4479925" cy="4573270"/>
          </a:xfrm>
          <a:prstGeom prst="roundRect">
            <a:avLst>
              <a:gd name="adj" fmla="val 8851"/>
            </a:avLst>
          </a:prstGeom>
          <a:gradFill>
            <a:gsLst>
              <a:gs pos="0">
                <a:schemeClr val="accent1">
                  <a:lumMod val="75000"/>
                </a:schemeClr>
              </a:gs>
              <a:gs pos="80000">
                <a:schemeClr val="accent1"/>
              </a:gs>
            </a:gsLst>
            <a:path path="circle">
              <a:fillToRect l="50000" t="50000" r="50000" b="50000"/>
            </a:path>
            <a:tileRect/>
          </a:gradFill>
          <a:ln w="9525" cap="flat">
            <a:noFill/>
            <a:miter/>
          </a:ln>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1"/>
            </p:custDataLst>
          </p:nvPr>
        </p:nvSpPr>
        <p:spPr>
          <a:xfrm>
            <a:off x="7651115" y="1830070"/>
            <a:ext cx="1729105" cy="31750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数据可视化</a:t>
            </a:r>
            <a:endPar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6" name="标题 1"/>
          <p:cNvSpPr txBox="1"/>
          <p:nvPr>
            <p:custDataLst>
              <p:tags r:id="rId2"/>
            </p:custDataLst>
          </p:nvPr>
        </p:nvSpPr>
        <p:spPr>
          <a:xfrm>
            <a:off x="7651115" y="2176780"/>
            <a:ext cx="3727450" cy="841375"/>
          </a:xfrm>
          <a:prstGeom prst="rect">
            <a:avLst/>
          </a:prstGeom>
          <a:noFill/>
          <a:ln>
            <a:noFill/>
          </a:ln>
        </p:spPr>
        <p:txBody>
          <a:bodyPr vert="horz" wrap="square" lIns="0" tIns="0" rIns="0" bIns="0" rtlCol="0" anchor="t"/>
          <a:lstStyle/>
          <a:p>
            <a:pPr algn="l">
              <a:lnSpc>
                <a:spcPct val="130000"/>
              </a:lnSpc>
            </a:pPr>
            <a:r>
              <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rPr>
              <a:t>易车用车大屏展示，帮助企业管理人员查看用车辆数据和用车数据。</a:t>
            </a:r>
            <a:endPar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7" name="标题 1"/>
          <p:cNvSpPr txBox="1"/>
          <p:nvPr>
            <p:custDataLst>
              <p:tags r:id="rId3"/>
            </p:custDataLst>
          </p:nvPr>
        </p:nvSpPr>
        <p:spPr>
          <a:xfrm>
            <a:off x="7651115" y="4442460"/>
            <a:ext cx="1754505" cy="245745"/>
          </a:xfrm>
          <a:prstGeom prst="rect">
            <a:avLst/>
          </a:prstGeom>
          <a:noFill/>
          <a:ln>
            <a:noFill/>
          </a:ln>
        </p:spPr>
        <p:txBody>
          <a:bodyPr vert="horz" wrap="square" lIns="0" tIns="0" rIns="0" bIns="0" rtlCol="0" anchor="t">
            <a:spAutoFit/>
          </a:bodyPr>
          <a:lstStyle/>
          <a:p>
            <a:pPr algn="l">
              <a:lnSpc>
                <a:spcPct val="100000"/>
              </a:lnSpc>
            </a:pPr>
            <a:r>
              <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车务概览</a:t>
            </a:r>
            <a:endPar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8" name="标题 1"/>
          <p:cNvSpPr txBox="1"/>
          <p:nvPr>
            <p:custDataLst>
              <p:tags r:id="rId4"/>
            </p:custDataLst>
          </p:nvPr>
        </p:nvSpPr>
        <p:spPr>
          <a:xfrm>
            <a:off x="7651115" y="4785360"/>
            <a:ext cx="3717925" cy="841375"/>
          </a:xfrm>
          <a:prstGeom prst="rect">
            <a:avLst/>
          </a:prstGeom>
          <a:noFill/>
          <a:ln>
            <a:noFill/>
          </a:ln>
        </p:spPr>
        <p:txBody>
          <a:bodyPr vert="horz" wrap="square" lIns="0" tIns="0" rIns="0" bIns="0" rtlCol="0" anchor="t"/>
          <a:lstStyle/>
          <a:p>
            <a:pPr algn="l">
              <a:lnSpc>
                <a:spcPct val="130000"/>
              </a:lnSpc>
            </a:pPr>
            <a:r>
              <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rPr>
              <a:t>展示各个车务类型的车务数量和各类型费用的统计。</a:t>
            </a:r>
            <a:endPar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9" name="标题 1"/>
          <p:cNvSpPr txBox="1"/>
          <p:nvPr>
            <p:custDataLst>
              <p:tags r:id="rId5"/>
            </p:custDataLst>
          </p:nvPr>
        </p:nvSpPr>
        <p:spPr>
          <a:xfrm>
            <a:off x="7651115" y="3126740"/>
            <a:ext cx="1224915" cy="31750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车辆概况</a:t>
            </a:r>
            <a:endParaRPr kumimoji="1" lang="en-US" altLang="zh-CN" sz="1600">
              <a:ln w="12700">
                <a:noFill/>
              </a:ln>
              <a:solidFill>
                <a:srgbClr val="FFFF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0" name="标题 1"/>
          <p:cNvSpPr txBox="1"/>
          <p:nvPr>
            <p:custDataLst>
              <p:tags r:id="rId6"/>
            </p:custDataLst>
          </p:nvPr>
        </p:nvSpPr>
        <p:spPr>
          <a:xfrm>
            <a:off x="7651115" y="3491865"/>
            <a:ext cx="3723640" cy="841375"/>
          </a:xfrm>
          <a:prstGeom prst="rect">
            <a:avLst/>
          </a:prstGeom>
          <a:noFill/>
          <a:ln>
            <a:noFill/>
          </a:ln>
        </p:spPr>
        <p:txBody>
          <a:bodyPr vert="horz" wrap="square" lIns="0" tIns="0" rIns="0" bIns="0" rtlCol="0" anchor="t"/>
          <a:lstStyle/>
          <a:p>
            <a:pPr algn="l">
              <a:lnSpc>
                <a:spcPct val="130000"/>
              </a:lnSpc>
            </a:pPr>
            <a:r>
              <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rPr>
              <a:t>展示公车私车的数据，用车累计次数和用车累计公里数。</a:t>
            </a:r>
            <a:endParaRPr kumimoji="1" lang="en-US" altLang="zh-CN" sz="1400">
              <a:ln w="12700">
                <a:noFill/>
              </a:ln>
              <a:solidFill>
                <a:srgbClr val="FFFFFF">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1"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大屏展示</a:t>
            </a:r>
            <a:endPar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2"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pic>
        <p:nvPicPr>
          <p:cNvPr id="67" name="图片 5" descr="IMG_256"/>
          <p:cNvPicPr>
            <a:picLocks noChangeAspect="1"/>
          </p:cNvPicPr>
          <p:nvPr/>
        </p:nvPicPr>
        <p:blipFill>
          <a:blip r:embed="rId7"/>
          <a:stretch>
            <a:fillRect/>
          </a:stretch>
        </p:blipFill>
        <p:spPr>
          <a:xfrm>
            <a:off x="695325" y="2060575"/>
            <a:ext cx="6226175" cy="3119755"/>
          </a:xfrm>
          <a:prstGeom prst="roundRect">
            <a:avLst>
              <a:gd name="adj" fmla="val 3256"/>
            </a:avLst>
          </a:prstGeom>
          <a:noFill/>
          <a:ln w="28575">
            <a:solidFill>
              <a:schemeClr val="tx2"/>
            </a:solid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765"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统计分析</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用车记录</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7258628" y="1196950"/>
            <a:ext cx="4692314" cy="468000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nvCxnSpPr>
        <p:spPr>
          <a:xfrm>
            <a:off x="7618328" y="1709306"/>
            <a:ext cx="720000" cy="0"/>
          </a:xfrm>
          <a:prstGeom prst="line">
            <a:avLst/>
          </a:prstGeom>
          <a:noFill/>
          <a:ln w="88900" cap="rnd">
            <a:solidFill>
              <a:schemeClr val="accent1"/>
            </a:solidFill>
            <a:miter/>
          </a:ln>
        </p:spPr>
      </p:cxnSp>
      <p:sp>
        <p:nvSpPr>
          <p:cNvPr id="21" name="标题 1"/>
          <p:cNvSpPr txBox="1"/>
          <p:nvPr/>
        </p:nvSpPr>
        <p:spPr>
          <a:xfrm>
            <a:off x="7607935" y="263715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展示及管理公车用车单明细信息，支持自定义展示字段信息</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通过打印凭证支持批量导出</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PDF</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格式用车凭证。</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2" name="标题 1"/>
          <p:cNvSpPr txBox="1"/>
          <p:nvPr/>
        </p:nvSpPr>
        <p:spPr>
          <a:xfrm>
            <a:off x="7607930" y="193870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公车使用记录</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113" name="图片 13" descr="IMG_256"/>
          <p:cNvPicPr>
            <a:picLocks noChangeAspect="1"/>
          </p:cNvPicPr>
          <p:nvPr/>
        </p:nvPicPr>
        <p:blipFill>
          <a:blip r:embed="rId1"/>
          <a:stretch>
            <a:fillRect/>
          </a:stretch>
        </p:blipFill>
        <p:spPr>
          <a:xfrm>
            <a:off x="479108" y="1629410"/>
            <a:ext cx="5277485" cy="2886710"/>
          </a:xfrm>
          <a:prstGeom prst="roundRect">
            <a:avLst>
              <a:gd name="adj" fmla="val 3486"/>
            </a:avLst>
          </a:prstGeom>
          <a:noFill/>
          <a:ln w="28575">
            <a:solidFill>
              <a:schemeClr val="tx2"/>
            </a:solidFill>
          </a:ln>
        </p:spPr>
      </p:pic>
      <p:pic>
        <p:nvPicPr>
          <p:cNvPr id="120" name="图片 120" descr="1710830208530"/>
          <p:cNvPicPr>
            <a:picLocks noChangeAspect="1"/>
          </p:cNvPicPr>
          <p:nvPr/>
        </p:nvPicPr>
        <p:blipFill>
          <a:blip r:embed="rId2"/>
          <a:stretch>
            <a:fillRect/>
          </a:stretch>
        </p:blipFill>
        <p:spPr>
          <a:xfrm>
            <a:off x="1631950" y="3213735"/>
            <a:ext cx="4984750" cy="2590800"/>
          </a:xfrm>
          <a:prstGeom prst="roundRect">
            <a:avLst>
              <a:gd name="adj" fmla="val 2941"/>
            </a:avLst>
          </a:prstGeom>
          <a:ln w="28575">
            <a:solidFill>
              <a:schemeClr val="tx2"/>
            </a:solidFill>
          </a:ln>
        </p:spPr>
      </p:pic>
      <p:sp>
        <p:nvSpPr>
          <p:cNvPr id="23" name="标题 1"/>
          <p:cNvSpPr txBox="1"/>
          <p:nvPr/>
        </p:nvSpPr>
        <p:spPr>
          <a:xfrm>
            <a:off x="7607935" y="441134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展示查看所有部门用车使用记录，支持数据导出。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4" name="标题 1"/>
          <p:cNvSpPr txBox="1"/>
          <p:nvPr/>
        </p:nvSpPr>
        <p:spPr>
          <a:xfrm>
            <a:off x="7607930" y="371289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部门用车记录</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765"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统计分析</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用车报表</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7258628" y="1196950"/>
            <a:ext cx="4692314" cy="468000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nvCxnSpPr>
        <p:spPr>
          <a:xfrm>
            <a:off x="7618328" y="1709306"/>
            <a:ext cx="720000" cy="0"/>
          </a:xfrm>
          <a:prstGeom prst="line">
            <a:avLst/>
          </a:prstGeom>
          <a:noFill/>
          <a:ln w="88900" cap="rnd">
            <a:solidFill>
              <a:schemeClr val="accent1"/>
            </a:solidFill>
            <a:miter/>
          </a:ln>
        </p:spPr>
      </p:cxnSp>
      <p:sp>
        <p:nvSpPr>
          <p:cNvPr id="21" name="标题 1"/>
          <p:cNvSpPr txBox="1"/>
          <p:nvPr/>
        </p:nvSpPr>
        <p:spPr>
          <a:xfrm>
            <a:off x="7607935" y="263715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统计车辆使用情况，可以选择时间范围，就可以查看到每辆车在此时间段的出车次数、出车时长以及公里数（设备里程及填报里程）等信息。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2" name="标题 1"/>
          <p:cNvSpPr txBox="1"/>
          <p:nvPr/>
        </p:nvSpPr>
        <p:spPr>
          <a:xfrm>
            <a:off x="7607930" y="193870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车辆使用报表</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nvSpPr>
        <p:spPr>
          <a:xfrm>
            <a:off x="7607935" y="441134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统计部门下人员用车统计，可以选择时间范围，可查看到每个人在此时间段的出车次数、出车时长以及公里数等信息。支持数据导出。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4" name="标题 1"/>
          <p:cNvSpPr txBox="1"/>
          <p:nvPr/>
        </p:nvSpPr>
        <p:spPr>
          <a:xfrm>
            <a:off x="7607930" y="371289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部门用车报表</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4" name="图片 15" descr="IMG_256"/>
          <p:cNvPicPr>
            <a:picLocks noChangeAspect="1"/>
          </p:cNvPicPr>
          <p:nvPr/>
        </p:nvPicPr>
        <p:blipFill>
          <a:blip r:embed="rId1"/>
          <a:stretch>
            <a:fillRect/>
          </a:stretch>
        </p:blipFill>
        <p:spPr>
          <a:xfrm>
            <a:off x="334963" y="1557020"/>
            <a:ext cx="5363845" cy="2654300"/>
          </a:xfrm>
          <a:prstGeom prst="roundRect">
            <a:avLst>
              <a:gd name="adj" fmla="val 2332"/>
            </a:avLst>
          </a:prstGeom>
          <a:noFill/>
          <a:ln w="28575">
            <a:solidFill>
              <a:schemeClr val="tx2"/>
            </a:solidFill>
          </a:ln>
        </p:spPr>
      </p:pic>
      <p:pic>
        <p:nvPicPr>
          <p:cNvPr id="121" name="图片 121" descr="1710830208530"/>
          <p:cNvPicPr>
            <a:picLocks noChangeAspect="1"/>
          </p:cNvPicPr>
          <p:nvPr/>
        </p:nvPicPr>
        <p:blipFill>
          <a:blip r:embed="rId2"/>
          <a:stretch>
            <a:fillRect/>
          </a:stretch>
        </p:blipFill>
        <p:spPr>
          <a:xfrm>
            <a:off x="1343660" y="2853055"/>
            <a:ext cx="5107305" cy="2654935"/>
          </a:xfrm>
          <a:prstGeom prst="roundRect">
            <a:avLst>
              <a:gd name="adj" fmla="val 3755"/>
            </a:avLst>
          </a:prstGeom>
          <a:ln w="28575">
            <a:solidFill>
              <a:schemeClr val="tx2"/>
            </a:solid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765"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统计分析</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监控分析报表</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8" name="标题 1"/>
          <p:cNvSpPr txBox="1"/>
          <p:nvPr/>
        </p:nvSpPr>
        <p:spPr>
          <a:xfrm>
            <a:off x="7247890" y="1340485"/>
            <a:ext cx="4692015" cy="496189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20" name="标题 1"/>
          <p:cNvCxnSpPr/>
          <p:nvPr/>
        </p:nvCxnSpPr>
        <p:spPr>
          <a:xfrm>
            <a:off x="7618328" y="1709306"/>
            <a:ext cx="720000" cy="0"/>
          </a:xfrm>
          <a:prstGeom prst="line">
            <a:avLst/>
          </a:prstGeom>
          <a:noFill/>
          <a:ln w="88900" cap="rnd">
            <a:solidFill>
              <a:schemeClr val="accent1"/>
            </a:solidFill>
            <a:miter/>
          </a:ln>
        </p:spPr>
      </p:cxnSp>
      <p:sp>
        <p:nvSpPr>
          <p:cNvPr id="21" name="标题 1"/>
          <p:cNvSpPr txBox="1"/>
          <p:nvPr>
            <p:custDataLst>
              <p:tags r:id="rId1"/>
            </p:custDataLst>
          </p:nvPr>
        </p:nvSpPr>
        <p:spPr>
          <a:xfrm>
            <a:off x="7607935" y="2418080"/>
            <a:ext cx="4161790" cy="81026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基于智能定位终端统计车辆行车信息，包含累计油耗，行驶里程、平均速度、最大速度等信息。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2" name="标题 1"/>
          <p:cNvSpPr txBox="1"/>
          <p:nvPr>
            <p:custDataLst>
              <p:tags r:id="rId2"/>
            </p:custDataLst>
          </p:nvPr>
        </p:nvSpPr>
        <p:spPr>
          <a:xfrm>
            <a:off x="7607930" y="1866953"/>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行车报表</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23" name="标题 1"/>
          <p:cNvSpPr txBox="1"/>
          <p:nvPr>
            <p:custDataLst>
              <p:tags r:id="rId3"/>
            </p:custDataLst>
          </p:nvPr>
        </p:nvSpPr>
        <p:spPr>
          <a:xfrm>
            <a:off x="7607935" y="3644900"/>
            <a:ext cx="4161790" cy="78422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基于智能定位终端统计车辆停车信息，包含车辆停车时长、统计日期内的停车次数等信息。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24" name="标题 1"/>
          <p:cNvSpPr txBox="1"/>
          <p:nvPr>
            <p:custDataLst>
              <p:tags r:id="rId4"/>
            </p:custDataLst>
          </p:nvPr>
        </p:nvSpPr>
        <p:spPr>
          <a:xfrm>
            <a:off x="7607930" y="3140763"/>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停车报表</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3" name="图片 121" descr="1710830208530"/>
          <p:cNvPicPr>
            <a:picLocks noChangeAspect="1"/>
          </p:cNvPicPr>
          <p:nvPr/>
        </p:nvPicPr>
        <p:blipFill>
          <a:blip r:embed="rId5"/>
          <a:stretch>
            <a:fillRect/>
          </a:stretch>
        </p:blipFill>
        <p:spPr>
          <a:xfrm>
            <a:off x="263525" y="1412875"/>
            <a:ext cx="4832350" cy="2511425"/>
          </a:xfrm>
          <a:prstGeom prst="roundRect">
            <a:avLst>
              <a:gd name="adj" fmla="val 4020"/>
            </a:avLst>
          </a:prstGeom>
          <a:ln w="28575">
            <a:solidFill>
              <a:schemeClr val="tx2"/>
            </a:solidFill>
          </a:ln>
        </p:spPr>
      </p:pic>
      <p:pic>
        <p:nvPicPr>
          <p:cNvPr id="123" name="图片 17" descr="IMG_256"/>
          <p:cNvPicPr>
            <a:picLocks noChangeAspect="1"/>
          </p:cNvPicPr>
          <p:nvPr/>
        </p:nvPicPr>
        <p:blipFill>
          <a:blip r:embed="rId6"/>
          <a:stretch>
            <a:fillRect/>
          </a:stretch>
        </p:blipFill>
        <p:spPr>
          <a:xfrm>
            <a:off x="839470" y="2565400"/>
            <a:ext cx="5099685" cy="2380615"/>
          </a:xfrm>
          <a:prstGeom prst="roundRect">
            <a:avLst>
              <a:gd name="adj" fmla="val 3334"/>
            </a:avLst>
          </a:prstGeom>
          <a:noFill/>
          <a:ln w="28575">
            <a:solidFill>
              <a:schemeClr val="tx2"/>
            </a:solidFill>
          </a:ln>
        </p:spPr>
      </p:pic>
      <p:pic>
        <p:nvPicPr>
          <p:cNvPr id="125" name="图片 18" descr="IMG_256"/>
          <p:cNvPicPr>
            <a:picLocks noChangeAspect="1"/>
          </p:cNvPicPr>
          <p:nvPr/>
        </p:nvPicPr>
        <p:blipFill>
          <a:blip r:embed="rId7"/>
          <a:stretch>
            <a:fillRect/>
          </a:stretch>
        </p:blipFill>
        <p:spPr>
          <a:xfrm>
            <a:off x="1703705" y="3818255"/>
            <a:ext cx="4799965" cy="2536190"/>
          </a:xfrm>
          <a:prstGeom prst="roundRect">
            <a:avLst>
              <a:gd name="adj" fmla="val 6159"/>
            </a:avLst>
          </a:prstGeom>
          <a:noFill/>
          <a:ln w="28575">
            <a:solidFill>
              <a:schemeClr val="tx2"/>
            </a:solidFill>
          </a:ln>
        </p:spPr>
      </p:pic>
      <p:sp>
        <p:nvSpPr>
          <p:cNvPr id="5" name="标题 1"/>
          <p:cNvSpPr txBox="1"/>
          <p:nvPr>
            <p:custDataLst>
              <p:tags r:id="rId8"/>
            </p:custDataLst>
          </p:nvPr>
        </p:nvSpPr>
        <p:spPr>
          <a:xfrm>
            <a:off x="7607935" y="4930140"/>
            <a:ext cx="4161790" cy="1043305"/>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基于智能定位终端统计车辆驶入输出围栏信息，包含触发围栏信息、统计日期内的驶入</a:t>
            </a:r>
            <a:r>
              <a:rPr kumimoji="1" lang="en-US" altLang="zh-CN"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a:t>
            </a: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sym typeface="+mn-ea"/>
              </a:rPr>
              <a:t>驶出围栏次数等信息，支持查看围栏告警明细信息。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6" name="标题 1"/>
          <p:cNvSpPr txBox="1"/>
          <p:nvPr>
            <p:custDataLst>
              <p:tags r:id="rId9"/>
            </p:custDataLst>
          </p:nvPr>
        </p:nvSpPr>
        <p:spPr>
          <a:xfrm>
            <a:off x="7607930" y="4426003"/>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围栏报表</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765"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统计分析</a:t>
            </a:r>
            <a:r>
              <a:rPr kumimoji="1" lang="en-US" altLang="zh-CN"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司机统计</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7" name="标题 1"/>
          <p:cNvSpPr txBox="1"/>
          <p:nvPr/>
        </p:nvSpPr>
        <p:spPr>
          <a:xfrm>
            <a:off x="7258628" y="1196950"/>
            <a:ext cx="4692314" cy="4680000"/>
          </a:xfrm>
          <a:prstGeom prst="roundRect">
            <a:avLst>
              <a:gd name="adj" fmla="val 2749"/>
            </a:avLst>
          </a:prstGeom>
          <a:solidFill>
            <a:schemeClr val="bg1">
              <a:lumMod val="95000"/>
            </a:schemeClr>
          </a:solidFill>
          <a:ln w="12700" cap="sq">
            <a:noFill/>
            <a:miter/>
          </a:ln>
        </p:spPr>
        <p:txBody>
          <a:bodyPr vert="horz" wrap="square" lIns="0" tIns="0" rIns="0" bIns="0" rtlCol="0" anchor="ctr"/>
          <a:lstStyle/>
          <a:p>
            <a:pPr algn="ctr">
              <a:lnSpc>
                <a:spcPct val="100000"/>
              </a:lnSpc>
            </a:pPr>
            <a:endParaRPr kumimoji="1" lang="zh-CN" altLang="en-US">
              <a:latin typeface="微软雅黑" panose="020B0503020204020204" pitchFamily="34" charset="-122"/>
              <a:ea typeface="微软雅黑" panose="020B0503020204020204" pitchFamily="34" charset="-122"/>
            </a:endParaRPr>
          </a:p>
        </p:txBody>
      </p:sp>
      <p:cxnSp>
        <p:nvCxnSpPr>
          <p:cNvPr id="11" name="标题 1"/>
          <p:cNvCxnSpPr/>
          <p:nvPr/>
        </p:nvCxnSpPr>
        <p:spPr>
          <a:xfrm>
            <a:off x="7618328" y="1709306"/>
            <a:ext cx="720000" cy="0"/>
          </a:xfrm>
          <a:prstGeom prst="line">
            <a:avLst/>
          </a:prstGeom>
          <a:noFill/>
          <a:ln w="88900" cap="rnd">
            <a:solidFill>
              <a:schemeClr val="accent1"/>
            </a:solidFill>
            <a:miter/>
          </a:ln>
        </p:spPr>
      </p:cxnSp>
      <p:sp>
        <p:nvSpPr>
          <p:cNvPr id="12" name="标题 1"/>
          <p:cNvSpPr txBox="1"/>
          <p:nvPr/>
        </p:nvSpPr>
        <p:spPr>
          <a:xfrm>
            <a:off x="7607935" y="263715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统计每一个司机在某个时间段内的工作概况，包含出车次数、出车里程、出车时长等指标。</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3" name="标题 1"/>
          <p:cNvSpPr txBox="1"/>
          <p:nvPr/>
        </p:nvSpPr>
        <p:spPr>
          <a:xfrm>
            <a:off x="7607930" y="193870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司机工作统计</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4" name="标题 1"/>
          <p:cNvSpPr txBox="1"/>
          <p:nvPr/>
        </p:nvSpPr>
        <p:spPr>
          <a:xfrm>
            <a:off x="7607935" y="4411345"/>
            <a:ext cx="4161790" cy="1181100"/>
          </a:xfrm>
          <a:prstGeom prst="rect">
            <a:avLst/>
          </a:prstGeom>
          <a:noFill/>
          <a:ln>
            <a:noFill/>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综合统计司机出车后评价信息，包含司机信息、评价星级、评价人、评价内容等信息。</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5" name="标题 1"/>
          <p:cNvSpPr txBox="1"/>
          <p:nvPr/>
        </p:nvSpPr>
        <p:spPr>
          <a:xfrm>
            <a:off x="7607930" y="3712898"/>
            <a:ext cx="4161800" cy="585055"/>
          </a:xfrm>
          <a:prstGeom prst="rect">
            <a:avLst/>
          </a:prstGeom>
          <a:noFill/>
          <a:ln>
            <a:noFill/>
          </a:ln>
        </p:spPr>
        <p:txBody>
          <a:bodyPr vert="horz" wrap="square" lIns="0" tIns="0" rIns="0" bIns="0" rtlCol="0" anchor="ctr"/>
          <a:lstStyle/>
          <a:p>
            <a:pPr algn="l">
              <a:lnSpc>
                <a:spcPct val="150000"/>
              </a:lnSpc>
            </a:pPr>
            <a:r>
              <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司机评价统计</a:t>
            </a:r>
            <a:endParaRPr kumimoji="1" lang="zh-CN" altLang="en-US" sz="16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pic>
        <p:nvPicPr>
          <p:cNvPr id="16" name="图片 15"/>
          <p:cNvPicPr>
            <a:picLocks noChangeAspect="1"/>
          </p:cNvPicPr>
          <p:nvPr/>
        </p:nvPicPr>
        <p:blipFill>
          <a:blip r:embed="rId1"/>
          <a:stretch>
            <a:fillRect/>
          </a:stretch>
        </p:blipFill>
        <p:spPr>
          <a:xfrm>
            <a:off x="438150" y="1557020"/>
            <a:ext cx="6031865" cy="2887345"/>
          </a:xfrm>
          <a:prstGeom prst="roundRect">
            <a:avLst>
              <a:gd name="adj" fmla="val 2485"/>
            </a:avLst>
          </a:prstGeom>
          <a:ln w="28575">
            <a:solidFill>
              <a:schemeClr val="tx2"/>
            </a:solidFill>
          </a:ln>
        </p:spPr>
      </p:pic>
      <p:pic>
        <p:nvPicPr>
          <p:cNvPr id="130" name="图片 20" descr="IMG_256"/>
          <p:cNvPicPr>
            <a:picLocks noChangeAspect="1"/>
          </p:cNvPicPr>
          <p:nvPr/>
        </p:nvPicPr>
        <p:blipFill>
          <a:blip r:embed="rId2"/>
          <a:stretch>
            <a:fillRect/>
          </a:stretch>
        </p:blipFill>
        <p:spPr>
          <a:xfrm>
            <a:off x="1055370" y="2564765"/>
            <a:ext cx="5777230" cy="2858770"/>
          </a:xfrm>
          <a:prstGeom prst="roundRect">
            <a:avLst>
              <a:gd name="adj" fmla="val 2865"/>
            </a:avLst>
          </a:prstGeom>
          <a:noFill/>
          <a:ln w="28575">
            <a:solidFill>
              <a:schemeClr val="tx2"/>
            </a:solid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24765" y="-27305"/>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3" name="标题 1"/>
          <p:cNvSpPr txBox="1"/>
          <p:nvPr>
            <p:custDataLst>
              <p:tags r:id="rId1"/>
            </p:custDataLst>
          </p:nvPr>
        </p:nvSpPr>
        <p:spPr>
          <a:xfrm>
            <a:off x="7195820" y="1485265"/>
            <a:ext cx="4577080" cy="1783080"/>
          </a:xfrm>
          <a:prstGeom prst="rect">
            <a:avLst/>
          </a:prstGeom>
          <a:solidFill>
            <a:schemeClr val="bg1"/>
          </a:solidFill>
          <a:ln w="38100" cap="sq">
            <a:solidFill>
              <a:schemeClr val="accent1"/>
            </a:solidFill>
            <a:miter/>
          </a:ln>
          <a:effectLst>
            <a:outerShdw blurRad="317500" dist="190500" dir="3000000" algn="tl" rotWithShape="0">
              <a:schemeClr val="accent1">
                <a:alpha val="15000"/>
              </a:schemeClr>
            </a:outerShdw>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4" name="标题 1"/>
          <p:cNvSpPr txBox="1">
            <a:spLocks noChangeAspect="1"/>
          </p:cNvSpPr>
          <p:nvPr>
            <p:custDataLst>
              <p:tags r:id="rId2"/>
            </p:custDataLst>
          </p:nvPr>
        </p:nvSpPr>
        <p:spPr>
          <a:xfrm>
            <a:off x="7309679" y="1556856"/>
            <a:ext cx="226814" cy="180000"/>
          </a:xfrm>
          <a:custGeom>
            <a:avLst/>
            <a:gdLst>
              <a:gd name="connsiteX0" fmla="*/ 431250 w 431250"/>
              <a:gd name="connsiteY0" fmla="*/ 0 h 342240"/>
              <a:gd name="connsiteX1" fmla="*/ 431250 w 431250"/>
              <a:gd name="connsiteY1" fmla="*/ 74003 h 342240"/>
              <a:gd name="connsiteX2" fmla="*/ 332839 w 431250"/>
              <a:gd name="connsiteY2" fmla="*/ 169740 h 342240"/>
              <a:gd name="connsiteX3" fmla="*/ 431250 w 431250"/>
              <a:gd name="connsiteY3" fmla="*/ 169740 h 342240"/>
              <a:gd name="connsiteX4" fmla="*/ 431250 w 431250"/>
              <a:gd name="connsiteY4" fmla="*/ 342240 h 342240"/>
              <a:gd name="connsiteX5" fmla="*/ 258750 w 431250"/>
              <a:gd name="connsiteY5" fmla="*/ 342240 h 342240"/>
              <a:gd name="connsiteX6" fmla="*/ 258750 w 431250"/>
              <a:gd name="connsiteY6" fmla="*/ 169740 h 342240"/>
              <a:gd name="connsiteX7" fmla="*/ 431250 w 431250"/>
              <a:gd name="connsiteY7" fmla="*/ 0 h 342240"/>
              <a:gd name="connsiteX8" fmla="*/ 172500 w 431250"/>
              <a:gd name="connsiteY8" fmla="*/ 0 h 342240"/>
              <a:gd name="connsiteX9" fmla="*/ 172500 w 431250"/>
              <a:gd name="connsiteY9" fmla="*/ 74003 h 342240"/>
              <a:gd name="connsiteX10" fmla="*/ 74089 w 431250"/>
              <a:gd name="connsiteY10" fmla="*/ 169740 h 342240"/>
              <a:gd name="connsiteX11" fmla="*/ 172500 w 431250"/>
              <a:gd name="connsiteY11" fmla="*/ 169740 h 342240"/>
              <a:gd name="connsiteX12" fmla="*/ 172500 w 431250"/>
              <a:gd name="connsiteY12" fmla="*/ 342240 h 342240"/>
              <a:gd name="connsiteX13" fmla="*/ 0 w 431250"/>
              <a:gd name="connsiteY13" fmla="*/ 342240 h 342240"/>
              <a:gd name="connsiteX14" fmla="*/ 0 w 431250"/>
              <a:gd name="connsiteY14" fmla="*/ 169740 h 342240"/>
              <a:gd name="connsiteX15" fmla="*/ 172500 w 431250"/>
              <a:gd name="connsiteY15" fmla="*/ 0 h 342240"/>
            </a:gdLst>
            <a:ahLst/>
            <a:cxnLst/>
            <a:rect l="l" t="t" r="r" b="b"/>
            <a:pathLst>
              <a:path w="431250" h="342240">
                <a:moveTo>
                  <a:pt x="431250" y="0"/>
                </a:moveTo>
                <a:lnTo>
                  <a:pt x="431250" y="74003"/>
                </a:lnTo>
                <a:cubicBezTo>
                  <a:pt x="377945" y="74028"/>
                  <a:pt x="334333" y="116456"/>
                  <a:pt x="332839" y="169740"/>
                </a:cubicBezTo>
                <a:lnTo>
                  <a:pt x="431250" y="169740"/>
                </a:lnTo>
                <a:lnTo>
                  <a:pt x="431250" y="342240"/>
                </a:lnTo>
                <a:lnTo>
                  <a:pt x="258750" y="342240"/>
                </a:lnTo>
                <a:lnTo>
                  <a:pt x="258750" y="169740"/>
                </a:lnTo>
                <a:cubicBezTo>
                  <a:pt x="260258" y="75551"/>
                  <a:pt x="337049" y="-12"/>
                  <a:pt x="431250" y="0"/>
                </a:cubicBezTo>
                <a:close/>
                <a:moveTo>
                  <a:pt x="172500" y="0"/>
                </a:moveTo>
                <a:lnTo>
                  <a:pt x="172500" y="74003"/>
                </a:lnTo>
                <a:cubicBezTo>
                  <a:pt x="119195" y="74028"/>
                  <a:pt x="75583" y="116456"/>
                  <a:pt x="74089" y="169740"/>
                </a:cubicBezTo>
                <a:lnTo>
                  <a:pt x="172500" y="169740"/>
                </a:lnTo>
                <a:lnTo>
                  <a:pt x="172500" y="342240"/>
                </a:lnTo>
                <a:lnTo>
                  <a:pt x="0" y="342240"/>
                </a:lnTo>
                <a:lnTo>
                  <a:pt x="0" y="169740"/>
                </a:lnTo>
                <a:cubicBezTo>
                  <a:pt x="1508" y="75551"/>
                  <a:pt x="78299" y="-12"/>
                  <a:pt x="172500" y="0"/>
                </a:cubicBezTo>
                <a:close/>
              </a:path>
            </a:pathLst>
          </a:custGeom>
          <a:solidFill>
            <a:schemeClr val="tx1">
              <a:lumMod val="85000"/>
              <a:lumOff val="15000"/>
            </a:schemeClr>
          </a:solidFill>
          <a:ln w="5424" cap="flat">
            <a:noFill/>
            <a:miter/>
          </a:ln>
        </p:spPr>
        <p:txBody>
          <a:bodyPr vert="horz" wrap="square" lIns="0" tIns="0" rIns="0" bIns="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5" name="标题 1"/>
          <p:cNvSpPr txBox="1"/>
          <p:nvPr>
            <p:custDataLst>
              <p:tags r:id="rId3"/>
            </p:custDataLst>
          </p:nvPr>
        </p:nvSpPr>
        <p:spPr>
          <a:xfrm>
            <a:off x="11232915" y="1058966"/>
            <a:ext cx="720000" cy="720000"/>
          </a:xfrm>
          <a:prstGeom prst="round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6" name="标题 1"/>
          <p:cNvSpPr txBox="1"/>
          <p:nvPr>
            <p:custDataLst>
              <p:tags r:id="rId4"/>
            </p:custDataLst>
          </p:nvPr>
        </p:nvSpPr>
        <p:spPr>
          <a:xfrm>
            <a:off x="7536180" y="1701165"/>
            <a:ext cx="3721100" cy="487045"/>
          </a:xfrm>
          <a:prstGeom prst="rect">
            <a:avLst/>
          </a:prstGeom>
          <a:noFill/>
          <a:ln w="12700" cap="sq">
            <a:noFill/>
            <a:miter/>
          </a:ln>
        </p:spPr>
        <p:txBody>
          <a:bodyPr vert="horz" wrap="square" lIns="0" tIns="0" rIns="0" bIns="0" rtlCol="0" anchor="t"/>
          <a:lstStyle/>
          <a:p>
            <a:pPr algn="l">
              <a:lnSpc>
                <a:spcPct val="15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用车费用记录</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7" name="标题 1"/>
          <p:cNvSpPr txBox="1"/>
          <p:nvPr>
            <p:custDataLst>
              <p:tags r:id="rId5"/>
            </p:custDataLst>
          </p:nvPr>
        </p:nvSpPr>
        <p:spPr>
          <a:xfrm>
            <a:off x="11486405" y="1232725"/>
            <a:ext cx="360000" cy="360000"/>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bg1"/>
          </a:solidFill>
          <a:ln w="1860"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8"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费用管理</a:t>
            </a:r>
            <a:endParaRPr kumimoji="1" lang="zh-CN" altLang="en-US" sz="320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9"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0"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1" name="标题 1"/>
          <p:cNvSpPr txBox="1"/>
          <p:nvPr>
            <p:custDataLst>
              <p:tags r:id="rId6"/>
            </p:custDataLst>
          </p:nvPr>
        </p:nvSpPr>
        <p:spPr>
          <a:xfrm>
            <a:off x="7536180" y="2277110"/>
            <a:ext cx="3721100" cy="708660"/>
          </a:xfrm>
          <a:prstGeom prst="rect">
            <a:avLst/>
          </a:prstGeom>
          <a:noFill/>
          <a:ln w="12700" cap="sq">
            <a:noFill/>
            <a:miter/>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智能统计用车相关费用记录数据，包含停车、洗车、路桥、其他等费用类型。支持数据导出</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2" name="标题 1"/>
          <p:cNvSpPr txBox="1"/>
          <p:nvPr>
            <p:custDataLst>
              <p:tags r:id="rId7"/>
            </p:custDataLst>
          </p:nvPr>
        </p:nvSpPr>
        <p:spPr>
          <a:xfrm>
            <a:off x="7195820" y="3573145"/>
            <a:ext cx="4577080" cy="1783080"/>
          </a:xfrm>
          <a:prstGeom prst="rect">
            <a:avLst/>
          </a:prstGeom>
          <a:solidFill>
            <a:schemeClr val="bg1"/>
          </a:solidFill>
          <a:ln w="38100" cap="sq">
            <a:solidFill>
              <a:schemeClr val="accent1"/>
            </a:solidFill>
            <a:miter/>
          </a:ln>
          <a:effectLst>
            <a:outerShdw blurRad="317500" dist="190500" dir="3000000" algn="tl" rotWithShape="0">
              <a:schemeClr val="accent1">
                <a:alpha val="15000"/>
              </a:schemeClr>
            </a:outerShdw>
          </a:effectLst>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3" name="标题 1"/>
          <p:cNvSpPr txBox="1">
            <a:spLocks noChangeAspect="1"/>
          </p:cNvSpPr>
          <p:nvPr>
            <p:custDataLst>
              <p:tags r:id="rId8"/>
            </p:custDataLst>
          </p:nvPr>
        </p:nvSpPr>
        <p:spPr>
          <a:xfrm>
            <a:off x="7309679" y="3644736"/>
            <a:ext cx="226814" cy="180000"/>
          </a:xfrm>
          <a:custGeom>
            <a:avLst/>
            <a:gdLst>
              <a:gd name="connsiteX0" fmla="*/ 431250 w 431250"/>
              <a:gd name="connsiteY0" fmla="*/ 0 h 342240"/>
              <a:gd name="connsiteX1" fmla="*/ 431250 w 431250"/>
              <a:gd name="connsiteY1" fmla="*/ 74003 h 342240"/>
              <a:gd name="connsiteX2" fmla="*/ 332839 w 431250"/>
              <a:gd name="connsiteY2" fmla="*/ 169740 h 342240"/>
              <a:gd name="connsiteX3" fmla="*/ 431250 w 431250"/>
              <a:gd name="connsiteY3" fmla="*/ 169740 h 342240"/>
              <a:gd name="connsiteX4" fmla="*/ 431250 w 431250"/>
              <a:gd name="connsiteY4" fmla="*/ 342240 h 342240"/>
              <a:gd name="connsiteX5" fmla="*/ 258750 w 431250"/>
              <a:gd name="connsiteY5" fmla="*/ 342240 h 342240"/>
              <a:gd name="connsiteX6" fmla="*/ 258750 w 431250"/>
              <a:gd name="connsiteY6" fmla="*/ 169740 h 342240"/>
              <a:gd name="connsiteX7" fmla="*/ 431250 w 431250"/>
              <a:gd name="connsiteY7" fmla="*/ 0 h 342240"/>
              <a:gd name="connsiteX8" fmla="*/ 172500 w 431250"/>
              <a:gd name="connsiteY8" fmla="*/ 0 h 342240"/>
              <a:gd name="connsiteX9" fmla="*/ 172500 w 431250"/>
              <a:gd name="connsiteY9" fmla="*/ 74003 h 342240"/>
              <a:gd name="connsiteX10" fmla="*/ 74089 w 431250"/>
              <a:gd name="connsiteY10" fmla="*/ 169740 h 342240"/>
              <a:gd name="connsiteX11" fmla="*/ 172500 w 431250"/>
              <a:gd name="connsiteY11" fmla="*/ 169740 h 342240"/>
              <a:gd name="connsiteX12" fmla="*/ 172500 w 431250"/>
              <a:gd name="connsiteY12" fmla="*/ 342240 h 342240"/>
              <a:gd name="connsiteX13" fmla="*/ 0 w 431250"/>
              <a:gd name="connsiteY13" fmla="*/ 342240 h 342240"/>
              <a:gd name="connsiteX14" fmla="*/ 0 w 431250"/>
              <a:gd name="connsiteY14" fmla="*/ 169740 h 342240"/>
              <a:gd name="connsiteX15" fmla="*/ 172500 w 431250"/>
              <a:gd name="connsiteY15" fmla="*/ 0 h 342240"/>
            </a:gdLst>
            <a:ahLst/>
            <a:cxnLst/>
            <a:rect l="l" t="t" r="r" b="b"/>
            <a:pathLst>
              <a:path w="431250" h="342240">
                <a:moveTo>
                  <a:pt x="431250" y="0"/>
                </a:moveTo>
                <a:lnTo>
                  <a:pt x="431250" y="74003"/>
                </a:lnTo>
                <a:cubicBezTo>
                  <a:pt x="377945" y="74028"/>
                  <a:pt x="334333" y="116456"/>
                  <a:pt x="332839" y="169740"/>
                </a:cubicBezTo>
                <a:lnTo>
                  <a:pt x="431250" y="169740"/>
                </a:lnTo>
                <a:lnTo>
                  <a:pt x="431250" y="342240"/>
                </a:lnTo>
                <a:lnTo>
                  <a:pt x="258750" y="342240"/>
                </a:lnTo>
                <a:lnTo>
                  <a:pt x="258750" y="169740"/>
                </a:lnTo>
                <a:cubicBezTo>
                  <a:pt x="260258" y="75551"/>
                  <a:pt x="337049" y="-12"/>
                  <a:pt x="431250" y="0"/>
                </a:cubicBezTo>
                <a:close/>
                <a:moveTo>
                  <a:pt x="172500" y="0"/>
                </a:moveTo>
                <a:lnTo>
                  <a:pt x="172500" y="74003"/>
                </a:lnTo>
                <a:cubicBezTo>
                  <a:pt x="119195" y="74028"/>
                  <a:pt x="75583" y="116456"/>
                  <a:pt x="74089" y="169740"/>
                </a:cubicBezTo>
                <a:lnTo>
                  <a:pt x="172500" y="169740"/>
                </a:lnTo>
                <a:lnTo>
                  <a:pt x="172500" y="342240"/>
                </a:lnTo>
                <a:lnTo>
                  <a:pt x="0" y="342240"/>
                </a:lnTo>
                <a:lnTo>
                  <a:pt x="0" y="169740"/>
                </a:lnTo>
                <a:cubicBezTo>
                  <a:pt x="1508" y="75551"/>
                  <a:pt x="78299" y="-12"/>
                  <a:pt x="172500" y="0"/>
                </a:cubicBezTo>
                <a:close/>
              </a:path>
            </a:pathLst>
          </a:custGeom>
          <a:solidFill>
            <a:schemeClr val="tx1">
              <a:lumMod val="85000"/>
              <a:lumOff val="15000"/>
            </a:schemeClr>
          </a:solidFill>
          <a:ln w="5424" cap="flat">
            <a:noFill/>
            <a:miter/>
          </a:ln>
        </p:spPr>
        <p:txBody>
          <a:bodyPr vert="horz" wrap="square" lIns="0" tIns="0" rIns="0" bIns="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4" name="标题 1"/>
          <p:cNvSpPr txBox="1"/>
          <p:nvPr>
            <p:custDataLst>
              <p:tags r:id="rId9"/>
            </p:custDataLst>
          </p:nvPr>
        </p:nvSpPr>
        <p:spPr>
          <a:xfrm>
            <a:off x="11232915" y="3146846"/>
            <a:ext cx="720000" cy="720000"/>
          </a:xfrm>
          <a:prstGeom prst="round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5" name="标题 1"/>
          <p:cNvSpPr txBox="1"/>
          <p:nvPr>
            <p:custDataLst>
              <p:tags r:id="rId10"/>
            </p:custDataLst>
          </p:nvPr>
        </p:nvSpPr>
        <p:spPr>
          <a:xfrm>
            <a:off x="7536180" y="3789045"/>
            <a:ext cx="3721100" cy="487045"/>
          </a:xfrm>
          <a:prstGeom prst="rect">
            <a:avLst/>
          </a:prstGeom>
          <a:noFill/>
          <a:ln w="12700" cap="sq">
            <a:noFill/>
            <a:miter/>
          </a:ln>
        </p:spPr>
        <p:txBody>
          <a:bodyPr vert="horz" wrap="square" lIns="0" tIns="0" rIns="0" bIns="0" rtlCol="0" anchor="t"/>
          <a:lstStyle/>
          <a:p>
            <a:pPr algn="l">
              <a:lnSpc>
                <a:spcPct val="150000"/>
              </a:lnSpc>
            </a:pPr>
            <a:r>
              <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车务费用记录</a:t>
            </a:r>
            <a:endParaRPr kumimoji="1" lang="zh-CN" altLang="en-US" b="1">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sp>
        <p:nvSpPr>
          <p:cNvPr id="16" name="标题 1"/>
          <p:cNvSpPr txBox="1"/>
          <p:nvPr>
            <p:custDataLst>
              <p:tags r:id="rId11"/>
            </p:custDataLst>
          </p:nvPr>
        </p:nvSpPr>
        <p:spPr>
          <a:xfrm>
            <a:off x="11486405" y="3320605"/>
            <a:ext cx="360000" cy="360000"/>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bg1"/>
          </a:solidFill>
          <a:ln w="1860" cap="flat">
            <a:noFill/>
            <a:miter/>
          </a:ln>
        </p:spPr>
        <p:txBody>
          <a:bodyPr vert="horz" wrap="square" lIns="91440" tIns="45720" rIns="91440" bIns="45720" rtlCol="0" anchor="ctr"/>
          <a:lstStyle/>
          <a:p>
            <a:pPr algn="l">
              <a:lnSpc>
                <a:spcPct val="110000"/>
              </a:lnSpc>
            </a:pPr>
            <a:endParaRPr kumimoji="1" lang="zh-CN" altLang="en-US">
              <a:latin typeface="微软雅黑" panose="020B0503020204020204" pitchFamily="34" charset="-122"/>
              <a:ea typeface="微软雅黑" panose="020B0503020204020204" pitchFamily="34" charset="-122"/>
            </a:endParaRPr>
          </a:p>
        </p:txBody>
      </p:sp>
      <p:sp>
        <p:nvSpPr>
          <p:cNvPr id="17" name="标题 1"/>
          <p:cNvSpPr txBox="1"/>
          <p:nvPr>
            <p:custDataLst>
              <p:tags r:id="rId12"/>
            </p:custDataLst>
          </p:nvPr>
        </p:nvSpPr>
        <p:spPr>
          <a:xfrm>
            <a:off x="7536180" y="4364990"/>
            <a:ext cx="3721100" cy="708660"/>
          </a:xfrm>
          <a:prstGeom prst="rect">
            <a:avLst/>
          </a:prstGeom>
          <a:noFill/>
          <a:ln w="12700" cap="sq">
            <a:noFill/>
            <a:miter/>
          </a:ln>
        </p:spPr>
        <p:txBody>
          <a:bodyPr vert="horz" wrap="square" lIns="0" tIns="0" rIns="0" bIns="0" rtlCol="0" anchor="t"/>
          <a:lstStyle/>
          <a:p>
            <a:pPr algn="l">
              <a:lnSpc>
                <a:spcPct val="150000"/>
              </a:lnSpc>
            </a:pPr>
            <a:r>
              <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rPr>
              <a:t>汇总统计车务费用记录管理用车车务数据，包含保养、保险、年检、维修、加油等费用类型</a:t>
            </a:r>
            <a:endParaRPr kumimoji="1" lang="zh-CN" altLang="en-US" sz="1400">
              <a:ln w="12700">
                <a:noFill/>
              </a:ln>
              <a:solidFill>
                <a:srgbClr val="262626">
                  <a:alpha val="100000"/>
                </a:srgbClr>
              </a:solidFill>
              <a:latin typeface="微软雅黑" panose="020B0503020204020204" pitchFamily="34" charset="-122"/>
              <a:ea typeface="微软雅黑" panose="020B0503020204020204" pitchFamily="34" charset="-122"/>
              <a:cs typeface="Source Han Sans" panose="020B0500000000000000" charset="-122"/>
            </a:endParaRPr>
          </a:p>
        </p:txBody>
      </p:sp>
      <p:pic>
        <p:nvPicPr>
          <p:cNvPr id="19" name="图片 10" descr="IMG_256"/>
          <p:cNvPicPr>
            <a:picLocks noChangeAspect="1"/>
          </p:cNvPicPr>
          <p:nvPr/>
        </p:nvPicPr>
        <p:blipFill>
          <a:blip r:embed="rId13"/>
          <a:stretch>
            <a:fillRect/>
          </a:stretch>
        </p:blipFill>
        <p:spPr>
          <a:xfrm>
            <a:off x="335280" y="1629093"/>
            <a:ext cx="5609590" cy="2465705"/>
          </a:xfrm>
          <a:prstGeom prst="roundRect">
            <a:avLst>
              <a:gd name="adj" fmla="val 3270"/>
            </a:avLst>
          </a:prstGeom>
          <a:noFill/>
          <a:ln w="28575">
            <a:solidFill>
              <a:schemeClr val="tx2"/>
            </a:solidFill>
          </a:ln>
        </p:spPr>
      </p:pic>
      <p:pic>
        <p:nvPicPr>
          <p:cNvPr id="111" name="图片 11" descr="IMG_256"/>
          <p:cNvPicPr>
            <a:picLocks noChangeAspect="1"/>
          </p:cNvPicPr>
          <p:nvPr/>
        </p:nvPicPr>
        <p:blipFill>
          <a:blip r:embed="rId14"/>
          <a:stretch>
            <a:fillRect/>
          </a:stretch>
        </p:blipFill>
        <p:spPr>
          <a:xfrm>
            <a:off x="1487805" y="2709545"/>
            <a:ext cx="5272405" cy="2627630"/>
          </a:xfrm>
          <a:prstGeom prst="roundRect">
            <a:avLst>
              <a:gd name="adj" fmla="val 1208"/>
            </a:avLst>
          </a:prstGeom>
          <a:noFill/>
          <a:ln w="28575">
            <a:solidFill>
              <a:schemeClr val="tx2"/>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660400" y="5821680"/>
            <a:ext cx="731520" cy="243840"/>
          </a:xfrm>
          <a:prstGeom prst="roundRect">
            <a:avLst>
              <a:gd name="adj" fmla="val 50000"/>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753110" y="3634740"/>
            <a:ext cx="10765790" cy="2346960"/>
          </a:xfrm>
          <a:prstGeom prst="roundRect">
            <a:avLst>
              <a:gd name="adj" fmla="val 5159"/>
            </a:avLst>
          </a:prstGeom>
          <a:solidFill>
            <a:schemeClr val="bg1"/>
          </a:solidFill>
          <a:ln w="12700" cap="sq">
            <a:noFill/>
            <a:miter/>
          </a:ln>
          <a:effectLst>
            <a:outerShdw blurRad="469900" dist="38100" dir="2700000" algn="tl" rotWithShape="0">
              <a:srgbClr val="000000">
                <a:alpha val="8000"/>
              </a:srgb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custDataLst>
              <p:tags r:id="rId1"/>
            </p:custDataLst>
          </p:nvPr>
        </p:nvSpPr>
        <p:spPr>
          <a:xfrm>
            <a:off x="1172574" y="4309639"/>
            <a:ext cx="4611005" cy="1512041"/>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开发框架作为平台底层应用的基础服务，是一个微服务系统运行所必要的组件服务。</a:t>
            </a:r>
            <a:endParaRPr kumimoji="1" lang="zh-CN" altLang="en-US"/>
          </a:p>
        </p:txBody>
      </p:sp>
      <p:sp>
        <p:nvSpPr>
          <p:cNvPr id="6" name="标题 1"/>
          <p:cNvSpPr txBox="1"/>
          <p:nvPr>
            <p:custDataLst>
              <p:tags r:id="rId2"/>
            </p:custDataLst>
          </p:nvPr>
        </p:nvSpPr>
        <p:spPr>
          <a:xfrm>
            <a:off x="6323694" y="4309639"/>
            <a:ext cx="4611005" cy="1512041"/>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提供一系列通用的开发工具包，定义了基础工具类，如配置、缓存、路由、发号器等工具。</a:t>
            </a:r>
            <a:endParaRPr kumimoji="1" lang="zh-CN" altLang="en-US"/>
          </a:p>
        </p:txBody>
      </p:sp>
      <p:sp>
        <p:nvSpPr>
          <p:cNvPr id="7" name="标题 1"/>
          <p:cNvSpPr txBox="1"/>
          <p:nvPr>
            <p:custDataLst>
              <p:tags r:id="rId3"/>
            </p:custDataLst>
          </p:nvPr>
        </p:nvSpPr>
        <p:spPr>
          <a:xfrm>
            <a:off x="1172575" y="3934093"/>
            <a:ext cx="4627570" cy="338554"/>
          </a:xfrm>
          <a:prstGeom prst="rect">
            <a:avLst/>
          </a:prstGeom>
          <a:noFill/>
          <a:ln>
            <a:noFill/>
          </a:ln>
        </p:spPr>
        <p:txBody>
          <a:bodyPr vert="horz" wrap="square" lIns="0" tIns="0" rIns="0" bIns="0" rtlCol="0" anchor="ctr"/>
          <a:lstStyle/>
          <a:p>
            <a:pPr algn="l">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微服务系统</a:t>
            </a:r>
            <a:endParaRPr kumimoji="1" lang="zh-CN" altLang="en-US"/>
          </a:p>
        </p:txBody>
      </p:sp>
      <p:sp>
        <p:nvSpPr>
          <p:cNvPr id="8" name="标题 1"/>
          <p:cNvSpPr txBox="1"/>
          <p:nvPr>
            <p:custDataLst>
              <p:tags r:id="rId4"/>
            </p:custDataLst>
          </p:nvPr>
        </p:nvSpPr>
        <p:spPr>
          <a:xfrm>
            <a:off x="6323695" y="3934093"/>
            <a:ext cx="4627570" cy="338554"/>
          </a:xfrm>
          <a:prstGeom prst="rect">
            <a:avLst/>
          </a:prstGeom>
          <a:noFill/>
          <a:ln>
            <a:noFill/>
          </a:ln>
        </p:spPr>
        <p:txBody>
          <a:bodyPr vert="horz" wrap="square" lIns="0" tIns="0" rIns="0" bIns="0" rtlCol="0" anchor="ctr"/>
          <a:lstStyle/>
          <a:p>
            <a:pPr algn="l">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辅助开发包</a:t>
            </a:r>
            <a:endParaRPr kumimoji="1" lang="zh-CN" altLang="en-US"/>
          </a:p>
        </p:txBody>
      </p:sp>
      <p:sp>
        <p:nvSpPr>
          <p:cNvPr id="9" name="标题 1"/>
          <p:cNvSpPr txBox="1"/>
          <p:nvPr/>
        </p:nvSpPr>
        <p:spPr>
          <a:xfrm>
            <a:off x="1051560" y="1863619"/>
            <a:ext cx="5646420" cy="1230101"/>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平台设计灵活可扩展、可移植、可应对高并发需求，同时兼顾本地化、私有云、公有云部署，支持SaaS模式应用。</a:t>
            </a:r>
            <a:endParaRPr kumimoji="1" lang="zh-CN" altLang="en-US"/>
          </a:p>
        </p:txBody>
      </p:sp>
      <p:sp>
        <p:nvSpPr>
          <p:cNvPr id="12" name="标题 1"/>
          <p:cNvSpPr txBox="1"/>
          <p:nvPr/>
        </p:nvSpPr>
        <p:spPr>
          <a:xfrm>
            <a:off x="1051560" y="1457593"/>
            <a:ext cx="5641340" cy="338554"/>
          </a:xfrm>
          <a:prstGeom prst="rect">
            <a:avLst/>
          </a:prstGeom>
          <a:noFill/>
          <a:ln>
            <a:noFill/>
          </a:ln>
        </p:spPr>
        <p:txBody>
          <a:bodyPr vert="horz" wrap="square" lIns="0" tIns="0" rIns="0" bIns="0" rtlCol="0" anchor="ctr"/>
          <a:lstStyle/>
          <a:p>
            <a:pPr algn="l">
              <a:lnSpc>
                <a:spcPct val="100000"/>
              </a:lnSpc>
            </a:pPr>
            <a:r>
              <a:rPr kumimoji="1" lang="en-US" altLang="zh-CN" sz="1600">
                <a:ln w="12700">
                  <a:noFill/>
                </a:ln>
                <a:solidFill>
                  <a:srgbClr val="000000">
                    <a:alpha val="100000"/>
                  </a:srgbClr>
                </a:solidFill>
                <a:latin typeface="思源黑体 CN Bold" panose="020B0800000000000000" charset="-122"/>
                <a:ea typeface="思源黑体 CN Bold" panose="020B0800000000000000" charset="-122"/>
                <a:cs typeface="思源黑体 CN Bold" panose="020B0800000000000000" charset="-122"/>
              </a:rPr>
              <a:t>灵活性与可扩展性</a:t>
            </a:r>
            <a:endParaRPr kumimoji="1" lang="zh-CN" altLang="en-US"/>
          </a:p>
        </p:txBody>
      </p:sp>
      <p:sp>
        <p:nvSpPr>
          <p:cNvPr id="13" name="标题 1"/>
          <p:cNvSpPr txBox="1"/>
          <p:nvPr/>
        </p:nvSpPr>
        <p:spPr>
          <a:xfrm>
            <a:off x="836650" y="475975"/>
            <a:ext cx="10682250" cy="468000"/>
          </a:xfrm>
          <a:prstGeom prst="rect">
            <a:avLst/>
          </a:prstGeom>
          <a:noFill/>
          <a:ln>
            <a:noFill/>
          </a:ln>
        </p:spPr>
        <p:txBody>
          <a:bodyPr vert="horz" wrap="square" lIns="0" tIns="0" rIns="0" bIns="0" rtlCol="0" anchor="ctr"/>
          <a:lstStyle/>
          <a:p>
            <a:pPr algn="l">
              <a:lnSpc>
                <a:spcPct val="110000"/>
              </a:lnSpc>
            </a:pPr>
            <a:r>
              <a:rPr kumimoji="1" lang="en-US" altLang="zh-CN" sz="3200">
                <a:ln w="12700">
                  <a:noFill/>
                </a:ln>
                <a:solidFill>
                  <a:srgbClr val="006EFF">
                    <a:alpha val="100000"/>
                  </a:srgbClr>
                </a:solidFill>
                <a:latin typeface="思源黑体 CN Bold" panose="020B0800000000000000" charset="-122"/>
                <a:ea typeface="思源黑体 CN Bold" panose="020B0800000000000000" charset="-122"/>
                <a:cs typeface="思源黑体 CN Bold" panose="020B0800000000000000" charset="-122"/>
              </a:rPr>
              <a:t>平台设计</a:t>
            </a:r>
            <a:endParaRPr kumimoji="1" lang="zh-CN" altLang="en-US"/>
          </a:p>
        </p:txBody>
      </p:sp>
      <p:sp>
        <p:nvSpPr>
          <p:cNvPr id="14"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16" name="图片 15"/>
          <p:cNvPicPr>
            <a:picLocks noChangeAspect="1"/>
          </p:cNvPicPr>
          <p:nvPr/>
        </p:nvPicPr>
        <p:blipFill>
          <a:blip r:embed="rId5"/>
          <a:stretch>
            <a:fillRect/>
          </a:stretch>
        </p:blipFill>
        <p:spPr>
          <a:xfrm>
            <a:off x="7414260" y="1135380"/>
            <a:ext cx="3662680" cy="1958340"/>
          </a:xfrm>
          <a:prstGeom prst="round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dirty="0"/>
          </a:p>
        </p:txBody>
      </p:sp>
      <p:sp>
        <p:nvSpPr>
          <p:cNvPr id="15" name="标题 1"/>
          <p:cNvSpPr txBox="1"/>
          <p:nvPr/>
        </p:nvSpPr>
        <p:spPr>
          <a:xfrm>
            <a:off x="836650" y="308761"/>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部署架构</a:t>
            </a:r>
            <a:r>
              <a:rPr kumimoji="1" lang="en-US" altLang="zh-CN"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&amp;</a:t>
            </a:r>
            <a:r>
              <a:rPr kumimoji="1" lang="zh-CN" altLang="en-US"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技术栈</a:t>
            </a:r>
            <a:endParaRPr kumimoji="1" lang="zh-CN" altLang="en-US"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endParaRPr>
          </a:p>
        </p:txBody>
      </p:sp>
      <p:sp>
        <p:nvSpPr>
          <p:cNvPr id="16"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1"/>
          <a:stretch>
            <a:fillRect/>
          </a:stretch>
        </p:blipFill>
        <p:spPr>
          <a:xfrm>
            <a:off x="773150" y="1085522"/>
            <a:ext cx="6941258" cy="5389378"/>
          </a:xfrm>
          <a:prstGeom prst="rect">
            <a:avLst/>
          </a:prstGeom>
        </p:spPr>
      </p:pic>
      <p:sp>
        <p:nvSpPr>
          <p:cNvPr id="5" name="文本框 4"/>
          <p:cNvSpPr txBox="1"/>
          <p:nvPr/>
        </p:nvSpPr>
        <p:spPr>
          <a:xfrm>
            <a:off x="9036254" y="4197926"/>
            <a:ext cx="108234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400" b="1" dirty="0">
                <a:solidFill>
                  <a:schemeClr val="accent1"/>
                </a:solidFill>
                <a:latin typeface="微软雅黑" panose="020B0503020204020204" pitchFamily="34" charset="-122"/>
                <a:ea typeface="微软雅黑" panose="020B0503020204020204" pitchFamily="34" charset="-122"/>
              </a:rPr>
              <a:t>前</a:t>
            </a:r>
            <a:r>
              <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端技术栈</a:t>
            </a:r>
            <a:endPar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9024147" y="4622995"/>
            <a:ext cx="2378888"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开发语言：</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HTML</a:t>
            </a: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JS</a:t>
            </a: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CSS</a:t>
            </a: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b="1" dirty="0">
              <a:solidFill>
                <a:schemeClr val="accent1"/>
              </a:solidFill>
              <a:latin typeface="Arial" panose="020B0604020202020204"/>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开发框架：</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VUE2.x</a:t>
            </a: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a:t>
            </a:r>
            <a:r>
              <a:rPr lang="en-US" altLang="zh-CN" sz="1200" b="1" dirty="0" err="1">
                <a:solidFill>
                  <a:schemeClr val="accent1"/>
                </a:solidFill>
                <a:latin typeface="Arial" panose="020B0604020202020204"/>
                <a:ea typeface="微软雅黑" panose="020B0503020204020204" pitchFamily="34" charset="-122"/>
              </a:rPr>
              <a:t>uni</a:t>
            </a:r>
            <a:r>
              <a:rPr lang="en-US" altLang="zh-CN" sz="1200" b="1" dirty="0">
                <a:solidFill>
                  <a:schemeClr val="accent1"/>
                </a:solidFill>
                <a:latin typeface="Arial" panose="020B0604020202020204"/>
                <a:ea typeface="微软雅黑" panose="020B0503020204020204" pitchFamily="34" charset="-122"/>
              </a:rPr>
              <a:t>-app</a:t>
            </a: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UI</a:t>
            </a: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框架：</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Element UI</a:t>
            </a: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p:txBody>
      </p:sp>
      <p:pic>
        <p:nvPicPr>
          <p:cNvPr id="7" name="图形 6"/>
          <p:cNvPicPr>
            <a:picLocks noChangeAspect="1"/>
          </p:cNvPicPr>
          <p:nvPr/>
        </p:nvPicPr>
        <p:blipFill>
          <a:blip r:embed="rId2">
            <a:extLst>
              <a:ext uri="{96DAC541-7B7A-43D3-8B79-37D633B846F1}">
                <asvg:svgBlip xmlns:asvg="http://schemas.microsoft.com/office/drawing/2016/SVG/main" r:embed="rId3"/>
              </a:ext>
            </a:extLst>
          </a:blip>
          <a:srcRect/>
          <a:stretch>
            <a:fillRect/>
          </a:stretch>
        </p:blipFill>
        <p:spPr>
          <a:xfrm>
            <a:off x="8115888" y="4434655"/>
            <a:ext cx="462083" cy="376679"/>
          </a:xfrm>
          <a:prstGeom prst="rect">
            <a:avLst/>
          </a:prstGeom>
        </p:spPr>
      </p:pic>
      <p:grpSp>
        <p:nvGrpSpPr>
          <p:cNvPr id="8" name="组合 7"/>
          <p:cNvGrpSpPr/>
          <p:nvPr/>
        </p:nvGrpSpPr>
        <p:grpSpPr>
          <a:xfrm>
            <a:off x="8036749" y="1765069"/>
            <a:ext cx="3366279" cy="2179395"/>
            <a:chOff x="1170518" y="2472809"/>
            <a:chExt cx="2646603" cy="2101952"/>
          </a:xfrm>
        </p:grpSpPr>
        <p:sp>
          <p:nvSpPr>
            <p:cNvPr id="9" name="文本框 8"/>
            <p:cNvSpPr txBox="1"/>
            <p:nvPr/>
          </p:nvSpPr>
          <p:spPr>
            <a:xfrm>
              <a:off x="1956335" y="2472809"/>
              <a:ext cx="850952" cy="29684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后端技术栈</a:t>
              </a:r>
              <a:endPar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1946817" y="2882774"/>
              <a:ext cx="1870304" cy="16919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开发语言：</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JAVA</a:t>
              </a: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200" b="1" dirty="0">
                <a:solidFill>
                  <a:schemeClr val="accent1"/>
                </a:solidFill>
                <a:latin typeface="Arial" panose="020B0604020202020204"/>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开发框架：</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Spring Boot 2.x</a:t>
              </a:r>
              <a:r>
                <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a:t>
              </a:r>
              <a:r>
                <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rPr>
                <a:t>Netty3.x</a:t>
              </a:r>
              <a:endParaRPr lang="en-US" altLang="zh-CN" sz="1200" b="1" dirty="0">
                <a:solidFill>
                  <a:schemeClr val="accent1"/>
                </a:solidFill>
                <a:latin typeface="Arial" panose="020B0604020202020204"/>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dirty="0">
                  <a:solidFill>
                    <a:schemeClr val="accent1"/>
                  </a:solidFill>
                  <a:latin typeface="Arial" panose="020B0604020202020204"/>
                  <a:ea typeface="微软雅黑" panose="020B0503020204020204" pitchFamily="34" charset="-122"/>
                </a:rPr>
                <a:t>中间件：</a:t>
              </a:r>
              <a:r>
                <a:rPr lang="en-US" altLang="zh-CN" sz="1200" b="1" dirty="0">
                  <a:solidFill>
                    <a:schemeClr val="accent1"/>
                  </a:solidFill>
                  <a:latin typeface="Arial" panose="020B0604020202020204"/>
                  <a:ea typeface="微软雅黑" panose="020B0503020204020204" pitchFamily="34" charset="-122"/>
                </a:rPr>
                <a:t>MySQL5.7+</a:t>
              </a:r>
              <a:r>
                <a:rPr lang="zh-CN" altLang="en-US" sz="1200" b="1" dirty="0">
                  <a:solidFill>
                    <a:schemeClr val="accent1"/>
                  </a:solidFill>
                  <a:latin typeface="Arial" panose="020B0604020202020204"/>
                  <a:ea typeface="微软雅黑" panose="020B0503020204020204" pitchFamily="34" charset="-122"/>
                </a:rPr>
                <a:t>、</a:t>
              </a:r>
              <a:r>
                <a:rPr lang="en-US" altLang="zh-CN" sz="1200" b="1" dirty="0">
                  <a:solidFill>
                    <a:schemeClr val="accent1"/>
                  </a:solidFill>
                  <a:latin typeface="Arial" panose="020B0604020202020204"/>
                  <a:ea typeface="微软雅黑" panose="020B0503020204020204" pitchFamily="34" charset="-122"/>
                </a:rPr>
                <a:t>Redis5.x</a:t>
              </a:r>
              <a:r>
                <a:rPr lang="zh-CN" altLang="en-US" sz="1200" b="1" dirty="0">
                  <a:solidFill>
                    <a:schemeClr val="accent1"/>
                  </a:solidFill>
                  <a:latin typeface="Arial" panose="020B0604020202020204"/>
                  <a:ea typeface="微软雅黑" panose="020B0503020204020204" pitchFamily="34" charset="-122"/>
                </a:rPr>
                <a:t>、</a:t>
              </a:r>
              <a:r>
                <a:rPr lang="en-US" altLang="zh-CN" sz="1200" b="1" dirty="0">
                  <a:solidFill>
                    <a:schemeClr val="accent1"/>
                  </a:solidFill>
                  <a:latin typeface="Arial" panose="020B0604020202020204"/>
                  <a:ea typeface="微软雅黑" panose="020B0503020204020204" pitchFamily="34" charset="-122"/>
                </a:rPr>
                <a:t>Cassandra(</a:t>
              </a:r>
              <a:r>
                <a:rPr lang="zh-CN" altLang="en-US" sz="1200" b="1" dirty="0">
                  <a:solidFill>
                    <a:schemeClr val="accent1"/>
                  </a:solidFill>
                  <a:latin typeface="Arial" panose="020B0604020202020204"/>
                  <a:ea typeface="微软雅黑" panose="020B0503020204020204" pitchFamily="34" charset="-122"/>
                </a:rPr>
                <a:t>可选</a:t>
              </a:r>
              <a:r>
                <a:rPr lang="en-US" altLang="zh-CN" sz="1200" b="1" dirty="0">
                  <a:solidFill>
                    <a:schemeClr val="accent1"/>
                  </a:solidFill>
                  <a:latin typeface="Arial" panose="020B0604020202020204"/>
                  <a:ea typeface="微软雅黑" panose="020B0503020204020204" pitchFamily="34" charset="-122"/>
                </a:rPr>
                <a:t>)</a:t>
              </a:r>
              <a:r>
                <a:rPr lang="zh-CN" altLang="en-US" sz="1200" b="1" dirty="0">
                  <a:solidFill>
                    <a:schemeClr val="accent1"/>
                  </a:solidFill>
                  <a:latin typeface="Arial" panose="020B0604020202020204"/>
                  <a:ea typeface="微软雅黑" panose="020B0503020204020204" pitchFamily="34" charset="-122"/>
                </a:rPr>
                <a:t>、</a:t>
              </a:r>
              <a:r>
                <a:rPr lang="en-US" altLang="zh-CN" sz="1200" b="1" dirty="0" err="1">
                  <a:solidFill>
                    <a:schemeClr val="accent1"/>
                  </a:solidFill>
                  <a:latin typeface="Arial" panose="020B0604020202020204"/>
                  <a:ea typeface="微软雅黑" panose="020B0503020204020204" pitchFamily="34" charset="-122"/>
                </a:rPr>
                <a:t>RocketMQ</a:t>
              </a:r>
              <a:r>
                <a:rPr lang="zh-CN" altLang="en-US" sz="1200" b="1" dirty="0">
                  <a:solidFill>
                    <a:schemeClr val="accent1"/>
                  </a:solidFill>
                  <a:latin typeface="Arial" panose="020B0604020202020204"/>
                  <a:ea typeface="微软雅黑" panose="020B0503020204020204" pitchFamily="34" charset="-122"/>
                </a:rPr>
                <a:t>、</a:t>
              </a:r>
              <a:r>
                <a:rPr lang="en-US" altLang="zh-CN" sz="1200" b="1" dirty="0" err="1">
                  <a:solidFill>
                    <a:schemeClr val="accent1"/>
                  </a:solidFill>
                  <a:latin typeface="Arial" panose="020B0604020202020204"/>
                  <a:ea typeface="微软雅黑" panose="020B0503020204020204" pitchFamily="34" charset="-122"/>
                </a:rPr>
                <a:t>Minio</a:t>
              </a:r>
              <a:r>
                <a:rPr lang="zh-CN" altLang="en-US" sz="1200" b="1" dirty="0">
                  <a:solidFill>
                    <a:schemeClr val="accent1"/>
                  </a:solidFill>
                  <a:latin typeface="Arial" panose="020B0604020202020204"/>
                  <a:ea typeface="微软雅黑" panose="020B0503020204020204" pitchFamily="34" charset="-122"/>
                </a:rPr>
                <a:t>、</a:t>
              </a:r>
              <a:r>
                <a:rPr lang="en-US" altLang="zh-CN" sz="1200" b="1" dirty="0">
                  <a:solidFill>
                    <a:schemeClr val="accent1"/>
                  </a:solidFill>
                  <a:latin typeface="Arial" panose="020B0604020202020204"/>
                  <a:ea typeface="微软雅黑" panose="020B0503020204020204" pitchFamily="34" charset="-122"/>
                </a:rPr>
                <a:t>Nginx</a:t>
              </a:r>
              <a:endParaRPr lang="en-US" altLang="zh-CN" sz="1200" b="1" dirty="0">
                <a:solidFill>
                  <a:schemeClr val="accent1"/>
                </a:solidFill>
                <a:latin typeface="Arial" panose="020B0604020202020204"/>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p:txBody>
        </p:sp>
        <p:pic>
          <p:nvPicPr>
            <p:cNvPr id="11" name="图形 10"/>
            <p:cNvPicPr>
              <a:picLocks noChangeAspect="1"/>
            </p:cNvPicPr>
            <p:nvPr/>
          </p:nvPicPr>
          <p:blipFill>
            <a:blip r:embed="rId2">
              <a:extLst>
                <a:ext uri="{96DAC541-7B7A-43D3-8B79-37D633B846F1}">
                  <asvg:svgBlip xmlns:asvg="http://schemas.microsoft.com/office/drawing/2016/SVG/main" r:embed="rId3"/>
                </a:ext>
              </a:extLst>
            </a:blip>
            <a:srcRect/>
            <a:stretch>
              <a:fillRect/>
            </a:stretch>
          </p:blipFill>
          <p:spPr>
            <a:xfrm>
              <a:off x="1170518" y="2701128"/>
              <a:ext cx="363294" cy="363294"/>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dirty="0"/>
          </a:p>
        </p:txBody>
      </p:sp>
      <p:sp>
        <p:nvSpPr>
          <p:cNvPr id="15" name="标题 1"/>
          <p:cNvSpPr txBox="1"/>
          <p:nvPr/>
        </p:nvSpPr>
        <p:spPr>
          <a:xfrm>
            <a:off x="836650" y="308761"/>
            <a:ext cx="10682250" cy="468000"/>
          </a:xfrm>
          <a:prstGeom prst="rect">
            <a:avLst/>
          </a:prstGeom>
          <a:noFill/>
          <a:ln>
            <a:noFill/>
          </a:ln>
        </p:spPr>
        <p:txBody>
          <a:bodyPr vert="horz" wrap="square" lIns="0" tIns="0" rIns="0" bIns="0" rtlCol="0" anchor="ctr"/>
          <a:lstStyle/>
          <a:p>
            <a:pPr algn="l">
              <a:lnSpc>
                <a:spcPct val="110000"/>
              </a:lnSpc>
            </a:pPr>
            <a:r>
              <a:rPr kumimoji="1" lang="zh-CN" altLang="en-US" sz="3200" dirty="0">
                <a:ln w="12700">
                  <a:noFill/>
                </a:ln>
                <a:solidFill>
                  <a:srgbClr val="006EFF">
                    <a:alpha val="100000"/>
                  </a:srgbClr>
                </a:solidFill>
                <a:latin typeface="微软雅黑" panose="020B0503020204020204" pitchFamily="34" charset="-122"/>
                <a:ea typeface="微软雅黑" panose="020B0503020204020204" pitchFamily="34" charset="-122"/>
                <a:cs typeface="思源黑体 CN Bold" panose="020B0800000000000000" charset="-122"/>
              </a:rPr>
              <a:t>系统开放性</a:t>
            </a:r>
            <a:endParaRPr kumimoji="1" lang="zh-CN" altLang="en-US" dirty="0">
              <a:latin typeface="微软雅黑" panose="020B0503020204020204" pitchFamily="34" charset="-122"/>
              <a:ea typeface="微软雅黑" panose="020B0503020204020204" pitchFamily="34" charset="-122"/>
            </a:endParaRPr>
          </a:p>
        </p:txBody>
      </p:sp>
      <p:sp>
        <p:nvSpPr>
          <p:cNvPr id="16" name="标题 1"/>
          <p:cNvSpPr txBox="1"/>
          <p:nvPr/>
        </p:nvSpPr>
        <p:spPr>
          <a:xfrm>
            <a:off x="169743" y="-1"/>
            <a:ext cx="603407" cy="965451"/>
          </a:xfrm>
          <a:prstGeom prst="parallelogram">
            <a:avLst>
              <a:gd name="adj" fmla="val 73502"/>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438153" y="454500"/>
            <a:ext cx="319344" cy="510950"/>
          </a:xfrm>
          <a:prstGeom prst="parallelogram">
            <a:avLst>
              <a:gd name="adj" fmla="val 73502"/>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18" name="图片 1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57497" y="990798"/>
            <a:ext cx="8002429" cy="5644346"/>
          </a:xfrm>
          <a:prstGeom prst="rect">
            <a:avLst/>
          </a:prstGeom>
        </p:spPr>
      </p:pic>
      <p:sp>
        <p:nvSpPr>
          <p:cNvPr id="33" name="文本框 32"/>
          <p:cNvSpPr txBox="1"/>
          <p:nvPr/>
        </p:nvSpPr>
        <p:spPr>
          <a:xfrm>
            <a:off x="9848436" y="3218340"/>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开放接口</a:t>
            </a:r>
            <a:endPar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34" name="矩形 33"/>
          <p:cNvSpPr/>
          <p:nvPr/>
        </p:nvSpPr>
        <p:spPr>
          <a:xfrm>
            <a:off x="9838917" y="3628305"/>
            <a:ext cx="187030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SourceHanSansSC"/>
                <a:ea typeface="微软雅黑" panose="020B0503020204020204" pitchFamily="34" charset="-122"/>
                <a:cs typeface="+mn-cs"/>
              </a:rPr>
              <a:t>开放标准接口，便于和企业既有系统快速对接集成</a:t>
            </a:r>
            <a:endPar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p:txBody>
      </p:sp>
      <p:pic>
        <p:nvPicPr>
          <p:cNvPr id="35" name="图形 34"/>
          <p:cNvPicPr>
            <a:picLocks noChangeAspect="1"/>
          </p:cNvPicPr>
          <p:nvPr/>
        </p:nvPicPr>
        <p:blipFill>
          <a:blip r:embed="rId2">
            <a:extLst>
              <a:ext uri="{96DAC541-7B7A-43D3-8B79-37D633B846F1}">
                <asvg:svgBlip xmlns:asvg="http://schemas.microsoft.com/office/drawing/2016/SVG/main" r:embed="rId3"/>
              </a:ext>
            </a:extLst>
          </a:blip>
          <a:srcRect/>
          <a:stretch>
            <a:fillRect/>
          </a:stretch>
        </p:blipFill>
        <p:spPr>
          <a:xfrm>
            <a:off x="9010184" y="3443639"/>
            <a:ext cx="369332" cy="369332"/>
          </a:xfrm>
          <a:prstGeom prst="rect">
            <a:avLst/>
          </a:prstGeom>
        </p:spPr>
      </p:pic>
      <p:grpSp>
        <p:nvGrpSpPr>
          <p:cNvPr id="36" name="组合 35"/>
          <p:cNvGrpSpPr/>
          <p:nvPr/>
        </p:nvGrpSpPr>
        <p:grpSpPr>
          <a:xfrm>
            <a:off x="9013394" y="1794910"/>
            <a:ext cx="2629028" cy="871630"/>
            <a:chOff x="1188096" y="2472810"/>
            <a:chExt cx="2629028" cy="871630"/>
          </a:xfrm>
        </p:grpSpPr>
        <p:sp>
          <p:nvSpPr>
            <p:cNvPr id="37" name="文本框 36"/>
            <p:cNvSpPr txBox="1"/>
            <p:nvPr/>
          </p:nvSpPr>
          <p:spPr>
            <a:xfrm>
              <a:off x="1956337" y="2472810"/>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跨多生态</a:t>
              </a:r>
              <a:endPar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38" name="矩形 37"/>
            <p:cNvSpPr/>
            <p:nvPr/>
          </p:nvSpPr>
          <p:spPr>
            <a:xfrm>
              <a:off x="1946818" y="2882775"/>
              <a:ext cx="187030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dirty="0">
                  <a:solidFill>
                    <a:schemeClr val="accent1"/>
                  </a:solidFill>
                  <a:latin typeface="Arial" panose="020B0604020202020204"/>
                  <a:ea typeface="微软雅黑" panose="020B0503020204020204" pitchFamily="34" charset="-122"/>
                </a:rPr>
                <a:t>客户可根据企业自身生态性需求选择平台应用</a:t>
              </a:r>
              <a:endPar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p:txBody>
        </p:sp>
        <p:pic>
          <p:nvPicPr>
            <p:cNvPr id="39" name="图形 38"/>
            <p:cNvPicPr>
              <a:picLocks noChangeAspect="1"/>
            </p:cNvPicPr>
            <p:nvPr/>
          </p:nvPicPr>
          <p:blipFill>
            <a:blip r:embed="rId4">
              <a:extLst>
                <a:ext uri="{96DAC541-7B7A-43D3-8B79-37D633B846F1}">
                  <asvg:svgBlip xmlns:asvg="http://schemas.microsoft.com/office/drawing/2016/SVG/main" r:embed="rId5"/>
                </a:ext>
              </a:extLst>
            </a:blip>
            <a:srcRect/>
            <a:stretch>
              <a:fillRect/>
            </a:stretch>
          </p:blipFill>
          <p:spPr>
            <a:xfrm>
              <a:off x="1188096" y="2701128"/>
              <a:ext cx="363294" cy="363294"/>
            </a:xfrm>
            <a:prstGeom prst="rect">
              <a:avLst/>
            </a:prstGeom>
          </p:spPr>
        </p:pic>
      </p:grpSp>
      <p:sp>
        <p:nvSpPr>
          <p:cNvPr id="41" name="文本框 40"/>
          <p:cNvSpPr txBox="1"/>
          <p:nvPr/>
        </p:nvSpPr>
        <p:spPr>
          <a:xfrm>
            <a:off x="9861136" y="4641771"/>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定制开发</a:t>
            </a:r>
            <a:endParaRPr kumimoji="1"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42" name="矩形 41"/>
          <p:cNvSpPr/>
          <p:nvPr/>
        </p:nvSpPr>
        <p:spPr>
          <a:xfrm>
            <a:off x="9851617" y="5051736"/>
            <a:ext cx="187030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accent1"/>
                </a:solidFill>
                <a:effectLst/>
                <a:uLnTx/>
                <a:uFillTx/>
                <a:latin typeface="SourceHanSansSC"/>
                <a:ea typeface="微软雅黑" panose="020B0503020204020204" pitchFamily="34" charset="-122"/>
                <a:cs typeface="+mn-cs"/>
              </a:rPr>
              <a:t>可根据企业特殊需求进行定制化开发及私有化部署</a:t>
            </a:r>
            <a:endParaRPr kumimoji="0" lang="zh-CN" altLang="en-US" sz="1200" b="1" i="0" u="none" strike="noStrike" kern="1200" cap="none" spc="0" normalizeH="0" baseline="0" noProof="0" dirty="0">
              <a:ln>
                <a:noFill/>
              </a:ln>
              <a:solidFill>
                <a:schemeClr val="accent1"/>
              </a:solidFill>
              <a:effectLst/>
              <a:uLnTx/>
              <a:uFillTx/>
              <a:latin typeface="Arial" panose="020B0604020202020204"/>
              <a:ea typeface="微软雅黑" panose="020B0503020204020204" pitchFamily="34" charset="-122"/>
              <a:cs typeface="+mn-cs"/>
            </a:endParaRPr>
          </a:p>
        </p:txBody>
      </p:sp>
      <p:pic>
        <p:nvPicPr>
          <p:cNvPr id="43" name="图形 42"/>
          <p:cNvPicPr>
            <a:picLocks noChangeAspect="1"/>
          </p:cNvPicPr>
          <p:nvPr/>
        </p:nvPicPr>
        <p:blipFill>
          <a:blip r:embed="rId6">
            <a:extLst>
              <a:ext uri="{96DAC541-7B7A-43D3-8B79-37D633B846F1}">
                <asvg:svgBlip xmlns:asvg="http://schemas.microsoft.com/office/drawing/2016/SVG/main" r:embed="rId7"/>
              </a:ext>
            </a:extLst>
          </a:blip>
          <a:srcRect/>
          <a:stretch>
            <a:fillRect/>
          </a:stretch>
        </p:blipFill>
        <p:spPr>
          <a:xfrm>
            <a:off x="9010184" y="4867070"/>
            <a:ext cx="369332" cy="369332"/>
          </a:xfrm>
          <a:prstGeom prst="rect">
            <a:avLst/>
          </a:prstGeom>
        </p:spPr>
      </p:pic>
      <p:sp>
        <p:nvSpPr>
          <p:cNvPr id="44" name="文本框 43"/>
          <p:cNvSpPr txBox="1"/>
          <p:nvPr/>
        </p:nvSpPr>
        <p:spPr>
          <a:xfrm>
            <a:off x="9010184" y="5791769"/>
            <a:ext cx="107147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a:t>
            </a:r>
            <a:r>
              <a:rPr kumimoji="1" lang="zh-CN" altLang="en-US"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 </a:t>
            </a:r>
            <a:r>
              <a:rPr kumimoji="1" lang="en-US" altLang="zh-CN"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a:t>
            </a:r>
            <a:r>
              <a:rPr kumimoji="1" lang="zh-CN" altLang="en-US"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 </a:t>
            </a:r>
            <a:r>
              <a:rPr kumimoji="1" lang="en-US" altLang="zh-CN"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a:t>
            </a:r>
            <a:endParaRPr kumimoji="1" lang="zh-CN" altLang="en-US"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tags/tag1.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0.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00.xml><?xml version="1.0" encoding="utf-8"?>
<p:tagLst xmlns:p="http://schemas.openxmlformats.org/presentationml/2006/main">
  <p:tag name="KSO_WM_DIAGRAM_VIRTUALLY_FRAME" val="{&quot;height&quot;:290.99708661417327,&quot;left&quot;:52,&quot;top&quot;:139.20141732283463,&quot;width&quot;:868.841338582677}"/>
</p:tagLst>
</file>

<file path=ppt/tags/tag101.xml><?xml version="1.0" encoding="utf-8"?>
<p:tagLst xmlns:p="http://schemas.openxmlformats.org/presentationml/2006/main">
  <p:tag name="KSO_WM_DIAGRAM_VIRTUALLY_FRAME" val="{&quot;height&quot;:290.99708661417327,&quot;left&quot;:52,&quot;top&quot;:139.20141732283463,&quot;width&quot;:868.841338582677}"/>
</p:tagLst>
</file>

<file path=ppt/tags/tag102.xml><?xml version="1.0" encoding="utf-8"?>
<p:tagLst xmlns:p="http://schemas.openxmlformats.org/presentationml/2006/main">
  <p:tag name="KSO_WM_DIAGRAM_VIRTUALLY_FRAME" val="{&quot;height&quot;:390.7,&quot;left&quot;:531.05,&quot;top&quot;:94.2,&quot;width&quot;:395.7003937007874}"/>
</p:tagLst>
</file>

<file path=ppt/tags/tag103.xml><?xml version="1.0" encoding="utf-8"?>
<p:tagLst xmlns:p="http://schemas.openxmlformats.org/presentationml/2006/main">
  <p:tag name="KSO_WM_DIAGRAM_VIRTUALLY_FRAME" val="{&quot;height&quot;:390.7,&quot;left&quot;:531.05,&quot;top&quot;:94.2,&quot;width&quot;:395.7003937007874}"/>
</p:tagLst>
</file>

<file path=ppt/tags/tag104.xml><?xml version="1.0" encoding="utf-8"?>
<p:tagLst xmlns:p="http://schemas.openxmlformats.org/presentationml/2006/main">
  <p:tag name="KSO_WM_DIAGRAM_VIRTUALLY_FRAME" val="{&quot;height&quot;:390.7,&quot;left&quot;:531.05,&quot;top&quot;:94.2,&quot;width&quot;:395.7003937007874}"/>
</p:tagLst>
</file>

<file path=ppt/tags/tag105.xml><?xml version="1.0" encoding="utf-8"?>
<p:tagLst xmlns:p="http://schemas.openxmlformats.org/presentationml/2006/main">
  <p:tag name="KSO_WM_DIAGRAM_VIRTUALLY_FRAME" val="{&quot;height&quot;:390.7,&quot;left&quot;:531.05,&quot;top&quot;:94.2,&quot;width&quot;:395.7003937007874}"/>
</p:tagLst>
</file>

<file path=ppt/tags/tag106.xml><?xml version="1.0" encoding="utf-8"?>
<p:tagLst xmlns:p="http://schemas.openxmlformats.org/presentationml/2006/main">
  <p:tag name="KSO_WM_DIAGRAM_VIRTUALLY_FRAME" val="{&quot;height&quot;:390.7,&quot;left&quot;:531.05,&quot;top&quot;:94.2,&quot;width&quot;:395.7003937007874}"/>
</p:tagLst>
</file>

<file path=ppt/tags/tag107.xml><?xml version="1.0" encoding="utf-8"?>
<p:tagLst xmlns:p="http://schemas.openxmlformats.org/presentationml/2006/main">
  <p:tag name="KSO_WM_DIAGRAM_VIRTUALLY_FRAME" val="{&quot;height&quot;:390.7,&quot;left&quot;:531.05,&quot;top&quot;:94.2,&quot;width&quot;:395.7003937007874}"/>
</p:tagLst>
</file>

<file path=ppt/tags/tag108.xml><?xml version="1.0" encoding="utf-8"?>
<p:tagLst xmlns:p="http://schemas.openxmlformats.org/presentationml/2006/main">
  <p:tag name="KSO_WM_DIAGRAM_VIRTUALLY_FRAME" val="{&quot;height&quot;:390.7,&quot;left&quot;:531.05,&quot;top&quot;:94.2,&quot;width&quot;:395.7003937007874}"/>
</p:tagLst>
</file>

<file path=ppt/tags/tag109.xml><?xml version="1.0" encoding="utf-8"?>
<p:tagLst xmlns:p="http://schemas.openxmlformats.org/presentationml/2006/main">
  <p:tag name="KSO_WM_DIAGRAM_VIRTUALLY_FRAME" val="{&quot;height&quot;:390.7,&quot;left&quot;:531.05,&quot;top&quot;:94.2,&quot;width&quot;:395.7003937007874}"/>
</p:tagLst>
</file>

<file path=ppt/tags/tag11.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10.xml><?xml version="1.0" encoding="utf-8"?>
<p:tagLst xmlns:p="http://schemas.openxmlformats.org/presentationml/2006/main">
  <p:tag name="KSO_WM_DIAGRAM_VIRTUALLY_FRAME" val="{&quot;height&quot;:390.7,&quot;left&quot;:531.05,&quot;top&quot;:94.2,&quot;width&quot;:395.7003937007874}"/>
</p:tagLst>
</file>

<file path=ppt/tags/tag111.xml><?xml version="1.0" encoding="utf-8"?>
<p:tagLst xmlns:p="http://schemas.openxmlformats.org/presentationml/2006/main">
  <p:tag name="KSO_WM_DIAGRAM_VIRTUALLY_FRAME" val="{&quot;height&quot;:390.7,&quot;left&quot;:531.05,&quot;top&quot;:94.2,&quot;width&quot;:395.7003937007874}"/>
</p:tagLst>
</file>

<file path=ppt/tags/tag112.xml><?xml version="1.0" encoding="utf-8"?>
<p:tagLst xmlns:p="http://schemas.openxmlformats.org/presentationml/2006/main">
  <p:tag name="KSO_WM_DIAGRAM_VIRTUALLY_FRAME" val="{&quot;height&quot;:390.7,&quot;left&quot;:531.05,&quot;top&quot;:94.2,&quot;width&quot;:395.7003937007874}"/>
</p:tagLst>
</file>

<file path=ppt/tags/tag113.xml><?xml version="1.0" encoding="utf-8"?>
<p:tagLst xmlns:p="http://schemas.openxmlformats.org/presentationml/2006/main">
  <p:tag name="KSO_WM_DIAGRAM_VIRTUALLY_FRAME" val="{&quot;height&quot;:390.7,&quot;left&quot;:531.05,&quot;top&quot;:94.2,&quot;width&quot;:395.7003937007874}"/>
</p:tagLst>
</file>

<file path=ppt/tags/tag114.xml><?xml version="1.0" encoding="utf-8"?>
<p:tagLst xmlns:p="http://schemas.openxmlformats.org/presentationml/2006/main">
  <p:tag name="KSO_WM_DIAGRAM_VIRTUALLY_FRAME" val="{&quot;height&quot;:390.7,&quot;left&quot;:531.05,&quot;top&quot;:94.2,&quot;width&quot;:395.7003937007874}"/>
</p:tagLst>
</file>

<file path=ppt/tags/tag115.xml><?xml version="1.0" encoding="utf-8"?>
<p:tagLst xmlns:p="http://schemas.openxmlformats.org/presentationml/2006/main">
  <p:tag name="KSO_WM_DIAGRAM_VIRTUALLY_FRAME" val="{&quot;height&quot;:390.7,&quot;left&quot;:531.05,&quot;top&quot;:94.2,&quot;width&quot;:395.7003937007874}"/>
</p:tagLst>
</file>

<file path=ppt/tags/tag116.xml><?xml version="1.0" encoding="utf-8"?>
<p:tagLst xmlns:p="http://schemas.openxmlformats.org/presentationml/2006/main">
  <p:tag name="KSO_WM_DIAGRAM_VIRTUALLY_FRAME" val="{&quot;height&quot;:390.7,&quot;left&quot;:531.05,&quot;top&quot;:94.2,&quot;width&quot;:395.7003937007874}"/>
</p:tagLst>
</file>

<file path=ppt/tags/tag117.xml><?xml version="1.0" encoding="utf-8"?>
<p:tagLst xmlns:p="http://schemas.openxmlformats.org/presentationml/2006/main">
  <p:tag name="KSO_WM_DIAGRAM_VIRTUALLY_FRAME" val="{&quot;height&quot;:390.7,&quot;left&quot;:531.05,&quot;top&quot;:94.2,&quot;width&quot;:395.7003937007874}"/>
</p:tagLst>
</file>

<file path=ppt/tags/tag118.xml><?xml version="1.0" encoding="utf-8"?>
<p:tagLst xmlns:p="http://schemas.openxmlformats.org/presentationml/2006/main">
  <p:tag name="KSO_WM_DIAGRAM_VIRTUALLY_FRAME" val="{&quot;height&quot;:390.7,&quot;left&quot;:531.05,&quot;top&quot;:94.2,&quot;width&quot;:395.7003937007874}"/>
</p:tagLst>
</file>

<file path=ppt/tags/tag119.xml><?xml version="1.0" encoding="utf-8"?>
<p:tagLst xmlns:p="http://schemas.openxmlformats.org/presentationml/2006/main">
  <p:tag name="KSO_WM_DIAGRAM_VIRTUALLY_FRAME" val="{&quot;height&quot;:390.7,&quot;left&quot;:531.05,&quot;top&quot;:94.2,&quot;width&quot;:395.7003937007874}"/>
</p:tagLst>
</file>

<file path=ppt/tags/tag12.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20.xml><?xml version="1.0" encoding="utf-8"?>
<p:tagLst xmlns:p="http://schemas.openxmlformats.org/presentationml/2006/main">
  <p:tag name="KSO_WM_DIAGRAM_VIRTUALLY_FRAME" val="{&quot;height&quot;:390.7,&quot;left&quot;:531.05,&quot;top&quot;:94.2,&quot;width&quot;:395.7003937007874}"/>
</p:tagLst>
</file>

<file path=ppt/tags/tag121.xml><?xml version="1.0" encoding="utf-8"?>
<p:tagLst xmlns:p="http://schemas.openxmlformats.org/presentationml/2006/main">
  <p:tag name="KSO_WM_DIAGRAM_VIRTUALLY_FRAME" val="{&quot;height&quot;:390.7,&quot;left&quot;:531.05,&quot;top&quot;:94.2,&quot;width&quot;:395.7003937007874}"/>
</p:tagLst>
</file>

<file path=ppt/tags/tag122.xml><?xml version="1.0" encoding="utf-8"?>
<p:tagLst xmlns:p="http://schemas.openxmlformats.org/presentationml/2006/main">
  <p:tag name="KSO_WM_DIAGRAM_VIRTUALLY_FRAME" val="{&quot;height&quot;:390.7,&quot;left&quot;:531.05,&quot;top&quot;:94.2,&quot;width&quot;:395.7003937007874}"/>
</p:tagLst>
</file>

<file path=ppt/tags/tag123.xml><?xml version="1.0" encoding="utf-8"?>
<p:tagLst xmlns:p="http://schemas.openxmlformats.org/presentationml/2006/main">
  <p:tag name="KSO_WM_DIAGRAM_VIRTUALLY_FRAME" val="{&quot;height&quot;:390.7,&quot;left&quot;:531.05,&quot;top&quot;:94.2,&quot;width&quot;:395.7003937007874}"/>
</p:tagLst>
</file>

<file path=ppt/tags/tag124.xml><?xml version="1.0" encoding="utf-8"?>
<p:tagLst xmlns:p="http://schemas.openxmlformats.org/presentationml/2006/main">
  <p:tag name="KSO_WM_DIAGRAM_VIRTUALLY_FRAME" val="{&quot;height&quot;:390.7,&quot;left&quot;:531.05,&quot;top&quot;:94.2,&quot;width&quot;:395.7003937007874}"/>
</p:tagLst>
</file>

<file path=ppt/tags/tag125.xml><?xml version="1.0" encoding="utf-8"?>
<p:tagLst xmlns:p="http://schemas.openxmlformats.org/presentationml/2006/main">
  <p:tag name="KSO_WM_DIAGRAM_VIRTUALLY_FRAME" val="{&quot;height&quot;:390.7,&quot;left&quot;:531.05,&quot;top&quot;:94.2,&quot;width&quot;:395.7003937007874}"/>
</p:tagLst>
</file>

<file path=ppt/tags/tag126.xml><?xml version="1.0" encoding="utf-8"?>
<p:tagLst xmlns:p="http://schemas.openxmlformats.org/presentationml/2006/main">
  <p:tag name="KSO_WM_DIAGRAM_VIRTUALLY_FRAME" val="{&quot;height&quot;:390.7,&quot;left&quot;:531.05,&quot;top&quot;:94.2,&quot;width&quot;:395.7003937007874}"/>
</p:tagLst>
</file>

<file path=ppt/tags/tag127.xml><?xml version="1.0" encoding="utf-8"?>
<p:tagLst xmlns:p="http://schemas.openxmlformats.org/presentationml/2006/main">
  <p:tag name="KSO_WM_DIAGRAM_VIRTUALLY_FRAME" val="{&quot;height&quot;:390.7,&quot;left&quot;:531.05,&quot;top&quot;:94.2,&quot;width&quot;:395.7003937007874}"/>
</p:tagLst>
</file>

<file path=ppt/tags/tag128.xml><?xml version="1.0" encoding="utf-8"?>
<p:tagLst xmlns:p="http://schemas.openxmlformats.org/presentationml/2006/main">
  <p:tag name="KSO_WM_DIAGRAM_VIRTUALLY_FRAME" val="{&quot;height&quot;:390.7,&quot;left&quot;:531.05,&quot;top&quot;:94.2,&quot;width&quot;:395.7003937007874}"/>
</p:tagLst>
</file>

<file path=ppt/tags/tag129.xml><?xml version="1.0" encoding="utf-8"?>
<p:tagLst xmlns:p="http://schemas.openxmlformats.org/presentationml/2006/main">
  <p:tag name="KSO_WM_DIAGRAM_VIRTUALLY_FRAME" val="{&quot;height&quot;:390.7,&quot;left&quot;:531.05,&quot;top&quot;:94.2,&quot;width&quot;:395.7003937007874}"/>
</p:tagLst>
</file>

<file path=ppt/tags/tag13.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3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3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4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145.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46.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47.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48.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49.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5.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50.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51.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52.xml><?xml version="1.0" encoding="utf-8"?>
<p:tagLst xmlns:p="http://schemas.openxmlformats.org/presentationml/2006/main">
  <p:tag name="KSO_WM_DIAGRAM_VIRTUALLY_FRAME" val="{&quot;height&quot;:341.74787401574804,&quot;left&quot;:51.99999999999996,&quot;top&quot;:118.88259842519685,&quot;width&quot;:855.4014173228346}"/>
</p:tagLst>
</file>

<file path=ppt/tags/tag153.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4.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5.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6.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7.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8.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59.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60.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1.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2.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3.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4.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5.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6.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7.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8.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69.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70.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1.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2.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3.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4.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5.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6.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7.xml><?xml version="1.0" encoding="utf-8"?>
<p:tagLst xmlns:p="http://schemas.openxmlformats.org/presentationml/2006/main">
  <p:tag name="KSO_WM_DIAGRAM_VIRTUALLY_FRAME" val="{&quot;height&quot;:334.7405511811023,&quot;left&quot;:51.855826771653525,&quot;top&quot;:182.05889763779527,&quot;width&quot;:859.4276377952754}"/>
</p:tagLst>
</file>

<file path=ppt/tags/tag178.xml><?xml version="1.0" encoding="utf-8"?>
<p:tagLst xmlns:p="http://schemas.openxmlformats.org/presentationml/2006/main">
  <p:tag name="KSO_WM_DIAGRAM_VIRTUALLY_FRAME" val="{&quot;height&quot;:372.37606299212604,&quot;left&quot;:52,&quot;top&quot;:67.20283464566928,&quot;width&quot;:875.9553543307087}"/>
</p:tagLst>
</file>

<file path=ppt/tags/tag179.xml><?xml version="1.0" encoding="utf-8"?>
<p:tagLst xmlns:p="http://schemas.openxmlformats.org/presentationml/2006/main">
  <p:tag name="KSO_WM_DIAGRAM_VIRTUALLY_FRAME" val="{&quot;height&quot;:372.37606299212604,&quot;left&quot;:52,&quot;top&quot;:67.20283464566928,&quot;width&quot;:875.9553543307087}"/>
</p:tagLst>
</file>

<file path=ppt/tags/tag18.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180.xml><?xml version="1.0" encoding="utf-8"?>
<p:tagLst xmlns:p="http://schemas.openxmlformats.org/presentationml/2006/main">
  <p:tag name="KSO_WM_DIAGRAM_VIRTUALLY_FRAME" val="{&quot;height&quot;:372.37606299212604,&quot;left&quot;:52,&quot;top&quot;:67.20283464566928,&quot;width&quot;:875.9553543307087}"/>
</p:tagLst>
</file>

<file path=ppt/tags/tag181.xml><?xml version="1.0" encoding="utf-8"?>
<p:tagLst xmlns:p="http://schemas.openxmlformats.org/presentationml/2006/main">
  <p:tag name="KSO_WM_DIAGRAM_VIRTUALLY_FRAME" val="{&quot;height&quot;:372.37606299212604,&quot;left&quot;:52,&quot;top&quot;:67.20283464566928,&quot;width&quot;:875.9553543307087}"/>
</p:tagLst>
</file>

<file path=ppt/tags/tag182.xml><?xml version="1.0" encoding="utf-8"?>
<p:tagLst xmlns:p="http://schemas.openxmlformats.org/presentationml/2006/main">
  <p:tag name="KSO_WM_DIAGRAM_VIRTUALLY_FRAME" val="{&quot;height&quot;:390.7,&quot;left&quot;:531.05,&quot;top&quot;:94.2,&quot;width&quot;:395.7003937007874}"/>
</p:tagLst>
</file>

<file path=ppt/tags/tag183.xml><?xml version="1.0" encoding="utf-8"?>
<p:tagLst xmlns:p="http://schemas.openxmlformats.org/presentationml/2006/main">
  <p:tag name="KSO_WM_DIAGRAM_VIRTUALLY_FRAME" val="{&quot;height&quot;:390.7,&quot;left&quot;:531.05,&quot;top&quot;:94.2,&quot;width&quot;:395.7003937007874}"/>
</p:tagLst>
</file>

<file path=ppt/tags/tag184.xml><?xml version="1.0" encoding="utf-8"?>
<p:tagLst xmlns:p="http://schemas.openxmlformats.org/presentationml/2006/main">
  <p:tag name="KSO_WM_DIAGRAM_VIRTUALLY_FRAME" val="{&quot;height&quot;:390.7,&quot;left&quot;:531.05,&quot;top&quot;:94.2,&quot;width&quot;:395.7003937007874}"/>
</p:tagLst>
</file>

<file path=ppt/tags/tag185.xml><?xml version="1.0" encoding="utf-8"?>
<p:tagLst xmlns:p="http://schemas.openxmlformats.org/presentationml/2006/main">
  <p:tag name="KSO_WM_DIAGRAM_VIRTUALLY_FRAME" val="{&quot;height&quot;:390.7,&quot;left&quot;:531.05,&quot;top&quot;:94.2,&quot;width&quot;:395.7003937007874}"/>
</p:tagLst>
</file>

<file path=ppt/tags/tag186.xml><?xml version="1.0" encoding="utf-8"?>
<p:tagLst xmlns:p="http://schemas.openxmlformats.org/presentationml/2006/main">
  <p:tag name="KSO_WM_DIAGRAM_VIRTUALLY_FRAME" val="{&quot;height&quot;:390.7,&quot;left&quot;:531.05,&quot;top&quot;:94.2,&quot;width&quot;:395.7003937007874}"/>
</p:tagLst>
</file>

<file path=ppt/tags/tag187.xml><?xml version="1.0" encoding="utf-8"?>
<p:tagLst xmlns:p="http://schemas.openxmlformats.org/presentationml/2006/main">
  <p:tag name="KSO_WM_DIAGRAM_VIRTUALLY_FRAME" val="{&quot;height&quot;:390.7,&quot;left&quot;:531.05,&quot;top&quot;:94.2,&quot;width&quot;:395.7003937007874}"/>
</p:tagLst>
</file>

<file path=ppt/tags/tag188.xml><?xml version="1.0" encoding="utf-8"?>
<p:tagLst xmlns:p="http://schemas.openxmlformats.org/presentationml/2006/main">
  <p:tag name="KSO_WM_DIAGRAM_VIRTUALLY_FRAME" val="{&quot;height&quot;:390.7,&quot;left&quot;:531.05,&quot;top&quot;:94.2,&quot;width&quot;:395.7003937007874}"/>
</p:tagLst>
</file>

<file path=ppt/tags/tag189.xml><?xml version="1.0" encoding="utf-8"?>
<p:tagLst xmlns:p="http://schemas.openxmlformats.org/presentationml/2006/main">
  <p:tag name="KSO_WM_DIAGRAM_VIRTUALLY_FRAME" val="{&quot;height&quot;:390.7,&quot;left&quot;:531.05,&quot;top&quot;:94.2,&quot;width&quot;:395.7003937007874}"/>
</p:tagLst>
</file>

<file path=ppt/tags/tag19.xml><?xml version="1.0" encoding="utf-8"?>
<p:tagLst xmlns:p="http://schemas.openxmlformats.org/presentationml/2006/main">
  <p:tag name="KSO_WM_DIAGRAM_VIRTUALLY_FRAME" val="{&quot;height&quot;:148.62889763779526,&quot;left&quot;:92.32866141732283,&quot;top&quot;:309.7711023622047,&quot;width&quot;:769.9756692913385}"/>
</p:tagLst>
</file>

<file path=ppt/tags/tag190.xml><?xml version="1.0" encoding="utf-8"?>
<p:tagLst xmlns:p="http://schemas.openxmlformats.org/presentationml/2006/main">
  <p:tag name="KSO_WM_DIAGRAM_VIRTUALLY_FRAME" val="{&quot;height&quot;:372.37606299212604,&quot;left&quot;:52,&quot;top&quot;:67.20283464566928,&quot;width&quot;:875.9553543307087}"/>
</p:tagLst>
</file>

<file path=ppt/tags/tag191.xml><?xml version="1.0" encoding="utf-8"?>
<p:tagLst xmlns:p="http://schemas.openxmlformats.org/presentationml/2006/main">
  <p:tag name="KSO_WM_DIAGRAM_VIRTUALLY_FRAME" val="{&quot;height&quot;:372.37606299212604,&quot;left&quot;:52,&quot;top&quot;:67.20283464566928,&quot;width&quot;:875.9553543307087}"/>
</p:tagLst>
</file>

<file path=ppt/tags/tag192.xml><?xml version="1.0" encoding="utf-8"?>
<p:tagLst xmlns:p="http://schemas.openxmlformats.org/presentationml/2006/main">
  <p:tag name="KSO_WM_DIAGRAM_VIRTUALLY_FRAME" val="{&quot;height&quot;:372.37606299212604,&quot;left&quot;:52,&quot;top&quot;:67.20283464566928,&quot;width&quot;:875.9553543307087}"/>
</p:tagLst>
</file>

<file path=ppt/tags/tag193.xml><?xml version="1.0" encoding="utf-8"?>
<p:tagLst xmlns:p="http://schemas.openxmlformats.org/presentationml/2006/main">
  <p:tag name="KSO_WM_DIAGRAM_VIRTUALLY_FRAME" val="{&quot;height&quot;:372.37606299212604,&quot;left&quot;:52,&quot;top&quot;:67.20283464566928,&quot;width&quot;:875.9553543307087}"/>
</p:tagLst>
</file>

<file path=ppt/tags/tag194.xml><?xml version="1.0" encoding="utf-8"?>
<p:tagLst xmlns:p="http://schemas.openxmlformats.org/presentationml/2006/main">
  <p:tag name="KSO_WM_DIAGRAM_VIRTUALLY_FRAME" val="{&quot;height&quot;:372.37606299212604,&quot;left&quot;:52,&quot;top&quot;:67.20283464566928,&quot;width&quot;:875.9553543307087}"/>
</p:tagLst>
</file>

<file path=ppt/tags/tag195.xml><?xml version="1.0" encoding="utf-8"?>
<p:tagLst xmlns:p="http://schemas.openxmlformats.org/presentationml/2006/main">
  <p:tag name="KSO_WM_DIAGRAM_VIRTUALLY_FRAME" val="{&quot;height&quot;:372.37606299212604,&quot;left&quot;:52,&quot;top&quot;:67.20283464566928,&quot;width&quot;:875.9553543307087}"/>
</p:tagLst>
</file>

<file path=ppt/tags/tag196.xml><?xml version="1.0" encoding="utf-8"?>
<p:tagLst xmlns:p="http://schemas.openxmlformats.org/presentationml/2006/main">
  <p:tag name="KSO_WM_DIAGRAM_VIRTUALLY_FRAME" val="{&quot;height&quot;:372.37606299212604,&quot;left&quot;:52,&quot;top&quot;:67.20283464566928,&quot;width&quot;:875.9553543307087}"/>
</p:tagLst>
</file>

<file path=ppt/tags/tag197.xml><?xml version="1.0" encoding="utf-8"?>
<p:tagLst xmlns:p="http://schemas.openxmlformats.org/presentationml/2006/main">
  <p:tag name="KSO_WM_DIAGRAM_VIRTUALLY_FRAME" val="{&quot;height&quot;:372.37606299212604,&quot;left&quot;:52,&quot;top&quot;:67.20283464566928,&quot;width&quot;:875.9553543307087}"/>
</p:tagLst>
</file>

<file path=ppt/tags/tag198.xml><?xml version="1.0" encoding="utf-8"?>
<p:tagLst xmlns:p="http://schemas.openxmlformats.org/presentationml/2006/main">
  <p:tag name="KSO_WM_DIAGRAM_VIRTUALLY_FRAME" val="{&quot;height&quot;:372.37606299212604,&quot;left&quot;:52,&quot;top&quot;:67.20283464566928,&quot;width&quot;:875.9553543307087}"/>
</p:tagLst>
</file>

<file path=ppt/tags/tag199.xml><?xml version="1.0" encoding="utf-8"?>
<p:tagLst xmlns:p="http://schemas.openxmlformats.org/presentationml/2006/main">
  <p:tag name="KSO_WM_DIAGRAM_VIRTUALLY_FRAME" val="{&quot;height&quot;:372.37606299212604,&quot;left&quot;:52,&quot;top&quot;:67.20283464566928,&quot;width&quot;:875.9553543307087}"/>
</p:tagLst>
</file>

<file path=ppt/tags/tag2.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20.xml><?xml version="1.0" encoding="utf-8"?>
<p:tagLst xmlns:p="http://schemas.openxmlformats.org/presentationml/2006/main">
  <p:tag name="KSO_WM_DIAGRAM_VIRTUALLY_FRAME" val="{&quot;height&quot;:148.62889763779526,&quot;left&quot;:92.32866141732283,&quot;top&quot;:309.7711023622047,&quot;width&quot;:769.9756692913385}"/>
</p:tagLst>
</file>

<file path=ppt/tags/tag200.xml><?xml version="1.0" encoding="utf-8"?>
<p:tagLst xmlns:p="http://schemas.openxmlformats.org/presentationml/2006/main">
  <p:tag name="KSO_WM_DIAGRAM_VIRTUALLY_FRAME" val="{&quot;height&quot;:404.7970866141733,&quot;left&quot;:52,&quot;top&quot;:116.00141732283464,&quot;width&quot;:854.9999212598425}"/>
</p:tagLst>
</file>

<file path=ppt/tags/tag201.xml><?xml version="1.0" encoding="utf-8"?>
<p:tagLst xmlns:p="http://schemas.openxmlformats.org/presentationml/2006/main">
  <p:tag name="KSO_WM_DIAGRAM_VIRTUALLY_FRAME" val="{&quot;height&quot;:404.7970866141733,&quot;left&quot;:52,&quot;top&quot;:116.00141732283464,&quot;width&quot;:854.9999212598425}"/>
</p:tagLst>
</file>

<file path=ppt/tags/tag202.xml><?xml version="1.0" encoding="utf-8"?>
<p:tagLst xmlns:p="http://schemas.openxmlformats.org/presentationml/2006/main">
  <p:tag name="KSO_WM_DIAGRAM_VIRTUALLY_FRAME" val="{&quot;height&quot;:404.7970866141733,&quot;left&quot;:52,&quot;top&quot;:116.00141732283464,&quot;width&quot;:854.9999212598425}"/>
</p:tagLst>
</file>

<file path=ppt/tags/tag203.xml><?xml version="1.0" encoding="utf-8"?>
<p:tagLst xmlns:p="http://schemas.openxmlformats.org/presentationml/2006/main">
  <p:tag name="KSO_WM_DIAGRAM_VIRTUALLY_FRAME" val="{&quot;height&quot;:404.7970866141733,&quot;left&quot;:52,&quot;top&quot;:116.00141732283464,&quot;width&quot;:854.9999212598425}"/>
</p:tagLst>
</file>

<file path=ppt/tags/tag204.xml><?xml version="1.0" encoding="utf-8"?>
<p:tagLst xmlns:p="http://schemas.openxmlformats.org/presentationml/2006/main">
  <p:tag name="KSO_WM_DIAGRAM_VIRTUALLY_FRAME" val="{&quot;height&quot;:404.7970866141733,&quot;left&quot;:52,&quot;top&quot;:116.00141732283464,&quot;width&quot;:854.9999212598425}"/>
</p:tagLst>
</file>

<file path=ppt/tags/tag205.xml><?xml version="1.0" encoding="utf-8"?>
<p:tagLst xmlns:p="http://schemas.openxmlformats.org/presentationml/2006/main">
  <p:tag name="KSO_WM_DIAGRAM_VIRTUALLY_FRAME" val="{&quot;height&quot;:404.7970866141733,&quot;left&quot;:52,&quot;top&quot;:116.00141732283464,&quot;width&quot;:854.9999212598425}"/>
</p:tagLst>
</file>

<file path=ppt/tags/tag206.xml><?xml version="1.0" encoding="utf-8"?>
<p:tagLst xmlns:p="http://schemas.openxmlformats.org/presentationml/2006/main">
  <p:tag name="KSO_WM_DIAGRAM_VIRTUALLY_FRAME" val="{&quot;height&quot;:404.7970866141733,&quot;left&quot;:52,&quot;top&quot;:116.00141732283464,&quot;width&quot;:854.9999212598425}"/>
</p:tagLst>
</file>

<file path=ppt/tags/tag207.xml><?xml version="1.0" encoding="utf-8"?>
<p:tagLst xmlns:p="http://schemas.openxmlformats.org/presentationml/2006/main">
  <p:tag name="KSO_WM_DIAGRAM_VIRTUALLY_FRAME" val="{&quot;height&quot;:404.7970866141733,&quot;left&quot;:52,&quot;top&quot;:116.00141732283464,&quot;width&quot;:854.9999212598425}"/>
</p:tagLst>
</file>

<file path=ppt/tags/tag208.xml><?xml version="1.0" encoding="utf-8"?>
<p:tagLst xmlns:p="http://schemas.openxmlformats.org/presentationml/2006/main">
  <p:tag name="KSO_WM_DIAGRAM_VIRTUALLY_FRAME" val="{&quot;height&quot;:404.7970866141733,&quot;left&quot;:52,&quot;top&quot;:116.00141732283464,&quot;width&quot;:854.9999212598425}"/>
</p:tagLst>
</file>

<file path=ppt/tags/tag209.xml><?xml version="1.0" encoding="utf-8"?>
<p:tagLst xmlns:p="http://schemas.openxmlformats.org/presentationml/2006/main">
  <p:tag name="KSO_WM_DIAGRAM_VIRTUALLY_FRAME" val="{&quot;height&quot;:404.7970866141733,&quot;left&quot;:52,&quot;top&quot;:116.00141732283464,&quot;width&quot;:854.9999212598425}"/>
</p:tagLst>
</file>

<file path=ppt/tags/tag21.xml><?xml version="1.0" encoding="utf-8"?>
<p:tagLst xmlns:p="http://schemas.openxmlformats.org/presentationml/2006/main">
  <p:tag name="KSO_WM_DIAGRAM_VIRTUALLY_FRAME" val="{&quot;height&quot;:148.62889763779526,&quot;left&quot;:92.32866141732283,&quot;top&quot;:309.7711023622047,&quot;width&quot;:769.9756692913385}"/>
</p:tagLst>
</file>

<file path=ppt/tags/tag210.xml><?xml version="1.0" encoding="utf-8"?>
<p:tagLst xmlns:p="http://schemas.openxmlformats.org/presentationml/2006/main">
  <p:tag name="KSO_WM_DIAGRAM_VIRTUALLY_FRAME" val="{&quot;height&quot;:404.7970866141733,&quot;left&quot;:52,&quot;top&quot;:116.00141732283464,&quot;width&quot;:854.9999212598425}"/>
</p:tagLst>
</file>

<file path=ppt/tags/tag211.xml><?xml version="1.0" encoding="utf-8"?>
<p:tagLst xmlns:p="http://schemas.openxmlformats.org/presentationml/2006/main">
  <p:tag name="KSO_WM_DIAGRAM_VIRTUALLY_FRAME" val="{&quot;height&quot;:404.7970866141733,&quot;left&quot;:52,&quot;top&quot;:116.00141732283464,&quot;width&quot;:854.9999212598425}"/>
</p:tagLst>
</file>

<file path=ppt/tags/tag212.xml><?xml version="1.0" encoding="utf-8"?>
<p:tagLst xmlns:p="http://schemas.openxmlformats.org/presentationml/2006/main">
  <p:tag name="KSO_WM_DIAGRAM_VIRTUALLY_FRAME" val="{&quot;height&quot;:404.7970866141733,&quot;left&quot;:52,&quot;top&quot;:116.00141732283464,&quot;width&quot;:854.9999212598425}"/>
</p:tagLst>
</file>

<file path=ppt/tags/tag213.xml><?xml version="1.0" encoding="utf-8"?>
<p:tagLst xmlns:p="http://schemas.openxmlformats.org/presentationml/2006/main">
  <p:tag name="KSO_WM_DIAGRAM_VIRTUALLY_FRAME" val="{&quot;height&quot;:404.7970866141733,&quot;left&quot;:52,&quot;top&quot;:116.00141732283464,&quot;width&quot;:854.9999212598425}"/>
</p:tagLst>
</file>

<file path=ppt/tags/tag214.xml><?xml version="1.0" encoding="utf-8"?>
<p:tagLst xmlns:p="http://schemas.openxmlformats.org/presentationml/2006/main">
  <p:tag name="KSO_WM_DIAGRAM_VIRTUALLY_FRAME" val="{&quot;height&quot;:404.7970866141733,&quot;left&quot;:52,&quot;top&quot;:116.00141732283464,&quot;width&quot;:854.9999212598425}"/>
</p:tagLst>
</file>

<file path=ppt/tags/tag215.xml><?xml version="1.0" encoding="utf-8"?>
<p:tagLst xmlns:p="http://schemas.openxmlformats.org/presentationml/2006/main">
  <p:tag name="KSO_WM_DIAGRAM_VIRTUALLY_FRAME" val="{&quot;height&quot;:404.7970866141733,&quot;left&quot;:52,&quot;top&quot;:116.00141732283464,&quot;width&quot;:854.9999212598425}"/>
</p:tagLst>
</file>

<file path=ppt/tags/tag216.xml><?xml version="1.0" encoding="utf-8"?>
<p:tagLst xmlns:p="http://schemas.openxmlformats.org/presentationml/2006/main">
  <p:tag name="KSO_WM_DIAGRAM_VIRTUALLY_FRAME" val="{&quot;height&quot;:390.7,&quot;left&quot;:531.05,&quot;top&quot;:94.2,&quot;width&quot;:395.7003937007874}"/>
</p:tagLst>
</file>

<file path=ppt/tags/tag217.xml><?xml version="1.0" encoding="utf-8"?>
<p:tagLst xmlns:p="http://schemas.openxmlformats.org/presentationml/2006/main">
  <p:tag name="KSO_WM_DIAGRAM_VIRTUALLY_FRAME" val="{&quot;height&quot;:390.7,&quot;left&quot;:531.05,&quot;top&quot;:94.2,&quot;width&quot;:395.7003937007874}"/>
</p:tagLst>
</file>

<file path=ppt/tags/tag218.xml><?xml version="1.0" encoding="utf-8"?>
<p:tagLst xmlns:p="http://schemas.openxmlformats.org/presentationml/2006/main">
  <p:tag name="KSO_WM_DIAGRAM_VIRTUALLY_FRAME" val="{&quot;height&quot;:390.7,&quot;left&quot;:531.05,&quot;top&quot;:94.2,&quot;width&quot;:395.7003937007874}"/>
</p:tagLst>
</file>

<file path=ppt/tags/tag219.xml><?xml version="1.0" encoding="utf-8"?>
<p:tagLst xmlns:p="http://schemas.openxmlformats.org/presentationml/2006/main">
  <p:tag name="KSO_WM_DIAGRAM_VIRTUALLY_FRAME" val="{&quot;height&quot;:390.7,&quot;left&quot;:531.05,&quot;top&quot;:94.2,&quot;width&quot;:395.7003937007874}"/>
</p:tagLst>
</file>

<file path=ppt/tags/tag22.xml><?xml version="1.0" encoding="utf-8"?>
<p:tagLst xmlns:p="http://schemas.openxmlformats.org/presentationml/2006/main">
  <p:tag name="KSO_WM_DIAGRAM_VIRTUALLY_FRAME" val="{&quot;height&quot;:148.62889763779526,&quot;left&quot;:92.32866141732283,&quot;top&quot;:309.7711023622047,&quot;width&quot;:769.9756692913385}"/>
</p:tagLst>
</file>

<file path=ppt/tags/tag220.xml><?xml version="1.0" encoding="utf-8"?>
<p:tagLst xmlns:p="http://schemas.openxmlformats.org/presentationml/2006/main">
  <p:tag name="KSO_WM_DIAGRAM_VIRTUALLY_FRAME" val="{&quot;height&quot;:390.7,&quot;left&quot;:531.05,&quot;top&quot;:94.2,&quot;width&quot;:395.7003937007874}"/>
</p:tagLst>
</file>

<file path=ppt/tags/tag221.xml><?xml version="1.0" encoding="utf-8"?>
<p:tagLst xmlns:p="http://schemas.openxmlformats.org/presentationml/2006/main">
  <p:tag name="KSO_WM_DIAGRAM_VIRTUALLY_FRAME" val="{&quot;height&quot;:390.7,&quot;left&quot;:531.05,&quot;top&quot;:94.2,&quot;width&quot;:395.7003937007874}"/>
</p:tagLst>
</file>

<file path=ppt/tags/tag222.xml><?xml version="1.0" encoding="utf-8"?>
<p:tagLst xmlns:p="http://schemas.openxmlformats.org/presentationml/2006/main">
  <p:tag name="KSO_WM_DIAGRAM_VIRTUALLY_FRAME" val="{&quot;height&quot;:390.7,&quot;left&quot;:531.05,&quot;top&quot;:94.2,&quot;width&quot;:395.7003937007874}"/>
</p:tagLst>
</file>

<file path=ppt/tags/tag223.xml><?xml version="1.0" encoding="utf-8"?>
<p:tagLst xmlns:p="http://schemas.openxmlformats.org/presentationml/2006/main">
  <p:tag name="KSO_WM_DIAGRAM_VIRTUALLY_FRAME" val="{&quot;height&quot;:390.7,&quot;left&quot;:531.05,&quot;top&quot;:94.2,&quot;width&quot;:395.7003937007874}"/>
</p:tagLst>
</file>

<file path=ppt/tags/tag224.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25.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26.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27.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28.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29.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3.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30.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31.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32.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33.xml><?xml version="1.0" encoding="utf-8"?>
<p:tagLst xmlns:p="http://schemas.openxmlformats.org/presentationml/2006/main">
  <p:tag name="KSO_WM_DIAGRAM_VIRTUALLY_FRAME" val="{&quot;height&quot;:400.661968503937,&quot;left&quot;:104.3272440944882,&quot;top&quot;:43.18803149606299,&quot;width&quot;:797.1227559055118}"/>
</p:tagLst>
</file>

<file path=ppt/tags/tag234.xml><?xml version="1.0" encoding="utf-8"?>
<p:tagLst xmlns:p="http://schemas.openxmlformats.org/presentationml/2006/main">
  <p:tag name="KSO_WM_DIAGRAM_VIRTUALLY_FRAME" val="{&quot;height&quot;:390.7,&quot;left&quot;:531.05,&quot;top&quot;:94.2,&quot;width&quot;:395.7003937007874}"/>
</p:tagLst>
</file>

<file path=ppt/tags/tag235.xml><?xml version="1.0" encoding="utf-8"?>
<p:tagLst xmlns:p="http://schemas.openxmlformats.org/presentationml/2006/main">
  <p:tag name="KSO_WM_DIAGRAM_VIRTUALLY_FRAME" val="{&quot;height&quot;:390.7,&quot;left&quot;:531.05,&quot;top&quot;:94.2,&quot;width&quot;:395.7003937007874}"/>
</p:tagLst>
</file>

<file path=ppt/tags/tag236.xml><?xml version="1.0" encoding="utf-8"?>
<p:tagLst xmlns:p="http://schemas.openxmlformats.org/presentationml/2006/main">
  <p:tag name="KSO_WM_DIAGRAM_VIRTUALLY_FRAME" val="{&quot;height&quot;:390.7,&quot;left&quot;:531.05,&quot;top&quot;:94.2,&quot;width&quot;:395.7003937007874}"/>
</p:tagLst>
</file>

<file path=ppt/tags/tag237.xml><?xml version="1.0" encoding="utf-8"?>
<p:tagLst xmlns:p="http://schemas.openxmlformats.org/presentationml/2006/main">
  <p:tag name="KSO_WM_DIAGRAM_VIRTUALLY_FRAME" val="{&quot;height&quot;:390.7,&quot;left&quot;:531.05,&quot;top&quot;:94.2,&quot;width&quot;:395.7003937007874}"/>
</p:tagLst>
</file>

<file path=ppt/tags/tag238.xml><?xml version="1.0" encoding="utf-8"?>
<p:tagLst xmlns:p="http://schemas.openxmlformats.org/presentationml/2006/main">
  <p:tag name="KSO_WM_DIAGRAM_VIRTUALLY_FRAME" val="{&quot;height&quot;:390.7,&quot;left&quot;:531.05,&quot;top&quot;:94.2,&quot;width&quot;:395.7003937007874}"/>
</p:tagLst>
</file>

<file path=ppt/tags/tag239.xml><?xml version="1.0" encoding="utf-8"?>
<p:tagLst xmlns:p="http://schemas.openxmlformats.org/presentationml/2006/main">
  <p:tag name="KSO_WM_DIAGRAM_VIRTUALLY_FRAME" val="{&quot;height&quot;:390.7,&quot;left&quot;:531.05,&quot;top&quot;:94.2,&quot;width&quot;:395.7003937007874}"/>
</p:tagLst>
</file>

<file path=ppt/tags/tag24.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40.xml><?xml version="1.0" encoding="utf-8"?>
<p:tagLst xmlns:p="http://schemas.openxmlformats.org/presentationml/2006/main">
  <p:tag name="KSO_WM_DIAGRAM_VIRTUALLY_FRAME" val="{&quot;height&quot;:390.7,&quot;left&quot;:531.05,&quot;top&quot;:94.2,&quot;width&quot;:395.7003937007874}"/>
</p:tagLst>
</file>

<file path=ppt/tags/tag241.xml><?xml version="1.0" encoding="utf-8"?>
<p:tagLst xmlns:p="http://schemas.openxmlformats.org/presentationml/2006/main">
  <p:tag name="KSO_WM_DIAGRAM_VIRTUALLY_FRAME" val="{&quot;height&quot;:390.7,&quot;left&quot;:531.05,&quot;top&quot;:94.2,&quot;width&quot;:395.7003937007874}"/>
</p:tagLst>
</file>

<file path=ppt/tags/tag242.xml><?xml version="1.0" encoding="utf-8"?>
<p:tagLst xmlns:p="http://schemas.openxmlformats.org/presentationml/2006/main">
  <p:tag name="KSO_WM_DIAGRAM_VIRTUALLY_FRAME" val="{&quot;height&quot;:321.4934645669291,&quot;left&quot;:44.965196850393696,&quot;top&quot;:125.25,&quot;width&quot;:882.4348031496063}"/>
</p:tagLst>
</file>

<file path=ppt/tags/tag243.xml><?xml version="1.0" encoding="utf-8"?>
<p:tagLst xmlns:p="http://schemas.openxmlformats.org/presentationml/2006/main">
  <p:tag name="KSO_WM_DIAGRAM_VIRTUALLY_FRAME" val="{&quot;height&quot;:321.4934645669291,&quot;left&quot;:44.965196850393696,&quot;top&quot;:125.25,&quot;width&quot;:882.4348031496063}"/>
</p:tagLst>
</file>

<file path=ppt/tags/tag244.xml><?xml version="1.0" encoding="utf-8"?>
<p:tagLst xmlns:p="http://schemas.openxmlformats.org/presentationml/2006/main">
  <p:tag name="KSO_WM_DIAGRAM_VIRTUALLY_FRAME" val="{&quot;height&quot;:321.4934645669291,&quot;left&quot;:44.965196850393696,&quot;top&quot;:125.25,&quot;width&quot;:882.4348031496063}"/>
</p:tagLst>
</file>

<file path=ppt/tags/tag245.xml><?xml version="1.0" encoding="utf-8"?>
<p:tagLst xmlns:p="http://schemas.openxmlformats.org/presentationml/2006/main">
  <p:tag name="KSO_WM_DIAGRAM_VIRTUALLY_FRAME" val="{&quot;height&quot;:321.4934645669291,&quot;left&quot;:44.965196850393696,&quot;top&quot;:125.25,&quot;width&quot;:882.4348031496063}"/>
</p:tagLst>
</file>

<file path=ppt/tags/tag246.xml><?xml version="1.0" encoding="utf-8"?>
<p:tagLst xmlns:p="http://schemas.openxmlformats.org/presentationml/2006/main">
  <p:tag name="KSO_WM_DIAGRAM_VIRTUALLY_FRAME" val="{&quot;height&quot;:321.4934645669291,&quot;left&quot;:44.965196850393696,&quot;top&quot;:125.25,&quot;width&quot;:882.4348031496063}"/>
</p:tagLst>
</file>

<file path=ppt/tags/tag247.xml><?xml version="1.0" encoding="utf-8"?>
<p:tagLst xmlns:p="http://schemas.openxmlformats.org/presentationml/2006/main">
  <p:tag name="KSO_WM_DIAGRAM_VIRTUALLY_FRAME" val="{&quot;height&quot;:321.4934645669291,&quot;left&quot;:44.965196850393696,&quot;top&quot;:125.25,&quot;width&quot;:882.4348031496063}"/>
</p:tagLst>
</file>

<file path=ppt/tags/tag248.xml><?xml version="1.0" encoding="utf-8"?>
<p:tagLst xmlns:p="http://schemas.openxmlformats.org/presentationml/2006/main">
  <p:tag name="KSO_WM_DIAGRAM_VIRTUALLY_FRAME" val="{&quot;height&quot;:321.4934645669291,&quot;left&quot;:44.965196850393696,&quot;top&quot;:125.25,&quot;width&quot;:882.4348031496063}"/>
</p:tagLst>
</file>

<file path=ppt/tags/tag249.xml><?xml version="1.0" encoding="utf-8"?>
<p:tagLst xmlns:p="http://schemas.openxmlformats.org/presentationml/2006/main">
  <p:tag name="KSO_WM_DIAGRAM_VIRTUALLY_FRAME" val="{&quot;height&quot;:321.4934645669291,&quot;left&quot;:44.965196850393696,&quot;top&quot;:125.25,&quot;width&quot;:882.4348031496063}"/>
</p:tagLst>
</file>

<file path=ppt/tags/tag25.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50.xml><?xml version="1.0" encoding="utf-8"?>
<p:tagLst xmlns:p="http://schemas.openxmlformats.org/presentationml/2006/main">
  <p:tag name="KSO_WM_DIAGRAM_VIRTUALLY_FRAME" val="{&quot;height&quot;:321.4934645669291,&quot;left&quot;:44.965196850393696,&quot;top&quot;:125.25,&quot;width&quot;:882.4348031496063}"/>
</p:tagLst>
</file>

<file path=ppt/tags/tag251.xml><?xml version="1.0" encoding="utf-8"?>
<p:tagLst xmlns:p="http://schemas.openxmlformats.org/presentationml/2006/main">
  <p:tag name="KSO_WM_DIAGRAM_VIRTUALLY_FRAME" val="{&quot;height&quot;:321.4934645669291,&quot;left&quot;:44.965196850393696,&quot;top&quot;:125.25,&quot;width&quot;:882.4348031496063}"/>
</p:tagLst>
</file>

<file path=ppt/tags/tag252.xml><?xml version="1.0" encoding="utf-8"?>
<p:tagLst xmlns:p="http://schemas.openxmlformats.org/presentationml/2006/main">
  <p:tag name="KSO_WM_DIAGRAM_VIRTUALLY_FRAME" val="{&quot;height&quot;:390.7,&quot;left&quot;:531.05,&quot;top&quot;:94.2,&quot;width&quot;:395.7003937007874}"/>
</p:tagLst>
</file>

<file path=ppt/tags/tag253.xml><?xml version="1.0" encoding="utf-8"?>
<p:tagLst xmlns:p="http://schemas.openxmlformats.org/presentationml/2006/main">
  <p:tag name="KSO_WM_DIAGRAM_VIRTUALLY_FRAME" val="{&quot;height&quot;:390.7,&quot;left&quot;:531.05,&quot;top&quot;:94.2,&quot;width&quot;:395.7003937007874}"/>
</p:tagLst>
</file>

<file path=ppt/tags/tag254.xml><?xml version="1.0" encoding="utf-8"?>
<p:tagLst xmlns:p="http://schemas.openxmlformats.org/presentationml/2006/main">
  <p:tag name="KSO_WM_DIAGRAM_VIRTUALLY_FRAME" val="{&quot;height&quot;:390.7,&quot;left&quot;:531.05,&quot;top&quot;:94.2,&quot;width&quot;:395.7003937007874}"/>
</p:tagLst>
</file>

<file path=ppt/tags/tag255.xml><?xml version="1.0" encoding="utf-8"?>
<p:tagLst xmlns:p="http://schemas.openxmlformats.org/presentationml/2006/main">
  <p:tag name="KSO_WM_DIAGRAM_VIRTUALLY_FRAME" val="{&quot;height&quot;:390.7,&quot;left&quot;:531.05,&quot;top&quot;:94.2,&quot;width&quot;:395.7003937007874}"/>
</p:tagLst>
</file>

<file path=ppt/tags/tag256.xml><?xml version="1.0" encoding="utf-8"?>
<p:tagLst xmlns:p="http://schemas.openxmlformats.org/presentationml/2006/main">
  <p:tag name="KSO_WM_DIAGRAM_VIRTUALLY_FRAME" val="{&quot;height&quot;:390.7,&quot;left&quot;:531.05,&quot;top&quot;:94.2,&quot;width&quot;:395.7003937007874}"/>
</p:tagLst>
</file>

<file path=ppt/tags/tag257.xml><?xml version="1.0" encoding="utf-8"?>
<p:tagLst xmlns:p="http://schemas.openxmlformats.org/presentationml/2006/main">
  <p:tag name="KSO_WM_DIAGRAM_VIRTUALLY_FRAME" val="{&quot;height&quot;:390.7,&quot;left&quot;:531.05,&quot;top&quot;:94.2,&quot;width&quot;:395.7003937007874}"/>
</p:tagLst>
</file>

<file path=ppt/tags/tag258.xml><?xml version="1.0" encoding="utf-8"?>
<p:tagLst xmlns:p="http://schemas.openxmlformats.org/presentationml/2006/main">
  <p:tag name="KSO_WM_DIAGRAM_VIRTUALLY_FRAME" val="{&quot;height&quot;:390.7,&quot;left&quot;:531.05,&quot;top&quot;:94.2,&quot;width&quot;:395.7003937007874}"/>
</p:tagLst>
</file>

<file path=ppt/tags/tag259.xml><?xml version="1.0" encoding="utf-8"?>
<p:tagLst xmlns:p="http://schemas.openxmlformats.org/presentationml/2006/main">
  <p:tag name="KSO_WM_DIAGRAM_VIRTUALLY_FRAME" val="{&quot;height&quot;:390.7,&quot;left&quot;:531.05,&quot;top&quot;:94.2,&quot;width&quot;:395.7003937007874}"/>
</p:tagLst>
</file>

<file path=ppt/tags/tag26.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60.xml><?xml version="1.0" encoding="utf-8"?>
<p:tagLst xmlns:p="http://schemas.openxmlformats.org/presentationml/2006/main">
  <p:tag name="KSO_WM_DIAGRAM_VIRTUALLY_FRAME" val="{&quot;height&quot;:390.7,&quot;left&quot;:531.05,&quot;top&quot;:94.2,&quot;width&quot;:395.7003937007874}"/>
</p:tagLst>
</file>

<file path=ppt/tags/tag261.xml><?xml version="1.0" encoding="utf-8"?>
<p:tagLst xmlns:p="http://schemas.openxmlformats.org/presentationml/2006/main">
  <p:tag name="KSO_WM_DIAGRAM_VIRTUALLY_FRAME" val="{&quot;height&quot;:390.7,&quot;left&quot;:531.05,&quot;top&quot;:94.2,&quot;width&quot;:395.7003937007874}"/>
</p:tagLst>
</file>

<file path=ppt/tags/tag262.xml><?xml version="1.0" encoding="utf-8"?>
<p:tagLst xmlns:p="http://schemas.openxmlformats.org/presentationml/2006/main">
  <p:tag name="KSO_WM_DIAGRAM_VIRTUALLY_FRAME" val="{&quot;height&quot;:402.5,&quot;left&quot;:531.05,&quot;top&quot;:94.2,&quot;width&quot;:395.7003937007874}"/>
</p:tagLst>
</file>

<file path=ppt/tags/tag263.xml><?xml version="1.0" encoding="utf-8"?>
<p:tagLst xmlns:p="http://schemas.openxmlformats.org/presentationml/2006/main">
  <p:tag name="KSO_WM_DIAGRAM_VIRTUALLY_FRAME" val="{&quot;height&quot;:402.5,&quot;left&quot;:531.05,&quot;top&quot;:94.2,&quot;width&quot;:395.7003937007874}"/>
</p:tagLst>
</file>

<file path=ppt/tags/tag264.xml><?xml version="1.0" encoding="utf-8"?>
<p:tagLst xmlns:p="http://schemas.openxmlformats.org/presentationml/2006/main">
  <p:tag name="KSO_WM_DIAGRAM_VIRTUALLY_FRAME" val="{&quot;height&quot;:402.5,&quot;left&quot;:531.05,&quot;top&quot;:94.2,&quot;width&quot;:395.7003937007874}"/>
</p:tagLst>
</file>

<file path=ppt/tags/tag265.xml><?xml version="1.0" encoding="utf-8"?>
<p:tagLst xmlns:p="http://schemas.openxmlformats.org/presentationml/2006/main">
  <p:tag name="KSO_WM_DIAGRAM_VIRTUALLY_FRAME" val="{&quot;height&quot;:402.5,&quot;left&quot;:531.05,&quot;top&quot;:94.2,&quot;width&quot;:395.7003937007874}"/>
</p:tagLst>
</file>

<file path=ppt/tags/tag266.xml><?xml version="1.0" encoding="utf-8"?>
<p:tagLst xmlns:p="http://schemas.openxmlformats.org/presentationml/2006/main">
  <p:tag name="KSO_WM_DIAGRAM_VIRTUALLY_FRAME" val="{&quot;height&quot;:402.5,&quot;left&quot;:531.05,&quot;top&quot;:94.2,&quot;width&quot;:395.7003937007874}"/>
</p:tagLst>
</file>

<file path=ppt/tags/tag267.xml><?xml version="1.0" encoding="utf-8"?>
<p:tagLst xmlns:p="http://schemas.openxmlformats.org/presentationml/2006/main">
  <p:tag name="KSO_WM_DIAGRAM_VIRTUALLY_FRAME" val="{&quot;height&quot;:402.5,&quot;left&quot;:531.05,&quot;top&quot;:94.2,&quot;width&quot;:395.7003937007874}"/>
</p:tagLst>
</file>

<file path=ppt/tags/tag268.xml><?xml version="1.0" encoding="utf-8"?>
<p:tagLst xmlns:p="http://schemas.openxmlformats.org/presentationml/2006/main">
  <p:tag name="KSO_WM_DIAGRAM_VIRTUALLY_FRAME" val="{&quot;height&quot;:402.5,&quot;left&quot;:531.05,&quot;top&quot;:94.2,&quot;width&quot;:395.7003937007874}"/>
</p:tagLst>
</file>

<file path=ppt/tags/tag269.xml><?xml version="1.0" encoding="utf-8"?>
<p:tagLst xmlns:p="http://schemas.openxmlformats.org/presentationml/2006/main">
  <p:tag name="KSO_WM_DIAGRAM_VIRTUALLY_FRAME" val="{&quot;height&quot;:402.5,&quot;left&quot;:531.05,&quot;top&quot;:94.2,&quot;width&quot;:395.7003937007874}"/>
</p:tagLst>
</file>

<file path=ppt/tags/tag27.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70.xml><?xml version="1.0" encoding="utf-8"?>
<p:tagLst xmlns:p="http://schemas.openxmlformats.org/presentationml/2006/main">
  <p:tag name="KSO_WM_DIAGRAM_VIRTUALLY_FRAME" val="{&quot;height&quot;:402.5,&quot;left&quot;:531.05,&quot;top&quot;:94.2,&quot;width&quot;:395.7003937007874}"/>
</p:tagLst>
</file>

<file path=ppt/tags/tag271.xml><?xml version="1.0" encoding="utf-8"?>
<p:tagLst xmlns:p="http://schemas.openxmlformats.org/presentationml/2006/main">
  <p:tag name="KSO_WM_DIAGRAM_VIRTUALLY_FRAME" val="{&quot;height&quot;:402.5,&quot;left&quot;:531.05,&quot;top&quot;:94.2,&quot;width&quot;:395.7003937007874}"/>
</p:tagLst>
</file>

<file path=ppt/tags/tag272.xml><?xml version="1.0" encoding="utf-8"?>
<p:tagLst xmlns:p="http://schemas.openxmlformats.org/presentationml/2006/main">
  <p:tag name="KSO_WM_DIAGRAM_VIRTUALLY_FRAME" val="{&quot;height&quot;:402.5,&quot;left&quot;:531.05,&quot;top&quot;:94.2,&quot;width&quot;:395.7003937007874}"/>
</p:tagLst>
</file>

<file path=ppt/tags/tag273.xml><?xml version="1.0" encoding="utf-8"?>
<p:tagLst xmlns:p="http://schemas.openxmlformats.org/presentationml/2006/main">
  <p:tag name="KSO_WM_DIAGRAM_VIRTUALLY_FRAME" val="{&quot;height&quot;:402.5,&quot;left&quot;:531.05,&quot;top&quot;:94.2,&quot;width&quot;:395.7003937007874}"/>
</p:tagLst>
</file>

<file path=ppt/tags/tag274.xml><?xml version="1.0" encoding="utf-8"?>
<p:tagLst xmlns:p="http://schemas.openxmlformats.org/presentationml/2006/main">
  <p:tag name="KSO_WM_DIAGRAM_VIRTUALLY_FRAME" val="{&quot;height&quot;:402.5,&quot;left&quot;:531.05,&quot;top&quot;:94.2,&quot;width&quot;:395.7003937007874}"/>
</p:tagLst>
</file>

<file path=ppt/tags/tag275.xml><?xml version="1.0" encoding="utf-8"?>
<p:tagLst xmlns:p="http://schemas.openxmlformats.org/presentationml/2006/main">
  <p:tag name="KSO_WM_DIAGRAM_VIRTUALLY_FRAME" val="{&quot;height&quot;:402.5,&quot;left&quot;:531.05,&quot;top&quot;:94.2,&quot;width&quot;:395.7003937007874}"/>
</p:tagLst>
</file>

<file path=ppt/tags/tag276.xml><?xml version="1.0" encoding="utf-8"?>
<p:tagLst xmlns:p="http://schemas.openxmlformats.org/presentationml/2006/main">
  <p:tag name="KSO_WM_DIAGRAM_VIRTUALLY_FRAME" val="{&quot;height&quot;:402.5,&quot;left&quot;:531.05,&quot;top&quot;:94.2,&quot;width&quot;:395.7003937007874}"/>
</p:tagLst>
</file>

<file path=ppt/tags/tag277.xml><?xml version="1.0" encoding="utf-8"?>
<p:tagLst xmlns:p="http://schemas.openxmlformats.org/presentationml/2006/main">
  <p:tag name="KSO_WM_DIAGRAM_VIRTUALLY_FRAME" val="{&quot;height&quot;:402.5,&quot;left&quot;:531.05,&quot;top&quot;:94.2,&quot;width&quot;:395.7003937007874}"/>
</p:tagLst>
</file>

<file path=ppt/tags/tag27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7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8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8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9.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29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9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9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293.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4.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5.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6.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7.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8.xml><?xml version="1.0" encoding="utf-8"?>
<p:tagLst xmlns:p="http://schemas.openxmlformats.org/presentationml/2006/main">
  <p:tag name="KSO_WM_DIAGRAM_VIRTUALLY_FRAME" val="{&quot;height&quot;:298.9614173228347,&quot;left&quot;:602.436377952756,&quot;top&quot;:144.08858267716533,&quot;width&quot;:451.9705511811024}"/>
</p:tagLst>
</file>

<file path=ppt/tags/tag299.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30.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300.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01.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02.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03.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04.xml><?xml version="1.0" encoding="utf-8"?>
<p:tagLst xmlns:p="http://schemas.openxmlformats.org/presentationml/2006/main">
  <p:tag name="KSO_WM_DIAGRAM_VIRTUALLY_FRAME" val="{&quot;height&quot;:298.9958267716535,&quot;left&quot;:599.0496062992127,&quot;top&quot;:141.35417322834647,&quot;width&quot;:327.70078740157476}"/>
</p:tagLst>
</file>

<file path=ppt/tags/tag305.xml><?xml version="1.0" encoding="utf-8"?>
<p:tagLst xmlns:p="http://schemas.openxmlformats.org/presentationml/2006/main">
  <p:tag name="KSO_WM_DIAGRAM_VIRTUALLY_FRAME" val="{&quot;height&quot;:343.0168503937008,&quot;left&quot;:34.1,&quot;top&quot;:83.38314960629921,&quot;width&quot;:907.0744094488189}"/>
</p:tagLst>
</file>

<file path=ppt/tags/tag306.xml><?xml version="1.0" encoding="utf-8"?>
<p:tagLst xmlns:p="http://schemas.openxmlformats.org/presentationml/2006/main">
  <p:tag name="KSO_WM_DIAGRAM_VIRTUALLY_FRAME" val="{&quot;height&quot;:343.0168503937008,&quot;left&quot;:34.1,&quot;top&quot;:83.38314960629921,&quot;width&quot;:907.0744094488189}"/>
</p:tagLst>
</file>

<file path=ppt/tags/tag307.xml><?xml version="1.0" encoding="utf-8"?>
<p:tagLst xmlns:p="http://schemas.openxmlformats.org/presentationml/2006/main">
  <p:tag name="KSO_WM_DIAGRAM_VIRTUALLY_FRAME" val="{&quot;height&quot;:343.0168503937008,&quot;left&quot;:34.1,&quot;top&quot;:83.38314960629921,&quot;width&quot;:907.0744094488189}"/>
</p:tagLst>
</file>

<file path=ppt/tags/tag308.xml><?xml version="1.0" encoding="utf-8"?>
<p:tagLst xmlns:p="http://schemas.openxmlformats.org/presentationml/2006/main">
  <p:tag name="KSO_WM_DIAGRAM_VIRTUALLY_FRAME" val="{&quot;height&quot;:343.0168503937008,&quot;left&quot;:34.1,&quot;top&quot;:83.38314960629921,&quot;width&quot;:907.0744094488189}"/>
</p:tagLst>
</file>

<file path=ppt/tags/tag309.xml><?xml version="1.0" encoding="utf-8"?>
<p:tagLst xmlns:p="http://schemas.openxmlformats.org/presentationml/2006/main">
  <p:tag name="KSO_WM_DIAGRAM_VIRTUALLY_FRAME" val="{&quot;height&quot;:343.0168503937008,&quot;left&quot;:34.1,&quot;top&quot;:83.38314960629921,&quot;width&quot;:907.0744094488189}"/>
</p:tagLst>
</file>

<file path=ppt/tags/tag31.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310.xml><?xml version="1.0" encoding="utf-8"?>
<p:tagLst xmlns:p="http://schemas.openxmlformats.org/presentationml/2006/main">
  <p:tag name="KSO_WM_DIAGRAM_VIRTUALLY_FRAME" val="{&quot;height&quot;:343.0168503937008,&quot;left&quot;:34.1,&quot;top&quot;:83.38314960629921,&quot;width&quot;:907.0744094488189}"/>
</p:tagLst>
</file>

<file path=ppt/tags/tag311.xml><?xml version="1.0" encoding="utf-8"?>
<p:tagLst xmlns:p="http://schemas.openxmlformats.org/presentationml/2006/main">
  <p:tag name="KSO_WM_DIAGRAM_VIRTUALLY_FRAME" val="{&quot;height&quot;:343.0168503937008,&quot;left&quot;:34.1,&quot;top&quot;:83.38314960629921,&quot;width&quot;:907.0744094488189}"/>
</p:tagLst>
</file>

<file path=ppt/tags/tag312.xml><?xml version="1.0" encoding="utf-8"?>
<p:tagLst xmlns:p="http://schemas.openxmlformats.org/presentationml/2006/main">
  <p:tag name="KSO_WM_DIAGRAM_VIRTUALLY_FRAME" val="{&quot;height&quot;:343.0168503937008,&quot;left&quot;:34.1,&quot;top&quot;:83.38314960629921,&quot;width&quot;:907.0744094488189}"/>
</p:tagLst>
</file>

<file path=ppt/tags/tag313.xml><?xml version="1.0" encoding="utf-8"?>
<p:tagLst xmlns:p="http://schemas.openxmlformats.org/presentationml/2006/main">
  <p:tag name="KSO_WM_DIAGRAM_VIRTUALLY_FRAME" val="{&quot;height&quot;:343.0168503937008,&quot;left&quot;:34.1,&quot;top&quot;:83.38314960629921,&quot;width&quot;:907.0744094488189}"/>
</p:tagLst>
</file>

<file path=ppt/tags/tag314.xml><?xml version="1.0" encoding="utf-8"?>
<p:tagLst xmlns:p="http://schemas.openxmlformats.org/presentationml/2006/main">
  <p:tag name="KSO_WM_DIAGRAM_VIRTUALLY_FRAME" val="{&quot;height&quot;:343.0168503937008,&quot;left&quot;:34.1,&quot;top&quot;:83.38314960629921,&quot;width&quot;:907.0744094488189}"/>
</p:tagLst>
</file>

<file path=ppt/tags/tag315.xml><?xml version="1.0" encoding="utf-8"?>
<p:tagLst xmlns:p="http://schemas.openxmlformats.org/presentationml/2006/main">
  <p:tag name="KSO_WM_DIAGRAM_VIRTUALLY_FRAME" val="{&quot;height&quot;:343.0168503937008,&quot;left&quot;:34.1,&quot;top&quot;:83.38314960629921,&quot;width&quot;:907.0744094488189}"/>
</p:tagLst>
</file>

<file path=ppt/tags/tag316.xml><?xml version="1.0" encoding="utf-8"?>
<p:tagLst xmlns:p="http://schemas.openxmlformats.org/presentationml/2006/main">
  <p:tag name="KSO_WM_DIAGRAM_VIRTUALLY_FRAME" val="{&quot;height&quot;:343.0168503937008,&quot;left&quot;:34.1,&quot;top&quot;:83.38314960629921,&quot;width&quot;:907.0744094488189}"/>
</p:tagLst>
</file>

<file path=ppt/tags/tag32.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33.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34.xml><?xml version="1.0" encoding="utf-8"?>
<p:tagLst xmlns:p="http://schemas.openxmlformats.org/presentationml/2006/main">
  <p:tag name="KSO_WM_DIAGRAM_VIRTUALLY_FRAME" val="{&quot;height&quot;:253.0258267716535,&quot;left&quot;:51.855826771653525,&quot;top&quot;:182.05889763779527,&quot;width&quot;:859.4276377952754}"/>
</p:tagLst>
</file>

<file path=ppt/tags/tag35.xml><?xml version="1.0" encoding="utf-8"?>
<p:tagLst xmlns:p="http://schemas.openxmlformats.org/presentationml/2006/main">
  <p:tag name="KSO_WM_DIAGRAM_VIRTUALLY_FRAME" val="{&quot;height&quot;:190.25,&quot;left&quot;:166.15,&quot;top&quot;:94.25,&quot;width&quot;:635.7}"/>
</p:tagLst>
</file>

<file path=ppt/tags/tag3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3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3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3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4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4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5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5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6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8.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69.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70.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1.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2.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3.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4.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5.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6.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7.xml><?xml version="1.0" encoding="utf-8"?>
<p:tagLst xmlns:p="http://schemas.openxmlformats.org/presentationml/2006/main">
  <p:tag name="KSO_WM_DIAGRAM_VIRTUALLY_FRAME" val="{&quot;height&quot;:250.7758267716535,&quot;left&quot;:51.855826771653525,&quot;top&quot;:182.05889763779527,&quot;width&quot;:859.4276377952754}"/>
</p:tagLst>
</file>

<file path=ppt/tags/tag78.xml><?xml version="1.0" encoding="utf-8"?>
<p:tagLst xmlns:p="http://schemas.openxmlformats.org/presentationml/2006/main">
  <p:tag name="KSO_WM_DIAGRAM_VIRTUALLY_FRAME" val="{&quot;height&quot;:290.99708661417327,&quot;left&quot;:52,&quot;top&quot;:139.20141732283463,&quot;width&quot;:868.841338582677}"/>
</p:tagLst>
</file>

<file path=ppt/tags/tag79.xml><?xml version="1.0" encoding="utf-8"?>
<p:tagLst xmlns:p="http://schemas.openxmlformats.org/presentationml/2006/main">
  <p:tag name="KSO_WM_DIAGRAM_VIRTUALLY_FRAME" val="{&quot;height&quot;:290.99708661417327,&quot;left&quot;:52,&quot;top&quot;:139.20141732283463,&quot;width&quot;:868.841338582677}"/>
</p:tagLst>
</file>

<file path=ppt/tags/tag8.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80.xml><?xml version="1.0" encoding="utf-8"?>
<p:tagLst xmlns:p="http://schemas.openxmlformats.org/presentationml/2006/main">
  <p:tag name="KSO_WM_DIAGRAM_VIRTUALLY_FRAME" val="{&quot;height&quot;:290.99708661417327,&quot;left&quot;:52,&quot;top&quot;:139.20141732283463,&quot;width&quot;:868.841338582677}"/>
</p:tagLst>
</file>

<file path=ppt/tags/tag81.xml><?xml version="1.0" encoding="utf-8"?>
<p:tagLst xmlns:p="http://schemas.openxmlformats.org/presentationml/2006/main">
  <p:tag name="KSO_WM_DIAGRAM_VIRTUALLY_FRAME" val="{&quot;height&quot;:290.99708661417327,&quot;left&quot;:52,&quot;top&quot;:139.20141732283463,&quot;width&quot;:868.841338582677}"/>
</p:tagLst>
</file>

<file path=ppt/tags/tag82.xml><?xml version="1.0" encoding="utf-8"?>
<p:tagLst xmlns:p="http://schemas.openxmlformats.org/presentationml/2006/main">
  <p:tag name="KSO_WM_DIAGRAM_VIRTUALLY_FRAME" val="{&quot;height&quot;:290.99708661417327,&quot;left&quot;:52,&quot;top&quot;:139.20141732283463,&quot;width&quot;:868.841338582677}"/>
</p:tagLst>
</file>

<file path=ppt/tags/tag83.xml><?xml version="1.0" encoding="utf-8"?>
<p:tagLst xmlns:p="http://schemas.openxmlformats.org/presentationml/2006/main">
  <p:tag name="KSO_WM_DIAGRAM_VIRTUALLY_FRAME" val="{&quot;height&quot;:290.99708661417327,&quot;left&quot;:52,&quot;top&quot;:139.20141732283463,&quot;width&quot;:868.841338582677}"/>
</p:tagLst>
</file>

<file path=ppt/tags/tag84.xml><?xml version="1.0" encoding="utf-8"?>
<p:tagLst xmlns:p="http://schemas.openxmlformats.org/presentationml/2006/main">
  <p:tag name="KSO_WM_DIAGRAM_VIRTUALLY_FRAME" val="{&quot;height&quot;:290.99708661417327,&quot;left&quot;:52,&quot;top&quot;:139.20141732283463,&quot;width&quot;:868.841338582677}"/>
</p:tagLst>
</file>

<file path=ppt/tags/tag85.xml><?xml version="1.0" encoding="utf-8"?>
<p:tagLst xmlns:p="http://schemas.openxmlformats.org/presentationml/2006/main">
  <p:tag name="KSO_WM_DIAGRAM_VIRTUALLY_FRAME" val="{&quot;height&quot;:290.99708661417327,&quot;left&quot;:52,&quot;top&quot;:139.20141732283463,&quot;width&quot;:868.841338582677}"/>
</p:tagLst>
</file>

<file path=ppt/tags/tag86.xml><?xml version="1.0" encoding="utf-8"?>
<p:tagLst xmlns:p="http://schemas.openxmlformats.org/presentationml/2006/main">
  <p:tag name="KSO_WM_DIAGRAM_VIRTUALLY_FRAME" val="{&quot;height&quot;:290.99708661417327,&quot;left&quot;:52,&quot;top&quot;:139.20141732283463,&quot;width&quot;:868.841338582677}"/>
</p:tagLst>
</file>

<file path=ppt/tags/tag87.xml><?xml version="1.0" encoding="utf-8"?>
<p:tagLst xmlns:p="http://schemas.openxmlformats.org/presentationml/2006/main">
  <p:tag name="KSO_WM_DIAGRAM_VIRTUALLY_FRAME" val="{&quot;height&quot;:290.99708661417327,&quot;left&quot;:52,&quot;top&quot;:139.20141732283463,&quot;width&quot;:868.841338582677}"/>
</p:tagLst>
</file>

<file path=ppt/tags/tag88.xml><?xml version="1.0" encoding="utf-8"?>
<p:tagLst xmlns:p="http://schemas.openxmlformats.org/presentationml/2006/main">
  <p:tag name="KSO_WM_DIAGRAM_VIRTUALLY_FRAME" val="{&quot;height&quot;:290.99708661417327,&quot;left&quot;:52,&quot;top&quot;:139.20141732283463,&quot;width&quot;:868.841338582677}"/>
</p:tagLst>
</file>

<file path=ppt/tags/tag89.xml><?xml version="1.0" encoding="utf-8"?>
<p:tagLst xmlns:p="http://schemas.openxmlformats.org/presentationml/2006/main">
  <p:tag name="KSO_WM_DIAGRAM_VIRTUALLY_FRAME" val="{&quot;height&quot;:290.99708661417327,&quot;left&quot;:52,&quot;top&quot;:139.20141732283463,&quot;width&quot;:868.841338582677}"/>
</p:tagLst>
</file>

<file path=ppt/tags/tag9.xml><?xml version="1.0" encoding="utf-8"?>
<p:tagLst xmlns:p="http://schemas.openxmlformats.org/presentationml/2006/main">
  <p:tag name="KSO_WM_DIAGRAM_VIRTUALLY_FRAME" val="{&quot;height&quot;:209.12110236220474,&quot;left&quot;:51.855826771653525,&quot;top&quot;:182.05889763779527,&quot;width&quot;:859.4276377952754}"/>
</p:tagLst>
</file>

<file path=ppt/tags/tag90.xml><?xml version="1.0" encoding="utf-8"?>
<p:tagLst xmlns:p="http://schemas.openxmlformats.org/presentationml/2006/main">
  <p:tag name="KSO_WM_DIAGRAM_VIRTUALLY_FRAME" val="{&quot;height&quot;:290.99708661417327,&quot;left&quot;:52,&quot;top&quot;:139.20141732283463,&quot;width&quot;:868.841338582677}"/>
</p:tagLst>
</file>

<file path=ppt/tags/tag91.xml><?xml version="1.0" encoding="utf-8"?>
<p:tagLst xmlns:p="http://schemas.openxmlformats.org/presentationml/2006/main">
  <p:tag name="KSO_WM_DIAGRAM_VIRTUALLY_FRAME" val="{&quot;height&quot;:290.99708661417327,&quot;left&quot;:52,&quot;top&quot;:139.20141732283463,&quot;width&quot;:868.841338582677}"/>
</p:tagLst>
</file>

<file path=ppt/tags/tag92.xml><?xml version="1.0" encoding="utf-8"?>
<p:tagLst xmlns:p="http://schemas.openxmlformats.org/presentationml/2006/main">
  <p:tag name="KSO_WM_DIAGRAM_VIRTUALLY_FRAME" val="{&quot;height&quot;:290.99708661417327,&quot;left&quot;:52,&quot;top&quot;:139.20141732283463,&quot;width&quot;:868.841338582677}"/>
</p:tagLst>
</file>

<file path=ppt/tags/tag93.xml><?xml version="1.0" encoding="utf-8"?>
<p:tagLst xmlns:p="http://schemas.openxmlformats.org/presentationml/2006/main">
  <p:tag name="KSO_WM_DIAGRAM_VIRTUALLY_FRAME" val="{&quot;height&quot;:290.99708661417327,&quot;left&quot;:52,&quot;top&quot;:139.20141732283463,&quot;width&quot;:868.841338582677}"/>
</p:tagLst>
</file>

<file path=ppt/tags/tag94.xml><?xml version="1.0" encoding="utf-8"?>
<p:tagLst xmlns:p="http://schemas.openxmlformats.org/presentationml/2006/main">
  <p:tag name="KSO_WM_DIAGRAM_VIRTUALLY_FRAME" val="{&quot;height&quot;:290.99708661417327,&quot;left&quot;:52,&quot;top&quot;:139.20141732283463,&quot;width&quot;:868.841338582677}"/>
</p:tagLst>
</file>

<file path=ppt/tags/tag95.xml><?xml version="1.0" encoding="utf-8"?>
<p:tagLst xmlns:p="http://schemas.openxmlformats.org/presentationml/2006/main">
  <p:tag name="KSO_WM_DIAGRAM_VIRTUALLY_FRAME" val="{&quot;height&quot;:290.99708661417327,&quot;left&quot;:52,&quot;top&quot;:139.20141732283463,&quot;width&quot;:868.841338582677}"/>
</p:tagLst>
</file>

<file path=ppt/tags/tag96.xml><?xml version="1.0" encoding="utf-8"?>
<p:tagLst xmlns:p="http://schemas.openxmlformats.org/presentationml/2006/main">
  <p:tag name="KSO_WM_DIAGRAM_VIRTUALLY_FRAME" val="{&quot;height&quot;:290.99708661417327,&quot;left&quot;:52,&quot;top&quot;:139.20141732283463,&quot;width&quot;:868.841338582677}"/>
</p:tagLst>
</file>

<file path=ppt/tags/tag97.xml><?xml version="1.0" encoding="utf-8"?>
<p:tagLst xmlns:p="http://schemas.openxmlformats.org/presentationml/2006/main">
  <p:tag name="KSO_WM_DIAGRAM_VIRTUALLY_FRAME" val="{&quot;height&quot;:290.99708661417327,&quot;left&quot;:52,&quot;top&quot;:139.20141732283463,&quot;width&quot;:868.841338582677}"/>
</p:tagLst>
</file>

<file path=ppt/tags/tag98.xml><?xml version="1.0" encoding="utf-8"?>
<p:tagLst xmlns:p="http://schemas.openxmlformats.org/presentationml/2006/main">
  <p:tag name="KSO_WM_DIAGRAM_VIRTUALLY_FRAME" val="{&quot;height&quot;:290.99708661417327,&quot;left&quot;:52,&quot;top&quot;:139.20141732283463,&quot;width&quot;:868.841338582677}"/>
</p:tagLst>
</file>

<file path=ppt/tags/tag99.xml><?xml version="1.0" encoding="utf-8"?>
<p:tagLst xmlns:p="http://schemas.openxmlformats.org/presentationml/2006/main">
  <p:tag name="KSO_WM_DIAGRAM_VIRTUALLY_FRAME" val="{&quot;height&quot;:290.99708661417327,&quot;left&quot;:52,&quot;top&quot;:139.20141732283463,&quot;width&quot;:868.841338582677}"/>
</p:tagLst>
</file>

<file path=ppt/theme/theme1.xml><?xml version="1.0" encoding="utf-8"?>
<a:theme xmlns:a="http://schemas.openxmlformats.org/drawingml/2006/main" name="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4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5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6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7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8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9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0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21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22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23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24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5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26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27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28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29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30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1.xml><?xml version="1.0" encoding="utf-8"?>
<a:theme xmlns:a="http://schemas.openxmlformats.org/drawingml/2006/main" name="31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2.xml><?xml version="1.0" encoding="utf-8"?>
<a:theme xmlns:a="http://schemas.openxmlformats.org/drawingml/2006/main" name="32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33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4.xml><?xml version="1.0" encoding="utf-8"?>
<a:theme xmlns:a="http://schemas.openxmlformats.org/drawingml/2006/main" name="34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35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36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7.xml><?xml version="1.0" encoding="utf-8"?>
<a:theme xmlns:a="http://schemas.openxmlformats.org/drawingml/2006/main" name="37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2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38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0.xml><?xml version="1.0" encoding="utf-8"?>
<a:theme xmlns:a="http://schemas.openxmlformats.org/drawingml/2006/main" name="39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主题​​">
  <a:themeElements>
    <a:clrScheme name="Office">
      <a:dk1>
        <a:srgbClr val="000000"/>
      </a:dk1>
      <a:lt1>
        <a:srgbClr val="FFFFFF"/>
      </a:lt1>
      <a:dk2>
        <a:srgbClr val="2D3847"/>
      </a:dk2>
      <a:lt2>
        <a:srgbClr val="E7E6E6"/>
      </a:lt2>
      <a:accent1>
        <a:srgbClr val="006EFF"/>
      </a:accent1>
      <a:accent2>
        <a:srgbClr val="00CCE2"/>
      </a:accent2>
      <a:accent3>
        <a:srgbClr val="00B050"/>
      </a:accent3>
      <a:accent4>
        <a:srgbClr val="FF0000"/>
      </a:accent4>
      <a:accent5>
        <a:srgbClr val="7030A0"/>
      </a:accent5>
      <a:accent6>
        <a:srgbClr val="FFC000"/>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5178</Words>
  <Application>WPS 演示</Application>
  <PresentationFormat>宽屏</PresentationFormat>
  <Paragraphs>668</Paragraphs>
  <Slides>65</Slides>
  <Notes>4</Notes>
  <HiddenSlides>0</HiddenSlides>
  <MMClips>0</MMClips>
  <ScaleCrop>false</ScaleCrop>
  <HeadingPairs>
    <vt:vector size="6" baseType="variant">
      <vt:variant>
        <vt:lpstr>已用的字体</vt:lpstr>
      </vt:variant>
      <vt:variant>
        <vt:i4>18</vt:i4>
      </vt:variant>
      <vt:variant>
        <vt:lpstr>主题</vt:lpstr>
      </vt:variant>
      <vt:variant>
        <vt:i4>40</vt:i4>
      </vt:variant>
      <vt:variant>
        <vt:lpstr>幻灯片标题</vt:lpstr>
      </vt:variant>
      <vt:variant>
        <vt:i4>65</vt:i4>
      </vt:variant>
    </vt:vector>
  </HeadingPairs>
  <TitlesOfParts>
    <vt:vector size="123" baseType="lpstr">
      <vt:lpstr>Arial</vt:lpstr>
      <vt:lpstr>宋体</vt:lpstr>
      <vt:lpstr>Wingdings</vt:lpstr>
      <vt:lpstr>OPPOSans R</vt:lpstr>
      <vt:lpstr>OPPOSans H</vt:lpstr>
      <vt:lpstr>阿里巴巴普惠体 R</vt:lpstr>
      <vt:lpstr>WPS灵秀黑</vt:lpstr>
      <vt:lpstr>思源黑体 CN Bold</vt:lpstr>
      <vt:lpstr>Source Han Sans</vt:lpstr>
      <vt:lpstr>微软雅黑</vt:lpstr>
      <vt:lpstr>Arial</vt:lpstr>
      <vt:lpstr>SourceHanSansSC</vt:lpstr>
      <vt:lpstr>Segoe Print</vt:lpstr>
      <vt:lpstr>等线</vt:lpstr>
      <vt:lpstr>KSOFA46D468C</vt:lpstr>
      <vt:lpstr>Arial Unicode MS</vt:lpstr>
      <vt:lpstr>Calibri</vt:lpstr>
      <vt:lpstr>Wingdings</vt:lpstr>
      <vt:lpstr>Office 主题​​</vt:lpstr>
      <vt:lpstr>1_Office 主题​​</vt:lpstr>
      <vt:lpstr>3_Office 主题​​</vt:lpstr>
      <vt:lpstr>4_Office 主题​​</vt:lpstr>
      <vt:lpstr>5_Office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16_Office 主题​​</vt:lpstr>
      <vt:lpstr>17_Office 主题​​</vt:lpstr>
      <vt:lpstr>18_Office 主题​​</vt:lpstr>
      <vt:lpstr>19_Office 主题​​</vt:lpstr>
      <vt:lpstr>20_Office 主题​​</vt:lpstr>
      <vt:lpstr>21_Office 主题​​</vt:lpstr>
      <vt:lpstr>22_Office 主题​​</vt:lpstr>
      <vt:lpstr>23_Office 主题​​</vt:lpstr>
      <vt:lpstr>24_Office 主题​​</vt:lpstr>
      <vt:lpstr>25_Office 主题​​</vt:lpstr>
      <vt:lpstr>26_Office 主题​​</vt:lpstr>
      <vt:lpstr>27_Office 主题​​</vt:lpstr>
      <vt:lpstr>28_Office 主题​​</vt:lpstr>
      <vt:lpstr>29_Office 主题​​</vt:lpstr>
      <vt:lpstr>30_Office 主题​​</vt:lpstr>
      <vt:lpstr>31_Office 主题​​</vt:lpstr>
      <vt:lpstr>32_Office 主题​​</vt:lpstr>
      <vt:lpstr>33_Office 主题​​</vt:lpstr>
      <vt:lpstr>34_Office 主题​​</vt:lpstr>
      <vt:lpstr>35_Office 主题​​</vt:lpstr>
      <vt:lpstr>36_Office 主题​​</vt:lpstr>
      <vt:lpstr>37_Office 主题​​</vt:lpstr>
      <vt:lpstr>2_Office 主题​​</vt:lpstr>
      <vt:lpstr>38_Office 主题​​</vt:lpstr>
      <vt:lpstr>39_Office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Ren</dc:creator>
  <cp:lastModifiedBy>行小成</cp:lastModifiedBy>
  <cp:revision>219</cp:revision>
  <dcterms:created xsi:type="dcterms:W3CDTF">2026-04-21T08:01:00Z</dcterms:created>
  <dcterms:modified xsi:type="dcterms:W3CDTF">2026-09-10T06:38:41Z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DD013347FD674AF4A6CAD7A37858D04B_13</vt:lpwstr>
  </property>
  <property fmtid="{D5CDD505-2E9C-101B-9397-08002B2CF9AE}" pid="3" name="KSOProductBuildVer">
    <vt:lpwstr>2052-12.1.0.28043</vt:lpwstr>
  </property>
</Properties>
</file>