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png" ContentType="image/png"/>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11090032" r:id="rId3"/>
    <p:sldId id="11090093" r:id="rId5"/>
    <p:sldId id="11090088" r:id="rId6"/>
    <p:sldId id="11091387" r:id="rId7"/>
    <p:sldId id="11091356" r:id="rId8"/>
    <p:sldId id="11091389" r:id="rId9"/>
    <p:sldId id="11091436" r:id="rId10"/>
    <p:sldId id="11091167" r:id="rId11"/>
    <p:sldId id="11091610" r:id="rId12"/>
    <p:sldId id="11091565" r:id="rId13"/>
    <p:sldId id="11091169" r:id="rId14"/>
    <p:sldId id="11091449" r:id="rId15"/>
    <p:sldId id="11091447" r:id="rId16"/>
    <p:sldId id="11091448" r:id="rId17"/>
    <p:sldId id="11091446" r:id="rId18"/>
    <p:sldId id="11090629" r:id="rId19"/>
    <p:sldId id="11091524" r:id="rId20"/>
    <p:sldId id="11091525" r:id="rId21"/>
    <p:sldId id="11091437" r:id="rId22"/>
    <p:sldId id="11091415" r:id="rId23"/>
    <p:sldId id="11091438" r:id="rId24"/>
    <p:sldId id="11091478" r:id="rId25"/>
    <p:sldId id="11090377" r:id="rId26"/>
    <p:sldId id="11091479" r:id="rId27"/>
    <p:sldId id="11091440" r:id="rId28"/>
    <p:sldId id="11091418" r:id="rId29"/>
    <p:sldId id="11091505" r:id="rId30"/>
    <p:sldId id="11090376" r:id="rId31"/>
    <p:sldId id="11091441" r:id="rId32"/>
    <p:sldId id="11091481" r:id="rId33"/>
    <p:sldId id="11091420" r:id="rId34"/>
    <p:sldId id="11091482" r:id="rId35"/>
    <p:sldId id="11091484" r:id="rId36"/>
    <p:sldId id="11090375" r:id="rId37"/>
    <p:sldId id="11091442" r:id="rId38"/>
    <p:sldId id="11091422" r:id="rId39"/>
    <p:sldId id="2265" r:id="rId40"/>
    <p:sldId id="11091444" r:id="rId41"/>
    <p:sldId id="11091522" r:id="rId42"/>
    <p:sldId id="11091611" r:id="rId43"/>
    <p:sldId id="11091523" r:id="rId44"/>
    <p:sldId id="11091612" r:id="rId45"/>
    <p:sldId id="11091613" r:id="rId46"/>
    <p:sldId id="11091614" r:id="rId47"/>
    <p:sldId id="11090638" r:id="rId48"/>
    <p:sldId id="11091267" r:id="rId49"/>
    <p:sldId id="11091353" r:id="rId50"/>
    <p:sldId id="11091452" r:id="rId51"/>
    <p:sldId id="11091451" r:id="rId52"/>
    <p:sldId id="11091477" r:id="rId53"/>
    <p:sldId id="11090420" r:id="rId54"/>
    <p:sldId id="11091475" r:id="rId55"/>
    <p:sldId id="11090033" r:id="rId56"/>
  </p:sldIdLst>
  <p:sldSz cx="12192000" cy="6858000"/>
  <p:notesSz cx="6858000" cy="9144000"/>
  <p:custDataLst>
    <p:tags r:id="rId6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87" userDrawn="1">
          <p15:clr>
            <a:srgbClr val="A4A3A4"/>
          </p15:clr>
        </p15:guide>
        <p15:guide id="2" pos="413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Z51386" initials="Z" lastIdx="5" clrIdx="0"/>
  <p:cmAuthor id="2001" name=" " initials="" lastIdx="1" clrIdx="6"/>
  <p:cmAuthor id="2002" name="健威 庾" initials="健庾" lastIdx="40" clrIdx="14"/>
  <p:cmAuthor id="1" name="Administrator" initials="A" lastIdx="1" clrIdx="0"/>
  <p:cmAuthor id="4" name="李 文" initials="李" lastIdx="1" clrIdx="3"/>
  <p:cmAuthor id="5" name="作者" initials="A" lastIdx="0" clrIdx="4"/>
  <p:cmAuthor id="6" name="王 从伟" initials="王" lastIdx="2" clrIdx="5"/>
  <p:cmAuthor id="7" name="Roger" initials="R" lastIdx="1" clrIdx="1"/>
  <p:cmAuthor id="8" name="董双庭" initials="N" lastIdx="1" clrIdx="7"/>
  <p:cmAuthor id="9" name="未知用户7" initials="未知用户7" lastIdx="1" clrIdx="13"/>
  <p:cmAuthor id="10" name="未知用户6" initials="未知用户6" lastIdx="1" clrIdx="12"/>
  <p:cmAuthor id="12" name="c0601" initials="c" lastIdx="1" clrIdx="11"/>
  <p:cmAuthor id="13" name="1" initials="1" lastIdx="2" clrIdx="12"/>
  <p:cmAuthor id="2000" name="梁亚栋" initials="authorId_233440905" lastIdx="77605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A5A5A5"/>
    <a:srgbClr val="BEE396"/>
    <a:srgbClr val="F69200"/>
    <a:srgbClr val="FFEACA"/>
    <a:srgbClr val="FFFFFF"/>
    <a:srgbClr val="A7ADCD"/>
    <a:srgbClr val="2A95FF"/>
    <a:srgbClr val="3B99E4"/>
    <a:srgbClr val="F692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C083E6E3-FA7D-4D7B-A595-EF9225AFEA82}" styleName="浅色样式 1 - 强调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98" autoAdjust="0"/>
    <p:restoredTop sz="95184" autoAdjust="0"/>
  </p:normalViewPr>
  <p:slideViewPr>
    <p:cSldViewPr showGuides="1">
      <p:cViewPr varScale="1">
        <p:scale>
          <a:sx n="81" d="100"/>
          <a:sy n="81" d="100"/>
        </p:scale>
        <p:origin x="763" y="62"/>
      </p:cViewPr>
      <p:guideLst>
        <p:guide orient="horz" pos="2287"/>
        <p:guide pos="4133"/>
      </p:guideLst>
    </p:cSldViewPr>
  </p:slideViewPr>
  <p:notesTextViewPr>
    <p:cViewPr>
      <p:scale>
        <a:sx n="100" d="100"/>
        <a:sy n="100" d="100"/>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1" Type="http://schemas.openxmlformats.org/officeDocument/2006/relationships/tags" Target="tags/tag856.xml"/><Relationship Id="rId60" Type="http://schemas.openxmlformats.org/officeDocument/2006/relationships/commentAuthors" Target="commentAuthors.xml"/><Relationship Id="rId6" Type="http://schemas.openxmlformats.org/officeDocument/2006/relationships/slide" Target="slides/slide3.xml"/><Relationship Id="rId59" Type="http://schemas.openxmlformats.org/officeDocument/2006/relationships/tableStyles" Target="tableStyles.xml"/><Relationship Id="rId58" Type="http://schemas.openxmlformats.org/officeDocument/2006/relationships/viewProps" Target="viewProps.xml"/><Relationship Id="rId57" Type="http://schemas.openxmlformats.org/officeDocument/2006/relationships/presProps" Target="presProps.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4" Type="http://schemas.openxmlformats.org/officeDocument/2006/relationships/image" Target="../media/image68.wmf"/><Relationship Id="rId3" Type="http://schemas.openxmlformats.org/officeDocument/2006/relationships/image" Target="../media/image67.wmf"/><Relationship Id="rId2" Type="http://schemas.openxmlformats.org/officeDocument/2006/relationships/image" Target="../media/image66.wmf"/><Relationship Id="rId1" Type="http://schemas.openxmlformats.org/officeDocument/2006/relationships/image" Target="../media/image6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93A4F09-C816-46EA-8643-332589F14E06}"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676CE9B-81DC-4E2A-9C67-CE0D35C83AA2}"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676CE9B-81DC-4E2A-9C67-CE0D35C83AA2}"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676CE9B-81DC-4E2A-9C67-CE0D35C83AA2}"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676CE9B-81DC-4E2A-9C67-CE0D35C83AA2}"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indent="0">
              <a:buFont typeface="+mj-lt"/>
              <a:buNone/>
            </a:pPr>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indent="0">
              <a:buFont typeface="+mj-lt"/>
              <a:buNone/>
            </a:pPr>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indent="0">
              <a:buFont typeface="+mj-lt"/>
              <a:buNone/>
            </a:pPr>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indent="0">
              <a:buFont typeface="+mj-lt"/>
              <a:buNone/>
            </a:pPr>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indent="0">
              <a:buFont typeface="+mj-lt"/>
              <a:buNone/>
            </a:pPr>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4</a:t>
            </a:r>
            <a:r>
              <a:rPr lang="zh-CN" altLang="en-US" dirty="0"/>
              <a:t>个维度来说</a:t>
            </a:r>
            <a:endParaRPr lang="zh-CN" altLang="en-US" dirty="0"/>
          </a:p>
        </p:txBody>
      </p:sp>
      <p:sp>
        <p:nvSpPr>
          <p:cNvPr id="4" name="灯片编号占位符 3"/>
          <p:cNvSpPr>
            <a:spLocks noGrp="1"/>
          </p:cNvSpPr>
          <p:nvPr>
            <p:ph type="sldNum" sz="quarter" idx="5"/>
          </p:nvPr>
        </p:nvSpPr>
        <p:spPr/>
        <p:txBody>
          <a:bodyPr/>
          <a:lstStyle/>
          <a:p>
            <a:fld id="{F676CE9B-81DC-4E2A-9C67-CE0D35C83AA2}"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676CE9B-81DC-4E2A-9C67-CE0D35C83AA2}"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676CE9B-81DC-4E2A-9C67-CE0D35C83AA2}"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676CE9B-81DC-4E2A-9C67-CE0D35C83AA2}"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676CE9B-81DC-4E2A-9C67-CE0D35C83AA2}"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676CE9B-81DC-4E2A-9C67-CE0D35C83AA2}"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带来哪些好处？定性收益有</a:t>
            </a:r>
            <a:r>
              <a:rPr lang="en-US" altLang="zh-CN" dirty="0"/>
              <a:t>……</a:t>
            </a:r>
            <a:r>
              <a:rPr lang="zh-CN" altLang="en-US" dirty="0"/>
              <a:t>、定量收益有</a:t>
            </a:r>
            <a:r>
              <a:rPr lang="en-US" altLang="zh-CN" dirty="0"/>
              <a:t>……</a:t>
            </a:r>
            <a:endParaRPr lang="zh-CN" altLang="en-US" dirty="0"/>
          </a:p>
          <a:p>
            <a:endParaRPr lang="zh-CN" altLang="en-US" dirty="0"/>
          </a:p>
          <a:p>
            <a:r>
              <a:rPr lang="zh-CN" altLang="en-US" dirty="0"/>
              <a:t>在电子制造业：助力广州捷普成为集团标杆工厂</a:t>
            </a:r>
            <a:endParaRPr lang="zh-CN" altLang="en-US" dirty="0"/>
          </a:p>
          <a:p>
            <a:endParaRPr lang="zh-CN" altLang="en-US" dirty="0"/>
          </a:p>
          <a:p>
            <a:r>
              <a:rPr lang="zh-CN" altLang="en-US" dirty="0"/>
              <a:t>在锂电行业：助力四川时代成为全球灯塔工厂</a:t>
            </a:r>
            <a:endParaRPr lang="zh-CN" altLang="en-US" dirty="0"/>
          </a:p>
        </p:txBody>
      </p:sp>
      <p:sp>
        <p:nvSpPr>
          <p:cNvPr id="4" name="灯片编号占位符 3"/>
          <p:cNvSpPr>
            <a:spLocks noGrp="1"/>
          </p:cNvSpPr>
          <p:nvPr>
            <p:ph type="sldNum" sz="quarter" idx="10"/>
          </p:nvPr>
        </p:nvSpPr>
        <p:spPr/>
        <p:txBody>
          <a:bodyPr/>
          <a:lstStyle/>
          <a:p>
            <a:fld id="{F676CE9B-81DC-4E2A-9C67-CE0D35C83AA2}"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带来哪些好处？定性收益有</a:t>
            </a:r>
            <a:r>
              <a:rPr lang="en-US" altLang="zh-CN" dirty="0"/>
              <a:t>……</a:t>
            </a:r>
            <a:r>
              <a:rPr lang="zh-CN" altLang="en-US" dirty="0"/>
              <a:t>、定量收益有</a:t>
            </a:r>
            <a:r>
              <a:rPr lang="en-US" altLang="zh-CN" dirty="0"/>
              <a:t>……</a:t>
            </a:r>
            <a:endParaRPr lang="zh-CN" altLang="en-US" dirty="0"/>
          </a:p>
          <a:p>
            <a:endParaRPr lang="zh-CN" altLang="en-US" dirty="0"/>
          </a:p>
          <a:p>
            <a:r>
              <a:rPr lang="zh-CN" altLang="en-US" dirty="0"/>
              <a:t>在电子制造业：助力广州捷普成为集团标杆工厂</a:t>
            </a:r>
            <a:endParaRPr lang="zh-CN" altLang="en-US" dirty="0"/>
          </a:p>
          <a:p>
            <a:endParaRPr lang="zh-CN" altLang="en-US" dirty="0"/>
          </a:p>
          <a:p>
            <a:r>
              <a:rPr lang="zh-CN" altLang="en-US" dirty="0"/>
              <a:t>在锂电行业：助力四川时代成为全球灯塔工厂</a:t>
            </a:r>
            <a:endParaRPr lang="zh-CN" altLang="en-US" dirty="0"/>
          </a:p>
        </p:txBody>
      </p:sp>
      <p:sp>
        <p:nvSpPr>
          <p:cNvPr id="4" name="灯片编号占位符 3"/>
          <p:cNvSpPr>
            <a:spLocks noGrp="1"/>
          </p:cNvSpPr>
          <p:nvPr>
            <p:ph type="sldNum" sz="quarter" idx="10"/>
          </p:nvPr>
        </p:nvSpPr>
        <p:spPr/>
        <p:txBody>
          <a:bodyPr/>
          <a:lstStyle/>
          <a:p>
            <a:fld id="{F676CE9B-81DC-4E2A-9C67-CE0D35C83AA2}"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676CE9B-81DC-4E2A-9C67-CE0D35C83AA2}"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1</a:t>
            </a:r>
            <a:r>
              <a:rPr lang="zh-CN" altLang="en-US"/>
              <a:t>、平台是按照</a:t>
            </a:r>
            <a:r>
              <a:rPr lang="en-US" altLang="zh-CN"/>
              <a:t>“</a:t>
            </a:r>
            <a:r>
              <a:rPr lang="zh-CN" altLang="en-US"/>
              <a:t>顶层设计、总体规划、分步实施、简急先行</a:t>
            </a:r>
            <a:r>
              <a:rPr lang="en-US" altLang="zh-CN"/>
              <a:t>”</a:t>
            </a:r>
            <a:r>
              <a:rPr lang="zh-CN" altLang="en-US"/>
              <a:t>思路</a:t>
            </a:r>
            <a:r>
              <a:rPr lang="zh-CN" altLang="en-US"/>
              <a:t>规划</a:t>
            </a:r>
            <a:endParaRPr lang="zh-CN" altLang="en-US"/>
          </a:p>
          <a:p>
            <a:r>
              <a:rPr lang="en-US" altLang="zh-CN"/>
              <a:t>2</a:t>
            </a:r>
            <a:r>
              <a:rPr lang="zh-CN" altLang="en-US"/>
              <a:t>、广度：系统涵盖了</a:t>
            </a:r>
            <a:r>
              <a:rPr lang="en-US" altLang="zh-CN"/>
              <a:t>“</a:t>
            </a:r>
            <a:r>
              <a:rPr lang="zh-CN" altLang="en-US"/>
              <a:t>监控管理</a:t>
            </a:r>
            <a:r>
              <a:rPr lang="en-US" altLang="zh-CN">
                <a:sym typeface="+mn-ea"/>
              </a:rPr>
              <a:t>/</a:t>
            </a:r>
            <a:r>
              <a:rPr lang="zh-CN" altLang="en-US">
                <a:sym typeface="+mn-ea"/>
              </a:rPr>
              <a:t>能源管理</a:t>
            </a:r>
            <a:r>
              <a:rPr lang="en-US" altLang="zh-CN"/>
              <a:t>/</a:t>
            </a:r>
            <a:r>
              <a:rPr lang="zh-CN" altLang="en-US"/>
              <a:t>设备管理</a:t>
            </a:r>
            <a:r>
              <a:rPr lang="en-US" altLang="zh-CN"/>
              <a:t>/</a:t>
            </a:r>
            <a:r>
              <a:rPr lang="zh-CN" altLang="en-US"/>
              <a:t>报修管理</a:t>
            </a:r>
            <a:r>
              <a:rPr lang="en-US" altLang="zh-CN">
                <a:sym typeface="+mn-ea"/>
              </a:rPr>
              <a:t>/</a:t>
            </a:r>
            <a:r>
              <a:rPr lang="zh-CN" altLang="en-US">
                <a:sym typeface="+mn-ea"/>
              </a:rPr>
              <a:t>能碳管理</a:t>
            </a:r>
            <a:r>
              <a:rPr lang="en-US" altLang="zh-CN"/>
              <a:t>/</a:t>
            </a:r>
            <a:r>
              <a:rPr lang="zh-CN" altLang="en-US"/>
              <a:t>诊断管理</a:t>
            </a:r>
            <a:r>
              <a:rPr lang="en-US" altLang="zh-CN"/>
              <a:t>”</a:t>
            </a:r>
            <a:r>
              <a:rPr lang="zh-CN" altLang="en-US"/>
              <a:t>等，可以根据</a:t>
            </a:r>
            <a:r>
              <a:rPr lang="zh-CN" altLang="en-US">
                <a:sym typeface="+mn-ea"/>
              </a:rPr>
              <a:t>用户</a:t>
            </a:r>
            <a:r>
              <a:rPr lang="zh-CN" altLang="en-US"/>
              <a:t>需求不断增加</a:t>
            </a:r>
            <a:r>
              <a:rPr lang="zh-CN" altLang="en-US">
                <a:sym typeface="+mn-ea"/>
              </a:rPr>
              <a:t>管理功能，平台提供系统功能的</a:t>
            </a:r>
            <a:r>
              <a:rPr lang="zh-CN" altLang="en-US">
                <a:sym typeface="+mn-ea"/>
              </a:rPr>
              <a:t>底座</a:t>
            </a:r>
            <a:endParaRPr lang="zh-CN" altLang="en-US">
              <a:sym typeface="+mn-ea"/>
            </a:endParaRPr>
          </a:p>
          <a:p>
            <a:r>
              <a:rPr lang="en-US" altLang="zh-CN">
                <a:sym typeface="+mn-ea"/>
              </a:rPr>
              <a:t>3</a:t>
            </a:r>
            <a:r>
              <a:rPr lang="zh-CN" altLang="en-US">
                <a:sym typeface="+mn-ea"/>
              </a:rPr>
              <a:t>、深度：从设备级本地控制、能耗监控，车间级环境监控，到全厂设备、流量计、能源等全面监控，基地级平台管控基地的各个厂区的能耗、设备运行、</a:t>
            </a:r>
            <a:r>
              <a:rPr lang="en-US" altLang="zh-CN">
                <a:sym typeface="+mn-ea"/>
              </a:rPr>
              <a:t>KPI</a:t>
            </a:r>
            <a:r>
              <a:rPr lang="zh-CN" altLang="en-US">
                <a:sym typeface="+mn-ea"/>
              </a:rPr>
              <a:t>考核，到集团级监管所有厂区的汇总</a:t>
            </a:r>
            <a:r>
              <a:rPr lang="zh-CN" altLang="en-US">
                <a:sym typeface="+mn-ea"/>
              </a:rPr>
              <a:t>能耗、设备运行、</a:t>
            </a:r>
            <a:r>
              <a:rPr lang="en-US" altLang="zh-CN">
                <a:sym typeface="+mn-ea"/>
              </a:rPr>
              <a:t>KPI</a:t>
            </a:r>
            <a:r>
              <a:rPr lang="zh-CN" altLang="en-US">
                <a:sym typeface="+mn-ea"/>
              </a:rPr>
              <a:t>考核</a:t>
            </a:r>
            <a:endParaRPr lang="zh-CN" altLang="en-US">
              <a:sym typeface="+mn-ea"/>
            </a:endParaRPr>
          </a:p>
          <a:p>
            <a:r>
              <a:rPr lang="en-US" altLang="zh-CN">
                <a:sym typeface="+mn-ea"/>
              </a:rPr>
              <a:t>4</a:t>
            </a:r>
            <a:r>
              <a:rPr lang="zh-CN" altLang="en-US">
                <a:sym typeface="+mn-ea"/>
              </a:rPr>
              <a:t>、</a:t>
            </a:r>
            <a:r>
              <a:rPr lang="zh-CN" altLang="en-US">
                <a:sym typeface="+mn-ea"/>
              </a:rPr>
              <a:t>智慧度：</a:t>
            </a:r>
            <a:endParaRPr lang="zh-CN" altLang="en-US">
              <a:sym typeface="+mn-ea"/>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的平台架构从硬件上大致可以分为五层，分别是对象层、采集层、平台层、应用层和展示层。采集层主要就是我们监控的对象，采集层是我们为了更好监控工艺系统加装的一些传感器、流量计，如温湿度、压差开关、压力表、露点仪、流量计等，网络层主要是我们的网络设备及通讯转换器，如交换机、路由器、智能网关、串口服务器等，平台层值得是我们的数据库，数据中台，业务中台等，应用层就是我们应用的十大模块功能，展示层主要是展示的形式，这个可以根据客户要求自主搭配。</a:t>
            </a:r>
            <a:endParaRPr lang="zh-CN" altLang="en-US" dirty="0"/>
          </a:p>
        </p:txBody>
      </p:sp>
      <p:sp>
        <p:nvSpPr>
          <p:cNvPr id="4" name="灯片编号占位符 3"/>
          <p:cNvSpPr>
            <a:spLocks noGrp="1"/>
          </p:cNvSpPr>
          <p:nvPr>
            <p:ph type="sldNum" sz="quarter" idx="10"/>
          </p:nvPr>
        </p:nvSpPr>
        <p:spPr/>
        <p:txBody>
          <a:bodyPr/>
          <a:lstStyle/>
          <a:p>
            <a:fld id="{F676CE9B-81DC-4E2A-9C67-CE0D35C83AA2}"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4</a:t>
            </a:r>
            <a:r>
              <a:rPr lang="zh-CN" altLang="en-US" dirty="0"/>
              <a:t>个维度来说</a:t>
            </a:r>
            <a:endParaRPr lang="zh-CN" altLang="en-US" dirty="0"/>
          </a:p>
        </p:txBody>
      </p:sp>
      <p:sp>
        <p:nvSpPr>
          <p:cNvPr id="4" name="灯片编号占位符 3"/>
          <p:cNvSpPr>
            <a:spLocks noGrp="1"/>
          </p:cNvSpPr>
          <p:nvPr>
            <p:ph type="sldNum" sz="quarter" idx="5"/>
          </p:nvPr>
        </p:nvSpPr>
        <p:spPr/>
        <p:txBody>
          <a:bodyPr/>
          <a:lstStyle/>
          <a:p>
            <a:fld id="{F676CE9B-81DC-4E2A-9C67-CE0D35C83AA2}"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676CE9B-81DC-4E2A-9C67-CE0D35C83AA2}"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676CE9B-81DC-4E2A-9C67-CE0D35C83AA2}"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676CE9B-81DC-4E2A-9C67-CE0D35C83AA2}"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ags" Target="../tags/tag2.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ags" Target="../tags/tag3.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ags" Target="../tags/tag4.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cxnSp>
        <p:nvCxnSpPr>
          <p:cNvPr id="12" name="直接连接符 11"/>
          <p:cNvCxnSpPr/>
          <p:nvPr userDrawn="1"/>
        </p:nvCxnSpPr>
        <p:spPr>
          <a:xfrm>
            <a:off x="389890" y="1051560"/>
            <a:ext cx="9934575" cy="3175"/>
          </a:xfrm>
          <a:prstGeom prst="line">
            <a:avLst/>
          </a:prstGeom>
          <a:ln>
            <a:gradFill>
              <a:gsLst>
                <a:gs pos="0">
                  <a:srgbClr val="46A2D0"/>
                </a:gs>
                <a:gs pos="100000">
                  <a:srgbClr val="1D6AAE"/>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userDrawn="1"/>
        </p:nvCxnSpPr>
        <p:spPr>
          <a:xfrm>
            <a:off x="389890" y="6407785"/>
            <a:ext cx="11405235" cy="6985"/>
          </a:xfrm>
          <a:prstGeom prst="line">
            <a:avLst/>
          </a:prstGeom>
          <a:ln>
            <a:gradFill>
              <a:gsLst>
                <a:gs pos="0">
                  <a:srgbClr val="46A2D0"/>
                </a:gs>
                <a:gs pos="100000">
                  <a:srgbClr val="1D6AAE"/>
                </a:gs>
              </a:gsLst>
              <a:lin ang="5400000" scaled="1"/>
            </a:gradFill>
          </a:ln>
        </p:spPr>
        <p:style>
          <a:lnRef idx="1">
            <a:schemeClr val="accent1"/>
          </a:lnRef>
          <a:fillRef idx="0">
            <a:schemeClr val="accent1"/>
          </a:fillRef>
          <a:effectRef idx="0">
            <a:schemeClr val="accent1"/>
          </a:effectRef>
          <a:fontRef idx="minor">
            <a:schemeClr val="tx1"/>
          </a:fontRef>
        </p:style>
      </p:cxnSp>
      <p:sp>
        <p:nvSpPr>
          <p:cNvPr id="3" name="文本框 3"/>
          <p:cNvSpPr txBox="1"/>
          <p:nvPr userDrawn="1"/>
        </p:nvSpPr>
        <p:spPr>
          <a:xfrm>
            <a:off x="4242435" y="6414770"/>
            <a:ext cx="3707765" cy="337185"/>
          </a:xfrm>
          <a:prstGeom prst="rect">
            <a:avLst/>
          </a:prstGeom>
          <a:noFill/>
          <a:effectLst/>
        </p:spPr>
        <p:txBody>
          <a:bodyPr wrap="square" rtlCol="0">
            <a:spAutoFit/>
          </a:bodyPr>
          <a:lstStyle/>
          <a:p>
            <a:pPr algn="dist" defTabSz="1219200"/>
            <a:r>
              <a:rPr lang="zh-CN" altLang="en-US" sz="1600" b="1" kern="2200" dirty="0">
                <a:solidFill>
                  <a:srgbClr val="008BFF"/>
                </a:solidFill>
                <a:latin typeface="Arial" panose="020B0604020202020204" pitchFamily="34" charset="0"/>
                <a:cs typeface="Arial" panose="020B0604020202020204" pitchFamily="34" charset="0"/>
                <a:sym typeface="+mn-lt"/>
              </a:rPr>
              <a:t>广东德尔智慧科技股份有限公司</a:t>
            </a:r>
            <a:endParaRPr lang="zh-CN" altLang="en-US" sz="1600" b="1" kern="2200" dirty="0">
              <a:solidFill>
                <a:srgbClr val="008BFF"/>
              </a:solidFill>
              <a:latin typeface="Arial" panose="020B0604020202020204" pitchFamily="34" charset="0"/>
              <a:cs typeface="Arial" panose="020B0604020202020204" pitchFamily="34" charset="0"/>
              <a:sym typeface="+mn-lt"/>
            </a:endParaRPr>
          </a:p>
        </p:txBody>
      </p:sp>
      <p:pic>
        <p:nvPicPr>
          <p:cNvPr id="2" name="图片 1" descr="德尔logo（r标）"/>
          <p:cNvPicPr>
            <a:picLocks noChangeAspect="1"/>
          </p:cNvPicPr>
          <p:nvPr userDrawn="1">
            <p:custDataLst>
              <p:tags r:id="rId2"/>
            </p:custDataLst>
          </p:nvPr>
        </p:nvPicPr>
        <p:blipFill>
          <a:blip r:embed="rId3" cstate="screen"/>
          <a:stretch>
            <a:fillRect/>
          </a:stretch>
        </p:blipFill>
        <p:spPr>
          <a:xfrm>
            <a:off x="10881360" y="217805"/>
            <a:ext cx="908685" cy="908685"/>
          </a:xfrm>
          <a:prstGeom prst="rect">
            <a:avLst/>
          </a:prstGeom>
          <a:effectLst>
            <a:innerShdw blurRad="114300">
              <a:srgbClr val="9E989E"/>
            </a:innerShdw>
          </a:effectLst>
        </p:spPr>
      </p:pic>
    </p:spTree>
  </p:cSld>
  <p:clrMapOvr>
    <a:masterClrMapping/>
  </p:clrMapOvr>
  <p:transition spd="slow" advClick="0" advTm="0">
    <p:pu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空白">
    <p:spTree>
      <p:nvGrpSpPr>
        <p:cNvPr id="1" name=""/>
        <p:cNvGrpSpPr/>
        <p:nvPr/>
      </p:nvGrpSpPr>
      <p:grpSpPr>
        <a:xfrm>
          <a:off x="0" y="0"/>
          <a:ext cx="0" cy="0"/>
          <a:chOff x="0" y="0"/>
          <a:chExt cx="0" cy="0"/>
        </a:xfrm>
      </p:grpSpPr>
    </p:spTree>
  </p:cSld>
  <p:clrMapOvr>
    <a:masterClrMapping/>
  </p:clrMapOvr>
  <p:transition spd="slow" advClick="0" advTm="0">
    <p:push/>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cxnSp>
        <p:nvCxnSpPr>
          <p:cNvPr id="12" name="直接连接符 11"/>
          <p:cNvCxnSpPr/>
          <p:nvPr userDrawn="1"/>
        </p:nvCxnSpPr>
        <p:spPr>
          <a:xfrm>
            <a:off x="389890" y="1051560"/>
            <a:ext cx="9934575" cy="3175"/>
          </a:xfrm>
          <a:prstGeom prst="line">
            <a:avLst/>
          </a:prstGeom>
          <a:ln>
            <a:gradFill>
              <a:gsLst>
                <a:gs pos="0">
                  <a:srgbClr val="46A2D0"/>
                </a:gs>
                <a:gs pos="100000">
                  <a:srgbClr val="1D6AAE"/>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2" name="图片 1" descr="德尔logo（r标）"/>
          <p:cNvPicPr>
            <a:picLocks noChangeAspect="1"/>
          </p:cNvPicPr>
          <p:nvPr userDrawn="1">
            <p:custDataLst>
              <p:tags r:id="rId2"/>
            </p:custDataLst>
          </p:nvPr>
        </p:nvPicPr>
        <p:blipFill>
          <a:blip r:embed="rId3" cstate="screen"/>
          <a:stretch>
            <a:fillRect/>
          </a:stretch>
        </p:blipFill>
        <p:spPr>
          <a:xfrm>
            <a:off x="10881360" y="217805"/>
            <a:ext cx="908685" cy="908685"/>
          </a:xfrm>
          <a:prstGeom prst="rect">
            <a:avLst/>
          </a:prstGeom>
          <a:effectLst>
            <a:innerShdw blurRad="114300">
              <a:srgbClr val="9E989E"/>
            </a:innerShdw>
          </a:effectLst>
        </p:spPr>
      </p:pic>
    </p:spTree>
  </p:cSld>
  <p:clrMapOvr>
    <a:masterClrMapping/>
  </p:clrMapOvr>
  <p:transition spd="slow" advClick="0" advTm="0">
    <p:push/>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14" name="文本框 3"/>
          <p:cNvSpPr txBox="1"/>
          <p:nvPr userDrawn="1"/>
        </p:nvSpPr>
        <p:spPr>
          <a:xfrm>
            <a:off x="4242435" y="6414770"/>
            <a:ext cx="3707765" cy="337185"/>
          </a:xfrm>
          <a:prstGeom prst="rect">
            <a:avLst/>
          </a:prstGeom>
          <a:noFill/>
          <a:effectLst/>
        </p:spPr>
        <p:txBody>
          <a:bodyPr wrap="square" rtlCol="0">
            <a:spAutoFit/>
          </a:bodyPr>
          <a:lstStyle/>
          <a:p>
            <a:pPr algn="dist" defTabSz="1219200"/>
            <a:r>
              <a:rPr lang="zh-CN" altLang="en-US" sz="1600" b="1" kern="2200" dirty="0">
                <a:gradFill flip="none" rotWithShape="1">
                  <a:gsLst>
                    <a:gs pos="40000">
                      <a:srgbClr val="1D6AAE"/>
                    </a:gs>
                    <a:gs pos="68000">
                      <a:srgbClr val="46A2D0"/>
                    </a:gs>
                  </a:gsLst>
                  <a:lin ang="16200000" scaled="0"/>
                  <a:tileRect/>
                </a:gradFill>
                <a:latin typeface="Arial" panose="020B0604020202020204" pitchFamily="34" charset="0"/>
                <a:cs typeface="Arial" panose="020B0604020202020204" pitchFamily="34" charset="0"/>
                <a:sym typeface="+mn-lt"/>
              </a:rPr>
              <a:t>广东德尔智慧科技股份有限公司</a:t>
            </a:r>
            <a:endParaRPr lang="zh-CN" altLang="en-US" sz="1600" b="1" kern="2200" dirty="0">
              <a:gradFill flip="none" rotWithShape="1">
                <a:gsLst>
                  <a:gs pos="40000">
                    <a:srgbClr val="1D6AAE"/>
                  </a:gs>
                  <a:gs pos="68000">
                    <a:srgbClr val="46A2D0"/>
                  </a:gs>
                </a:gsLst>
                <a:lin ang="16200000" scaled="0"/>
                <a:tileRect/>
              </a:gradFill>
              <a:latin typeface="Arial" panose="020B0604020202020204" pitchFamily="34" charset="0"/>
              <a:cs typeface="Arial" panose="020B0604020202020204" pitchFamily="34" charset="0"/>
              <a:sym typeface="+mn-lt"/>
            </a:endParaRPr>
          </a:p>
        </p:txBody>
      </p:sp>
      <p:cxnSp>
        <p:nvCxnSpPr>
          <p:cNvPr id="15" name="直接连接符 14"/>
          <p:cNvCxnSpPr/>
          <p:nvPr userDrawn="1"/>
        </p:nvCxnSpPr>
        <p:spPr>
          <a:xfrm>
            <a:off x="389890" y="6407785"/>
            <a:ext cx="11405235" cy="6985"/>
          </a:xfrm>
          <a:prstGeom prst="line">
            <a:avLst/>
          </a:prstGeom>
          <a:ln>
            <a:gradFill>
              <a:gsLst>
                <a:gs pos="0">
                  <a:srgbClr val="46A2D0"/>
                </a:gs>
                <a:gs pos="100000">
                  <a:srgbClr val="1D6AAE"/>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2" name="图片 1" descr="德尔logo（r标）"/>
          <p:cNvPicPr>
            <a:picLocks noChangeAspect="1"/>
          </p:cNvPicPr>
          <p:nvPr userDrawn="1">
            <p:custDataLst>
              <p:tags r:id="rId2"/>
            </p:custDataLst>
          </p:nvPr>
        </p:nvPicPr>
        <p:blipFill>
          <a:blip r:embed="rId3" cstate="screen"/>
          <a:stretch>
            <a:fillRect/>
          </a:stretch>
        </p:blipFill>
        <p:spPr>
          <a:xfrm>
            <a:off x="10881360" y="217805"/>
            <a:ext cx="908685" cy="908685"/>
          </a:xfrm>
          <a:prstGeom prst="rect">
            <a:avLst/>
          </a:prstGeom>
          <a:effectLst>
            <a:innerShdw blurRad="114300">
              <a:srgbClr val="9E989E"/>
            </a:innerShdw>
          </a:effectLst>
        </p:spPr>
      </p:pic>
      <p:sp>
        <p:nvSpPr>
          <p:cNvPr id="4" name="矩形 3"/>
          <p:cNvSpPr/>
          <p:nvPr userDrawn="1"/>
        </p:nvSpPr>
        <p:spPr>
          <a:xfrm>
            <a:off x="5372100" y="1090295"/>
            <a:ext cx="5746115" cy="528129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advClick="0" advTm="0">
    <p:push/>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p:transition spd="slow" advClick="0" advTm="0">
    <p:push/>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cxnSp>
        <p:nvCxnSpPr>
          <p:cNvPr id="10" name="直接连接符 9"/>
          <p:cNvCxnSpPr/>
          <p:nvPr userDrawn="1"/>
        </p:nvCxnSpPr>
        <p:spPr>
          <a:xfrm>
            <a:off x="389890" y="1051560"/>
            <a:ext cx="9934575" cy="3175"/>
          </a:xfrm>
          <a:prstGeom prst="line">
            <a:avLst/>
          </a:prstGeom>
          <a:ln>
            <a:gradFill>
              <a:gsLst>
                <a:gs pos="0">
                  <a:srgbClr val="46A2D0"/>
                </a:gs>
                <a:gs pos="100000">
                  <a:srgbClr val="1D6AAE"/>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userDrawn="1"/>
        </p:nvCxnSpPr>
        <p:spPr>
          <a:xfrm>
            <a:off x="389890" y="6407785"/>
            <a:ext cx="11405235" cy="6985"/>
          </a:xfrm>
          <a:prstGeom prst="line">
            <a:avLst/>
          </a:prstGeom>
          <a:ln>
            <a:gradFill>
              <a:gsLst>
                <a:gs pos="0">
                  <a:srgbClr val="46A2D0"/>
                </a:gs>
                <a:gs pos="100000">
                  <a:srgbClr val="1D6AAE"/>
                </a:gs>
              </a:gsLst>
              <a:lin ang="5400000" scaled="1"/>
            </a:gradFill>
          </a:ln>
        </p:spPr>
        <p:style>
          <a:lnRef idx="1">
            <a:schemeClr val="accent1"/>
          </a:lnRef>
          <a:fillRef idx="0">
            <a:schemeClr val="accent1"/>
          </a:fillRef>
          <a:effectRef idx="0">
            <a:schemeClr val="accent1"/>
          </a:effectRef>
          <a:fontRef idx="minor">
            <a:schemeClr val="tx1"/>
          </a:fontRef>
        </p:style>
      </p:cxnSp>
      <p:sp>
        <p:nvSpPr>
          <p:cNvPr id="2" name="文本框 3"/>
          <p:cNvSpPr txBox="1"/>
          <p:nvPr userDrawn="1"/>
        </p:nvSpPr>
        <p:spPr>
          <a:xfrm>
            <a:off x="4242435" y="6414770"/>
            <a:ext cx="3707765" cy="337185"/>
          </a:xfrm>
          <a:prstGeom prst="rect">
            <a:avLst/>
          </a:prstGeom>
          <a:noFill/>
          <a:effectLst/>
        </p:spPr>
        <p:txBody>
          <a:bodyPr wrap="square" rtlCol="0">
            <a:spAutoFit/>
          </a:bodyPr>
          <a:lstStyle/>
          <a:p>
            <a:pPr algn="dist" defTabSz="1219200"/>
            <a:r>
              <a:rPr lang="zh-CN" altLang="en-US" sz="1600" b="1" kern="2200" dirty="0">
                <a:gradFill flip="none" rotWithShape="1">
                  <a:gsLst>
                    <a:gs pos="40000">
                      <a:srgbClr val="1D6AAE"/>
                    </a:gs>
                    <a:gs pos="68000">
                      <a:srgbClr val="46A2D0"/>
                    </a:gs>
                  </a:gsLst>
                  <a:lin ang="16200000" scaled="0"/>
                  <a:tileRect/>
                </a:gradFill>
                <a:latin typeface="Arial" panose="020B0604020202020204" pitchFamily="34" charset="0"/>
                <a:cs typeface="Arial" panose="020B0604020202020204" pitchFamily="34" charset="0"/>
                <a:sym typeface="+mn-lt"/>
              </a:rPr>
              <a:t>广东德尔智慧科技股份有限公司</a:t>
            </a:r>
            <a:endParaRPr lang="zh-CN" altLang="en-US" sz="1600" b="1" kern="2200" dirty="0">
              <a:gradFill flip="none" rotWithShape="1">
                <a:gsLst>
                  <a:gs pos="40000">
                    <a:srgbClr val="1D6AAE"/>
                  </a:gs>
                  <a:gs pos="68000">
                    <a:srgbClr val="46A2D0"/>
                  </a:gs>
                </a:gsLst>
                <a:lin ang="16200000" scaled="0"/>
                <a:tileRect/>
              </a:gradFill>
              <a:latin typeface="Arial" panose="020B0604020202020204" pitchFamily="34" charset="0"/>
              <a:cs typeface="Arial" panose="020B0604020202020204" pitchFamily="34" charset="0"/>
              <a:sym typeface="+mn-lt"/>
            </a:endParaRPr>
          </a:p>
        </p:txBody>
      </p:sp>
      <p:pic>
        <p:nvPicPr>
          <p:cNvPr id="11" name="图片 10" descr="德尔logo（r标）"/>
          <p:cNvPicPr>
            <a:picLocks noChangeAspect="1"/>
          </p:cNvPicPr>
          <p:nvPr userDrawn="1">
            <p:custDataLst>
              <p:tags r:id="rId2"/>
            </p:custDataLst>
          </p:nvPr>
        </p:nvPicPr>
        <p:blipFill>
          <a:blip r:embed="rId3" cstate="screen"/>
          <a:stretch>
            <a:fillRect/>
          </a:stretch>
        </p:blipFill>
        <p:spPr>
          <a:xfrm>
            <a:off x="10881360" y="217805"/>
            <a:ext cx="908685" cy="908685"/>
          </a:xfrm>
          <a:prstGeom prst="rect">
            <a:avLst/>
          </a:prstGeom>
          <a:effectLst>
            <a:innerShdw blurRad="114300">
              <a:srgbClr val="9E989E"/>
            </a:innerShdw>
          </a:effectLst>
        </p:spPr>
      </p:pic>
    </p:spTree>
  </p:cSld>
  <p:clrMapOvr>
    <a:masterClrMapping/>
  </p:clrMapOvr>
  <p:transition spd="slow" advClick="0" advTm="0">
    <p:push/>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565CE74E-AB26-4998-AD42-012C4C1AD076}" type="slidenum">
              <a:rPr lang="zh-CN" altLang="en-US" smtClean="0"/>
            </a:fld>
            <a:endParaRPr lang="zh-CN" altLang="en-US"/>
          </a:p>
        </p:txBody>
      </p:sp>
    </p:spTree>
  </p:cSld>
  <p:clrMapOvr>
    <a:masterClrMapping/>
  </p:clrMapOvr>
  <p:transition spd="slow" advClick="0" advTm="0">
    <p:push/>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cxnSp>
        <p:nvCxnSpPr>
          <p:cNvPr id="2" name="直接连接符 1"/>
          <p:cNvCxnSpPr/>
          <p:nvPr userDrawn="1"/>
        </p:nvCxnSpPr>
        <p:spPr>
          <a:xfrm>
            <a:off x="672663" y="973685"/>
            <a:ext cx="10752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标题幻灯片">
    <p:bg>
      <p:bgPr>
        <a:noFill/>
        <a:effectLst/>
      </p:bgPr>
    </p:bg>
    <p:spTree>
      <p:nvGrpSpPr>
        <p:cNvPr id="1" name=""/>
        <p:cNvGrpSpPr/>
        <p:nvPr/>
      </p:nvGrpSpPr>
      <p:grpSpPr>
        <a:xfrm>
          <a:off x="0" y="0"/>
          <a:ext cx="0" cy="0"/>
          <a:chOff x="0" y="0"/>
          <a:chExt cx="0" cy="0"/>
        </a:xfrm>
      </p:grpSpPr>
      <p:sp>
        <p:nvSpPr>
          <p:cNvPr id="16" name="文本框 15"/>
          <p:cNvSpPr txBox="1"/>
          <p:nvPr userDrawn="1"/>
        </p:nvSpPr>
        <p:spPr>
          <a:xfrm>
            <a:off x="8908717" y="6459874"/>
            <a:ext cx="2878015" cy="300082"/>
          </a:xfrm>
          <a:prstGeom prst="rect">
            <a:avLst/>
          </a:prstGeom>
          <a:noFill/>
        </p:spPr>
        <p:txBody>
          <a:bodyPr wrap="square">
            <a:spAutoFit/>
          </a:bodyPr>
          <a:lstStyle/>
          <a:p>
            <a:pPr algn="dist" eaLnBrk="1" hangingPunct="1">
              <a:defRPr/>
            </a:pPr>
            <a:r>
              <a:rPr lang="zh-CN" altLang="en-US" sz="1350" b="1" dirty="0">
                <a:solidFill>
                  <a:srgbClr val="1D6AAE"/>
                </a:solidFill>
                <a:latin typeface="微软雅黑" panose="020B0503020204020204" charset="-122"/>
                <a:ea typeface="微软雅黑" panose="020B0503020204020204" charset="-122"/>
                <a:cs typeface="+mn-ea"/>
                <a:sym typeface="+mn-lt"/>
              </a:rPr>
              <a:t>广东德尔智慧科技股份有限公司</a:t>
            </a:r>
            <a:endParaRPr lang="zh-CN" altLang="en-US" sz="1350" b="1" dirty="0">
              <a:solidFill>
                <a:srgbClr val="1D6AAE"/>
              </a:solidFill>
              <a:latin typeface="微软雅黑" panose="020B0503020204020204" charset="-122"/>
              <a:ea typeface="微软雅黑" panose="020B0503020204020204" charset="-122"/>
              <a:cs typeface="+mn-ea"/>
              <a:sym typeface="+mn-lt"/>
            </a:endParaRPr>
          </a:p>
        </p:txBody>
      </p:sp>
      <p:sp>
        <p:nvSpPr>
          <p:cNvPr id="17" name="单圆角矩形 13"/>
          <p:cNvSpPr/>
          <p:nvPr userDrawn="1"/>
        </p:nvSpPr>
        <p:spPr bwMode="auto">
          <a:xfrm>
            <a:off x="2" y="6459874"/>
            <a:ext cx="8623138" cy="399714"/>
          </a:xfrm>
          <a:prstGeom prst="round1Rect">
            <a:avLst>
              <a:gd name="adj" fmla="val 50000"/>
            </a:avLst>
          </a:prstGeom>
          <a:solidFill>
            <a:schemeClr val="accent1">
              <a:lumMod val="20000"/>
              <a:lumOff val="80000"/>
            </a:schemeClr>
          </a:solidFill>
          <a:ln>
            <a:noFill/>
          </a:ln>
          <a:effectLst/>
        </p:spPr>
        <p:txBody>
          <a:bodyPr vert="horz" wrap="none" lIns="121918" tIns="60957" rIns="121918" bIns="60957" numCol="1" rtlCol="0" anchor="ctr" anchorCtr="0" compatLnSpc="1"/>
          <a:lstStyle/>
          <a:p>
            <a:pPr algn="ctr" defTabSz="1219200" fontAlgn="base">
              <a:spcBef>
                <a:spcPct val="0"/>
              </a:spcBef>
              <a:spcAft>
                <a:spcPct val="0"/>
              </a:spcAft>
            </a:pPr>
            <a:endParaRPr lang="zh-CN" altLang="en-US" sz="2400">
              <a:solidFill>
                <a:srgbClr val="FFFFFF"/>
              </a:solidFill>
              <a:ea typeface="黑体" panose="02010609060101010101" charset="-122"/>
            </a:endParaRPr>
          </a:p>
        </p:txBody>
      </p:sp>
      <p:sp>
        <p:nvSpPr>
          <p:cNvPr id="19" name="矩形 18"/>
          <p:cNvSpPr/>
          <p:nvPr userDrawn="1"/>
        </p:nvSpPr>
        <p:spPr>
          <a:xfrm>
            <a:off x="285579" y="6545215"/>
            <a:ext cx="433070" cy="275590"/>
          </a:xfrm>
          <a:prstGeom prst="rect">
            <a:avLst/>
          </a:prstGeom>
        </p:spPr>
        <p:txBody>
          <a:bodyPr wrap="none">
            <a:spAutoFit/>
          </a:bodyPr>
          <a:lstStyle/>
          <a:p>
            <a:pPr defTabSz="1219200"/>
            <a:fld id="{6B8E27FD-115D-4720-AE9C-63133A02825A}" type="slidenum">
              <a:rPr lang="zh-CN" altLang="en-US" sz="1200" b="1" smtClean="0">
                <a:solidFill>
                  <a:schemeClr val="tx1"/>
                </a:solidFill>
                <a:latin typeface="Times New Roman" panose="02020603050405020304" pitchFamily="18" charset="0"/>
                <a:cs typeface="Times New Roman" panose="02020603050405020304" pitchFamily="18" charset="0"/>
              </a:rPr>
            </a:fld>
            <a:endParaRPr lang="zh-CN" altLang="en-US" sz="1200" b="1" dirty="0">
              <a:solidFill>
                <a:schemeClr val="tx1"/>
              </a:solidFill>
              <a:latin typeface="Times New Roman" panose="02020603050405020304" pitchFamily="18" charset="0"/>
              <a:cs typeface="Times New Roman" panose="02020603050405020304" pitchFamily="18" charset="0"/>
            </a:endParaRPr>
          </a:p>
        </p:txBody>
      </p:sp>
      <p:pic>
        <p:nvPicPr>
          <p:cNvPr id="2" name="图片 1" descr="德尔logo（r标）"/>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471104" y="31021"/>
            <a:ext cx="548714" cy="548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直接连接符 2"/>
          <p:cNvCxnSpPr/>
          <p:nvPr userDrawn="1"/>
        </p:nvCxnSpPr>
        <p:spPr>
          <a:xfrm>
            <a:off x="970360" y="623405"/>
            <a:ext cx="104638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4" name="组合 3"/>
          <p:cNvGrpSpPr/>
          <p:nvPr userDrawn="1"/>
        </p:nvGrpSpPr>
        <p:grpSpPr>
          <a:xfrm>
            <a:off x="298373" y="66750"/>
            <a:ext cx="575989" cy="559504"/>
            <a:chOff x="298460" y="987574"/>
            <a:chExt cx="288032" cy="279687"/>
          </a:xfrm>
        </p:grpSpPr>
        <p:sp>
          <p:nvSpPr>
            <p:cNvPr id="5" name="矩形 4"/>
            <p:cNvSpPr/>
            <p:nvPr/>
          </p:nvSpPr>
          <p:spPr>
            <a:xfrm>
              <a:off x="298460" y="987574"/>
              <a:ext cx="216024" cy="216024"/>
            </a:xfrm>
            <a:prstGeom prst="rect">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zh-CN" altLang="en-US" sz="2400">
                <a:solidFill>
                  <a:srgbClr val="FFFFFF"/>
                </a:solidFill>
              </a:endParaRPr>
            </a:p>
          </p:txBody>
        </p:sp>
        <p:sp>
          <p:nvSpPr>
            <p:cNvPr id="6" name="矩形 5"/>
            <p:cNvSpPr/>
            <p:nvPr/>
          </p:nvSpPr>
          <p:spPr>
            <a:xfrm>
              <a:off x="406472" y="1087241"/>
              <a:ext cx="180020" cy="1800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zh-CN" altLang="en-US" sz="2400">
                <a:solidFill>
                  <a:srgbClr val="FFFFFF"/>
                </a:solidFill>
              </a:endParaRPr>
            </a:p>
          </p:txBody>
        </p:sp>
      </p:grpSp>
    </p:spTree>
  </p:cSld>
  <p:clrMapOvr>
    <a:masterClrMapping/>
  </p:clrMapOvr>
  <p:transition spd="slow" advClick="0" advTm="0">
    <p:push/>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0"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0">
          <a:gsLst>
            <a:gs pos="90000">
              <a:schemeClr val="bg1"/>
            </a:gs>
            <a:gs pos="100000">
              <a:schemeClr val="bg1">
                <a:lumMod val="92000"/>
              </a:schemeClr>
            </a:gs>
          </a:gsLst>
          <a:path path="circle">
            <a:fillToRect l="50000" t="50000" r="50000" b="50000"/>
          </a:path>
          <a:tileRect/>
        </a:gra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slow" advClick="0" advTm="0">
    <p:push/>
  </p:transition>
  <p:txStyles>
    <p:titleStyle>
      <a:lvl1pPr algn="ctr" defTabSz="1363980" rtl="0" eaLnBrk="1" latinLnBrk="0" hangingPunct="1">
        <a:spcBef>
          <a:spcPct val="0"/>
        </a:spcBef>
        <a:buNone/>
        <a:defRPr sz="6665" kern="1200">
          <a:solidFill>
            <a:schemeClr val="tx1"/>
          </a:solidFill>
          <a:latin typeface="+mj-lt"/>
          <a:ea typeface="+mj-ea"/>
          <a:cs typeface="+mj-cs"/>
        </a:defRPr>
      </a:lvl1pPr>
    </p:titleStyle>
    <p:bodyStyle>
      <a:lvl1pPr marL="511175" indent="-511175" algn="l" defTabSz="1363980" rtl="0" eaLnBrk="1" latinLnBrk="0" hangingPunct="1">
        <a:spcBef>
          <a:spcPts val="130"/>
        </a:spcBef>
        <a:buFont typeface="Arial" panose="020B0604020202020204" pitchFamily="34" charset="0"/>
        <a:buChar char="•"/>
        <a:defRPr sz="4800" kern="1200">
          <a:solidFill>
            <a:schemeClr val="tx1"/>
          </a:solidFill>
          <a:latin typeface="+mn-lt"/>
          <a:ea typeface="+mn-ea"/>
          <a:cs typeface="+mn-cs"/>
        </a:defRPr>
      </a:lvl1pPr>
      <a:lvl2pPr marL="1108075" indent="-426720" algn="l" defTabSz="1363980" rtl="0" eaLnBrk="1" latinLnBrk="0" hangingPunct="1">
        <a:spcBef>
          <a:spcPts val="130"/>
        </a:spcBef>
        <a:buFont typeface="Arial" panose="020B0604020202020204" pitchFamily="34" charset="0"/>
        <a:buChar char="–"/>
        <a:defRPr sz="4135" kern="1200">
          <a:solidFill>
            <a:schemeClr val="tx1"/>
          </a:solidFill>
          <a:latin typeface="+mn-lt"/>
          <a:ea typeface="+mn-ea"/>
          <a:cs typeface="+mn-cs"/>
        </a:defRPr>
      </a:lvl2pPr>
      <a:lvl3pPr marL="1704975" indent="-340995" algn="l" defTabSz="1363980" rtl="0" eaLnBrk="1" latinLnBrk="0" hangingPunct="1">
        <a:spcBef>
          <a:spcPts val="130"/>
        </a:spcBef>
        <a:buFont typeface="Arial" panose="020B0604020202020204" pitchFamily="34" charset="0"/>
        <a:buChar char="•"/>
        <a:defRPr sz="3600" kern="1200">
          <a:solidFill>
            <a:schemeClr val="tx1"/>
          </a:solidFill>
          <a:latin typeface="+mn-lt"/>
          <a:ea typeface="+mn-ea"/>
          <a:cs typeface="+mn-cs"/>
        </a:defRPr>
      </a:lvl3pPr>
      <a:lvl4pPr marL="2387600" indent="-340995" algn="l" defTabSz="1363980" rtl="0" eaLnBrk="1" latinLnBrk="0" hangingPunct="1">
        <a:spcBef>
          <a:spcPts val="130"/>
        </a:spcBef>
        <a:buFont typeface="Arial" panose="020B0604020202020204" pitchFamily="34" charset="0"/>
        <a:buChar char="–"/>
        <a:defRPr sz="3065" kern="1200">
          <a:solidFill>
            <a:schemeClr val="tx1"/>
          </a:solidFill>
          <a:latin typeface="+mn-lt"/>
          <a:ea typeface="+mn-ea"/>
          <a:cs typeface="+mn-cs"/>
        </a:defRPr>
      </a:lvl4pPr>
      <a:lvl5pPr marL="3070225" indent="-340995" algn="l" defTabSz="1363980" rtl="0" eaLnBrk="1" latinLnBrk="0" hangingPunct="1">
        <a:spcBef>
          <a:spcPts val="130"/>
        </a:spcBef>
        <a:buFont typeface="Arial" panose="020B0604020202020204" pitchFamily="34" charset="0"/>
        <a:buChar char="»"/>
        <a:defRPr sz="3065" kern="1200">
          <a:solidFill>
            <a:schemeClr val="tx1"/>
          </a:solidFill>
          <a:latin typeface="+mn-lt"/>
          <a:ea typeface="+mn-ea"/>
          <a:cs typeface="+mn-cs"/>
        </a:defRPr>
      </a:lvl5pPr>
      <a:lvl6pPr marL="3751580" indent="-340995" algn="l" defTabSz="1363980" rtl="0" eaLnBrk="1" latinLnBrk="0" hangingPunct="1">
        <a:spcBef>
          <a:spcPts val="130"/>
        </a:spcBef>
        <a:buFont typeface="Arial" panose="020B0604020202020204" pitchFamily="34" charset="0"/>
        <a:buChar char="•"/>
        <a:defRPr sz="3065" kern="1200">
          <a:solidFill>
            <a:schemeClr val="tx1"/>
          </a:solidFill>
          <a:latin typeface="+mn-lt"/>
          <a:ea typeface="+mn-ea"/>
          <a:cs typeface="+mn-cs"/>
        </a:defRPr>
      </a:lvl6pPr>
      <a:lvl7pPr marL="4434205" indent="-340995" algn="l" defTabSz="1363980" rtl="0" eaLnBrk="1" latinLnBrk="0" hangingPunct="1">
        <a:spcBef>
          <a:spcPts val="130"/>
        </a:spcBef>
        <a:buFont typeface="Arial" panose="020B0604020202020204" pitchFamily="34" charset="0"/>
        <a:buChar char="•"/>
        <a:defRPr sz="3065" kern="1200">
          <a:solidFill>
            <a:schemeClr val="tx1"/>
          </a:solidFill>
          <a:latin typeface="+mn-lt"/>
          <a:ea typeface="+mn-ea"/>
          <a:cs typeface="+mn-cs"/>
        </a:defRPr>
      </a:lvl7pPr>
      <a:lvl8pPr marL="5116195" indent="-340995" algn="l" defTabSz="1363980" rtl="0" eaLnBrk="1" latinLnBrk="0" hangingPunct="1">
        <a:spcBef>
          <a:spcPts val="130"/>
        </a:spcBef>
        <a:buFont typeface="Arial" panose="020B0604020202020204" pitchFamily="34" charset="0"/>
        <a:buChar char="•"/>
        <a:defRPr sz="3065" kern="1200">
          <a:solidFill>
            <a:schemeClr val="tx1"/>
          </a:solidFill>
          <a:latin typeface="+mn-lt"/>
          <a:ea typeface="+mn-ea"/>
          <a:cs typeface="+mn-cs"/>
        </a:defRPr>
      </a:lvl8pPr>
      <a:lvl9pPr marL="5798820" indent="-340995" algn="l" defTabSz="1363980" rtl="0" eaLnBrk="1" latinLnBrk="0" hangingPunct="1">
        <a:spcBef>
          <a:spcPts val="130"/>
        </a:spcBef>
        <a:buFont typeface="Arial" panose="020B0604020202020204" pitchFamily="34" charset="0"/>
        <a:buChar char="•"/>
        <a:defRPr sz="3065" kern="1200">
          <a:solidFill>
            <a:schemeClr val="tx1"/>
          </a:solidFill>
          <a:latin typeface="+mn-lt"/>
          <a:ea typeface="+mn-ea"/>
          <a:cs typeface="+mn-cs"/>
        </a:defRPr>
      </a:lvl9pPr>
    </p:bodyStyle>
    <p:otherStyle>
      <a:defPPr>
        <a:defRPr lang="zh-CN"/>
      </a:defPPr>
      <a:lvl1pPr marL="0" algn="l" defTabSz="1363980" rtl="0" eaLnBrk="1" latinLnBrk="0" hangingPunct="1">
        <a:defRPr sz="2665" kern="1200">
          <a:solidFill>
            <a:schemeClr val="tx1"/>
          </a:solidFill>
          <a:latin typeface="+mn-lt"/>
          <a:ea typeface="+mn-ea"/>
          <a:cs typeface="+mn-cs"/>
        </a:defRPr>
      </a:lvl1pPr>
      <a:lvl2pPr marL="682625" algn="l" defTabSz="1363980" rtl="0" eaLnBrk="1" latinLnBrk="0" hangingPunct="1">
        <a:defRPr sz="2665" kern="1200">
          <a:solidFill>
            <a:schemeClr val="tx1"/>
          </a:solidFill>
          <a:latin typeface="+mn-lt"/>
          <a:ea typeface="+mn-ea"/>
          <a:cs typeface="+mn-cs"/>
        </a:defRPr>
      </a:lvl2pPr>
      <a:lvl3pPr marL="1363980" algn="l" defTabSz="1363980" rtl="0" eaLnBrk="1" latinLnBrk="0" hangingPunct="1">
        <a:defRPr sz="2665" kern="1200">
          <a:solidFill>
            <a:schemeClr val="tx1"/>
          </a:solidFill>
          <a:latin typeface="+mn-lt"/>
          <a:ea typeface="+mn-ea"/>
          <a:cs typeface="+mn-cs"/>
        </a:defRPr>
      </a:lvl3pPr>
      <a:lvl4pPr marL="2046605" algn="l" defTabSz="1363980" rtl="0" eaLnBrk="1" latinLnBrk="0" hangingPunct="1">
        <a:defRPr sz="2665" kern="1200">
          <a:solidFill>
            <a:schemeClr val="tx1"/>
          </a:solidFill>
          <a:latin typeface="+mn-lt"/>
          <a:ea typeface="+mn-ea"/>
          <a:cs typeface="+mn-cs"/>
        </a:defRPr>
      </a:lvl4pPr>
      <a:lvl5pPr marL="2728595" algn="l" defTabSz="1363980" rtl="0" eaLnBrk="1" latinLnBrk="0" hangingPunct="1">
        <a:defRPr sz="2665" kern="1200">
          <a:solidFill>
            <a:schemeClr val="tx1"/>
          </a:solidFill>
          <a:latin typeface="+mn-lt"/>
          <a:ea typeface="+mn-ea"/>
          <a:cs typeface="+mn-cs"/>
        </a:defRPr>
      </a:lvl5pPr>
      <a:lvl6pPr marL="3411220" algn="l" defTabSz="1363980" rtl="0" eaLnBrk="1" latinLnBrk="0" hangingPunct="1">
        <a:defRPr sz="2665" kern="1200">
          <a:solidFill>
            <a:schemeClr val="tx1"/>
          </a:solidFill>
          <a:latin typeface="+mn-lt"/>
          <a:ea typeface="+mn-ea"/>
          <a:cs typeface="+mn-cs"/>
        </a:defRPr>
      </a:lvl6pPr>
      <a:lvl7pPr marL="4092575" algn="l" defTabSz="1363980" rtl="0" eaLnBrk="1" latinLnBrk="0" hangingPunct="1">
        <a:defRPr sz="2665" kern="1200">
          <a:solidFill>
            <a:schemeClr val="tx1"/>
          </a:solidFill>
          <a:latin typeface="+mn-lt"/>
          <a:ea typeface="+mn-ea"/>
          <a:cs typeface="+mn-cs"/>
        </a:defRPr>
      </a:lvl7pPr>
      <a:lvl8pPr marL="4775200" algn="l" defTabSz="1363980" rtl="0" eaLnBrk="1" latinLnBrk="0" hangingPunct="1">
        <a:defRPr sz="2665" kern="1200">
          <a:solidFill>
            <a:schemeClr val="tx1"/>
          </a:solidFill>
          <a:latin typeface="+mn-lt"/>
          <a:ea typeface="+mn-ea"/>
          <a:cs typeface="+mn-cs"/>
        </a:defRPr>
      </a:lvl8pPr>
      <a:lvl9pPr marL="5457825" algn="l" defTabSz="1363980" rtl="0" eaLnBrk="1" latinLnBrk="0" hangingPunct="1">
        <a:defRPr sz="266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2.xml"/><Relationship Id="rId6" Type="http://schemas.openxmlformats.org/officeDocument/2006/relationships/tags" Target="../tags/tag8.xml"/><Relationship Id="rId5" Type="http://schemas.openxmlformats.org/officeDocument/2006/relationships/image" Target="../media/image4.jpeg"/><Relationship Id="rId4" Type="http://schemas.openxmlformats.org/officeDocument/2006/relationships/tags" Target="../tags/tag7.xml"/><Relationship Id="rId3" Type="http://schemas.openxmlformats.org/officeDocument/2006/relationships/tags" Target="../tags/tag6.xml"/><Relationship Id="rId2" Type="http://schemas.openxmlformats.org/officeDocument/2006/relationships/image" Target="../media/image3.jpeg"/><Relationship Id="rId1" Type="http://schemas.openxmlformats.org/officeDocument/2006/relationships/tags" Target="../tags/tag5.xml"/></Relationships>
</file>

<file path=ppt/slides/_rels/slide10.xml.rels><?xml version="1.0" encoding="UTF-8" standalone="yes"?>
<Relationships xmlns="http://schemas.openxmlformats.org/package/2006/relationships"><Relationship Id="rId99" Type="http://schemas.openxmlformats.org/officeDocument/2006/relationships/tags" Target="../tags/tag250.xml"/><Relationship Id="rId98" Type="http://schemas.openxmlformats.org/officeDocument/2006/relationships/tags" Target="../tags/tag249.xml"/><Relationship Id="rId97" Type="http://schemas.openxmlformats.org/officeDocument/2006/relationships/tags" Target="../tags/tag248.xml"/><Relationship Id="rId96" Type="http://schemas.openxmlformats.org/officeDocument/2006/relationships/tags" Target="../tags/tag247.xml"/><Relationship Id="rId95" Type="http://schemas.openxmlformats.org/officeDocument/2006/relationships/tags" Target="../tags/tag246.xml"/><Relationship Id="rId94" Type="http://schemas.openxmlformats.org/officeDocument/2006/relationships/tags" Target="../tags/tag245.xml"/><Relationship Id="rId93" Type="http://schemas.openxmlformats.org/officeDocument/2006/relationships/tags" Target="../tags/tag244.xml"/><Relationship Id="rId92" Type="http://schemas.openxmlformats.org/officeDocument/2006/relationships/tags" Target="../tags/tag243.xml"/><Relationship Id="rId91" Type="http://schemas.openxmlformats.org/officeDocument/2006/relationships/tags" Target="../tags/tag242.xml"/><Relationship Id="rId90" Type="http://schemas.openxmlformats.org/officeDocument/2006/relationships/tags" Target="../tags/tag241.xml"/><Relationship Id="rId9" Type="http://schemas.openxmlformats.org/officeDocument/2006/relationships/tags" Target="../tags/tag160.xml"/><Relationship Id="rId89" Type="http://schemas.openxmlformats.org/officeDocument/2006/relationships/tags" Target="../tags/tag240.xml"/><Relationship Id="rId88" Type="http://schemas.openxmlformats.org/officeDocument/2006/relationships/tags" Target="../tags/tag239.xml"/><Relationship Id="rId87" Type="http://schemas.openxmlformats.org/officeDocument/2006/relationships/tags" Target="../tags/tag238.xml"/><Relationship Id="rId86" Type="http://schemas.openxmlformats.org/officeDocument/2006/relationships/tags" Target="../tags/tag237.xml"/><Relationship Id="rId85" Type="http://schemas.openxmlformats.org/officeDocument/2006/relationships/tags" Target="../tags/tag236.xml"/><Relationship Id="rId84" Type="http://schemas.openxmlformats.org/officeDocument/2006/relationships/tags" Target="../tags/tag235.xml"/><Relationship Id="rId83" Type="http://schemas.openxmlformats.org/officeDocument/2006/relationships/tags" Target="../tags/tag234.xml"/><Relationship Id="rId82" Type="http://schemas.openxmlformats.org/officeDocument/2006/relationships/tags" Target="../tags/tag233.xml"/><Relationship Id="rId81" Type="http://schemas.openxmlformats.org/officeDocument/2006/relationships/tags" Target="../tags/tag232.xml"/><Relationship Id="rId80" Type="http://schemas.openxmlformats.org/officeDocument/2006/relationships/tags" Target="../tags/tag231.xml"/><Relationship Id="rId8" Type="http://schemas.openxmlformats.org/officeDocument/2006/relationships/tags" Target="../tags/tag159.xml"/><Relationship Id="rId79" Type="http://schemas.openxmlformats.org/officeDocument/2006/relationships/tags" Target="../tags/tag230.xml"/><Relationship Id="rId78" Type="http://schemas.openxmlformats.org/officeDocument/2006/relationships/tags" Target="../tags/tag229.xml"/><Relationship Id="rId77" Type="http://schemas.openxmlformats.org/officeDocument/2006/relationships/tags" Target="../tags/tag228.xml"/><Relationship Id="rId76" Type="http://schemas.openxmlformats.org/officeDocument/2006/relationships/tags" Target="../tags/tag227.xml"/><Relationship Id="rId75" Type="http://schemas.openxmlformats.org/officeDocument/2006/relationships/tags" Target="../tags/tag226.xml"/><Relationship Id="rId74" Type="http://schemas.openxmlformats.org/officeDocument/2006/relationships/tags" Target="../tags/tag225.xml"/><Relationship Id="rId73" Type="http://schemas.openxmlformats.org/officeDocument/2006/relationships/tags" Target="../tags/tag224.xml"/><Relationship Id="rId72" Type="http://schemas.openxmlformats.org/officeDocument/2006/relationships/tags" Target="../tags/tag223.xml"/><Relationship Id="rId71" Type="http://schemas.openxmlformats.org/officeDocument/2006/relationships/tags" Target="../tags/tag222.xml"/><Relationship Id="rId70" Type="http://schemas.openxmlformats.org/officeDocument/2006/relationships/tags" Target="../tags/tag221.xml"/><Relationship Id="rId7" Type="http://schemas.openxmlformats.org/officeDocument/2006/relationships/tags" Target="../tags/tag158.xml"/><Relationship Id="rId69" Type="http://schemas.openxmlformats.org/officeDocument/2006/relationships/tags" Target="../tags/tag220.xml"/><Relationship Id="rId68" Type="http://schemas.openxmlformats.org/officeDocument/2006/relationships/tags" Target="../tags/tag219.xml"/><Relationship Id="rId67" Type="http://schemas.openxmlformats.org/officeDocument/2006/relationships/tags" Target="../tags/tag218.xml"/><Relationship Id="rId66" Type="http://schemas.openxmlformats.org/officeDocument/2006/relationships/tags" Target="../tags/tag217.xml"/><Relationship Id="rId65" Type="http://schemas.openxmlformats.org/officeDocument/2006/relationships/tags" Target="../tags/tag216.xml"/><Relationship Id="rId64" Type="http://schemas.openxmlformats.org/officeDocument/2006/relationships/tags" Target="../tags/tag215.xml"/><Relationship Id="rId63" Type="http://schemas.openxmlformats.org/officeDocument/2006/relationships/tags" Target="../tags/tag214.xml"/><Relationship Id="rId62" Type="http://schemas.openxmlformats.org/officeDocument/2006/relationships/tags" Target="../tags/tag213.xml"/><Relationship Id="rId61" Type="http://schemas.openxmlformats.org/officeDocument/2006/relationships/tags" Target="../tags/tag212.xml"/><Relationship Id="rId60" Type="http://schemas.openxmlformats.org/officeDocument/2006/relationships/tags" Target="../tags/tag211.xml"/><Relationship Id="rId6" Type="http://schemas.openxmlformats.org/officeDocument/2006/relationships/tags" Target="../tags/tag157.xml"/><Relationship Id="rId59" Type="http://schemas.openxmlformats.org/officeDocument/2006/relationships/tags" Target="../tags/tag210.xml"/><Relationship Id="rId58" Type="http://schemas.openxmlformats.org/officeDocument/2006/relationships/tags" Target="../tags/tag209.xml"/><Relationship Id="rId57" Type="http://schemas.openxmlformats.org/officeDocument/2006/relationships/tags" Target="../tags/tag208.xml"/><Relationship Id="rId56" Type="http://schemas.openxmlformats.org/officeDocument/2006/relationships/tags" Target="../tags/tag207.xml"/><Relationship Id="rId55" Type="http://schemas.openxmlformats.org/officeDocument/2006/relationships/tags" Target="../tags/tag206.xml"/><Relationship Id="rId54" Type="http://schemas.openxmlformats.org/officeDocument/2006/relationships/tags" Target="../tags/tag205.xml"/><Relationship Id="rId53" Type="http://schemas.openxmlformats.org/officeDocument/2006/relationships/tags" Target="../tags/tag204.xml"/><Relationship Id="rId52" Type="http://schemas.openxmlformats.org/officeDocument/2006/relationships/tags" Target="../tags/tag203.xml"/><Relationship Id="rId51" Type="http://schemas.openxmlformats.org/officeDocument/2006/relationships/tags" Target="../tags/tag202.xml"/><Relationship Id="rId50" Type="http://schemas.openxmlformats.org/officeDocument/2006/relationships/tags" Target="../tags/tag201.xml"/><Relationship Id="rId5" Type="http://schemas.openxmlformats.org/officeDocument/2006/relationships/tags" Target="../tags/tag156.xml"/><Relationship Id="rId49" Type="http://schemas.openxmlformats.org/officeDocument/2006/relationships/tags" Target="../tags/tag200.xml"/><Relationship Id="rId48" Type="http://schemas.openxmlformats.org/officeDocument/2006/relationships/tags" Target="../tags/tag199.xml"/><Relationship Id="rId47" Type="http://schemas.openxmlformats.org/officeDocument/2006/relationships/tags" Target="../tags/tag198.xml"/><Relationship Id="rId46" Type="http://schemas.openxmlformats.org/officeDocument/2006/relationships/tags" Target="../tags/tag197.xml"/><Relationship Id="rId45" Type="http://schemas.openxmlformats.org/officeDocument/2006/relationships/tags" Target="../tags/tag196.xml"/><Relationship Id="rId44" Type="http://schemas.openxmlformats.org/officeDocument/2006/relationships/tags" Target="../tags/tag195.xml"/><Relationship Id="rId43" Type="http://schemas.openxmlformats.org/officeDocument/2006/relationships/tags" Target="../tags/tag194.xml"/><Relationship Id="rId42" Type="http://schemas.openxmlformats.org/officeDocument/2006/relationships/tags" Target="../tags/tag193.xml"/><Relationship Id="rId41" Type="http://schemas.openxmlformats.org/officeDocument/2006/relationships/tags" Target="../tags/tag192.xml"/><Relationship Id="rId40" Type="http://schemas.openxmlformats.org/officeDocument/2006/relationships/tags" Target="../tags/tag191.xml"/><Relationship Id="rId4" Type="http://schemas.openxmlformats.org/officeDocument/2006/relationships/tags" Target="../tags/tag155.xml"/><Relationship Id="rId39" Type="http://schemas.openxmlformats.org/officeDocument/2006/relationships/tags" Target="../tags/tag190.xml"/><Relationship Id="rId38" Type="http://schemas.openxmlformats.org/officeDocument/2006/relationships/tags" Target="../tags/tag189.xml"/><Relationship Id="rId37" Type="http://schemas.openxmlformats.org/officeDocument/2006/relationships/tags" Target="../tags/tag188.xml"/><Relationship Id="rId36" Type="http://schemas.openxmlformats.org/officeDocument/2006/relationships/tags" Target="../tags/tag187.xml"/><Relationship Id="rId35" Type="http://schemas.openxmlformats.org/officeDocument/2006/relationships/tags" Target="../tags/tag186.xml"/><Relationship Id="rId34" Type="http://schemas.openxmlformats.org/officeDocument/2006/relationships/tags" Target="../tags/tag185.xml"/><Relationship Id="rId33" Type="http://schemas.openxmlformats.org/officeDocument/2006/relationships/tags" Target="../tags/tag184.xml"/><Relationship Id="rId32" Type="http://schemas.openxmlformats.org/officeDocument/2006/relationships/tags" Target="../tags/tag183.xml"/><Relationship Id="rId31" Type="http://schemas.openxmlformats.org/officeDocument/2006/relationships/tags" Target="../tags/tag182.xml"/><Relationship Id="rId30" Type="http://schemas.openxmlformats.org/officeDocument/2006/relationships/tags" Target="../tags/tag181.xml"/><Relationship Id="rId3" Type="http://schemas.openxmlformats.org/officeDocument/2006/relationships/tags" Target="../tags/tag154.xml"/><Relationship Id="rId29" Type="http://schemas.openxmlformats.org/officeDocument/2006/relationships/tags" Target="../tags/tag180.xml"/><Relationship Id="rId28" Type="http://schemas.openxmlformats.org/officeDocument/2006/relationships/tags" Target="../tags/tag179.xml"/><Relationship Id="rId27" Type="http://schemas.openxmlformats.org/officeDocument/2006/relationships/tags" Target="../tags/tag178.xml"/><Relationship Id="rId26" Type="http://schemas.openxmlformats.org/officeDocument/2006/relationships/tags" Target="../tags/tag177.xml"/><Relationship Id="rId25" Type="http://schemas.openxmlformats.org/officeDocument/2006/relationships/tags" Target="../tags/tag176.xml"/><Relationship Id="rId24" Type="http://schemas.openxmlformats.org/officeDocument/2006/relationships/tags" Target="../tags/tag175.xml"/><Relationship Id="rId23" Type="http://schemas.openxmlformats.org/officeDocument/2006/relationships/tags" Target="../tags/tag174.xml"/><Relationship Id="rId22" Type="http://schemas.openxmlformats.org/officeDocument/2006/relationships/tags" Target="../tags/tag173.xml"/><Relationship Id="rId21" Type="http://schemas.openxmlformats.org/officeDocument/2006/relationships/tags" Target="../tags/tag172.xml"/><Relationship Id="rId20" Type="http://schemas.openxmlformats.org/officeDocument/2006/relationships/tags" Target="../tags/tag171.xml"/><Relationship Id="rId2" Type="http://schemas.openxmlformats.org/officeDocument/2006/relationships/tags" Target="../tags/tag153.xml"/><Relationship Id="rId19" Type="http://schemas.openxmlformats.org/officeDocument/2006/relationships/tags" Target="../tags/tag170.xml"/><Relationship Id="rId18" Type="http://schemas.openxmlformats.org/officeDocument/2006/relationships/tags" Target="../tags/tag169.xml"/><Relationship Id="rId17" Type="http://schemas.openxmlformats.org/officeDocument/2006/relationships/tags" Target="../tags/tag168.xml"/><Relationship Id="rId16" Type="http://schemas.openxmlformats.org/officeDocument/2006/relationships/tags" Target="../tags/tag167.xml"/><Relationship Id="rId15" Type="http://schemas.openxmlformats.org/officeDocument/2006/relationships/tags" Target="../tags/tag166.xml"/><Relationship Id="rId142" Type="http://schemas.openxmlformats.org/officeDocument/2006/relationships/notesSlide" Target="../notesSlides/notesSlide6.xml"/><Relationship Id="rId141" Type="http://schemas.openxmlformats.org/officeDocument/2006/relationships/slideLayout" Target="../slideLayouts/slideLayout1.xml"/><Relationship Id="rId140" Type="http://schemas.openxmlformats.org/officeDocument/2006/relationships/tags" Target="../tags/tag291.xml"/><Relationship Id="rId14" Type="http://schemas.openxmlformats.org/officeDocument/2006/relationships/tags" Target="../tags/tag165.xml"/><Relationship Id="rId139" Type="http://schemas.openxmlformats.org/officeDocument/2006/relationships/tags" Target="../tags/tag290.xml"/><Relationship Id="rId138" Type="http://schemas.openxmlformats.org/officeDocument/2006/relationships/tags" Target="../tags/tag289.xml"/><Relationship Id="rId137" Type="http://schemas.openxmlformats.org/officeDocument/2006/relationships/tags" Target="../tags/tag288.xml"/><Relationship Id="rId136" Type="http://schemas.openxmlformats.org/officeDocument/2006/relationships/tags" Target="../tags/tag287.xml"/><Relationship Id="rId135" Type="http://schemas.openxmlformats.org/officeDocument/2006/relationships/tags" Target="../tags/tag286.xml"/><Relationship Id="rId134" Type="http://schemas.openxmlformats.org/officeDocument/2006/relationships/tags" Target="../tags/tag285.xml"/><Relationship Id="rId133" Type="http://schemas.openxmlformats.org/officeDocument/2006/relationships/tags" Target="../tags/tag284.xml"/><Relationship Id="rId132" Type="http://schemas.openxmlformats.org/officeDocument/2006/relationships/tags" Target="../tags/tag283.xml"/><Relationship Id="rId131" Type="http://schemas.openxmlformats.org/officeDocument/2006/relationships/tags" Target="../tags/tag282.xml"/><Relationship Id="rId130" Type="http://schemas.openxmlformats.org/officeDocument/2006/relationships/tags" Target="../tags/tag281.xml"/><Relationship Id="rId13" Type="http://schemas.openxmlformats.org/officeDocument/2006/relationships/tags" Target="../tags/tag164.xml"/><Relationship Id="rId129" Type="http://schemas.openxmlformats.org/officeDocument/2006/relationships/tags" Target="../tags/tag280.xml"/><Relationship Id="rId128" Type="http://schemas.openxmlformats.org/officeDocument/2006/relationships/tags" Target="../tags/tag279.xml"/><Relationship Id="rId127" Type="http://schemas.openxmlformats.org/officeDocument/2006/relationships/tags" Target="../tags/tag278.xml"/><Relationship Id="rId126" Type="http://schemas.openxmlformats.org/officeDocument/2006/relationships/tags" Target="../tags/tag277.xml"/><Relationship Id="rId125" Type="http://schemas.openxmlformats.org/officeDocument/2006/relationships/tags" Target="../tags/tag276.xml"/><Relationship Id="rId124" Type="http://schemas.openxmlformats.org/officeDocument/2006/relationships/tags" Target="../tags/tag275.xml"/><Relationship Id="rId123" Type="http://schemas.openxmlformats.org/officeDocument/2006/relationships/tags" Target="../tags/tag274.xml"/><Relationship Id="rId122" Type="http://schemas.openxmlformats.org/officeDocument/2006/relationships/tags" Target="../tags/tag273.xml"/><Relationship Id="rId121" Type="http://schemas.openxmlformats.org/officeDocument/2006/relationships/tags" Target="../tags/tag272.xml"/><Relationship Id="rId120" Type="http://schemas.openxmlformats.org/officeDocument/2006/relationships/tags" Target="../tags/tag271.xml"/><Relationship Id="rId12" Type="http://schemas.openxmlformats.org/officeDocument/2006/relationships/tags" Target="../tags/tag163.xml"/><Relationship Id="rId119" Type="http://schemas.openxmlformats.org/officeDocument/2006/relationships/tags" Target="../tags/tag270.xml"/><Relationship Id="rId118" Type="http://schemas.openxmlformats.org/officeDocument/2006/relationships/tags" Target="../tags/tag269.xml"/><Relationship Id="rId117" Type="http://schemas.openxmlformats.org/officeDocument/2006/relationships/tags" Target="../tags/tag268.xml"/><Relationship Id="rId116" Type="http://schemas.openxmlformats.org/officeDocument/2006/relationships/tags" Target="../tags/tag267.xml"/><Relationship Id="rId115" Type="http://schemas.openxmlformats.org/officeDocument/2006/relationships/tags" Target="../tags/tag266.xml"/><Relationship Id="rId114" Type="http://schemas.openxmlformats.org/officeDocument/2006/relationships/tags" Target="../tags/tag265.xml"/><Relationship Id="rId113" Type="http://schemas.openxmlformats.org/officeDocument/2006/relationships/tags" Target="../tags/tag264.xml"/><Relationship Id="rId112" Type="http://schemas.openxmlformats.org/officeDocument/2006/relationships/tags" Target="../tags/tag263.xml"/><Relationship Id="rId111" Type="http://schemas.openxmlformats.org/officeDocument/2006/relationships/tags" Target="../tags/tag262.xml"/><Relationship Id="rId110" Type="http://schemas.openxmlformats.org/officeDocument/2006/relationships/tags" Target="../tags/tag261.xml"/><Relationship Id="rId11" Type="http://schemas.openxmlformats.org/officeDocument/2006/relationships/tags" Target="../tags/tag162.xml"/><Relationship Id="rId109" Type="http://schemas.openxmlformats.org/officeDocument/2006/relationships/tags" Target="../tags/tag260.xml"/><Relationship Id="rId108" Type="http://schemas.openxmlformats.org/officeDocument/2006/relationships/tags" Target="../tags/tag259.xml"/><Relationship Id="rId107" Type="http://schemas.openxmlformats.org/officeDocument/2006/relationships/tags" Target="../tags/tag258.xml"/><Relationship Id="rId106" Type="http://schemas.openxmlformats.org/officeDocument/2006/relationships/tags" Target="../tags/tag257.xml"/><Relationship Id="rId105" Type="http://schemas.openxmlformats.org/officeDocument/2006/relationships/tags" Target="../tags/tag256.xml"/><Relationship Id="rId104" Type="http://schemas.openxmlformats.org/officeDocument/2006/relationships/tags" Target="../tags/tag255.xml"/><Relationship Id="rId103" Type="http://schemas.openxmlformats.org/officeDocument/2006/relationships/tags" Target="../tags/tag254.xml"/><Relationship Id="rId102" Type="http://schemas.openxmlformats.org/officeDocument/2006/relationships/tags" Target="../tags/tag253.xml"/><Relationship Id="rId101" Type="http://schemas.openxmlformats.org/officeDocument/2006/relationships/tags" Target="../tags/tag252.xml"/><Relationship Id="rId100" Type="http://schemas.openxmlformats.org/officeDocument/2006/relationships/tags" Target="../tags/tag251.xml"/><Relationship Id="rId10" Type="http://schemas.openxmlformats.org/officeDocument/2006/relationships/tags" Target="../tags/tag161.xml"/><Relationship Id="rId1" Type="http://schemas.openxmlformats.org/officeDocument/2006/relationships/tags" Target="../tags/tag152.xml"/></Relationships>
</file>

<file path=ppt/slides/_rels/slide11.xml.rels><?xml version="1.0" encoding="UTF-8" standalone="yes"?>
<Relationships xmlns="http://schemas.openxmlformats.org/package/2006/relationships"><Relationship Id="rId9" Type="http://schemas.openxmlformats.org/officeDocument/2006/relationships/tags" Target="../tags/tag298.xml"/><Relationship Id="rId8" Type="http://schemas.openxmlformats.org/officeDocument/2006/relationships/image" Target="../media/image47.png"/><Relationship Id="rId7" Type="http://schemas.openxmlformats.org/officeDocument/2006/relationships/tags" Target="../tags/tag297.xml"/><Relationship Id="rId6" Type="http://schemas.openxmlformats.org/officeDocument/2006/relationships/image" Target="../media/image46.jpeg"/><Relationship Id="rId5" Type="http://schemas.openxmlformats.org/officeDocument/2006/relationships/tags" Target="../tags/tag296.xml"/><Relationship Id="rId4" Type="http://schemas.openxmlformats.org/officeDocument/2006/relationships/tags" Target="../tags/tag295.xml"/><Relationship Id="rId3" Type="http://schemas.openxmlformats.org/officeDocument/2006/relationships/tags" Target="../tags/tag294.xml"/><Relationship Id="rId2" Type="http://schemas.openxmlformats.org/officeDocument/2006/relationships/tags" Target="../tags/tag293.xml"/><Relationship Id="rId12" Type="http://schemas.openxmlformats.org/officeDocument/2006/relationships/notesSlide" Target="../notesSlides/notesSlide7.xml"/><Relationship Id="rId11" Type="http://schemas.openxmlformats.org/officeDocument/2006/relationships/slideLayout" Target="../slideLayouts/slideLayout1.xml"/><Relationship Id="rId10" Type="http://schemas.openxmlformats.org/officeDocument/2006/relationships/image" Target="../media/image48.jpeg"/><Relationship Id="rId1" Type="http://schemas.openxmlformats.org/officeDocument/2006/relationships/tags" Target="../tags/tag292.xml"/></Relationships>
</file>

<file path=ppt/slides/_rels/slide12.xml.rels><?xml version="1.0" encoding="UTF-8" standalone="yes"?>
<Relationships xmlns="http://schemas.openxmlformats.org/package/2006/relationships"><Relationship Id="rId9" Type="http://schemas.openxmlformats.org/officeDocument/2006/relationships/tags" Target="../tags/tag303.xml"/><Relationship Id="rId8" Type="http://schemas.openxmlformats.org/officeDocument/2006/relationships/image" Target="../media/image52.png"/><Relationship Id="rId74" Type="http://schemas.openxmlformats.org/officeDocument/2006/relationships/notesSlide" Target="../notesSlides/notesSlide8.xml"/><Relationship Id="rId73" Type="http://schemas.openxmlformats.org/officeDocument/2006/relationships/slideLayout" Target="../slideLayouts/slideLayout1.xml"/><Relationship Id="rId72" Type="http://schemas.openxmlformats.org/officeDocument/2006/relationships/tags" Target="../tags/tag362.xml"/><Relationship Id="rId71" Type="http://schemas.openxmlformats.org/officeDocument/2006/relationships/tags" Target="../tags/tag361.xml"/><Relationship Id="rId70" Type="http://schemas.openxmlformats.org/officeDocument/2006/relationships/tags" Target="../tags/tag360.xml"/><Relationship Id="rId7" Type="http://schemas.openxmlformats.org/officeDocument/2006/relationships/tags" Target="../tags/tag302.xml"/><Relationship Id="rId69" Type="http://schemas.openxmlformats.org/officeDocument/2006/relationships/tags" Target="../tags/tag359.xml"/><Relationship Id="rId68" Type="http://schemas.openxmlformats.org/officeDocument/2006/relationships/tags" Target="../tags/tag358.xml"/><Relationship Id="rId67" Type="http://schemas.openxmlformats.org/officeDocument/2006/relationships/tags" Target="../tags/tag357.xml"/><Relationship Id="rId66" Type="http://schemas.openxmlformats.org/officeDocument/2006/relationships/tags" Target="../tags/tag356.xml"/><Relationship Id="rId65" Type="http://schemas.openxmlformats.org/officeDocument/2006/relationships/tags" Target="../tags/tag355.xml"/><Relationship Id="rId64" Type="http://schemas.openxmlformats.org/officeDocument/2006/relationships/tags" Target="../tags/tag354.xml"/><Relationship Id="rId63" Type="http://schemas.openxmlformats.org/officeDocument/2006/relationships/tags" Target="../tags/tag353.xml"/><Relationship Id="rId62" Type="http://schemas.openxmlformats.org/officeDocument/2006/relationships/tags" Target="../tags/tag352.xml"/><Relationship Id="rId61" Type="http://schemas.openxmlformats.org/officeDocument/2006/relationships/tags" Target="../tags/tag351.xml"/><Relationship Id="rId60" Type="http://schemas.openxmlformats.org/officeDocument/2006/relationships/tags" Target="../tags/tag350.xml"/><Relationship Id="rId6" Type="http://schemas.openxmlformats.org/officeDocument/2006/relationships/image" Target="../media/image51.png"/><Relationship Id="rId59" Type="http://schemas.openxmlformats.org/officeDocument/2006/relationships/tags" Target="../tags/tag349.xml"/><Relationship Id="rId58" Type="http://schemas.openxmlformats.org/officeDocument/2006/relationships/tags" Target="../tags/tag348.xml"/><Relationship Id="rId57" Type="http://schemas.openxmlformats.org/officeDocument/2006/relationships/tags" Target="../tags/tag347.xml"/><Relationship Id="rId56" Type="http://schemas.openxmlformats.org/officeDocument/2006/relationships/tags" Target="../tags/tag346.xml"/><Relationship Id="rId55" Type="http://schemas.openxmlformats.org/officeDocument/2006/relationships/tags" Target="../tags/tag345.xml"/><Relationship Id="rId54" Type="http://schemas.openxmlformats.org/officeDocument/2006/relationships/tags" Target="../tags/tag344.xml"/><Relationship Id="rId53" Type="http://schemas.openxmlformats.org/officeDocument/2006/relationships/tags" Target="../tags/tag343.xml"/><Relationship Id="rId52" Type="http://schemas.openxmlformats.org/officeDocument/2006/relationships/image" Target="../media/image56.png"/><Relationship Id="rId51" Type="http://schemas.openxmlformats.org/officeDocument/2006/relationships/tags" Target="../tags/tag342.xml"/><Relationship Id="rId50" Type="http://schemas.openxmlformats.org/officeDocument/2006/relationships/tags" Target="../tags/tag341.xml"/><Relationship Id="rId5" Type="http://schemas.openxmlformats.org/officeDocument/2006/relationships/tags" Target="../tags/tag301.xml"/><Relationship Id="rId49" Type="http://schemas.openxmlformats.org/officeDocument/2006/relationships/tags" Target="../tags/tag340.xml"/><Relationship Id="rId48" Type="http://schemas.openxmlformats.org/officeDocument/2006/relationships/tags" Target="../tags/tag339.xml"/><Relationship Id="rId47" Type="http://schemas.openxmlformats.org/officeDocument/2006/relationships/tags" Target="../tags/tag338.xml"/><Relationship Id="rId46" Type="http://schemas.openxmlformats.org/officeDocument/2006/relationships/tags" Target="../tags/tag337.xml"/><Relationship Id="rId45" Type="http://schemas.openxmlformats.org/officeDocument/2006/relationships/tags" Target="../tags/tag336.xml"/><Relationship Id="rId44" Type="http://schemas.openxmlformats.org/officeDocument/2006/relationships/tags" Target="../tags/tag335.xml"/><Relationship Id="rId43" Type="http://schemas.openxmlformats.org/officeDocument/2006/relationships/tags" Target="../tags/tag334.xml"/><Relationship Id="rId42" Type="http://schemas.openxmlformats.org/officeDocument/2006/relationships/tags" Target="../tags/tag333.xml"/><Relationship Id="rId41" Type="http://schemas.openxmlformats.org/officeDocument/2006/relationships/tags" Target="../tags/tag332.xml"/><Relationship Id="rId40" Type="http://schemas.openxmlformats.org/officeDocument/2006/relationships/tags" Target="../tags/tag331.xml"/><Relationship Id="rId4" Type="http://schemas.openxmlformats.org/officeDocument/2006/relationships/image" Target="../media/image50.png"/><Relationship Id="rId39" Type="http://schemas.openxmlformats.org/officeDocument/2006/relationships/tags" Target="../tags/tag330.xml"/><Relationship Id="rId38" Type="http://schemas.openxmlformats.org/officeDocument/2006/relationships/tags" Target="../tags/tag329.xml"/><Relationship Id="rId37" Type="http://schemas.openxmlformats.org/officeDocument/2006/relationships/tags" Target="../tags/tag328.xml"/><Relationship Id="rId36" Type="http://schemas.openxmlformats.org/officeDocument/2006/relationships/tags" Target="../tags/tag327.xml"/><Relationship Id="rId35" Type="http://schemas.openxmlformats.org/officeDocument/2006/relationships/tags" Target="../tags/tag326.xml"/><Relationship Id="rId34" Type="http://schemas.openxmlformats.org/officeDocument/2006/relationships/tags" Target="../tags/tag325.xml"/><Relationship Id="rId33" Type="http://schemas.openxmlformats.org/officeDocument/2006/relationships/tags" Target="../tags/tag324.xml"/><Relationship Id="rId32" Type="http://schemas.openxmlformats.org/officeDocument/2006/relationships/image" Target="../media/image55.png"/><Relationship Id="rId31" Type="http://schemas.openxmlformats.org/officeDocument/2006/relationships/tags" Target="../tags/tag323.xml"/><Relationship Id="rId30" Type="http://schemas.openxmlformats.org/officeDocument/2006/relationships/tags" Target="../tags/tag322.xml"/><Relationship Id="rId3" Type="http://schemas.openxmlformats.org/officeDocument/2006/relationships/tags" Target="../tags/tag300.xml"/><Relationship Id="rId29" Type="http://schemas.openxmlformats.org/officeDocument/2006/relationships/tags" Target="../tags/tag321.xml"/><Relationship Id="rId28" Type="http://schemas.openxmlformats.org/officeDocument/2006/relationships/tags" Target="../tags/tag320.xml"/><Relationship Id="rId27" Type="http://schemas.openxmlformats.org/officeDocument/2006/relationships/tags" Target="../tags/tag319.xml"/><Relationship Id="rId26" Type="http://schemas.openxmlformats.org/officeDocument/2006/relationships/tags" Target="../tags/tag318.xml"/><Relationship Id="rId25" Type="http://schemas.openxmlformats.org/officeDocument/2006/relationships/tags" Target="../tags/tag317.xml"/><Relationship Id="rId24" Type="http://schemas.openxmlformats.org/officeDocument/2006/relationships/tags" Target="../tags/tag316.xml"/><Relationship Id="rId23" Type="http://schemas.openxmlformats.org/officeDocument/2006/relationships/tags" Target="../tags/tag315.xml"/><Relationship Id="rId22" Type="http://schemas.openxmlformats.org/officeDocument/2006/relationships/tags" Target="../tags/tag314.xml"/><Relationship Id="rId21" Type="http://schemas.openxmlformats.org/officeDocument/2006/relationships/tags" Target="../tags/tag313.xml"/><Relationship Id="rId20" Type="http://schemas.openxmlformats.org/officeDocument/2006/relationships/tags" Target="../tags/tag312.xml"/><Relationship Id="rId2" Type="http://schemas.openxmlformats.org/officeDocument/2006/relationships/image" Target="../media/image49.png"/><Relationship Id="rId19" Type="http://schemas.openxmlformats.org/officeDocument/2006/relationships/tags" Target="../tags/tag311.xml"/><Relationship Id="rId18" Type="http://schemas.openxmlformats.org/officeDocument/2006/relationships/tags" Target="../tags/tag310.xml"/><Relationship Id="rId17" Type="http://schemas.openxmlformats.org/officeDocument/2006/relationships/tags" Target="../tags/tag309.xml"/><Relationship Id="rId16" Type="http://schemas.openxmlformats.org/officeDocument/2006/relationships/tags" Target="../tags/tag308.xml"/><Relationship Id="rId15" Type="http://schemas.openxmlformats.org/officeDocument/2006/relationships/tags" Target="../tags/tag307.xml"/><Relationship Id="rId14" Type="http://schemas.openxmlformats.org/officeDocument/2006/relationships/tags" Target="../tags/tag306.xml"/><Relationship Id="rId13" Type="http://schemas.openxmlformats.org/officeDocument/2006/relationships/tags" Target="../tags/tag305.xml"/><Relationship Id="rId12" Type="http://schemas.openxmlformats.org/officeDocument/2006/relationships/image" Target="../media/image54.png"/><Relationship Id="rId11" Type="http://schemas.openxmlformats.org/officeDocument/2006/relationships/tags" Target="../tags/tag304.xml"/><Relationship Id="rId10" Type="http://schemas.openxmlformats.org/officeDocument/2006/relationships/image" Target="../media/image53.png"/><Relationship Id="rId1" Type="http://schemas.openxmlformats.org/officeDocument/2006/relationships/tags" Target="../tags/tag299.xml"/></Relationships>
</file>

<file path=ppt/slides/_rels/slide13.xml.rels><?xml version="1.0" encoding="UTF-8" standalone="yes"?>
<Relationships xmlns="http://schemas.openxmlformats.org/package/2006/relationships"><Relationship Id="rId9" Type="http://schemas.openxmlformats.org/officeDocument/2006/relationships/image" Target="../media/image60.jpeg"/><Relationship Id="rId8" Type="http://schemas.openxmlformats.org/officeDocument/2006/relationships/tags" Target="../tags/tag367.xml"/><Relationship Id="rId7" Type="http://schemas.openxmlformats.org/officeDocument/2006/relationships/image" Target="../media/image59.jpeg"/><Relationship Id="rId6" Type="http://schemas.openxmlformats.org/officeDocument/2006/relationships/tags" Target="../tags/tag366.xml"/><Relationship Id="rId5" Type="http://schemas.openxmlformats.org/officeDocument/2006/relationships/image" Target="../media/image58.jpeg"/><Relationship Id="rId4" Type="http://schemas.openxmlformats.org/officeDocument/2006/relationships/tags" Target="../tags/tag365.xml"/><Relationship Id="rId3" Type="http://schemas.openxmlformats.org/officeDocument/2006/relationships/image" Target="../media/image57.jpeg"/><Relationship Id="rId2" Type="http://schemas.openxmlformats.org/officeDocument/2006/relationships/tags" Target="../tags/tag364.xml"/><Relationship Id="rId12" Type="http://schemas.openxmlformats.org/officeDocument/2006/relationships/notesSlide" Target="../notesSlides/notesSlide9.xml"/><Relationship Id="rId11" Type="http://schemas.openxmlformats.org/officeDocument/2006/relationships/slideLayout" Target="../slideLayouts/slideLayout1.xml"/><Relationship Id="rId10" Type="http://schemas.openxmlformats.org/officeDocument/2006/relationships/tags" Target="../tags/tag368.xml"/><Relationship Id="rId1" Type="http://schemas.openxmlformats.org/officeDocument/2006/relationships/tags" Target="../tags/tag363.xml"/></Relationships>
</file>

<file path=ppt/slides/_rels/slide14.xml.rels><?xml version="1.0" encoding="UTF-8" standalone="yes"?>
<Relationships xmlns="http://schemas.openxmlformats.org/package/2006/relationships"><Relationship Id="rId9" Type="http://schemas.openxmlformats.org/officeDocument/2006/relationships/image" Target="../media/image64.jpeg"/><Relationship Id="rId8" Type="http://schemas.openxmlformats.org/officeDocument/2006/relationships/tags" Target="../tags/tag373.xml"/><Relationship Id="rId7" Type="http://schemas.openxmlformats.org/officeDocument/2006/relationships/image" Target="../media/image63.jpeg"/><Relationship Id="rId6" Type="http://schemas.openxmlformats.org/officeDocument/2006/relationships/tags" Target="../tags/tag372.xml"/><Relationship Id="rId5" Type="http://schemas.openxmlformats.org/officeDocument/2006/relationships/image" Target="../media/image62.jpeg"/><Relationship Id="rId4" Type="http://schemas.openxmlformats.org/officeDocument/2006/relationships/tags" Target="../tags/tag371.xml"/><Relationship Id="rId3" Type="http://schemas.openxmlformats.org/officeDocument/2006/relationships/image" Target="../media/image61.jpeg"/><Relationship Id="rId2" Type="http://schemas.openxmlformats.org/officeDocument/2006/relationships/tags" Target="../tags/tag370.xml"/><Relationship Id="rId11" Type="http://schemas.openxmlformats.org/officeDocument/2006/relationships/notesSlide" Target="../notesSlides/notesSlide10.xml"/><Relationship Id="rId10" Type="http://schemas.openxmlformats.org/officeDocument/2006/relationships/slideLayout" Target="../slideLayouts/slideLayout1.xml"/><Relationship Id="rId1" Type="http://schemas.openxmlformats.org/officeDocument/2006/relationships/tags" Target="../tags/tag369.xml"/></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1.xml"/><Relationship Id="rId2" Type="http://schemas.openxmlformats.org/officeDocument/2006/relationships/tags" Target="../tags/tag375.xml"/><Relationship Id="rId1" Type="http://schemas.openxmlformats.org/officeDocument/2006/relationships/tags" Target="../tags/tag37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99" Type="http://schemas.openxmlformats.org/officeDocument/2006/relationships/tags" Target="../tags/tag466.xml"/><Relationship Id="rId98" Type="http://schemas.openxmlformats.org/officeDocument/2006/relationships/tags" Target="../tags/tag465.xml"/><Relationship Id="rId97" Type="http://schemas.openxmlformats.org/officeDocument/2006/relationships/tags" Target="../tags/tag464.xml"/><Relationship Id="rId96" Type="http://schemas.openxmlformats.org/officeDocument/2006/relationships/tags" Target="../tags/tag463.xml"/><Relationship Id="rId95" Type="http://schemas.openxmlformats.org/officeDocument/2006/relationships/tags" Target="../tags/tag462.xml"/><Relationship Id="rId94" Type="http://schemas.openxmlformats.org/officeDocument/2006/relationships/tags" Target="../tags/tag461.xml"/><Relationship Id="rId93" Type="http://schemas.openxmlformats.org/officeDocument/2006/relationships/tags" Target="../tags/tag460.xml"/><Relationship Id="rId92" Type="http://schemas.openxmlformats.org/officeDocument/2006/relationships/tags" Target="../tags/tag459.xml"/><Relationship Id="rId91" Type="http://schemas.openxmlformats.org/officeDocument/2006/relationships/tags" Target="../tags/tag458.xml"/><Relationship Id="rId90" Type="http://schemas.openxmlformats.org/officeDocument/2006/relationships/tags" Target="../tags/tag457.xml"/><Relationship Id="rId9" Type="http://schemas.openxmlformats.org/officeDocument/2006/relationships/tags" Target="../tags/tag380.xml"/><Relationship Id="rId89" Type="http://schemas.openxmlformats.org/officeDocument/2006/relationships/tags" Target="../tags/tag456.xml"/><Relationship Id="rId88" Type="http://schemas.openxmlformats.org/officeDocument/2006/relationships/tags" Target="../tags/tag455.xml"/><Relationship Id="rId87" Type="http://schemas.openxmlformats.org/officeDocument/2006/relationships/tags" Target="../tags/tag454.xml"/><Relationship Id="rId86" Type="http://schemas.openxmlformats.org/officeDocument/2006/relationships/tags" Target="../tags/tag453.xml"/><Relationship Id="rId85" Type="http://schemas.openxmlformats.org/officeDocument/2006/relationships/tags" Target="../tags/tag452.xml"/><Relationship Id="rId84" Type="http://schemas.openxmlformats.org/officeDocument/2006/relationships/tags" Target="../tags/tag451.xml"/><Relationship Id="rId83" Type="http://schemas.openxmlformats.org/officeDocument/2006/relationships/tags" Target="../tags/tag450.xml"/><Relationship Id="rId82" Type="http://schemas.openxmlformats.org/officeDocument/2006/relationships/tags" Target="../tags/tag449.xml"/><Relationship Id="rId81" Type="http://schemas.openxmlformats.org/officeDocument/2006/relationships/tags" Target="../tags/tag448.xml"/><Relationship Id="rId80" Type="http://schemas.openxmlformats.org/officeDocument/2006/relationships/tags" Target="../tags/tag447.xml"/><Relationship Id="rId8" Type="http://schemas.openxmlformats.org/officeDocument/2006/relationships/tags" Target="../tags/tag379.xml"/><Relationship Id="rId79" Type="http://schemas.openxmlformats.org/officeDocument/2006/relationships/tags" Target="../tags/tag446.xml"/><Relationship Id="rId78" Type="http://schemas.openxmlformats.org/officeDocument/2006/relationships/tags" Target="../tags/tag445.xml"/><Relationship Id="rId77" Type="http://schemas.openxmlformats.org/officeDocument/2006/relationships/tags" Target="../tags/tag444.xml"/><Relationship Id="rId76" Type="http://schemas.openxmlformats.org/officeDocument/2006/relationships/tags" Target="../tags/tag443.xml"/><Relationship Id="rId75" Type="http://schemas.openxmlformats.org/officeDocument/2006/relationships/tags" Target="../tags/tag442.xml"/><Relationship Id="rId74" Type="http://schemas.openxmlformats.org/officeDocument/2006/relationships/tags" Target="../tags/tag441.xml"/><Relationship Id="rId73" Type="http://schemas.openxmlformats.org/officeDocument/2006/relationships/tags" Target="../tags/tag440.xml"/><Relationship Id="rId72" Type="http://schemas.openxmlformats.org/officeDocument/2006/relationships/tags" Target="../tags/tag439.xml"/><Relationship Id="rId71" Type="http://schemas.openxmlformats.org/officeDocument/2006/relationships/tags" Target="../tags/tag438.xml"/><Relationship Id="rId70" Type="http://schemas.openxmlformats.org/officeDocument/2006/relationships/tags" Target="../tags/tag437.xml"/><Relationship Id="rId7" Type="http://schemas.openxmlformats.org/officeDocument/2006/relationships/image" Target="../media/image66.wmf"/><Relationship Id="rId69" Type="http://schemas.openxmlformats.org/officeDocument/2006/relationships/tags" Target="../tags/tag436.xml"/><Relationship Id="rId68" Type="http://schemas.openxmlformats.org/officeDocument/2006/relationships/tags" Target="../tags/tag435.xml"/><Relationship Id="rId67" Type="http://schemas.openxmlformats.org/officeDocument/2006/relationships/tags" Target="../tags/tag434.xml"/><Relationship Id="rId66" Type="http://schemas.openxmlformats.org/officeDocument/2006/relationships/tags" Target="../tags/tag433.xml"/><Relationship Id="rId65" Type="http://schemas.openxmlformats.org/officeDocument/2006/relationships/tags" Target="../tags/tag432.xml"/><Relationship Id="rId64" Type="http://schemas.openxmlformats.org/officeDocument/2006/relationships/tags" Target="../tags/tag431.xml"/><Relationship Id="rId63" Type="http://schemas.openxmlformats.org/officeDocument/2006/relationships/tags" Target="../tags/tag430.xml"/><Relationship Id="rId62" Type="http://schemas.openxmlformats.org/officeDocument/2006/relationships/tags" Target="../tags/tag429.xml"/><Relationship Id="rId61" Type="http://schemas.openxmlformats.org/officeDocument/2006/relationships/tags" Target="../tags/tag428.xml"/><Relationship Id="rId60" Type="http://schemas.openxmlformats.org/officeDocument/2006/relationships/tags" Target="../tags/tag427.xml"/><Relationship Id="rId6" Type="http://schemas.openxmlformats.org/officeDocument/2006/relationships/oleObject" Target="../embeddings/oleObject2.bin"/><Relationship Id="rId59" Type="http://schemas.openxmlformats.org/officeDocument/2006/relationships/tags" Target="../tags/tag426.xml"/><Relationship Id="rId58" Type="http://schemas.openxmlformats.org/officeDocument/2006/relationships/tags" Target="../tags/tag425.xml"/><Relationship Id="rId57" Type="http://schemas.openxmlformats.org/officeDocument/2006/relationships/tags" Target="../tags/tag424.xml"/><Relationship Id="rId56" Type="http://schemas.openxmlformats.org/officeDocument/2006/relationships/tags" Target="../tags/tag423.xml"/><Relationship Id="rId55" Type="http://schemas.openxmlformats.org/officeDocument/2006/relationships/tags" Target="../tags/tag422.xml"/><Relationship Id="rId54" Type="http://schemas.openxmlformats.org/officeDocument/2006/relationships/tags" Target="../tags/tag421.xml"/><Relationship Id="rId53" Type="http://schemas.openxmlformats.org/officeDocument/2006/relationships/tags" Target="../tags/tag420.xml"/><Relationship Id="rId52" Type="http://schemas.openxmlformats.org/officeDocument/2006/relationships/tags" Target="../tags/tag419.xml"/><Relationship Id="rId51" Type="http://schemas.openxmlformats.org/officeDocument/2006/relationships/tags" Target="../tags/tag418.xml"/><Relationship Id="rId50" Type="http://schemas.openxmlformats.org/officeDocument/2006/relationships/tags" Target="../tags/tag417.xml"/><Relationship Id="rId5" Type="http://schemas.openxmlformats.org/officeDocument/2006/relationships/tags" Target="../tags/tag378.xml"/><Relationship Id="rId49" Type="http://schemas.openxmlformats.org/officeDocument/2006/relationships/tags" Target="../tags/tag416.xml"/><Relationship Id="rId48" Type="http://schemas.openxmlformats.org/officeDocument/2006/relationships/tags" Target="../tags/tag415.xml"/><Relationship Id="rId47" Type="http://schemas.openxmlformats.org/officeDocument/2006/relationships/tags" Target="../tags/tag414.xml"/><Relationship Id="rId46" Type="http://schemas.openxmlformats.org/officeDocument/2006/relationships/tags" Target="../tags/tag413.xml"/><Relationship Id="rId45" Type="http://schemas.openxmlformats.org/officeDocument/2006/relationships/tags" Target="../tags/tag412.xml"/><Relationship Id="rId44" Type="http://schemas.openxmlformats.org/officeDocument/2006/relationships/tags" Target="../tags/tag411.xml"/><Relationship Id="rId43" Type="http://schemas.openxmlformats.org/officeDocument/2006/relationships/tags" Target="../tags/tag410.xml"/><Relationship Id="rId42" Type="http://schemas.openxmlformats.org/officeDocument/2006/relationships/tags" Target="../tags/tag409.xml"/><Relationship Id="rId41" Type="http://schemas.openxmlformats.org/officeDocument/2006/relationships/tags" Target="../tags/tag408.xml"/><Relationship Id="rId40" Type="http://schemas.openxmlformats.org/officeDocument/2006/relationships/tags" Target="../tags/tag407.xml"/><Relationship Id="rId4" Type="http://schemas.openxmlformats.org/officeDocument/2006/relationships/image" Target="../media/image65.wmf"/><Relationship Id="rId39" Type="http://schemas.openxmlformats.org/officeDocument/2006/relationships/tags" Target="../tags/tag406.xml"/><Relationship Id="rId38" Type="http://schemas.openxmlformats.org/officeDocument/2006/relationships/tags" Target="../tags/tag405.xml"/><Relationship Id="rId37" Type="http://schemas.openxmlformats.org/officeDocument/2006/relationships/tags" Target="../tags/tag404.xml"/><Relationship Id="rId36" Type="http://schemas.openxmlformats.org/officeDocument/2006/relationships/tags" Target="../tags/tag403.xml"/><Relationship Id="rId35" Type="http://schemas.openxmlformats.org/officeDocument/2006/relationships/tags" Target="../tags/tag402.xml"/><Relationship Id="rId34" Type="http://schemas.openxmlformats.org/officeDocument/2006/relationships/tags" Target="../tags/tag401.xml"/><Relationship Id="rId33" Type="http://schemas.openxmlformats.org/officeDocument/2006/relationships/tags" Target="../tags/tag400.xml"/><Relationship Id="rId32" Type="http://schemas.openxmlformats.org/officeDocument/2006/relationships/tags" Target="../tags/tag399.xml"/><Relationship Id="rId31" Type="http://schemas.openxmlformats.org/officeDocument/2006/relationships/tags" Target="../tags/tag398.xml"/><Relationship Id="rId30" Type="http://schemas.openxmlformats.org/officeDocument/2006/relationships/tags" Target="../tags/tag397.xml"/><Relationship Id="rId3" Type="http://schemas.openxmlformats.org/officeDocument/2006/relationships/oleObject" Target="../embeddings/oleObject1.bin"/><Relationship Id="rId29" Type="http://schemas.openxmlformats.org/officeDocument/2006/relationships/tags" Target="../tags/tag396.xml"/><Relationship Id="rId28" Type="http://schemas.openxmlformats.org/officeDocument/2006/relationships/tags" Target="../tags/tag395.xml"/><Relationship Id="rId27" Type="http://schemas.openxmlformats.org/officeDocument/2006/relationships/tags" Target="../tags/tag394.xml"/><Relationship Id="rId26" Type="http://schemas.openxmlformats.org/officeDocument/2006/relationships/tags" Target="../tags/tag393.xml"/><Relationship Id="rId25" Type="http://schemas.openxmlformats.org/officeDocument/2006/relationships/tags" Target="../tags/tag392.xml"/><Relationship Id="rId24" Type="http://schemas.openxmlformats.org/officeDocument/2006/relationships/tags" Target="../tags/tag391.xml"/><Relationship Id="rId23" Type="http://schemas.openxmlformats.org/officeDocument/2006/relationships/tags" Target="../tags/tag390.xml"/><Relationship Id="rId22" Type="http://schemas.openxmlformats.org/officeDocument/2006/relationships/tags" Target="../tags/tag389.xml"/><Relationship Id="rId21" Type="http://schemas.openxmlformats.org/officeDocument/2006/relationships/tags" Target="../tags/tag388.xml"/><Relationship Id="rId20" Type="http://schemas.openxmlformats.org/officeDocument/2006/relationships/tags" Target="../tags/tag387.xml"/><Relationship Id="rId2" Type="http://schemas.openxmlformats.org/officeDocument/2006/relationships/tags" Target="../tags/tag377.xml"/><Relationship Id="rId19" Type="http://schemas.openxmlformats.org/officeDocument/2006/relationships/tags" Target="../tags/tag386.xml"/><Relationship Id="rId18" Type="http://schemas.openxmlformats.org/officeDocument/2006/relationships/tags" Target="../tags/tag385.xml"/><Relationship Id="rId17" Type="http://schemas.openxmlformats.org/officeDocument/2006/relationships/tags" Target="../tags/tag384.xml"/><Relationship Id="rId16" Type="http://schemas.openxmlformats.org/officeDocument/2006/relationships/tags" Target="../tags/tag383.xml"/><Relationship Id="rId15" Type="http://schemas.openxmlformats.org/officeDocument/2006/relationships/tags" Target="../tags/tag382.xml"/><Relationship Id="rId14" Type="http://schemas.openxmlformats.org/officeDocument/2006/relationships/image" Target="../media/image68.wmf"/><Relationship Id="rId13" Type="http://schemas.openxmlformats.org/officeDocument/2006/relationships/oleObject" Target="../embeddings/oleObject4.bin"/><Relationship Id="rId12" Type="http://schemas.openxmlformats.org/officeDocument/2006/relationships/tags" Target="../tags/tag381.xml"/><Relationship Id="rId11" Type="http://schemas.openxmlformats.org/officeDocument/2006/relationships/image" Target="../media/image67.wmf"/><Relationship Id="rId104" Type="http://schemas.openxmlformats.org/officeDocument/2006/relationships/notesSlide" Target="../notesSlides/notesSlide12.xml"/><Relationship Id="rId103" Type="http://schemas.openxmlformats.org/officeDocument/2006/relationships/vmlDrawing" Target="../drawings/vmlDrawing1.vml"/><Relationship Id="rId102" Type="http://schemas.openxmlformats.org/officeDocument/2006/relationships/slideLayout" Target="../slideLayouts/slideLayout1.xml"/><Relationship Id="rId101" Type="http://schemas.openxmlformats.org/officeDocument/2006/relationships/tags" Target="../tags/tag468.xml"/><Relationship Id="rId100" Type="http://schemas.openxmlformats.org/officeDocument/2006/relationships/tags" Target="../tags/tag467.xml"/><Relationship Id="rId10" Type="http://schemas.openxmlformats.org/officeDocument/2006/relationships/oleObject" Target="../embeddings/oleObject3.bin"/><Relationship Id="rId1" Type="http://schemas.openxmlformats.org/officeDocument/2006/relationships/tags" Target="../tags/tag376.xml"/></Relationships>
</file>

<file path=ppt/slides/_rels/slide18.xml.rels><?xml version="1.0" encoding="UTF-8" standalone="yes"?>
<Relationships xmlns="http://schemas.openxmlformats.org/package/2006/relationships"><Relationship Id="rId9" Type="http://schemas.openxmlformats.org/officeDocument/2006/relationships/tags" Target="../tags/tag473.xml"/><Relationship Id="rId8" Type="http://schemas.openxmlformats.org/officeDocument/2006/relationships/image" Target="../media/image72.png"/><Relationship Id="rId7" Type="http://schemas.openxmlformats.org/officeDocument/2006/relationships/tags" Target="../tags/tag472.xml"/><Relationship Id="rId6" Type="http://schemas.openxmlformats.org/officeDocument/2006/relationships/image" Target="../media/image71.png"/><Relationship Id="rId5" Type="http://schemas.openxmlformats.org/officeDocument/2006/relationships/tags" Target="../tags/tag471.xml"/><Relationship Id="rId4" Type="http://schemas.openxmlformats.org/officeDocument/2006/relationships/image" Target="../media/image70.png"/><Relationship Id="rId3" Type="http://schemas.openxmlformats.org/officeDocument/2006/relationships/tags" Target="../tags/tag470.xml"/><Relationship Id="rId2" Type="http://schemas.openxmlformats.org/officeDocument/2006/relationships/image" Target="../media/image69.png"/><Relationship Id="rId14" Type="http://schemas.openxmlformats.org/officeDocument/2006/relationships/notesSlide" Target="../notesSlides/notesSlide13.xml"/><Relationship Id="rId13" Type="http://schemas.openxmlformats.org/officeDocument/2006/relationships/slideLayout" Target="../slideLayouts/slideLayout1.xml"/><Relationship Id="rId12" Type="http://schemas.openxmlformats.org/officeDocument/2006/relationships/tags" Target="../tags/tag476.xml"/><Relationship Id="rId11" Type="http://schemas.openxmlformats.org/officeDocument/2006/relationships/tags" Target="../tags/tag475.xml"/><Relationship Id="rId10" Type="http://schemas.openxmlformats.org/officeDocument/2006/relationships/tags" Target="../tags/tag474.xml"/><Relationship Id="rId1" Type="http://schemas.openxmlformats.org/officeDocument/2006/relationships/tags" Target="../tags/tag469.xml"/></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479.xml"/><Relationship Id="rId3" Type="http://schemas.openxmlformats.org/officeDocument/2006/relationships/tags" Target="../tags/tag478.xml"/><Relationship Id="rId2" Type="http://schemas.openxmlformats.org/officeDocument/2006/relationships/image" Target="../media/image73.jpeg"/><Relationship Id="rId1" Type="http://schemas.openxmlformats.org/officeDocument/2006/relationships/tags" Target="../tags/tag477.xml"/></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5.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image" Target="../media/image5.png"/><Relationship Id="rId1" Type="http://schemas.openxmlformats.org/officeDocument/2006/relationships/tags" Target="../tags/tag9.xml"/></Relationships>
</file>

<file path=ppt/slides/_rels/slide20.xml.rels><?xml version="1.0" encoding="UTF-8" standalone="yes"?>
<Relationships xmlns="http://schemas.openxmlformats.org/package/2006/relationships"><Relationship Id="rId9" Type="http://schemas.openxmlformats.org/officeDocument/2006/relationships/tags" Target="../tags/tag485.xml"/><Relationship Id="rId8" Type="http://schemas.openxmlformats.org/officeDocument/2006/relationships/image" Target="../media/image76.jpeg"/><Relationship Id="rId7" Type="http://schemas.openxmlformats.org/officeDocument/2006/relationships/tags" Target="../tags/tag484.xml"/><Relationship Id="rId6" Type="http://schemas.openxmlformats.org/officeDocument/2006/relationships/tags" Target="../tags/tag483.xml"/><Relationship Id="rId5" Type="http://schemas.openxmlformats.org/officeDocument/2006/relationships/image" Target="../media/image75.jpeg"/><Relationship Id="rId4" Type="http://schemas.openxmlformats.org/officeDocument/2006/relationships/tags" Target="../tags/tag482.xml"/><Relationship Id="rId3" Type="http://schemas.openxmlformats.org/officeDocument/2006/relationships/image" Target="../media/image74.jpeg"/><Relationship Id="rId2" Type="http://schemas.openxmlformats.org/officeDocument/2006/relationships/tags" Target="../tags/tag481.xml"/><Relationship Id="rId12" Type="http://schemas.openxmlformats.org/officeDocument/2006/relationships/slideLayout" Target="../slideLayouts/slideLayout1.xml"/><Relationship Id="rId11" Type="http://schemas.openxmlformats.org/officeDocument/2006/relationships/tags" Target="../tags/tag487.xml"/><Relationship Id="rId10" Type="http://schemas.openxmlformats.org/officeDocument/2006/relationships/tags" Target="../tags/tag486.xml"/><Relationship Id="rId1" Type="http://schemas.openxmlformats.org/officeDocument/2006/relationships/tags" Target="../tags/tag480.xml"/></Relationships>
</file>

<file path=ppt/slides/_rels/slide21.xml.rels><?xml version="1.0" encoding="UTF-8" standalone="yes"?>
<Relationships xmlns="http://schemas.openxmlformats.org/package/2006/relationships"><Relationship Id="rId9" Type="http://schemas.openxmlformats.org/officeDocument/2006/relationships/image" Target="../media/image79.jpeg"/><Relationship Id="rId8" Type="http://schemas.openxmlformats.org/officeDocument/2006/relationships/tags" Target="../tags/tag493.xml"/><Relationship Id="rId7" Type="http://schemas.openxmlformats.org/officeDocument/2006/relationships/image" Target="../media/image78.jpeg"/><Relationship Id="rId6" Type="http://schemas.openxmlformats.org/officeDocument/2006/relationships/tags" Target="../tags/tag492.xml"/><Relationship Id="rId5" Type="http://schemas.openxmlformats.org/officeDocument/2006/relationships/tags" Target="../tags/tag491.xml"/><Relationship Id="rId4" Type="http://schemas.openxmlformats.org/officeDocument/2006/relationships/tags" Target="../tags/tag490.xml"/><Relationship Id="rId3" Type="http://schemas.openxmlformats.org/officeDocument/2006/relationships/image" Target="../media/image77.jpeg"/><Relationship Id="rId2" Type="http://schemas.openxmlformats.org/officeDocument/2006/relationships/tags" Target="../tags/tag489.xml"/><Relationship Id="rId11" Type="http://schemas.openxmlformats.org/officeDocument/2006/relationships/slideLayout" Target="../slideLayouts/slideLayout1.xml"/><Relationship Id="rId10" Type="http://schemas.openxmlformats.org/officeDocument/2006/relationships/tags" Target="../tags/tag494.xml"/><Relationship Id="rId1" Type="http://schemas.openxmlformats.org/officeDocument/2006/relationships/tags" Target="../tags/tag488.xml"/></Relationships>
</file>

<file path=ppt/slides/_rels/slide22.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498.xml"/><Relationship Id="rId5" Type="http://schemas.openxmlformats.org/officeDocument/2006/relationships/image" Target="../media/image81.jpeg"/><Relationship Id="rId4" Type="http://schemas.openxmlformats.org/officeDocument/2006/relationships/tags" Target="../tags/tag497.xml"/><Relationship Id="rId3" Type="http://schemas.openxmlformats.org/officeDocument/2006/relationships/image" Target="../media/image80.jpeg"/><Relationship Id="rId2" Type="http://schemas.openxmlformats.org/officeDocument/2006/relationships/tags" Target="../tags/tag496.xml"/><Relationship Id="rId1" Type="http://schemas.openxmlformats.org/officeDocument/2006/relationships/tags" Target="../tags/tag495.xml"/></Relationships>
</file>

<file path=ppt/slides/_rels/slide23.xml.rels><?xml version="1.0" encoding="UTF-8" standalone="yes"?>
<Relationships xmlns="http://schemas.openxmlformats.org/package/2006/relationships"><Relationship Id="rId9" Type="http://schemas.openxmlformats.org/officeDocument/2006/relationships/tags" Target="../tags/tag507.xml"/><Relationship Id="rId8" Type="http://schemas.openxmlformats.org/officeDocument/2006/relationships/tags" Target="../tags/tag506.xml"/><Relationship Id="rId7" Type="http://schemas.openxmlformats.org/officeDocument/2006/relationships/tags" Target="../tags/tag505.xml"/><Relationship Id="rId6" Type="http://schemas.openxmlformats.org/officeDocument/2006/relationships/tags" Target="../tags/tag504.xml"/><Relationship Id="rId5" Type="http://schemas.openxmlformats.org/officeDocument/2006/relationships/tags" Target="../tags/tag503.xml"/><Relationship Id="rId4" Type="http://schemas.openxmlformats.org/officeDocument/2006/relationships/tags" Target="../tags/tag502.xml"/><Relationship Id="rId3" Type="http://schemas.openxmlformats.org/officeDocument/2006/relationships/tags" Target="../tags/tag501.xml"/><Relationship Id="rId2" Type="http://schemas.openxmlformats.org/officeDocument/2006/relationships/tags" Target="../tags/tag500.xml"/><Relationship Id="rId18" Type="http://schemas.openxmlformats.org/officeDocument/2006/relationships/notesSlide" Target="../notesSlides/notesSlide14.xml"/><Relationship Id="rId17" Type="http://schemas.openxmlformats.org/officeDocument/2006/relationships/slideLayout" Target="../slideLayouts/slideLayout6.xml"/><Relationship Id="rId16" Type="http://schemas.openxmlformats.org/officeDocument/2006/relationships/tags" Target="../tags/tag513.xml"/><Relationship Id="rId15" Type="http://schemas.openxmlformats.org/officeDocument/2006/relationships/tags" Target="../tags/tag512.xml"/><Relationship Id="rId14" Type="http://schemas.openxmlformats.org/officeDocument/2006/relationships/image" Target="../media/image82.jpeg"/><Relationship Id="rId13" Type="http://schemas.openxmlformats.org/officeDocument/2006/relationships/tags" Target="../tags/tag511.xml"/><Relationship Id="rId12" Type="http://schemas.openxmlformats.org/officeDocument/2006/relationships/tags" Target="../tags/tag510.xml"/><Relationship Id="rId11" Type="http://schemas.openxmlformats.org/officeDocument/2006/relationships/tags" Target="../tags/tag509.xml"/><Relationship Id="rId10" Type="http://schemas.openxmlformats.org/officeDocument/2006/relationships/tags" Target="../tags/tag508.xml"/><Relationship Id="rId1" Type="http://schemas.openxmlformats.org/officeDocument/2006/relationships/tags" Target="../tags/tag499.xml"/></Relationships>
</file>

<file path=ppt/slides/_rels/slide24.xml.rels><?xml version="1.0" encoding="UTF-8" standalone="yes"?>
<Relationships xmlns="http://schemas.openxmlformats.org/package/2006/relationships"><Relationship Id="rId9" Type="http://schemas.openxmlformats.org/officeDocument/2006/relationships/notesSlide" Target="../notesSlides/notesSlide15.xml"/><Relationship Id="rId8" Type="http://schemas.openxmlformats.org/officeDocument/2006/relationships/slideLayout" Target="../slideLayouts/slideLayout6.xml"/><Relationship Id="rId7" Type="http://schemas.openxmlformats.org/officeDocument/2006/relationships/tags" Target="../tags/tag518.xml"/><Relationship Id="rId6" Type="http://schemas.openxmlformats.org/officeDocument/2006/relationships/tags" Target="../tags/tag517.xml"/><Relationship Id="rId5" Type="http://schemas.openxmlformats.org/officeDocument/2006/relationships/tags" Target="../tags/tag516.xml"/><Relationship Id="rId4" Type="http://schemas.openxmlformats.org/officeDocument/2006/relationships/image" Target="../media/image84.jpeg"/><Relationship Id="rId3" Type="http://schemas.openxmlformats.org/officeDocument/2006/relationships/tags" Target="../tags/tag515.xml"/><Relationship Id="rId2" Type="http://schemas.openxmlformats.org/officeDocument/2006/relationships/image" Target="../media/image83.png"/><Relationship Id="rId1" Type="http://schemas.openxmlformats.org/officeDocument/2006/relationships/tags" Target="../tags/tag514.xml"/></Relationships>
</file>

<file path=ppt/slides/_rels/slide25.xml.rels><?xml version="1.0" encoding="UTF-8" standalone="yes"?>
<Relationships xmlns="http://schemas.openxmlformats.org/package/2006/relationships"><Relationship Id="rId8" Type="http://schemas.openxmlformats.org/officeDocument/2006/relationships/notesSlide" Target="../notesSlides/notesSlide16.xml"/><Relationship Id="rId7" Type="http://schemas.openxmlformats.org/officeDocument/2006/relationships/slideLayout" Target="../slideLayouts/slideLayout6.xml"/><Relationship Id="rId6" Type="http://schemas.openxmlformats.org/officeDocument/2006/relationships/tags" Target="../tags/tag522.xml"/><Relationship Id="rId5" Type="http://schemas.openxmlformats.org/officeDocument/2006/relationships/tags" Target="../tags/tag521.xml"/><Relationship Id="rId4" Type="http://schemas.openxmlformats.org/officeDocument/2006/relationships/image" Target="../media/image86.jpeg"/><Relationship Id="rId3" Type="http://schemas.openxmlformats.org/officeDocument/2006/relationships/tags" Target="../tags/tag520.xml"/><Relationship Id="rId2" Type="http://schemas.openxmlformats.org/officeDocument/2006/relationships/image" Target="../media/image85.jpeg"/><Relationship Id="rId1" Type="http://schemas.openxmlformats.org/officeDocument/2006/relationships/tags" Target="../tags/tag519.xml"/></Relationships>
</file>

<file path=ppt/slides/_rels/slide26.xml.rels><?xml version="1.0" encoding="UTF-8" standalone="yes"?>
<Relationships xmlns="http://schemas.openxmlformats.org/package/2006/relationships"><Relationship Id="rId9" Type="http://schemas.openxmlformats.org/officeDocument/2006/relationships/notesSlide" Target="../notesSlides/notesSlide17.xml"/><Relationship Id="rId8" Type="http://schemas.openxmlformats.org/officeDocument/2006/relationships/slideLayout" Target="../slideLayouts/slideLayout6.xml"/><Relationship Id="rId7" Type="http://schemas.openxmlformats.org/officeDocument/2006/relationships/tags" Target="../tags/tag527.xml"/><Relationship Id="rId6" Type="http://schemas.openxmlformats.org/officeDocument/2006/relationships/tags" Target="../tags/tag526.xml"/><Relationship Id="rId5" Type="http://schemas.openxmlformats.org/officeDocument/2006/relationships/tags" Target="../tags/tag525.xml"/><Relationship Id="rId4" Type="http://schemas.openxmlformats.org/officeDocument/2006/relationships/image" Target="../media/image88.jpeg"/><Relationship Id="rId3" Type="http://schemas.openxmlformats.org/officeDocument/2006/relationships/tags" Target="../tags/tag524.xml"/><Relationship Id="rId2" Type="http://schemas.openxmlformats.org/officeDocument/2006/relationships/image" Target="../media/image87.jpeg"/><Relationship Id="rId1" Type="http://schemas.openxmlformats.org/officeDocument/2006/relationships/tags" Target="../tags/tag523.xml"/></Relationships>
</file>

<file path=ppt/slides/_rels/slide27.xml.rels><?xml version="1.0" encoding="UTF-8" standalone="yes"?>
<Relationships xmlns="http://schemas.openxmlformats.org/package/2006/relationships"><Relationship Id="rId9" Type="http://schemas.openxmlformats.org/officeDocument/2006/relationships/image" Target="../media/image92.png"/><Relationship Id="rId8" Type="http://schemas.openxmlformats.org/officeDocument/2006/relationships/tags" Target="../tags/tag532.xml"/><Relationship Id="rId7" Type="http://schemas.openxmlformats.org/officeDocument/2006/relationships/tags" Target="../tags/tag531.xml"/><Relationship Id="rId6" Type="http://schemas.openxmlformats.org/officeDocument/2006/relationships/image" Target="../media/image91.png"/><Relationship Id="rId5" Type="http://schemas.openxmlformats.org/officeDocument/2006/relationships/tags" Target="../tags/tag530.xml"/><Relationship Id="rId4" Type="http://schemas.openxmlformats.org/officeDocument/2006/relationships/image" Target="../media/image90.png"/><Relationship Id="rId3" Type="http://schemas.openxmlformats.org/officeDocument/2006/relationships/tags" Target="../tags/tag529.xml"/><Relationship Id="rId2" Type="http://schemas.openxmlformats.org/officeDocument/2006/relationships/image" Target="../media/image89.png"/><Relationship Id="rId14" Type="http://schemas.openxmlformats.org/officeDocument/2006/relationships/notesSlide" Target="../notesSlides/notesSlide18.xml"/><Relationship Id="rId13" Type="http://schemas.openxmlformats.org/officeDocument/2006/relationships/slideLayout" Target="../slideLayouts/slideLayout1.xml"/><Relationship Id="rId12" Type="http://schemas.openxmlformats.org/officeDocument/2006/relationships/tags" Target="../tags/tag535.xml"/><Relationship Id="rId11" Type="http://schemas.openxmlformats.org/officeDocument/2006/relationships/tags" Target="../tags/tag534.xml"/><Relationship Id="rId10" Type="http://schemas.openxmlformats.org/officeDocument/2006/relationships/tags" Target="../tags/tag533.xml"/><Relationship Id="rId1" Type="http://schemas.openxmlformats.org/officeDocument/2006/relationships/tags" Target="../tags/tag528.xml"/></Relationships>
</file>

<file path=ppt/slides/_rels/slide28.xml.rels><?xml version="1.0" encoding="UTF-8" standalone="yes"?>
<Relationships xmlns="http://schemas.openxmlformats.org/package/2006/relationships"><Relationship Id="rId92" Type="http://schemas.openxmlformats.org/officeDocument/2006/relationships/notesSlide" Target="../notesSlides/notesSlide19.xml"/><Relationship Id="rId91" Type="http://schemas.openxmlformats.org/officeDocument/2006/relationships/slideLayout" Target="../slideLayouts/slideLayout6.xml"/><Relationship Id="rId90" Type="http://schemas.openxmlformats.org/officeDocument/2006/relationships/tags" Target="../tags/tag606.xml"/><Relationship Id="rId9" Type="http://schemas.openxmlformats.org/officeDocument/2006/relationships/image" Target="../media/image96.png"/><Relationship Id="rId89" Type="http://schemas.openxmlformats.org/officeDocument/2006/relationships/tags" Target="../tags/tag605.xml"/><Relationship Id="rId88" Type="http://schemas.openxmlformats.org/officeDocument/2006/relationships/tags" Target="../tags/tag604.xml"/><Relationship Id="rId87" Type="http://schemas.openxmlformats.org/officeDocument/2006/relationships/tags" Target="../tags/tag603.xml"/><Relationship Id="rId86" Type="http://schemas.openxmlformats.org/officeDocument/2006/relationships/tags" Target="../tags/tag602.xml"/><Relationship Id="rId85" Type="http://schemas.openxmlformats.org/officeDocument/2006/relationships/image" Target="../media/image111.png"/><Relationship Id="rId84" Type="http://schemas.openxmlformats.org/officeDocument/2006/relationships/tags" Target="../tags/tag601.xml"/><Relationship Id="rId83" Type="http://schemas.openxmlformats.org/officeDocument/2006/relationships/tags" Target="../tags/tag600.xml"/><Relationship Id="rId82" Type="http://schemas.openxmlformats.org/officeDocument/2006/relationships/tags" Target="../tags/tag599.xml"/><Relationship Id="rId81" Type="http://schemas.openxmlformats.org/officeDocument/2006/relationships/tags" Target="../tags/tag598.xml"/><Relationship Id="rId80" Type="http://schemas.openxmlformats.org/officeDocument/2006/relationships/tags" Target="../tags/tag597.xml"/><Relationship Id="rId8" Type="http://schemas.openxmlformats.org/officeDocument/2006/relationships/tags" Target="../tags/tag540.xml"/><Relationship Id="rId79" Type="http://schemas.openxmlformats.org/officeDocument/2006/relationships/image" Target="../media/image110.png"/><Relationship Id="rId78" Type="http://schemas.openxmlformats.org/officeDocument/2006/relationships/tags" Target="../tags/tag596.xml"/><Relationship Id="rId77" Type="http://schemas.openxmlformats.org/officeDocument/2006/relationships/tags" Target="../tags/tag595.xml"/><Relationship Id="rId76" Type="http://schemas.openxmlformats.org/officeDocument/2006/relationships/tags" Target="../tags/tag594.xml"/><Relationship Id="rId75" Type="http://schemas.openxmlformats.org/officeDocument/2006/relationships/tags" Target="../tags/tag593.xml"/><Relationship Id="rId74" Type="http://schemas.openxmlformats.org/officeDocument/2006/relationships/image" Target="../media/image109.png"/><Relationship Id="rId73" Type="http://schemas.openxmlformats.org/officeDocument/2006/relationships/tags" Target="../tags/tag592.xml"/><Relationship Id="rId72" Type="http://schemas.openxmlformats.org/officeDocument/2006/relationships/tags" Target="../tags/tag591.xml"/><Relationship Id="rId71" Type="http://schemas.openxmlformats.org/officeDocument/2006/relationships/tags" Target="../tags/tag590.xml"/><Relationship Id="rId70" Type="http://schemas.openxmlformats.org/officeDocument/2006/relationships/tags" Target="../tags/tag589.xml"/><Relationship Id="rId7" Type="http://schemas.openxmlformats.org/officeDocument/2006/relationships/tags" Target="../tags/tag539.xml"/><Relationship Id="rId69" Type="http://schemas.openxmlformats.org/officeDocument/2006/relationships/tags" Target="../tags/tag588.xml"/><Relationship Id="rId68" Type="http://schemas.openxmlformats.org/officeDocument/2006/relationships/tags" Target="../tags/tag587.xml"/><Relationship Id="rId67" Type="http://schemas.openxmlformats.org/officeDocument/2006/relationships/image" Target="../media/image108.png"/><Relationship Id="rId66" Type="http://schemas.openxmlformats.org/officeDocument/2006/relationships/tags" Target="../tags/tag586.xml"/><Relationship Id="rId65" Type="http://schemas.openxmlformats.org/officeDocument/2006/relationships/image" Target="../media/image107.png"/><Relationship Id="rId64" Type="http://schemas.openxmlformats.org/officeDocument/2006/relationships/tags" Target="../tags/tag585.xml"/><Relationship Id="rId63" Type="http://schemas.openxmlformats.org/officeDocument/2006/relationships/tags" Target="../tags/tag584.xml"/><Relationship Id="rId62" Type="http://schemas.openxmlformats.org/officeDocument/2006/relationships/tags" Target="../tags/tag583.xml"/><Relationship Id="rId61" Type="http://schemas.openxmlformats.org/officeDocument/2006/relationships/tags" Target="../tags/tag582.xml"/><Relationship Id="rId60" Type="http://schemas.openxmlformats.org/officeDocument/2006/relationships/tags" Target="../tags/tag581.xml"/><Relationship Id="rId6" Type="http://schemas.openxmlformats.org/officeDocument/2006/relationships/image" Target="../media/image95.png"/><Relationship Id="rId59" Type="http://schemas.openxmlformats.org/officeDocument/2006/relationships/tags" Target="../tags/tag580.xml"/><Relationship Id="rId58" Type="http://schemas.openxmlformats.org/officeDocument/2006/relationships/tags" Target="../tags/tag579.xml"/><Relationship Id="rId57" Type="http://schemas.openxmlformats.org/officeDocument/2006/relationships/tags" Target="../tags/tag578.xml"/><Relationship Id="rId56" Type="http://schemas.openxmlformats.org/officeDocument/2006/relationships/tags" Target="../tags/tag577.xml"/><Relationship Id="rId55" Type="http://schemas.openxmlformats.org/officeDocument/2006/relationships/image" Target="../media/image106.png"/><Relationship Id="rId54" Type="http://schemas.openxmlformats.org/officeDocument/2006/relationships/tags" Target="../tags/tag576.xml"/><Relationship Id="rId53" Type="http://schemas.openxmlformats.org/officeDocument/2006/relationships/image" Target="../media/image105.png"/><Relationship Id="rId52" Type="http://schemas.openxmlformats.org/officeDocument/2006/relationships/tags" Target="../tags/tag575.xml"/><Relationship Id="rId51" Type="http://schemas.openxmlformats.org/officeDocument/2006/relationships/image" Target="../media/image104.png"/><Relationship Id="rId50" Type="http://schemas.openxmlformats.org/officeDocument/2006/relationships/tags" Target="../tags/tag574.xml"/><Relationship Id="rId5" Type="http://schemas.openxmlformats.org/officeDocument/2006/relationships/tags" Target="../tags/tag538.xml"/><Relationship Id="rId49" Type="http://schemas.openxmlformats.org/officeDocument/2006/relationships/tags" Target="../tags/tag573.xml"/><Relationship Id="rId48" Type="http://schemas.openxmlformats.org/officeDocument/2006/relationships/tags" Target="../tags/tag572.xml"/><Relationship Id="rId47" Type="http://schemas.openxmlformats.org/officeDocument/2006/relationships/tags" Target="../tags/tag571.xml"/><Relationship Id="rId46" Type="http://schemas.openxmlformats.org/officeDocument/2006/relationships/tags" Target="../tags/tag570.xml"/><Relationship Id="rId45" Type="http://schemas.openxmlformats.org/officeDocument/2006/relationships/tags" Target="../tags/tag569.xml"/><Relationship Id="rId44" Type="http://schemas.openxmlformats.org/officeDocument/2006/relationships/tags" Target="../tags/tag568.xml"/><Relationship Id="rId43" Type="http://schemas.openxmlformats.org/officeDocument/2006/relationships/tags" Target="../tags/tag567.xml"/><Relationship Id="rId42" Type="http://schemas.openxmlformats.org/officeDocument/2006/relationships/tags" Target="../tags/tag566.xml"/><Relationship Id="rId41" Type="http://schemas.openxmlformats.org/officeDocument/2006/relationships/tags" Target="../tags/tag565.xml"/><Relationship Id="rId40" Type="http://schemas.openxmlformats.org/officeDocument/2006/relationships/tags" Target="../tags/tag564.xml"/><Relationship Id="rId4" Type="http://schemas.openxmlformats.org/officeDocument/2006/relationships/tags" Target="../tags/tag537.xml"/><Relationship Id="rId39" Type="http://schemas.openxmlformats.org/officeDocument/2006/relationships/tags" Target="../tags/tag563.xml"/><Relationship Id="rId38" Type="http://schemas.openxmlformats.org/officeDocument/2006/relationships/image" Target="../media/image103.png"/><Relationship Id="rId37" Type="http://schemas.openxmlformats.org/officeDocument/2006/relationships/tags" Target="../tags/tag562.xml"/><Relationship Id="rId36" Type="http://schemas.openxmlformats.org/officeDocument/2006/relationships/image" Target="../media/image102.png"/><Relationship Id="rId35" Type="http://schemas.openxmlformats.org/officeDocument/2006/relationships/tags" Target="../tags/tag561.xml"/><Relationship Id="rId34" Type="http://schemas.openxmlformats.org/officeDocument/2006/relationships/tags" Target="../tags/tag560.xml"/><Relationship Id="rId33" Type="http://schemas.openxmlformats.org/officeDocument/2006/relationships/tags" Target="../tags/tag559.xml"/><Relationship Id="rId32" Type="http://schemas.openxmlformats.org/officeDocument/2006/relationships/tags" Target="../tags/tag558.xml"/><Relationship Id="rId31" Type="http://schemas.openxmlformats.org/officeDocument/2006/relationships/tags" Target="../tags/tag557.xml"/><Relationship Id="rId30" Type="http://schemas.openxmlformats.org/officeDocument/2006/relationships/image" Target="../media/image101.png"/><Relationship Id="rId3" Type="http://schemas.openxmlformats.org/officeDocument/2006/relationships/image" Target="../media/image94.png"/><Relationship Id="rId29" Type="http://schemas.openxmlformats.org/officeDocument/2006/relationships/tags" Target="../tags/tag556.xml"/><Relationship Id="rId28" Type="http://schemas.openxmlformats.org/officeDocument/2006/relationships/tags" Target="../tags/tag555.xml"/><Relationship Id="rId27" Type="http://schemas.openxmlformats.org/officeDocument/2006/relationships/tags" Target="../tags/tag554.xml"/><Relationship Id="rId26" Type="http://schemas.openxmlformats.org/officeDocument/2006/relationships/image" Target="../media/image100.png"/><Relationship Id="rId25" Type="http://schemas.openxmlformats.org/officeDocument/2006/relationships/tags" Target="../tags/tag553.xml"/><Relationship Id="rId24" Type="http://schemas.openxmlformats.org/officeDocument/2006/relationships/tags" Target="../tags/tag552.xml"/><Relationship Id="rId23" Type="http://schemas.openxmlformats.org/officeDocument/2006/relationships/image" Target="../media/image99.png"/><Relationship Id="rId22" Type="http://schemas.openxmlformats.org/officeDocument/2006/relationships/tags" Target="../tags/tag551.xml"/><Relationship Id="rId21" Type="http://schemas.openxmlformats.org/officeDocument/2006/relationships/image" Target="../media/image98.png"/><Relationship Id="rId20" Type="http://schemas.openxmlformats.org/officeDocument/2006/relationships/tags" Target="../tags/tag550.xml"/><Relationship Id="rId2" Type="http://schemas.openxmlformats.org/officeDocument/2006/relationships/image" Target="../media/image93.jpeg"/><Relationship Id="rId19" Type="http://schemas.openxmlformats.org/officeDocument/2006/relationships/tags" Target="../tags/tag549.xml"/><Relationship Id="rId18" Type="http://schemas.openxmlformats.org/officeDocument/2006/relationships/tags" Target="../tags/tag548.xml"/><Relationship Id="rId17" Type="http://schemas.openxmlformats.org/officeDocument/2006/relationships/tags" Target="../tags/tag547.xml"/><Relationship Id="rId16" Type="http://schemas.openxmlformats.org/officeDocument/2006/relationships/image" Target="../media/image97.png"/><Relationship Id="rId15" Type="http://schemas.openxmlformats.org/officeDocument/2006/relationships/tags" Target="../tags/tag546.xml"/><Relationship Id="rId14" Type="http://schemas.openxmlformats.org/officeDocument/2006/relationships/tags" Target="../tags/tag545.xml"/><Relationship Id="rId13" Type="http://schemas.openxmlformats.org/officeDocument/2006/relationships/tags" Target="../tags/tag544.xml"/><Relationship Id="rId12" Type="http://schemas.openxmlformats.org/officeDocument/2006/relationships/tags" Target="../tags/tag543.xml"/><Relationship Id="rId11" Type="http://schemas.openxmlformats.org/officeDocument/2006/relationships/tags" Target="../tags/tag542.xml"/><Relationship Id="rId10" Type="http://schemas.openxmlformats.org/officeDocument/2006/relationships/tags" Target="../tags/tag541.xml"/><Relationship Id="rId1" Type="http://schemas.openxmlformats.org/officeDocument/2006/relationships/tags" Target="../tags/tag536.xml"/></Relationships>
</file>

<file path=ppt/slides/_rels/slide29.xml.rels><?xml version="1.0" encoding="UTF-8" standalone="yes"?>
<Relationships xmlns="http://schemas.openxmlformats.org/package/2006/relationships"><Relationship Id="rId8" Type="http://schemas.openxmlformats.org/officeDocument/2006/relationships/notesSlide" Target="../notesSlides/notesSlide20.xml"/><Relationship Id="rId7" Type="http://schemas.openxmlformats.org/officeDocument/2006/relationships/slideLayout" Target="../slideLayouts/slideLayout6.xml"/><Relationship Id="rId6" Type="http://schemas.openxmlformats.org/officeDocument/2006/relationships/tags" Target="../tags/tag610.xml"/><Relationship Id="rId5" Type="http://schemas.openxmlformats.org/officeDocument/2006/relationships/image" Target="../media/image113.jpeg"/><Relationship Id="rId4" Type="http://schemas.openxmlformats.org/officeDocument/2006/relationships/tags" Target="../tags/tag609.xml"/><Relationship Id="rId3" Type="http://schemas.openxmlformats.org/officeDocument/2006/relationships/tags" Target="../tags/tag608.xml"/><Relationship Id="rId2" Type="http://schemas.openxmlformats.org/officeDocument/2006/relationships/image" Target="../media/image112.jpeg"/><Relationship Id="rId1" Type="http://schemas.openxmlformats.org/officeDocument/2006/relationships/tags" Target="../tags/tag60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notesSlide" Target="../notesSlides/notesSlide21.xml"/><Relationship Id="rId7" Type="http://schemas.openxmlformats.org/officeDocument/2006/relationships/slideLayout" Target="../slideLayouts/slideLayout6.xml"/><Relationship Id="rId6" Type="http://schemas.openxmlformats.org/officeDocument/2006/relationships/tags" Target="../tags/tag614.xml"/><Relationship Id="rId5" Type="http://schemas.openxmlformats.org/officeDocument/2006/relationships/image" Target="../media/image115.png"/><Relationship Id="rId4" Type="http://schemas.openxmlformats.org/officeDocument/2006/relationships/tags" Target="../tags/tag613.xml"/><Relationship Id="rId3" Type="http://schemas.openxmlformats.org/officeDocument/2006/relationships/tags" Target="../tags/tag612.xml"/><Relationship Id="rId2" Type="http://schemas.openxmlformats.org/officeDocument/2006/relationships/image" Target="../media/image114.jpeg"/><Relationship Id="rId1" Type="http://schemas.openxmlformats.org/officeDocument/2006/relationships/tags" Target="../tags/tag611.xml"/></Relationships>
</file>

<file path=ppt/slides/_rels/slide31.xml.rels><?xml version="1.0" encoding="UTF-8" standalone="yes"?>
<Relationships xmlns="http://schemas.openxmlformats.org/package/2006/relationships"><Relationship Id="rId8" Type="http://schemas.openxmlformats.org/officeDocument/2006/relationships/notesSlide" Target="../notesSlides/notesSlide22.xml"/><Relationship Id="rId7" Type="http://schemas.openxmlformats.org/officeDocument/2006/relationships/slideLayout" Target="../slideLayouts/slideLayout6.xml"/><Relationship Id="rId6" Type="http://schemas.openxmlformats.org/officeDocument/2006/relationships/tags" Target="../tags/tag618.xml"/><Relationship Id="rId5" Type="http://schemas.openxmlformats.org/officeDocument/2006/relationships/tags" Target="../tags/tag617.xml"/><Relationship Id="rId4" Type="http://schemas.openxmlformats.org/officeDocument/2006/relationships/image" Target="../media/image117.jpeg"/><Relationship Id="rId3" Type="http://schemas.openxmlformats.org/officeDocument/2006/relationships/tags" Target="../tags/tag616.xml"/><Relationship Id="rId2" Type="http://schemas.openxmlformats.org/officeDocument/2006/relationships/image" Target="../media/image116.jpeg"/><Relationship Id="rId1" Type="http://schemas.openxmlformats.org/officeDocument/2006/relationships/tags" Target="../tags/tag615.xml"/></Relationships>
</file>

<file path=ppt/slides/_rels/slide32.xml.rels><?xml version="1.0" encoding="UTF-8" standalone="yes"?>
<Relationships xmlns="http://schemas.openxmlformats.org/package/2006/relationships"><Relationship Id="rId8" Type="http://schemas.openxmlformats.org/officeDocument/2006/relationships/notesSlide" Target="../notesSlides/notesSlide23.xml"/><Relationship Id="rId7" Type="http://schemas.openxmlformats.org/officeDocument/2006/relationships/slideLayout" Target="../slideLayouts/slideLayout6.xml"/><Relationship Id="rId6" Type="http://schemas.openxmlformats.org/officeDocument/2006/relationships/tags" Target="../tags/tag622.xml"/><Relationship Id="rId5" Type="http://schemas.openxmlformats.org/officeDocument/2006/relationships/tags" Target="../tags/tag621.xml"/><Relationship Id="rId4" Type="http://schemas.openxmlformats.org/officeDocument/2006/relationships/image" Target="../media/image119.jpeg"/><Relationship Id="rId3" Type="http://schemas.openxmlformats.org/officeDocument/2006/relationships/tags" Target="../tags/tag620.xml"/><Relationship Id="rId2" Type="http://schemas.openxmlformats.org/officeDocument/2006/relationships/image" Target="../media/image118.jpeg"/><Relationship Id="rId1" Type="http://schemas.openxmlformats.org/officeDocument/2006/relationships/tags" Target="../tags/tag619.xml"/></Relationships>
</file>

<file path=ppt/slides/_rels/slide33.xml.rels><?xml version="1.0" encoding="UTF-8" standalone="yes"?>
<Relationships xmlns="http://schemas.openxmlformats.org/package/2006/relationships"><Relationship Id="rId9" Type="http://schemas.openxmlformats.org/officeDocument/2006/relationships/tags" Target="../tags/tag627.xml"/><Relationship Id="rId8" Type="http://schemas.openxmlformats.org/officeDocument/2006/relationships/image" Target="../media/image123.jpeg"/><Relationship Id="rId7" Type="http://schemas.openxmlformats.org/officeDocument/2006/relationships/tags" Target="../tags/tag626.xml"/><Relationship Id="rId6" Type="http://schemas.openxmlformats.org/officeDocument/2006/relationships/image" Target="../media/image122.jpeg"/><Relationship Id="rId5" Type="http://schemas.openxmlformats.org/officeDocument/2006/relationships/tags" Target="../tags/tag625.xml"/><Relationship Id="rId4" Type="http://schemas.openxmlformats.org/officeDocument/2006/relationships/image" Target="../media/image121.jpeg"/><Relationship Id="rId3" Type="http://schemas.openxmlformats.org/officeDocument/2006/relationships/tags" Target="../tags/tag624.xml"/><Relationship Id="rId2" Type="http://schemas.openxmlformats.org/officeDocument/2006/relationships/image" Target="../media/image120.jpeg"/><Relationship Id="rId14" Type="http://schemas.openxmlformats.org/officeDocument/2006/relationships/notesSlide" Target="../notesSlides/notesSlide24.xml"/><Relationship Id="rId13" Type="http://schemas.openxmlformats.org/officeDocument/2006/relationships/slideLayout" Target="../slideLayouts/slideLayout6.xml"/><Relationship Id="rId12" Type="http://schemas.openxmlformats.org/officeDocument/2006/relationships/tags" Target="../tags/tag630.xml"/><Relationship Id="rId11" Type="http://schemas.openxmlformats.org/officeDocument/2006/relationships/tags" Target="../tags/tag629.xml"/><Relationship Id="rId10" Type="http://schemas.openxmlformats.org/officeDocument/2006/relationships/tags" Target="../tags/tag628.xml"/><Relationship Id="rId1" Type="http://schemas.openxmlformats.org/officeDocument/2006/relationships/tags" Target="../tags/tag623.xml"/></Relationships>
</file>

<file path=ppt/slides/_rels/slide34.xml.rels><?xml version="1.0" encoding="UTF-8" standalone="yes"?>
<Relationships xmlns="http://schemas.openxmlformats.org/package/2006/relationships"><Relationship Id="rId9" Type="http://schemas.openxmlformats.org/officeDocument/2006/relationships/image" Target="../media/image126.jpeg"/><Relationship Id="rId8" Type="http://schemas.openxmlformats.org/officeDocument/2006/relationships/tags" Target="../tags/tag636.xml"/><Relationship Id="rId7" Type="http://schemas.openxmlformats.org/officeDocument/2006/relationships/image" Target="../media/image125.jpeg"/><Relationship Id="rId6" Type="http://schemas.openxmlformats.org/officeDocument/2006/relationships/tags" Target="../tags/tag635.xml"/><Relationship Id="rId5" Type="http://schemas.openxmlformats.org/officeDocument/2006/relationships/image" Target="../media/image124.jpeg"/><Relationship Id="rId46" Type="http://schemas.openxmlformats.org/officeDocument/2006/relationships/notesSlide" Target="../notesSlides/notesSlide25.xml"/><Relationship Id="rId45" Type="http://schemas.openxmlformats.org/officeDocument/2006/relationships/slideLayout" Target="../slideLayouts/slideLayout6.xml"/><Relationship Id="rId44" Type="http://schemas.openxmlformats.org/officeDocument/2006/relationships/tags" Target="../tags/tag663.xml"/><Relationship Id="rId43" Type="http://schemas.openxmlformats.org/officeDocument/2006/relationships/tags" Target="../tags/tag662.xml"/><Relationship Id="rId42" Type="http://schemas.openxmlformats.org/officeDocument/2006/relationships/image" Target="../media/image134.png"/><Relationship Id="rId41" Type="http://schemas.openxmlformats.org/officeDocument/2006/relationships/tags" Target="../tags/tag661.xml"/><Relationship Id="rId40" Type="http://schemas.openxmlformats.org/officeDocument/2006/relationships/tags" Target="../tags/tag660.xml"/><Relationship Id="rId4" Type="http://schemas.openxmlformats.org/officeDocument/2006/relationships/tags" Target="../tags/tag634.xml"/><Relationship Id="rId39" Type="http://schemas.openxmlformats.org/officeDocument/2006/relationships/tags" Target="../tags/tag659.xml"/><Relationship Id="rId38" Type="http://schemas.openxmlformats.org/officeDocument/2006/relationships/tags" Target="../tags/tag658.xml"/><Relationship Id="rId37" Type="http://schemas.openxmlformats.org/officeDocument/2006/relationships/tags" Target="../tags/tag657.xml"/><Relationship Id="rId36" Type="http://schemas.openxmlformats.org/officeDocument/2006/relationships/tags" Target="../tags/tag656.xml"/><Relationship Id="rId35" Type="http://schemas.openxmlformats.org/officeDocument/2006/relationships/tags" Target="../tags/tag655.xml"/><Relationship Id="rId34" Type="http://schemas.openxmlformats.org/officeDocument/2006/relationships/tags" Target="../tags/tag654.xml"/><Relationship Id="rId33" Type="http://schemas.openxmlformats.org/officeDocument/2006/relationships/tags" Target="../tags/tag653.xml"/><Relationship Id="rId32" Type="http://schemas.openxmlformats.org/officeDocument/2006/relationships/tags" Target="../tags/tag652.xml"/><Relationship Id="rId31" Type="http://schemas.openxmlformats.org/officeDocument/2006/relationships/tags" Target="../tags/tag651.xml"/><Relationship Id="rId30" Type="http://schemas.openxmlformats.org/officeDocument/2006/relationships/tags" Target="../tags/tag650.xml"/><Relationship Id="rId3" Type="http://schemas.openxmlformats.org/officeDocument/2006/relationships/tags" Target="../tags/tag633.xml"/><Relationship Id="rId29" Type="http://schemas.openxmlformats.org/officeDocument/2006/relationships/tags" Target="../tags/tag649.xml"/><Relationship Id="rId28" Type="http://schemas.openxmlformats.org/officeDocument/2006/relationships/tags" Target="../tags/tag648.xml"/><Relationship Id="rId27" Type="http://schemas.openxmlformats.org/officeDocument/2006/relationships/tags" Target="../tags/tag647.xml"/><Relationship Id="rId26" Type="http://schemas.openxmlformats.org/officeDocument/2006/relationships/tags" Target="../tags/tag646.xml"/><Relationship Id="rId25" Type="http://schemas.openxmlformats.org/officeDocument/2006/relationships/image" Target="../media/image133.png"/><Relationship Id="rId24" Type="http://schemas.openxmlformats.org/officeDocument/2006/relationships/tags" Target="../tags/tag645.xml"/><Relationship Id="rId23" Type="http://schemas.openxmlformats.org/officeDocument/2006/relationships/image" Target="../media/image132.png"/><Relationship Id="rId22" Type="http://schemas.openxmlformats.org/officeDocument/2006/relationships/tags" Target="../tags/tag644.xml"/><Relationship Id="rId21" Type="http://schemas.openxmlformats.org/officeDocument/2006/relationships/image" Target="../media/image131.png"/><Relationship Id="rId20" Type="http://schemas.openxmlformats.org/officeDocument/2006/relationships/tags" Target="../tags/tag643.xml"/><Relationship Id="rId2" Type="http://schemas.openxmlformats.org/officeDocument/2006/relationships/tags" Target="../tags/tag632.xml"/><Relationship Id="rId19" Type="http://schemas.openxmlformats.org/officeDocument/2006/relationships/image" Target="../media/image130.png"/><Relationship Id="rId18" Type="http://schemas.openxmlformats.org/officeDocument/2006/relationships/tags" Target="../tags/tag642.xml"/><Relationship Id="rId17" Type="http://schemas.openxmlformats.org/officeDocument/2006/relationships/image" Target="../media/image129.png"/><Relationship Id="rId16" Type="http://schemas.openxmlformats.org/officeDocument/2006/relationships/tags" Target="../tags/tag641.xml"/><Relationship Id="rId15" Type="http://schemas.openxmlformats.org/officeDocument/2006/relationships/image" Target="../media/image128.png"/><Relationship Id="rId14" Type="http://schemas.openxmlformats.org/officeDocument/2006/relationships/tags" Target="../tags/tag640.xml"/><Relationship Id="rId13" Type="http://schemas.openxmlformats.org/officeDocument/2006/relationships/image" Target="../media/image127.png"/><Relationship Id="rId12" Type="http://schemas.openxmlformats.org/officeDocument/2006/relationships/tags" Target="../tags/tag639.xml"/><Relationship Id="rId11" Type="http://schemas.openxmlformats.org/officeDocument/2006/relationships/tags" Target="../tags/tag638.xml"/><Relationship Id="rId10" Type="http://schemas.openxmlformats.org/officeDocument/2006/relationships/tags" Target="../tags/tag637.xml"/><Relationship Id="rId1" Type="http://schemas.openxmlformats.org/officeDocument/2006/relationships/tags" Target="../tags/tag631.xml"/></Relationships>
</file>

<file path=ppt/slides/_rels/slide35.xml.rels><?xml version="1.0" encoding="UTF-8" standalone="yes"?>
<Relationships xmlns="http://schemas.openxmlformats.org/package/2006/relationships"><Relationship Id="rId9" Type="http://schemas.openxmlformats.org/officeDocument/2006/relationships/tags" Target="../tags/tag669.xml"/><Relationship Id="rId8" Type="http://schemas.openxmlformats.org/officeDocument/2006/relationships/image" Target="../media/image137.png"/><Relationship Id="rId7" Type="http://schemas.openxmlformats.org/officeDocument/2006/relationships/tags" Target="../tags/tag668.xml"/><Relationship Id="rId6" Type="http://schemas.openxmlformats.org/officeDocument/2006/relationships/image" Target="../media/image136.png"/><Relationship Id="rId5" Type="http://schemas.openxmlformats.org/officeDocument/2006/relationships/tags" Target="../tags/tag667.xml"/><Relationship Id="rId44" Type="http://schemas.openxmlformats.org/officeDocument/2006/relationships/notesSlide" Target="../notesSlides/notesSlide26.xml"/><Relationship Id="rId43" Type="http://schemas.openxmlformats.org/officeDocument/2006/relationships/slideLayout" Target="../slideLayouts/slideLayout6.xml"/><Relationship Id="rId42" Type="http://schemas.openxmlformats.org/officeDocument/2006/relationships/tags" Target="../tags/tag702.xml"/><Relationship Id="rId41" Type="http://schemas.openxmlformats.org/officeDocument/2006/relationships/tags" Target="../tags/tag701.xml"/><Relationship Id="rId40" Type="http://schemas.openxmlformats.org/officeDocument/2006/relationships/tags" Target="../tags/tag700.xml"/><Relationship Id="rId4" Type="http://schemas.openxmlformats.org/officeDocument/2006/relationships/image" Target="../media/image135.png"/><Relationship Id="rId39" Type="http://schemas.openxmlformats.org/officeDocument/2006/relationships/tags" Target="../tags/tag699.xml"/><Relationship Id="rId38" Type="http://schemas.openxmlformats.org/officeDocument/2006/relationships/tags" Target="../tags/tag698.xml"/><Relationship Id="rId37" Type="http://schemas.openxmlformats.org/officeDocument/2006/relationships/tags" Target="../tags/tag697.xml"/><Relationship Id="rId36" Type="http://schemas.openxmlformats.org/officeDocument/2006/relationships/tags" Target="../tags/tag696.xml"/><Relationship Id="rId35" Type="http://schemas.openxmlformats.org/officeDocument/2006/relationships/tags" Target="../tags/tag695.xml"/><Relationship Id="rId34" Type="http://schemas.openxmlformats.org/officeDocument/2006/relationships/tags" Target="../tags/tag694.xml"/><Relationship Id="rId33" Type="http://schemas.openxmlformats.org/officeDocument/2006/relationships/tags" Target="../tags/tag693.xml"/><Relationship Id="rId32" Type="http://schemas.openxmlformats.org/officeDocument/2006/relationships/tags" Target="../tags/tag692.xml"/><Relationship Id="rId31" Type="http://schemas.openxmlformats.org/officeDocument/2006/relationships/tags" Target="../tags/tag691.xml"/><Relationship Id="rId30" Type="http://schemas.openxmlformats.org/officeDocument/2006/relationships/tags" Target="../tags/tag690.xml"/><Relationship Id="rId3" Type="http://schemas.openxmlformats.org/officeDocument/2006/relationships/tags" Target="../tags/tag666.xml"/><Relationship Id="rId29" Type="http://schemas.openxmlformats.org/officeDocument/2006/relationships/tags" Target="../tags/tag689.xml"/><Relationship Id="rId28" Type="http://schemas.openxmlformats.org/officeDocument/2006/relationships/tags" Target="../tags/tag688.xml"/><Relationship Id="rId27" Type="http://schemas.openxmlformats.org/officeDocument/2006/relationships/tags" Target="../tags/tag687.xml"/><Relationship Id="rId26" Type="http://schemas.openxmlformats.org/officeDocument/2006/relationships/tags" Target="../tags/tag686.xml"/><Relationship Id="rId25" Type="http://schemas.openxmlformats.org/officeDocument/2006/relationships/tags" Target="../tags/tag685.xml"/><Relationship Id="rId24" Type="http://schemas.openxmlformats.org/officeDocument/2006/relationships/tags" Target="../tags/tag684.xml"/><Relationship Id="rId23" Type="http://schemas.openxmlformats.org/officeDocument/2006/relationships/tags" Target="../tags/tag683.xml"/><Relationship Id="rId22" Type="http://schemas.openxmlformats.org/officeDocument/2006/relationships/tags" Target="../tags/tag682.xml"/><Relationship Id="rId21" Type="http://schemas.openxmlformats.org/officeDocument/2006/relationships/tags" Target="../tags/tag681.xml"/><Relationship Id="rId20" Type="http://schemas.openxmlformats.org/officeDocument/2006/relationships/tags" Target="../tags/tag680.xml"/><Relationship Id="rId2" Type="http://schemas.openxmlformats.org/officeDocument/2006/relationships/tags" Target="../tags/tag665.xml"/><Relationship Id="rId19" Type="http://schemas.openxmlformats.org/officeDocument/2006/relationships/tags" Target="../tags/tag679.xml"/><Relationship Id="rId18" Type="http://schemas.openxmlformats.org/officeDocument/2006/relationships/tags" Target="../tags/tag678.xml"/><Relationship Id="rId17" Type="http://schemas.openxmlformats.org/officeDocument/2006/relationships/tags" Target="../tags/tag677.xml"/><Relationship Id="rId16" Type="http://schemas.openxmlformats.org/officeDocument/2006/relationships/tags" Target="../tags/tag676.xml"/><Relationship Id="rId15" Type="http://schemas.openxmlformats.org/officeDocument/2006/relationships/tags" Target="../tags/tag675.xml"/><Relationship Id="rId14" Type="http://schemas.openxmlformats.org/officeDocument/2006/relationships/tags" Target="../tags/tag674.xml"/><Relationship Id="rId13" Type="http://schemas.openxmlformats.org/officeDocument/2006/relationships/tags" Target="../tags/tag673.xml"/><Relationship Id="rId12" Type="http://schemas.openxmlformats.org/officeDocument/2006/relationships/tags" Target="../tags/tag672.xml"/><Relationship Id="rId11" Type="http://schemas.openxmlformats.org/officeDocument/2006/relationships/tags" Target="../tags/tag671.xml"/><Relationship Id="rId10" Type="http://schemas.openxmlformats.org/officeDocument/2006/relationships/tags" Target="../tags/tag670.xml"/><Relationship Id="rId1" Type="http://schemas.openxmlformats.org/officeDocument/2006/relationships/tags" Target="../tags/tag664.xml"/></Relationships>
</file>

<file path=ppt/slides/_rels/slide36.xml.rels><?xml version="1.0" encoding="UTF-8" standalone="yes"?>
<Relationships xmlns="http://schemas.openxmlformats.org/package/2006/relationships"><Relationship Id="rId9" Type="http://schemas.openxmlformats.org/officeDocument/2006/relationships/notesSlide" Target="../notesSlides/notesSlide27.xml"/><Relationship Id="rId8" Type="http://schemas.openxmlformats.org/officeDocument/2006/relationships/slideLayout" Target="../slideLayouts/slideLayout6.xml"/><Relationship Id="rId7" Type="http://schemas.openxmlformats.org/officeDocument/2006/relationships/tags" Target="../tags/tag707.xml"/><Relationship Id="rId6" Type="http://schemas.openxmlformats.org/officeDocument/2006/relationships/tags" Target="../tags/tag706.xml"/><Relationship Id="rId5" Type="http://schemas.openxmlformats.org/officeDocument/2006/relationships/tags" Target="../tags/tag705.xml"/><Relationship Id="rId4" Type="http://schemas.openxmlformats.org/officeDocument/2006/relationships/image" Target="../media/image139.jpeg"/><Relationship Id="rId3" Type="http://schemas.openxmlformats.org/officeDocument/2006/relationships/tags" Target="../tags/tag704.xml"/><Relationship Id="rId2" Type="http://schemas.openxmlformats.org/officeDocument/2006/relationships/image" Target="../media/image138.jpeg"/><Relationship Id="rId1" Type="http://schemas.openxmlformats.org/officeDocument/2006/relationships/tags" Target="../tags/tag703.xml"/></Relationships>
</file>

<file path=ppt/slides/_rels/slide37.xml.rels><?xml version="1.0" encoding="UTF-8" standalone="yes"?>
<Relationships xmlns="http://schemas.openxmlformats.org/package/2006/relationships"><Relationship Id="rId9" Type="http://schemas.openxmlformats.org/officeDocument/2006/relationships/tags" Target="../tags/tag716.xml"/><Relationship Id="rId8" Type="http://schemas.openxmlformats.org/officeDocument/2006/relationships/tags" Target="../tags/tag715.xml"/><Relationship Id="rId7" Type="http://schemas.openxmlformats.org/officeDocument/2006/relationships/tags" Target="../tags/tag714.xml"/><Relationship Id="rId6" Type="http://schemas.openxmlformats.org/officeDocument/2006/relationships/tags" Target="../tags/tag713.xml"/><Relationship Id="rId5" Type="http://schemas.openxmlformats.org/officeDocument/2006/relationships/tags" Target="../tags/tag712.xml"/><Relationship Id="rId4" Type="http://schemas.openxmlformats.org/officeDocument/2006/relationships/tags" Target="../tags/tag711.xml"/><Relationship Id="rId3" Type="http://schemas.openxmlformats.org/officeDocument/2006/relationships/tags" Target="../tags/tag710.xml"/><Relationship Id="rId2" Type="http://schemas.openxmlformats.org/officeDocument/2006/relationships/tags" Target="../tags/tag709.xml"/><Relationship Id="rId16" Type="http://schemas.openxmlformats.org/officeDocument/2006/relationships/notesSlide" Target="../notesSlides/notesSlide28.xml"/><Relationship Id="rId15" Type="http://schemas.openxmlformats.org/officeDocument/2006/relationships/slideLayout" Target="../slideLayouts/slideLayout1.xml"/><Relationship Id="rId14" Type="http://schemas.openxmlformats.org/officeDocument/2006/relationships/image" Target="../media/image140.jpeg"/><Relationship Id="rId13" Type="http://schemas.openxmlformats.org/officeDocument/2006/relationships/tags" Target="../tags/tag720.xml"/><Relationship Id="rId12" Type="http://schemas.openxmlformats.org/officeDocument/2006/relationships/tags" Target="../tags/tag719.xml"/><Relationship Id="rId11" Type="http://schemas.openxmlformats.org/officeDocument/2006/relationships/tags" Target="../tags/tag718.xml"/><Relationship Id="rId10" Type="http://schemas.openxmlformats.org/officeDocument/2006/relationships/tags" Target="../tags/tag717.xml"/><Relationship Id="rId1" Type="http://schemas.openxmlformats.org/officeDocument/2006/relationships/tags" Target="../tags/tag708.xml"/></Relationships>
</file>

<file path=ppt/slides/_rels/slide38.xml.rels><?xml version="1.0" encoding="UTF-8" standalone="yes"?>
<Relationships xmlns="http://schemas.openxmlformats.org/package/2006/relationships"><Relationship Id="rId9" Type="http://schemas.openxmlformats.org/officeDocument/2006/relationships/tags" Target="../tags/tag729.xml"/><Relationship Id="rId8" Type="http://schemas.openxmlformats.org/officeDocument/2006/relationships/tags" Target="../tags/tag728.xml"/><Relationship Id="rId7" Type="http://schemas.openxmlformats.org/officeDocument/2006/relationships/tags" Target="../tags/tag727.xml"/><Relationship Id="rId6" Type="http://schemas.openxmlformats.org/officeDocument/2006/relationships/tags" Target="../tags/tag726.xml"/><Relationship Id="rId5" Type="http://schemas.openxmlformats.org/officeDocument/2006/relationships/tags" Target="../tags/tag725.xml"/><Relationship Id="rId4" Type="http://schemas.openxmlformats.org/officeDocument/2006/relationships/tags" Target="../tags/tag724.xml"/><Relationship Id="rId31" Type="http://schemas.openxmlformats.org/officeDocument/2006/relationships/notesSlide" Target="../notesSlides/notesSlide29.xml"/><Relationship Id="rId30" Type="http://schemas.openxmlformats.org/officeDocument/2006/relationships/slideLayout" Target="../slideLayouts/slideLayout1.xml"/><Relationship Id="rId3" Type="http://schemas.openxmlformats.org/officeDocument/2006/relationships/tags" Target="../tags/tag723.xml"/><Relationship Id="rId29" Type="http://schemas.openxmlformats.org/officeDocument/2006/relationships/image" Target="../media/image146.png"/><Relationship Id="rId28" Type="http://schemas.openxmlformats.org/officeDocument/2006/relationships/tags" Target="../tags/tag743.xml"/><Relationship Id="rId27" Type="http://schemas.openxmlformats.org/officeDocument/2006/relationships/tags" Target="../tags/tag742.xml"/><Relationship Id="rId26" Type="http://schemas.openxmlformats.org/officeDocument/2006/relationships/tags" Target="../tags/tag741.xml"/><Relationship Id="rId25" Type="http://schemas.openxmlformats.org/officeDocument/2006/relationships/tags" Target="../tags/tag740.xml"/><Relationship Id="rId24" Type="http://schemas.openxmlformats.org/officeDocument/2006/relationships/tags" Target="../tags/tag739.xml"/><Relationship Id="rId23" Type="http://schemas.openxmlformats.org/officeDocument/2006/relationships/tags" Target="../tags/tag738.xml"/><Relationship Id="rId22" Type="http://schemas.openxmlformats.org/officeDocument/2006/relationships/tags" Target="../tags/tag737.xml"/><Relationship Id="rId21" Type="http://schemas.openxmlformats.org/officeDocument/2006/relationships/image" Target="../media/image145.jpeg"/><Relationship Id="rId20" Type="http://schemas.openxmlformats.org/officeDocument/2006/relationships/tags" Target="../tags/tag736.xml"/><Relationship Id="rId2" Type="http://schemas.openxmlformats.org/officeDocument/2006/relationships/tags" Target="../tags/tag722.xml"/><Relationship Id="rId19" Type="http://schemas.openxmlformats.org/officeDocument/2006/relationships/tags" Target="../tags/tag735.xml"/><Relationship Id="rId18" Type="http://schemas.openxmlformats.org/officeDocument/2006/relationships/image" Target="../media/image144.jpeg"/><Relationship Id="rId17" Type="http://schemas.openxmlformats.org/officeDocument/2006/relationships/tags" Target="../tags/tag734.xml"/><Relationship Id="rId16" Type="http://schemas.openxmlformats.org/officeDocument/2006/relationships/tags" Target="../tags/tag733.xml"/><Relationship Id="rId15" Type="http://schemas.openxmlformats.org/officeDocument/2006/relationships/tags" Target="../tags/tag732.xml"/><Relationship Id="rId14" Type="http://schemas.openxmlformats.org/officeDocument/2006/relationships/image" Target="../media/image143.jpeg"/><Relationship Id="rId13" Type="http://schemas.openxmlformats.org/officeDocument/2006/relationships/tags" Target="../tags/tag731.xml"/><Relationship Id="rId12" Type="http://schemas.openxmlformats.org/officeDocument/2006/relationships/image" Target="../media/image142.png"/><Relationship Id="rId11" Type="http://schemas.openxmlformats.org/officeDocument/2006/relationships/tags" Target="../tags/tag730.xml"/><Relationship Id="rId10" Type="http://schemas.openxmlformats.org/officeDocument/2006/relationships/image" Target="../media/image141.png"/><Relationship Id="rId1" Type="http://schemas.openxmlformats.org/officeDocument/2006/relationships/tags" Target="../tags/tag721.xml"/></Relationships>
</file>

<file path=ppt/slides/_rels/slide39.xml.rels><?xml version="1.0" encoding="UTF-8" standalone="yes"?>
<Relationships xmlns="http://schemas.openxmlformats.org/package/2006/relationships"><Relationship Id="rId9" Type="http://schemas.openxmlformats.org/officeDocument/2006/relationships/notesSlide" Target="../notesSlides/notesSlide30.xml"/><Relationship Id="rId8" Type="http://schemas.openxmlformats.org/officeDocument/2006/relationships/slideLayout" Target="../slideLayouts/slideLayout1.xml"/><Relationship Id="rId7" Type="http://schemas.openxmlformats.org/officeDocument/2006/relationships/tags" Target="../tags/tag747.xml"/><Relationship Id="rId6" Type="http://schemas.openxmlformats.org/officeDocument/2006/relationships/image" Target="../media/image149.png"/><Relationship Id="rId5" Type="http://schemas.openxmlformats.org/officeDocument/2006/relationships/tags" Target="../tags/tag746.xml"/><Relationship Id="rId4" Type="http://schemas.openxmlformats.org/officeDocument/2006/relationships/image" Target="../media/image148.jpeg"/><Relationship Id="rId3" Type="http://schemas.openxmlformats.org/officeDocument/2006/relationships/tags" Target="../tags/tag745.xml"/><Relationship Id="rId2" Type="http://schemas.openxmlformats.org/officeDocument/2006/relationships/image" Target="../media/image147.png"/><Relationship Id="rId1" Type="http://schemas.openxmlformats.org/officeDocument/2006/relationships/tags" Target="../tags/tag744.xml"/></Relationships>
</file>

<file path=ppt/slides/_rels/slide4.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tags" Target="../tags/tag17.xml"/><Relationship Id="rId7" Type="http://schemas.openxmlformats.org/officeDocument/2006/relationships/tags" Target="../tags/tag16.xml"/><Relationship Id="rId6" Type="http://schemas.openxmlformats.org/officeDocument/2006/relationships/image" Target="../media/image8.png"/><Relationship Id="rId5" Type="http://schemas.openxmlformats.org/officeDocument/2006/relationships/tags" Target="../tags/tag15.xml"/><Relationship Id="rId4" Type="http://schemas.openxmlformats.org/officeDocument/2006/relationships/image" Target="../media/image7.png"/><Relationship Id="rId37" Type="http://schemas.openxmlformats.org/officeDocument/2006/relationships/notesSlide" Target="../notesSlides/notesSlide3.xml"/><Relationship Id="rId36" Type="http://schemas.openxmlformats.org/officeDocument/2006/relationships/slideLayout" Target="../slideLayouts/slideLayout1.xml"/><Relationship Id="rId35" Type="http://schemas.openxmlformats.org/officeDocument/2006/relationships/tags" Target="../tags/tag37.xml"/><Relationship Id="rId34" Type="http://schemas.openxmlformats.org/officeDocument/2006/relationships/tags" Target="../tags/tag36.xml"/><Relationship Id="rId33" Type="http://schemas.openxmlformats.org/officeDocument/2006/relationships/tags" Target="../tags/tag35.xml"/><Relationship Id="rId32" Type="http://schemas.openxmlformats.org/officeDocument/2006/relationships/tags" Target="../tags/tag34.xml"/><Relationship Id="rId31" Type="http://schemas.openxmlformats.org/officeDocument/2006/relationships/tags" Target="../tags/tag33.xml"/><Relationship Id="rId30" Type="http://schemas.openxmlformats.org/officeDocument/2006/relationships/image" Target="../media/image15.png"/><Relationship Id="rId3" Type="http://schemas.openxmlformats.org/officeDocument/2006/relationships/tags" Target="../tags/tag14.xml"/><Relationship Id="rId29" Type="http://schemas.openxmlformats.org/officeDocument/2006/relationships/tags" Target="../tags/tag32.xml"/><Relationship Id="rId28" Type="http://schemas.openxmlformats.org/officeDocument/2006/relationships/image" Target="../media/image14.png"/><Relationship Id="rId27" Type="http://schemas.openxmlformats.org/officeDocument/2006/relationships/tags" Target="../tags/tag31.xml"/><Relationship Id="rId26" Type="http://schemas.openxmlformats.org/officeDocument/2006/relationships/tags" Target="../tags/tag30.xml"/><Relationship Id="rId25" Type="http://schemas.openxmlformats.org/officeDocument/2006/relationships/tags" Target="../tags/tag29.xml"/><Relationship Id="rId24" Type="http://schemas.openxmlformats.org/officeDocument/2006/relationships/tags" Target="../tags/tag28.xml"/><Relationship Id="rId23" Type="http://schemas.openxmlformats.org/officeDocument/2006/relationships/tags" Target="../tags/tag27.xml"/><Relationship Id="rId22" Type="http://schemas.openxmlformats.org/officeDocument/2006/relationships/tags" Target="../tags/tag26.xml"/><Relationship Id="rId21" Type="http://schemas.openxmlformats.org/officeDocument/2006/relationships/tags" Target="../tags/tag25.xml"/><Relationship Id="rId20" Type="http://schemas.openxmlformats.org/officeDocument/2006/relationships/tags" Target="../tags/tag24.xml"/><Relationship Id="rId2" Type="http://schemas.openxmlformats.org/officeDocument/2006/relationships/image" Target="../media/image6.png"/><Relationship Id="rId19" Type="http://schemas.openxmlformats.org/officeDocument/2006/relationships/image" Target="../media/image13.png"/><Relationship Id="rId18" Type="http://schemas.openxmlformats.org/officeDocument/2006/relationships/tags" Target="../tags/tag23.xml"/><Relationship Id="rId17" Type="http://schemas.openxmlformats.org/officeDocument/2006/relationships/tags" Target="../tags/tag22.xml"/><Relationship Id="rId16" Type="http://schemas.openxmlformats.org/officeDocument/2006/relationships/image" Target="../media/image12.png"/><Relationship Id="rId15" Type="http://schemas.openxmlformats.org/officeDocument/2006/relationships/tags" Target="../tags/tag21.xml"/><Relationship Id="rId14" Type="http://schemas.openxmlformats.org/officeDocument/2006/relationships/image" Target="../media/image11.png"/><Relationship Id="rId13" Type="http://schemas.openxmlformats.org/officeDocument/2006/relationships/tags" Target="../tags/tag20.xml"/><Relationship Id="rId12" Type="http://schemas.openxmlformats.org/officeDocument/2006/relationships/image" Target="../media/image10.png"/><Relationship Id="rId11" Type="http://schemas.openxmlformats.org/officeDocument/2006/relationships/tags" Target="../tags/tag19.xml"/><Relationship Id="rId10" Type="http://schemas.openxmlformats.org/officeDocument/2006/relationships/tags" Target="../tags/tag18.xml"/><Relationship Id="rId1" Type="http://schemas.openxmlformats.org/officeDocument/2006/relationships/tags" Target="../tags/tag13.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50.png"/></Relationships>
</file>

<file path=ppt/slides/_rels/slide41.xml.rels><?xml version="1.0" encoding="UTF-8" standalone="yes"?>
<Relationships xmlns="http://schemas.openxmlformats.org/package/2006/relationships"><Relationship Id="rId6" Type="http://schemas.openxmlformats.org/officeDocument/2006/relationships/slideLayout" Target="../slideLayouts/slideLayout6.xml"/><Relationship Id="rId5" Type="http://schemas.openxmlformats.org/officeDocument/2006/relationships/tags" Target="../tags/tag750.xml"/><Relationship Id="rId4" Type="http://schemas.openxmlformats.org/officeDocument/2006/relationships/image" Target="../media/image152.png"/><Relationship Id="rId3" Type="http://schemas.openxmlformats.org/officeDocument/2006/relationships/tags" Target="../tags/tag749.xml"/><Relationship Id="rId2" Type="http://schemas.openxmlformats.org/officeDocument/2006/relationships/image" Target="../media/image151.png"/><Relationship Id="rId1" Type="http://schemas.openxmlformats.org/officeDocument/2006/relationships/tags" Target="../tags/tag748.xml"/></Relationships>
</file>

<file path=ppt/slides/_rels/slide42.xml.rels><?xml version="1.0" encoding="UTF-8" standalone="yes"?>
<Relationships xmlns="http://schemas.openxmlformats.org/package/2006/relationships"><Relationship Id="rId9" Type="http://schemas.openxmlformats.org/officeDocument/2006/relationships/tags" Target="../tags/tag759.xml"/><Relationship Id="rId8" Type="http://schemas.openxmlformats.org/officeDocument/2006/relationships/tags" Target="../tags/tag758.xml"/><Relationship Id="rId7" Type="http://schemas.openxmlformats.org/officeDocument/2006/relationships/tags" Target="../tags/tag757.xml"/><Relationship Id="rId6" Type="http://schemas.openxmlformats.org/officeDocument/2006/relationships/tags" Target="../tags/tag756.xml"/><Relationship Id="rId5" Type="http://schemas.openxmlformats.org/officeDocument/2006/relationships/tags" Target="../tags/tag755.xml"/><Relationship Id="rId4" Type="http://schemas.openxmlformats.org/officeDocument/2006/relationships/tags" Target="../tags/tag754.xml"/><Relationship Id="rId3" Type="http://schemas.openxmlformats.org/officeDocument/2006/relationships/tags" Target="../tags/tag753.xml"/><Relationship Id="rId2" Type="http://schemas.openxmlformats.org/officeDocument/2006/relationships/tags" Target="../tags/tag752.xml"/><Relationship Id="rId16" Type="http://schemas.openxmlformats.org/officeDocument/2006/relationships/slideLayout" Target="../slideLayouts/slideLayout1.xml"/><Relationship Id="rId15" Type="http://schemas.openxmlformats.org/officeDocument/2006/relationships/tags" Target="../tags/tag765.xml"/><Relationship Id="rId14" Type="http://schemas.openxmlformats.org/officeDocument/2006/relationships/tags" Target="../tags/tag764.xml"/><Relationship Id="rId13" Type="http://schemas.openxmlformats.org/officeDocument/2006/relationships/tags" Target="../tags/tag763.xml"/><Relationship Id="rId12" Type="http://schemas.openxmlformats.org/officeDocument/2006/relationships/tags" Target="../tags/tag762.xml"/><Relationship Id="rId11" Type="http://schemas.openxmlformats.org/officeDocument/2006/relationships/tags" Target="../tags/tag761.xml"/><Relationship Id="rId10" Type="http://schemas.openxmlformats.org/officeDocument/2006/relationships/tags" Target="../tags/tag760.xml"/><Relationship Id="rId1" Type="http://schemas.openxmlformats.org/officeDocument/2006/relationships/tags" Target="../tags/tag751.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5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9" Type="http://schemas.openxmlformats.org/officeDocument/2006/relationships/tags" Target="../tags/tag774.xml"/><Relationship Id="rId8" Type="http://schemas.openxmlformats.org/officeDocument/2006/relationships/tags" Target="../tags/tag773.xml"/><Relationship Id="rId7" Type="http://schemas.openxmlformats.org/officeDocument/2006/relationships/tags" Target="../tags/tag772.xml"/><Relationship Id="rId6" Type="http://schemas.openxmlformats.org/officeDocument/2006/relationships/tags" Target="../tags/tag771.xml"/><Relationship Id="rId5" Type="http://schemas.openxmlformats.org/officeDocument/2006/relationships/tags" Target="../tags/tag770.xml"/><Relationship Id="rId4" Type="http://schemas.openxmlformats.org/officeDocument/2006/relationships/tags" Target="../tags/tag769.xml"/><Relationship Id="rId3" Type="http://schemas.openxmlformats.org/officeDocument/2006/relationships/tags" Target="../tags/tag768.xml"/><Relationship Id="rId2" Type="http://schemas.openxmlformats.org/officeDocument/2006/relationships/tags" Target="../tags/tag767.xml"/><Relationship Id="rId18" Type="http://schemas.openxmlformats.org/officeDocument/2006/relationships/notesSlide" Target="../notesSlides/notesSlide31.xml"/><Relationship Id="rId17" Type="http://schemas.openxmlformats.org/officeDocument/2006/relationships/slideLayout" Target="../slideLayouts/slideLayout1.xml"/><Relationship Id="rId16" Type="http://schemas.openxmlformats.org/officeDocument/2006/relationships/tags" Target="../tags/tag779.xml"/><Relationship Id="rId15" Type="http://schemas.openxmlformats.org/officeDocument/2006/relationships/image" Target="../media/image155.jpeg"/><Relationship Id="rId14" Type="http://schemas.openxmlformats.org/officeDocument/2006/relationships/tags" Target="../tags/tag778.xml"/><Relationship Id="rId13" Type="http://schemas.openxmlformats.org/officeDocument/2006/relationships/tags" Target="../tags/tag777.xml"/><Relationship Id="rId12" Type="http://schemas.openxmlformats.org/officeDocument/2006/relationships/image" Target="../media/image154.jpeg"/><Relationship Id="rId11" Type="http://schemas.openxmlformats.org/officeDocument/2006/relationships/tags" Target="../tags/tag776.xml"/><Relationship Id="rId10" Type="http://schemas.openxmlformats.org/officeDocument/2006/relationships/tags" Target="../tags/tag775.xml"/><Relationship Id="rId1" Type="http://schemas.openxmlformats.org/officeDocument/2006/relationships/tags" Target="../tags/tag766.xml"/></Relationships>
</file>

<file path=ppt/slides/_rels/slide47.xml.rels><?xml version="1.0" encoding="UTF-8" standalone="yes"?>
<Relationships xmlns="http://schemas.openxmlformats.org/package/2006/relationships"><Relationship Id="rId9" Type="http://schemas.openxmlformats.org/officeDocument/2006/relationships/tags" Target="../tags/tag788.xml"/><Relationship Id="rId8" Type="http://schemas.openxmlformats.org/officeDocument/2006/relationships/tags" Target="../tags/tag787.xml"/><Relationship Id="rId7" Type="http://schemas.openxmlformats.org/officeDocument/2006/relationships/tags" Target="../tags/tag786.xml"/><Relationship Id="rId6" Type="http://schemas.openxmlformats.org/officeDocument/2006/relationships/tags" Target="../tags/tag785.xml"/><Relationship Id="rId5" Type="http://schemas.openxmlformats.org/officeDocument/2006/relationships/tags" Target="../tags/tag784.xml"/><Relationship Id="rId4" Type="http://schemas.openxmlformats.org/officeDocument/2006/relationships/tags" Target="../tags/tag783.xml"/><Relationship Id="rId3" Type="http://schemas.openxmlformats.org/officeDocument/2006/relationships/tags" Target="../tags/tag782.xml"/><Relationship Id="rId2" Type="http://schemas.openxmlformats.org/officeDocument/2006/relationships/tags" Target="../tags/tag781.xml"/><Relationship Id="rId15" Type="http://schemas.openxmlformats.org/officeDocument/2006/relationships/notesSlide" Target="../notesSlides/notesSlide32.xml"/><Relationship Id="rId14" Type="http://schemas.openxmlformats.org/officeDocument/2006/relationships/slideLayout" Target="../slideLayouts/slideLayout1.xml"/><Relationship Id="rId13" Type="http://schemas.openxmlformats.org/officeDocument/2006/relationships/image" Target="../media/image157.jpeg"/><Relationship Id="rId12" Type="http://schemas.openxmlformats.org/officeDocument/2006/relationships/tags" Target="../tags/tag790.xml"/><Relationship Id="rId11" Type="http://schemas.openxmlformats.org/officeDocument/2006/relationships/image" Target="../media/image156.jpeg"/><Relationship Id="rId10" Type="http://schemas.openxmlformats.org/officeDocument/2006/relationships/tags" Target="../tags/tag789.xml"/><Relationship Id="rId1" Type="http://schemas.openxmlformats.org/officeDocument/2006/relationships/tags" Target="../tags/tag780.xml"/></Relationships>
</file>

<file path=ppt/slides/_rels/slide48.xml.rels><?xml version="1.0" encoding="UTF-8" standalone="yes"?>
<Relationships xmlns="http://schemas.openxmlformats.org/package/2006/relationships"><Relationship Id="rId9" Type="http://schemas.openxmlformats.org/officeDocument/2006/relationships/tags" Target="../tags/tag799.xml"/><Relationship Id="rId8" Type="http://schemas.openxmlformats.org/officeDocument/2006/relationships/tags" Target="../tags/tag798.xml"/><Relationship Id="rId7" Type="http://schemas.openxmlformats.org/officeDocument/2006/relationships/tags" Target="../tags/tag797.xml"/><Relationship Id="rId6" Type="http://schemas.openxmlformats.org/officeDocument/2006/relationships/tags" Target="../tags/tag796.xml"/><Relationship Id="rId5" Type="http://schemas.openxmlformats.org/officeDocument/2006/relationships/tags" Target="../tags/tag795.xml"/><Relationship Id="rId4" Type="http://schemas.openxmlformats.org/officeDocument/2006/relationships/tags" Target="../tags/tag794.xml"/><Relationship Id="rId34" Type="http://schemas.openxmlformats.org/officeDocument/2006/relationships/notesSlide" Target="../notesSlides/notesSlide33.xml"/><Relationship Id="rId33" Type="http://schemas.openxmlformats.org/officeDocument/2006/relationships/slideLayout" Target="../slideLayouts/slideLayout1.xml"/><Relationship Id="rId32" Type="http://schemas.openxmlformats.org/officeDocument/2006/relationships/tags" Target="../tags/tag815.xml"/><Relationship Id="rId31" Type="http://schemas.openxmlformats.org/officeDocument/2006/relationships/tags" Target="../tags/tag814.xml"/><Relationship Id="rId30" Type="http://schemas.openxmlformats.org/officeDocument/2006/relationships/image" Target="../media/image164.jpeg"/><Relationship Id="rId3" Type="http://schemas.openxmlformats.org/officeDocument/2006/relationships/tags" Target="../tags/tag793.xml"/><Relationship Id="rId29" Type="http://schemas.openxmlformats.org/officeDocument/2006/relationships/tags" Target="../tags/tag813.xml"/><Relationship Id="rId28" Type="http://schemas.openxmlformats.org/officeDocument/2006/relationships/tags" Target="../tags/tag812.xml"/><Relationship Id="rId27" Type="http://schemas.openxmlformats.org/officeDocument/2006/relationships/tags" Target="../tags/tag811.xml"/><Relationship Id="rId26" Type="http://schemas.openxmlformats.org/officeDocument/2006/relationships/tags" Target="../tags/tag810.xml"/><Relationship Id="rId25" Type="http://schemas.openxmlformats.org/officeDocument/2006/relationships/tags" Target="../tags/tag809.xml"/><Relationship Id="rId24" Type="http://schemas.openxmlformats.org/officeDocument/2006/relationships/image" Target="../media/image163.jpeg"/><Relationship Id="rId23" Type="http://schemas.openxmlformats.org/officeDocument/2006/relationships/tags" Target="../tags/tag808.xml"/><Relationship Id="rId22" Type="http://schemas.openxmlformats.org/officeDocument/2006/relationships/tags" Target="../tags/tag807.xml"/><Relationship Id="rId21" Type="http://schemas.openxmlformats.org/officeDocument/2006/relationships/tags" Target="../tags/tag806.xml"/><Relationship Id="rId20" Type="http://schemas.openxmlformats.org/officeDocument/2006/relationships/image" Target="../media/image162.png"/><Relationship Id="rId2" Type="http://schemas.openxmlformats.org/officeDocument/2006/relationships/tags" Target="../tags/tag792.xml"/><Relationship Id="rId19" Type="http://schemas.openxmlformats.org/officeDocument/2006/relationships/tags" Target="../tags/tag805.xml"/><Relationship Id="rId18" Type="http://schemas.openxmlformats.org/officeDocument/2006/relationships/image" Target="../media/image161.png"/><Relationship Id="rId17" Type="http://schemas.openxmlformats.org/officeDocument/2006/relationships/tags" Target="../tags/tag804.xml"/><Relationship Id="rId16" Type="http://schemas.openxmlformats.org/officeDocument/2006/relationships/image" Target="../media/image160.jpeg"/><Relationship Id="rId15" Type="http://schemas.openxmlformats.org/officeDocument/2006/relationships/tags" Target="../tags/tag803.xml"/><Relationship Id="rId14" Type="http://schemas.openxmlformats.org/officeDocument/2006/relationships/image" Target="../media/image159.png"/><Relationship Id="rId13" Type="http://schemas.openxmlformats.org/officeDocument/2006/relationships/tags" Target="../tags/tag802.xml"/><Relationship Id="rId12" Type="http://schemas.openxmlformats.org/officeDocument/2006/relationships/image" Target="../media/image158.jpeg"/><Relationship Id="rId11" Type="http://schemas.openxmlformats.org/officeDocument/2006/relationships/tags" Target="../tags/tag801.xml"/><Relationship Id="rId10" Type="http://schemas.openxmlformats.org/officeDocument/2006/relationships/tags" Target="../tags/tag800.xml"/><Relationship Id="rId1" Type="http://schemas.openxmlformats.org/officeDocument/2006/relationships/tags" Target="../tags/tag791.xml"/></Relationships>
</file>

<file path=ppt/slides/_rels/slide49.xml.rels><?xml version="1.0" encoding="UTF-8" standalone="yes"?>
<Relationships xmlns="http://schemas.openxmlformats.org/package/2006/relationships"><Relationship Id="rId9" Type="http://schemas.openxmlformats.org/officeDocument/2006/relationships/tags" Target="../tags/tag822.xml"/><Relationship Id="rId8" Type="http://schemas.openxmlformats.org/officeDocument/2006/relationships/tags" Target="../tags/tag821.xml"/><Relationship Id="rId7" Type="http://schemas.openxmlformats.org/officeDocument/2006/relationships/tags" Target="../tags/tag820.xml"/><Relationship Id="rId6" Type="http://schemas.openxmlformats.org/officeDocument/2006/relationships/tags" Target="../tags/tag819.xml"/><Relationship Id="rId5" Type="http://schemas.openxmlformats.org/officeDocument/2006/relationships/tags" Target="../tags/tag818.xml"/><Relationship Id="rId4" Type="http://schemas.openxmlformats.org/officeDocument/2006/relationships/image" Target="../media/image166.png"/><Relationship Id="rId3" Type="http://schemas.openxmlformats.org/officeDocument/2006/relationships/tags" Target="../tags/tag817.xml"/><Relationship Id="rId2" Type="http://schemas.openxmlformats.org/officeDocument/2006/relationships/image" Target="../media/image165.png"/><Relationship Id="rId15" Type="http://schemas.openxmlformats.org/officeDocument/2006/relationships/notesSlide" Target="../notesSlides/notesSlide34.xml"/><Relationship Id="rId14" Type="http://schemas.openxmlformats.org/officeDocument/2006/relationships/slideLayout" Target="../slideLayouts/slideLayout1.xml"/><Relationship Id="rId13" Type="http://schemas.openxmlformats.org/officeDocument/2006/relationships/tags" Target="../tags/tag826.xml"/><Relationship Id="rId12" Type="http://schemas.openxmlformats.org/officeDocument/2006/relationships/tags" Target="../tags/tag825.xml"/><Relationship Id="rId11" Type="http://schemas.openxmlformats.org/officeDocument/2006/relationships/tags" Target="../tags/tag824.xml"/><Relationship Id="rId10" Type="http://schemas.openxmlformats.org/officeDocument/2006/relationships/tags" Target="../tags/tag823.xml"/><Relationship Id="rId1" Type="http://schemas.openxmlformats.org/officeDocument/2006/relationships/tags" Target="../tags/tag8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9" Type="http://schemas.openxmlformats.org/officeDocument/2006/relationships/tags" Target="../tags/tag831.xml"/><Relationship Id="rId8" Type="http://schemas.openxmlformats.org/officeDocument/2006/relationships/image" Target="../media/image170.jpeg"/><Relationship Id="rId7" Type="http://schemas.openxmlformats.org/officeDocument/2006/relationships/tags" Target="../tags/tag830.xml"/><Relationship Id="rId6" Type="http://schemas.openxmlformats.org/officeDocument/2006/relationships/image" Target="../media/image169.jpeg"/><Relationship Id="rId5" Type="http://schemas.openxmlformats.org/officeDocument/2006/relationships/tags" Target="../tags/tag829.xml"/><Relationship Id="rId4" Type="http://schemas.openxmlformats.org/officeDocument/2006/relationships/image" Target="../media/image168.jpeg"/><Relationship Id="rId3" Type="http://schemas.openxmlformats.org/officeDocument/2006/relationships/tags" Target="../tags/tag828.xml"/><Relationship Id="rId2" Type="http://schemas.openxmlformats.org/officeDocument/2006/relationships/image" Target="../media/image167.jpeg"/><Relationship Id="rId13" Type="http://schemas.openxmlformats.org/officeDocument/2006/relationships/notesSlide" Target="../notesSlides/notesSlide35.xml"/><Relationship Id="rId12" Type="http://schemas.openxmlformats.org/officeDocument/2006/relationships/slideLayout" Target="../slideLayouts/slideLayout1.xml"/><Relationship Id="rId11" Type="http://schemas.openxmlformats.org/officeDocument/2006/relationships/tags" Target="../tags/tag833.xml"/><Relationship Id="rId10" Type="http://schemas.openxmlformats.org/officeDocument/2006/relationships/tags" Target="../tags/tag832.xml"/><Relationship Id="rId1" Type="http://schemas.openxmlformats.org/officeDocument/2006/relationships/tags" Target="../tags/tag827.xml"/></Relationships>
</file>

<file path=ppt/slides/_rels/slide51.xml.rels><?xml version="1.0" encoding="UTF-8" standalone="yes"?>
<Relationships xmlns="http://schemas.openxmlformats.org/package/2006/relationships"><Relationship Id="rId9" Type="http://schemas.openxmlformats.org/officeDocument/2006/relationships/tags" Target="../tags/tag838.xml"/><Relationship Id="rId8" Type="http://schemas.openxmlformats.org/officeDocument/2006/relationships/image" Target="../media/image174.jpeg"/><Relationship Id="rId7" Type="http://schemas.openxmlformats.org/officeDocument/2006/relationships/tags" Target="../tags/tag837.xml"/><Relationship Id="rId6" Type="http://schemas.openxmlformats.org/officeDocument/2006/relationships/tags" Target="../tags/tag836.xml"/><Relationship Id="rId5" Type="http://schemas.openxmlformats.org/officeDocument/2006/relationships/tags" Target="../tags/tag835.xml"/><Relationship Id="rId4" Type="http://schemas.openxmlformats.org/officeDocument/2006/relationships/image" Target="../media/image173.jpeg"/><Relationship Id="rId3" Type="http://schemas.openxmlformats.org/officeDocument/2006/relationships/tags" Target="../tags/tag834.xml"/><Relationship Id="rId2" Type="http://schemas.openxmlformats.org/officeDocument/2006/relationships/image" Target="../media/image172.png"/><Relationship Id="rId13" Type="http://schemas.openxmlformats.org/officeDocument/2006/relationships/notesSlide" Target="../notesSlides/notesSlide36.xml"/><Relationship Id="rId12" Type="http://schemas.openxmlformats.org/officeDocument/2006/relationships/slideLayout" Target="../slideLayouts/slideLayout1.xml"/><Relationship Id="rId11" Type="http://schemas.openxmlformats.org/officeDocument/2006/relationships/image" Target="../media/image176.jpeg"/><Relationship Id="rId10" Type="http://schemas.openxmlformats.org/officeDocument/2006/relationships/image" Target="../media/image175.jpeg"/><Relationship Id="rId1" Type="http://schemas.openxmlformats.org/officeDocument/2006/relationships/image" Target="../media/image171.png"/></Relationships>
</file>

<file path=ppt/slides/_rels/slide52.xml.rels><?xml version="1.0" encoding="UTF-8" standalone="yes"?>
<Relationships xmlns="http://schemas.openxmlformats.org/package/2006/relationships"><Relationship Id="rId9" Type="http://schemas.openxmlformats.org/officeDocument/2006/relationships/tags" Target="../tags/tag847.xml"/><Relationship Id="rId8" Type="http://schemas.openxmlformats.org/officeDocument/2006/relationships/tags" Target="../tags/tag846.xml"/><Relationship Id="rId7" Type="http://schemas.openxmlformats.org/officeDocument/2006/relationships/tags" Target="../tags/tag845.xml"/><Relationship Id="rId6" Type="http://schemas.openxmlformats.org/officeDocument/2006/relationships/tags" Target="../tags/tag844.xml"/><Relationship Id="rId5" Type="http://schemas.openxmlformats.org/officeDocument/2006/relationships/tags" Target="../tags/tag843.xml"/><Relationship Id="rId4" Type="http://schemas.openxmlformats.org/officeDocument/2006/relationships/tags" Target="../tags/tag842.xml"/><Relationship Id="rId3" Type="http://schemas.openxmlformats.org/officeDocument/2006/relationships/tags" Target="../tags/tag841.xml"/><Relationship Id="rId2" Type="http://schemas.openxmlformats.org/officeDocument/2006/relationships/tags" Target="../tags/tag840.xml"/><Relationship Id="rId14" Type="http://schemas.openxmlformats.org/officeDocument/2006/relationships/notesSlide" Target="../notesSlides/notesSlide37.xml"/><Relationship Id="rId13" Type="http://schemas.openxmlformats.org/officeDocument/2006/relationships/slideLayout" Target="../slideLayouts/slideLayout1.xml"/><Relationship Id="rId12" Type="http://schemas.openxmlformats.org/officeDocument/2006/relationships/image" Target="../media/image178.jpeg"/><Relationship Id="rId11" Type="http://schemas.openxmlformats.org/officeDocument/2006/relationships/tags" Target="../tags/tag848.xml"/><Relationship Id="rId10" Type="http://schemas.openxmlformats.org/officeDocument/2006/relationships/image" Target="../media/image177.jpeg"/><Relationship Id="rId1" Type="http://schemas.openxmlformats.org/officeDocument/2006/relationships/tags" Target="../tags/tag839.xml"/></Relationships>
</file>

<file path=ppt/slides/_rels/slide53.xml.rels><?xml version="1.0" encoding="UTF-8" standalone="yes"?>
<Relationships xmlns="http://schemas.openxmlformats.org/package/2006/relationships"><Relationship Id="rId9" Type="http://schemas.openxmlformats.org/officeDocument/2006/relationships/tags" Target="../tags/tag855.xml"/><Relationship Id="rId8" Type="http://schemas.openxmlformats.org/officeDocument/2006/relationships/tags" Target="../tags/tag854.xml"/><Relationship Id="rId7" Type="http://schemas.openxmlformats.org/officeDocument/2006/relationships/image" Target="../media/image4.jpeg"/><Relationship Id="rId6" Type="http://schemas.openxmlformats.org/officeDocument/2006/relationships/tags" Target="../tags/tag853.xml"/><Relationship Id="rId5" Type="http://schemas.openxmlformats.org/officeDocument/2006/relationships/tags" Target="../tags/tag852.xml"/><Relationship Id="rId4" Type="http://schemas.openxmlformats.org/officeDocument/2006/relationships/tags" Target="../tags/tag851.xml"/><Relationship Id="rId3" Type="http://schemas.openxmlformats.org/officeDocument/2006/relationships/tags" Target="../tags/tag850.xml"/><Relationship Id="rId2" Type="http://schemas.openxmlformats.org/officeDocument/2006/relationships/image" Target="../media/image179.jpeg"/><Relationship Id="rId11" Type="http://schemas.openxmlformats.org/officeDocument/2006/relationships/notesSlide" Target="../notesSlides/notesSlide38.xml"/><Relationship Id="rId10" Type="http://schemas.openxmlformats.org/officeDocument/2006/relationships/slideLayout" Target="../slideLayouts/slideLayout2.xml"/><Relationship Id="rId1" Type="http://schemas.openxmlformats.org/officeDocument/2006/relationships/tags" Target="../tags/tag849.xml"/></Relationships>
</file>

<file path=ppt/slides/_rels/slide6.xml.rels><?xml version="1.0" encoding="UTF-8" standalone="yes"?>
<Relationships xmlns="http://schemas.openxmlformats.org/package/2006/relationships"><Relationship Id="rId9" Type="http://schemas.openxmlformats.org/officeDocument/2006/relationships/notesSlide" Target="../notesSlides/notesSlide4.xml"/><Relationship Id="rId8" Type="http://schemas.openxmlformats.org/officeDocument/2006/relationships/slideLayout" Target="../slideLayouts/slideLayout1.xml"/><Relationship Id="rId7" Type="http://schemas.openxmlformats.org/officeDocument/2006/relationships/tags" Target="../tags/tag44.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tags" Target="../tags/tag38.xml"/></Relationships>
</file>

<file path=ppt/slides/_rels/slide7.xml.rels><?xml version="1.0" encoding="UTF-8" standalone="yes"?>
<Relationships xmlns="http://schemas.openxmlformats.org/package/2006/relationships"><Relationship Id="rId9" Type="http://schemas.openxmlformats.org/officeDocument/2006/relationships/tags" Target="../tags/tag51.xml"/><Relationship Id="rId82" Type="http://schemas.openxmlformats.org/officeDocument/2006/relationships/slideLayout" Target="../slideLayouts/slideLayout1.xml"/><Relationship Id="rId81" Type="http://schemas.openxmlformats.org/officeDocument/2006/relationships/tags" Target="../tags/tag118.xml"/><Relationship Id="rId80" Type="http://schemas.openxmlformats.org/officeDocument/2006/relationships/image" Target="../media/image22.png"/><Relationship Id="rId8" Type="http://schemas.openxmlformats.org/officeDocument/2006/relationships/tags" Target="../tags/tag50.xml"/><Relationship Id="rId79" Type="http://schemas.openxmlformats.org/officeDocument/2006/relationships/tags" Target="../tags/tag117.xml"/><Relationship Id="rId78" Type="http://schemas.openxmlformats.org/officeDocument/2006/relationships/tags" Target="../tags/tag116.xml"/><Relationship Id="rId77" Type="http://schemas.openxmlformats.org/officeDocument/2006/relationships/tags" Target="../tags/tag115.xml"/><Relationship Id="rId76" Type="http://schemas.openxmlformats.org/officeDocument/2006/relationships/tags" Target="../tags/tag114.xml"/><Relationship Id="rId75" Type="http://schemas.openxmlformats.org/officeDocument/2006/relationships/tags" Target="../tags/tag113.xml"/><Relationship Id="rId74" Type="http://schemas.openxmlformats.org/officeDocument/2006/relationships/tags" Target="../tags/tag112.xml"/><Relationship Id="rId73" Type="http://schemas.openxmlformats.org/officeDocument/2006/relationships/tags" Target="../tags/tag111.xml"/><Relationship Id="rId72" Type="http://schemas.openxmlformats.org/officeDocument/2006/relationships/tags" Target="../tags/tag110.xml"/><Relationship Id="rId71" Type="http://schemas.openxmlformats.org/officeDocument/2006/relationships/tags" Target="../tags/tag109.xml"/><Relationship Id="rId70" Type="http://schemas.openxmlformats.org/officeDocument/2006/relationships/tags" Target="../tags/tag108.xml"/><Relationship Id="rId7" Type="http://schemas.openxmlformats.org/officeDocument/2006/relationships/tags" Target="../tags/tag49.xml"/><Relationship Id="rId69" Type="http://schemas.openxmlformats.org/officeDocument/2006/relationships/tags" Target="../tags/tag107.xml"/><Relationship Id="rId68" Type="http://schemas.openxmlformats.org/officeDocument/2006/relationships/tags" Target="../tags/tag106.xml"/><Relationship Id="rId67" Type="http://schemas.openxmlformats.org/officeDocument/2006/relationships/tags" Target="../tags/tag105.xml"/><Relationship Id="rId66" Type="http://schemas.openxmlformats.org/officeDocument/2006/relationships/tags" Target="../tags/tag104.xml"/><Relationship Id="rId65" Type="http://schemas.openxmlformats.org/officeDocument/2006/relationships/tags" Target="../tags/tag103.xml"/><Relationship Id="rId64" Type="http://schemas.openxmlformats.org/officeDocument/2006/relationships/tags" Target="../tags/tag102.xml"/><Relationship Id="rId63" Type="http://schemas.openxmlformats.org/officeDocument/2006/relationships/tags" Target="../tags/tag101.xml"/><Relationship Id="rId62" Type="http://schemas.openxmlformats.org/officeDocument/2006/relationships/tags" Target="../tags/tag100.xml"/><Relationship Id="rId61" Type="http://schemas.openxmlformats.org/officeDocument/2006/relationships/tags" Target="../tags/tag99.xml"/><Relationship Id="rId60" Type="http://schemas.openxmlformats.org/officeDocument/2006/relationships/tags" Target="../tags/tag98.xml"/><Relationship Id="rId6" Type="http://schemas.openxmlformats.org/officeDocument/2006/relationships/image" Target="../media/image17.png"/><Relationship Id="rId59" Type="http://schemas.openxmlformats.org/officeDocument/2006/relationships/tags" Target="../tags/tag97.xml"/><Relationship Id="rId58" Type="http://schemas.openxmlformats.org/officeDocument/2006/relationships/image" Target="../media/image21.png"/><Relationship Id="rId57" Type="http://schemas.openxmlformats.org/officeDocument/2006/relationships/tags" Target="../tags/tag96.xml"/><Relationship Id="rId56" Type="http://schemas.openxmlformats.org/officeDocument/2006/relationships/tags" Target="../tags/tag95.xml"/><Relationship Id="rId55" Type="http://schemas.openxmlformats.org/officeDocument/2006/relationships/tags" Target="../tags/tag94.xml"/><Relationship Id="rId54" Type="http://schemas.openxmlformats.org/officeDocument/2006/relationships/tags" Target="../tags/tag93.xml"/><Relationship Id="rId53" Type="http://schemas.openxmlformats.org/officeDocument/2006/relationships/tags" Target="../tags/tag92.xml"/><Relationship Id="rId52" Type="http://schemas.openxmlformats.org/officeDocument/2006/relationships/tags" Target="../tags/tag91.xml"/><Relationship Id="rId51" Type="http://schemas.openxmlformats.org/officeDocument/2006/relationships/tags" Target="../tags/tag90.xml"/><Relationship Id="rId50" Type="http://schemas.openxmlformats.org/officeDocument/2006/relationships/tags" Target="../tags/tag89.xml"/><Relationship Id="rId5" Type="http://schemas.openxmlformats.org/officeDocument/2006/relationships/tags" Target="../tags/tag48.xml"/><Relationship Id="rId49" Type="http://schemas.openxmlformats.org/officeDocument/2006/relationships/tags" Target="../tags/tag88.xml"/><Relationship Id="rId48" Type="http://schemas.openxmlformats.org/officeDocument/2006/relationships/tags" Target="../tags/tag87.xml"/><Relationship Id="rId47" Type="http://schemas.openxmlformats.org/officeDocument/2006/relationships/tags" Target="../tags/tag86.xml"/><Relationship Id="rId46" Type="http://schemas.openxmlformats.org/officeDocument/2006/relationships/tags" Target="../tags/tag85.xml"/><Relationship Id="rId45" Type="http://schemas.openxmlformats.org/officeDocument/2006/relationships/tags" Target="../tags/tag84.xml"/><Relationship Id="rId44" Type="http://schemas.openxmlformats.org/officeDocument/2006/relationships/tags" Target="../tags/tag83.xml"/><Relationship Id="rId43" Type="http://schemas.openxmlformats.org/officeDocument/2006/relationships/tags" Target="../tags/tag82.xml"/><Relationship Id="rId42" Type="http://schemas.openxmlformats.org/officeDocument/2006/relationships/tags" Target="../tags/tag81.xml"/><Relationship Id="rId41" Type="http://schemas.openxmlformats.org/officeDocument/2006/relationships/tags" Target="../tags/tag80.xml"/><Relationship Id="rId40" Type="http://schemas.openxmlformats.org/officeDocument/2006/relationships/tags" Target="../tags/tag79.xml"/><Relationship Id="rId4" Type="http://schemas.openxmlformats.org/officeDocument/2006/relationships/image" Target="../media/image16.png"/><Relationship Id="rId39" Type="http://schemas.openxmlformats.org/officeDocument/2006/relationships/tags" Target="../tags/tag78.xml"/><Relationship Id="rId38" Type="http://schemas.openxmlformats.org/officeDocument/2006/relationships/tags" Target="../tags/tag77.xml"/><Relationship Id="rId37" Type="http://schemas.openxmlformats.org/officeDocument/2006/relationships/tags" Target="../tags/tag76.xml"/><Relationship Id="rId36" Type="http://schemas.openxmlformats.org/officeDocument/2006/relationships/tags" Target="../tags/tag75.xml"/><Relationship Id="rId35" Type="http://schemas.openxmlformats.org/officeDocument/2006/relationships/tags" Target="../tags/tag74.xml"/><Relationship Id="rId34" Type="http://schemas.openxmlformats.org/officeDocument/2006/relationships/tags" Target="../tags/tag73.xml"/><Relationship Id="rId33" Type="http://schemas.openxmlformats.org/officeDocument/2006/relationships/tags" Target="../tags/tag72.xml"/><Relationship Id="rId32" Type="http://schemas.openxmlformats.org/officeDocument/2006/relationships/tags" Target="../tags/tag71.xml"/><Relationship Id="rId31" Type="http://schemas.openxmlformats.org/officeDocument/2006/relationships/tags" Target="../tags/tag70.xml"/><Relationship Id="rId30" Type="http://schemas.openxmlformats.org/officeDocument/2006/relationships/image" Target="../media/image20.png"/><Relationship Id="rId3" Type="http://schemas.openxmlformats.org/officeDocument/2006/relationships/tags" Target="../tags/tag47.xml"/><Relationship Id="rId29" Type="http://schemas.openxmlformats.org/officeDocument/2006/relationships/tags" Target="../tags/tag69.xml"/><Relationship Id="rId28" Type="http://schemas.openxmlformats.org/officeDocument/2006/relationships/image" Target="../media/image19.png"/><Relationship Id="rId27" Type="http://schemas.openxmlformats.org/officeDocument/2006/relationships/tags" Target="../tags/tag68.xml"/><Relationship Id="rId26" Type="http://schemas.openxmlformats.org/officeDocument/2006/relationships/tags" Target="../tags/tag67.xml"/><Relationship Id="rId25" Type="http://schemas.openxmlformats.org/officeDocument/2006/relationships/tags" Target="../tags/tag66.xml"/><Relationship Id="rId24" Type="http://schemas.openxmlformats.org/officeDocument/2006/relationships/tags" Target="../tags/tag65.xml"/><Relationship Id="rId23" Type="http://schemas.openxmlformats.org/officeDocument/2006/relationships/tags" Target="../tags/tag64.xml"/><Relationship Id="rId22" Type="http://schemas.openxmlformats.org/officeDocument/2006/relationships/tags" Target="../tags/tag63.xml"/><Relationship Id="rId21" Type="http://schemas.openxmlformats.org/officeDocument/2006/relationships/tags" Target="../tags/tag62.xml"/><Relationship Id="rId20" Type="http://schemas.openxmlformats.org/officeDocument/2006/relationships/image" Target="../media/image18.png"/><Relationship Id="rId2" Type="http://schemas.openxmlformats.org/officeDocument/2006/relationships/tags" Target="../tags/tag46.xml"/><Relationship Id="rId19" Type="http://schemas.openxmlformats.org/officeDocument/2006/relationships/tags" Target="../tags/tag61.xml"/><Relationship Id="rId18" Type="http://schemas.openxmlformats.org/officeDocument/2006/relationships/tags" Target="../tags/tag60.xml"/><Relationship Id="rId17" Type="http://schemas.openxmlformats.org/officeDocument/2006/relationships/tags" Target="../tags/tag59.xml"/><Relationship Id="rId16" Type="http://schemas.openxmlformats.org/officeDocument/2006/relationships/tags" Target="../tags/tag58.xml"/><Relationship Id="rId15" Type="http://schemas.openxmlformats.org/officeDocument/2006/relationships/tags" Target="../tags/tag57.xml"/><Relationship Id="rId14" Type="http://schemas.openxmlformats.org/officeDocument/2006/relationships/tags" Target="../tags/tag56.xml"/><Relationship Id="rId13" Type="http://schemas.openxmlformats.org/officeDocument/2006/relationships/tags" Target="../tags/tag55.xml"/><Relationship Id="rId12" Type="http://schemas.openxmlformats.org/officeDocument/2006/relationships/tags" Target="../tags/tag54.xml"/><Relationship Id="rId11" Type="http://schemas.openxmlformats.org/officeDocument/2006/relationships/tags" Target="../tags/tag53.xml"/><Relationship Id="rId10" Type="http://schemas.openxmlformats.org/officeDocument/2006/relationships/tags" Target="../tags/tag52.xml"/><Relationship Id="rId1" Type="http://schemas.openxmlformats.org/officeDocument/2006/relationships/tags" Target="../tags/tag45.xml"/></Relationships>
</file>

<file path=ppt/slides/_rels/slide8.xml.rels><?xml version="1.0" encoding="UTF-8" standalone="yes"?>
<Relationships xmlns="http://schemas.openxmlformats.org/package/2006/relationships"><Relationship Id="rId9" Type="http://schemas.openxmlformats.org/officeDocument/2006/relationships/tags" Target="../tags/tag120.xml"/><Relationship Id="rId8" Type="http://schemas.openxmlformats.org/officeDocument/2006/relationships/tags" Target="../tags/tag119.xml"/><Relationship Id="rId7" Type="http://schemas.openxmlformats.org/officeDocument/2006/relationships/image" Target="../media/image29.png"/><Relationship Id="rId6" Type="http://schemas.openxmlformats.org/officeDocument/2006/relationships/image" Target="../media/image28.png"/><Relationship Id="rId58" Type="http://schemas.openxmlformats.org/officeDocument/2006/relationships/notesSlide" Target="../notesSlides/notesSlide5.xml"/><Relationship Id="rId57" Type="http://schemas.openxmlformats.org/officeDocument/2006/relationships/slideLayout" Target="../slideLayouts/slideLayout1.xml"/><Relationship Id="rId56" Type="http://schemas.openxmlformats.org/officeDocument/2006/relationships/tags" Target="../tags/tag151.xml"/><Relationship Id="rId55" Type="http://schemas.openxmlformats.org/officeDocument/2006/relationships/tags" Target="../tags/tag150.xml"/><Relationship Id="rId54" Type="http://schemas.openxmlformats.org/officeDocument/2006/relationships/image" Target="../media/image45.jpeg"/><Relationship Id="rId53" Type="http://schemas.openxmlformats.org/officeDocument/2006/relationships/tags" Target="../tags/tag149.xml"/><Relationship Id="rId52" Type="http://schemas.openxmlformats.org/officeDocument/2006/relationships/tags" Target="../tags/tag148.xml"/><Relationship Id="rId51" Type="http://schemas.openxmlformats.org/officeDocument/2006/relationships/tags" Target="../tags/tag147.xml"/><Relationship Id="rId50" Type="http://schemas.openxmlformats.org/officeDocument/2006/relationships/image" Target="../media/image44.jpeg"/><Relationship Id="rId5" Type="http://schemas.openxmlformats.org/officeDocument/2006/relationships/image" Target="../media/image27.png"/><Relationship Id="rId49" Type="http://schemas.openxmlformats.org/officeDocument/2006/relationships/tags" Target="../tags/tag146.xml"/><Relationship Id="rId48" Type="http://schemas.openxmlformats.org/officeDocument/2006/relationships/image" Target="../media/image43.jpeg"/><Relationship Id="rId47" Type="http://schemas.openxmlformats.org/officeDocument/2006/relationships/tags" Target="../tags/tag145.xml"/><Relationship Id="rId46" Type="http://schemas.openxmlformats.org/officeDocument/2006/relationships/tags" Target="../tags/tag144.xml"/><Relationship Id="rId45" Type="http://schemas.openxmlformats.org/officeDocument/2006/relationships/tags" Target="../tags/tag143.xml"/><Relationship Id="rId44" Type="http://schemas.openxmlformats.org/officeDocument/2006/relationships/image" Target="../media/image42.png"/><Relationship Id="rId43" Type="http://schemas.openxmlformats.org/officeDocument/2006/relationships/tags" Target="../tags/tag142.xml"/><Relationship Id="rId42" Type="http://schemas.openxmlformats.org/officeDocument/2006/relationships/image" Target="../media/image41.png"/><Relationship Id="rId41" Type="http://schemas.openxmlformats.org/officeDocument/2006/relationships/tags" Target="../tags/tag141.xml"/><Relationship Id="rId40" Type="http://schemas.openxmlformats.org/officeDocument/2006/relationships/tags" Target="../tags/tag140.xml"/><Relationship Id="rId4" Type="http://schemas.openxmlformats.org/officeDocument/2006/relationships/image" Target="../media/image26.png"/><Relationship Id="rId39" Type="http://schemas.openxmlformats.org/officeDocument/2006/relationships/tags" Target="../tags/tag139.xml"/><Relationship Id="rId38" Type="http://schemas.openxmlformats.org/officeDocument/2006/relationships/tags" Target="../tags/tag138.xml"/><Relationship Id="rId37" Type="http://schemas.openxmlformats.org/officeDocument/2006/relationships/image" Target="../media/image40.jpeg"/><Relationship Id="rId36" Type="http://schemas.openxmlformats.org/officeDocument/2006/relationships/tags" Target="../tags/tag137.xml"/><Relationship Id="rId35" Type="http://schemas.openxmlformats.org/officeDocument/2006/relationships/image" Target="../media/image39.jpeg"/><Relationship Id="rId34" Type="http://schemas.openxmlformats.org/officeDocument/2006/relationships/tags" Target="../tags/tag136.xml"/><Relationship Id="rId33" Type="http://schemas.openxmlformats.org/officeDocument/2006/relationships/image" Target="../media/image38.jpeg"/><Relationship Id="rId32" Type="http://schemas.openxmlformats.org/officeDocument/2006/relationships/tags" Target="../tags/tag135.xml"/><Relationship Id="rId31" Type="http://schemas.openxmlformats.org/officeDocument/2006/relationships/image" Target="../media/image37.jpeg"/><Relationship Id="rId30" Type="http://schemas.openxmlformats.org/officeDocument/2006/relationships/tags" Target="../tags/tag134.xml"/><Relationship Id="rId3" Type="http://schemas.openxmlformats.org/officeDocument/2006/relationships/image" Target="../media/image25.png"/><Relationship Id="rId29" Type="http://schemas.openxmlformats.org/officeDocument/2006/relationships/tags" Target="../tags/tag133.xml"/><Relationship Id="rId28" Type="http://schemas.openxmlformats.org/officeDocument/2006/relationships/image" Target="../media/image36.png"/><Relationship Id="rId27" Type="http://schemas.openxmlformats.org/officeDocument/2006/relationships/tags" Target="../tags/tag132.xml"/><Relationship Id="rId26" Type="http://schemas.openxmlformats.org/officeDocument/2006/relationships/image" Target="../media/image35.png"/><Relationship Id="rId25" Type="http://schemas.openxmlformats.org/officeDocument/2006/relationships/tags" Target="../tags/tag131.xml"/><Relationship Id="rId24" Type="http://schemas.openxmlformats.org/officeDocument/2006/relationships/image" Target="../media/image34.png"/><Relationship Id="rId23" Type="http://schemas.openxmlformats.org/officeDocument/2006/relationships/tags" Target="../tags/tag130.xml"/><Relationship Id="rId22" Type="http://schemas.openxmlformats.org/officeDocument/2006/relationships/tags" Target="../tags/tag129.xml"/><Relationship Id="rId21" Type="http://schemas.openxmlformats.org/officeDocument/2006/relationships/tags" Target="../tags/tag128.xml"/><Relationship Id="rId20" Type="http://schemas.openxmlformats.org/officeDocument/2006/relationships/tags" Target="../tags/tag127.xml"/><Relationship Id="rId2" Type="http://schemas.openxmlformats.org/officeDocument/2006/relationships/image" Target="../media/image24.png"/><Relationship Id="rId19" Type="http://schemas.openxmlformats.org/officeDocument/2006/relationships/image" Target="../media/image33.png"/><Relationship Id="rId18" Type="http://schemas.openxmlformats.org/officeDocument/2006/relationships/tags" Target="../tags/tag126.xml"/><Relationship Id="rId17" Type="http://schemas.openxmlformats.org/officeDocument/2006/relationships/image" Target="../media/image32.png"/><Relationship Id="rId16" Type="http://schemas.openxmlformats.org/officeDocument/2006/relationships/tags" Target="../tags/tag125.xml"/><Relationship Id="rId15" Type="http://schemas.openxmlformats.org/officeDocument/2006/relationships/image" Target="../media/image31.jpeg"/><Relationship Id="rId14" Type="http://schemas.openxmlformats.org/officeDocument/2006/relationships/tags" Target="../tags/tag124.xml"/><Relationship Id="rId13" Type="http://schemas.openxmlformats.org/officeDocument/2006/relationships/image" Target="../media/image30.png"/><Relationship Id="rId12" Type="http://schemas.openxmlformats.org/officeDocument/2006/relationships/tags" Target="../tags/tag123.xml"/><Relationship Id="rId11" Type="http://schemas.openxmlformats.org/officeDocument/2006/relationships/tags" Target="../tags/tag122.xml"/><Relationship Id="rId10" Type="http://schemas.openxmlformats.org/officeDocument/2006/relationships/tags" Target="../tags/tag121.xml"/><Relationship Id="rId1"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图片1"/>
          <p:cNvPicPr>
            <a:picLocks noChangeAspect="1"/>
          </p:cNvPicPr>
          <p:nvPr>
            <p:custDataLst>
              <p:tags r:id="rId1"/>
            </p:custDataLst>
          </p:nvPr>
        </p:nvPicPr>
        <p:blipFill>
          <a:blip r:embed="rId2"/>
          <a:srcRect t="8138" b="14186"/>
          <a:stretch>
            <a:fillRect/>
          </a:stretch>
        </p:blipFill>
        <p:spPr>
          <a:xfrm>
            <a:off x="0" y="1335405"/>
            <a:ext cx="12192000" cy="4436745"/>
          </a:xfrm>
          <a:prstGeom prst="rect">
            <a:avLst/>
          </a:prstGeom>
        </p:spPr>
      </p:pic>
      <p:cxnSp>
        <p:nvCxnSpPr>
          <p:cNvPr id="4" name="直接连接符 3"/>
          <p:cNvCxnSpPr/>
          <p:nvPr/>
        </p:nvCxnSpPr>
        <p:spPr>
          <a:xfrm>
            <a:off x="407670" y="1052830"/>
            <a:ext cx="4464050" cy="0"/>
          </a:xfrm>
          <a:prstGeom prst="line">
            <a:avLst/>
          </a:prstGeom>
          <a:ln>
            <a:gradFill>
              <a:gsLst>
                <a:gs pos="0">
                  <a:srgbClr val="46A2D0"/>
                </a:gs>
                <a:gs pos="100000">
                  <a:srgbClr val="1D6AAE"/>
                </a:gs>
              </a:gsLst>
              <a:lin ang="5400000" scaled="1"/>
            </a:gradFill>
          </a:ln>
        </p:spPr>
        <p:style>
          <a:lnRef idx="1">
            <a:schemeClr val="accent1"/>
          </a:lnRef>
          <a:fillRef idx="0">
            <a:schemeClr val="accent1"/>
          </a:fillRef>
          <a:effectRef idx="0">
            <a:schemeClr val="accent1"/>
          </a:effectRef>
          <a:fontRef idx="minor">
            <a:schemeClr val="tx1"/>
          </a:fontRef>
        </p:style>
      </p:cxnSp>
      <p:sp>
        <p:nvSpPr>
          <p:cNvPr id="3" name="PA-文本框 50"/>
          <p:cNvSpPr txBox="1"/>
          <p:nvPr>
            <p:custDataLst>
              <p:tags r:id="rId3"/>
            </p:custDataLst>
          </p:nvPr>
        </p:nvSpPr>
        <p:spPr>
          <a:xfrm>
            <a:off x="1414780" y="2064385"/>
            <a:ext cx="9425305" cy="2131060"/>
          </a:xfrm>
          <a:prstGeom prst="rect">
            <a:avLst/>
          </a:prstGeom>
          <a:noFill/>
          <a:effectLst>
            <a:outerShdw blurRad="50800" dist="38100" dir="8100000" algn="tr" rotWithShape="0">
              <a:prstClr val="black">
                <a:alpha val="40000"/>
              </a:prstClr>
            </a:outerShdw>
          </a:effectLst>
        </p:spPr>
        <p:txBody>
          <a:bodyPr wrap="square" rtlCol="0">
            <a:spAutoFit/>
          </a:bodyPr>
          <a:lstStyle/>
          <a:p>
            <a:pPr lvl="0" algn="ctr" defTabSz="228600">
              <a:lnSpc>
                <a:spcPct val="130000"/>
              </a:lnSpc>
              <a:buClrTx/>
              <a:buSzTx/>
              <a:buFontTx/>
            </a:pPr>
            <a:r>
              <a:rPr lang="zh-CN" altLang="en-US" sz="4800" b="1" spc="300" dirty="0">
                <a:ln>
                  <a:noFill/>
                </a:ln>
                <a:solidFill>
                  <a:schemeClr val="bg1"/>
                </a:solidFill>
                <a:latin typeface="Arial" panose="020B0604020202020204" pitchFamily="34" charset="0"/>
                <a:cs typeface="Arial" panose="020B0604020202020204" pitchFamily="34" charset="0"/>
                <a:sym typeface="+mn-lt"/>
              </a:rPr>
              <a:t>厂务设施管理系统</a:t>
            </a:r>
            <a:endParaRPr lang="zh-CN" altLang="en-US" sz="5400" b="1" spc="300" dirty="0">
              <a:ln>
                <a:noFill/>
              </a:ln>
              <a:solidFill>
                <a:schemeClr val="bg1"/>
              </a:solidFill>
              <a:latin typeface="Arial" panose="020B0604020202020204" pitchFamily="34" charset="0"/>
              <a:cs typeface="Arial" panose="020B0604020202020204" pitchFamily="34" charset="0"/>
              <a:sym typeface="+mn-lt"/>
            </a:endParaRPr>
          </a:p>
          <a:p>
            <a:pPr lvl="0" algn="ctr" defTabSz="228600">
              <a:lnSpc>
                <a:spcPct val="130000"/>
              </a:lnSpc>
              <a:buClrTx/>
              <a:buSzTx/>
              <a:buFontTx/>
            </a:pPr>
            <a:r>
              <a:rPr lang="en-US" altLang="zh-CN" sz="5400" b="1" spc="300" dirty="0">
                <a:ln>
                  <a:noFill/>
                </a:ln>
                <a:solidFill>
                  <a:schemeClr val="bg1"/>
                </a:solidFill>
                <a:latin typeface="Arial" panose="020B0604020202020204" pitchFamily="34" charset="0"/>
                <a:cs typeface="Arial" panose="020B0604020202020204" pitchFamily="34" charset="0"/>
                <a:sym typeface="+mn-lt"/>
              </a:rPr>
              <a:t>FMCS</a:t>
            </a:r>
            <a:endParaRPr lang="en-US" altLang="zh-CN" sz="5400" b="1" spc="300" dirty="0">
              <a:ln>
                <a:noFill/>
              </a:ln>
              <a:solidFill>
                <a:schemeClr val="bg1"/>
              </a:solidFill>
              <a:latin typeface="Arial" panose="020B0604020202020204" pitchFamily="34" charset="0"/>
              <a:cs typeface="Arial" panose="020B0604020202020204" pitchFamily="34" charset="0"/>
              <a:sym typeface="+mn-lt"/>
            </a:endParaRPr>
          </a:p>
        </p:txBody>
      </p:sp>
      <p:cxnSp>
        <p:nvCxnSpPr>
          <p:cNvPr id="7" name="直接连接符 6"/>
          <p:cNvCxnSpPr/>
          <p:nvPr/>
        </p:nvCxnSpPr>
        <p:spPr>
          <a:xfrm>
            <a:off x="7950835" y="6093460"/>
            <a:ext cx="3834130" cy="0"/>
          </a:xfrm>
          <a:prstGeom prst="line">
            <a:avLst/>
          </a:prstGeom>
          <a:ln>
            <a:gradFill>
              <a:gsLst>
                <a:gs pos="0">
                  <a:srgbClr val="46A2D0"/>
                </a:gs>
                <a:gs pos="100000">
                  <a:srgbClr val="1D6AAE"/>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6" name="图片 5" descr="德尔logo"/>
          <p:cNvPicPr>
            <a:picLocks noChangeAspect="1"/>
          </p:cNvPicPr>
          <p:nvPr>
            <p:custDataLst>
              <p:tags r:id="rId4"/>
            </p:custDataLst>
          </p:nvPr>
        </p:nvPicPr>
        <p:blipFill>
          <a:blip r:embed="rId5">
            <a:clrChange>
              <a:clrFrom>
                <a:srgbClr val="FFFFFF">
                  <a:alpha val="100000"/>
                </a:srgbClr>
              </a:clrFrom>
              <a:clrTo>
                <a:srgbClr val="FFFFFF">
                  <a:alpha val="100000"/>
                  <a:alpha val="0"/>
                </a:srgbClr>
              </a:clrTo>
            </a:clrChange>
          </a:blip>
          <a:srcRect l="13703" t="14842" r="14821" b="15152"/>
          <a:stretch>
            <a:fillRect/>
          </a:stretch>
        </p:blipFill>
        <p:spPr>
          <a:xfrm>
            <a:off x="10837545" y="4516120"/>
            <a:ext cx="1029970" cy="1000760"/>
          </a:xfrm>
          <a:prstGeom prst="rect">
            <a:avLst/>
          </a:prstGeom>
          <a:ln>
            <a:noFill/>
          </a:ln>
          <a:effectLst>
            <a:innerShdw blurRad="63500" dist="50800" dir="18900000">
              <a:prstClr val="black">
                <a:alpha val="50000"/>
              </a:prstClr>
            </a:innerShdw>
          </a:effectLst>
        </p:spPr>
      </p:pic>
      <p:sp>
        <p:nvSpPr>
          <p:cNvPr id="9" name="文本框 3"/>
          <p:cNvSpPr txBox="1"/>
          <p:nvPr>
            <p:custDataLst>
              <p:tags r:id="rId6"/>
            </p:custDataLst>
          </p:nvPr>
        </p:nvSpPr>
        <p:spPr>
          <a:xfrm>
            <a:off x="421005" y="548640"/>
            <a:ext cx="4450715" cy="460375"/>
          </a:xfrm>
          <a:prstGeom prst="rect">
            <a:avLst/>
          </a:prstGeom>
          <a:noFill/>
          <a:effectLst/>
        </p:spPr>
        <p:txBody>
          <a:bodyPr wrap="square" rtlCol="0">
            <a:spAutoFit/>
          </a:bodyPr>
          <a:p>
            <a:pPr algn="dist" defTabSz="1219200"/>
            <a:r>
              <a:rPr lang="zh-CN" altLang="en-US" sz="2400" b="1" kern="2200" dirty="0" smtClean="0">
                <a:gradFill flip="none" rotWithShape="1">
                  <a:gsLst>
                    <a:gs pos="40000">
                      <a:srgbClr val="1D6AAE"/>
                    </a:gs>
                    <a:gs pos="68000">
                      <a:srgbClr val="46A2D0"/>
                    </a:gs>
                  </a:gsLst>
                  <a:lin ang="16200000" scaled="0"/>
                  <a:tileRect/>
                </a:gradFill>
                <a:latin typeface="Arial" panose="020B0604020202020204" pitchFamily="34" charset="0"/>
                <a:cs typeface="Arial" panose="020B0604020202020204" pitchFamily="34" charset="0"/>
                <a:sym typeface="+mn-lt"/>
              </a:rPr>
              <a:t>科技赋能</a:t>
            </a:r>
            <a:r>
              <a:rPr lang="en-US" altLang="zh-CN" sz="2400" b="1" kern="2200" dirty="0" smtClean="0">
                <a:gradFill flip="none" rotWithShape="1">
                  <a:gsLst>
                    <a:gs pos="40000">
                      <a:srgbClr val="1D6AAE"/>
                    </a:gs>
                    <a:gs pos="68000">
                      <a:srgbClr val="46A2D0"/>
                    </a:gs>
                  </a:gsLst>
                  <a:lin ang="16200000" scaled="0"/>
                  <a:tileRect/>
                </a:gradFill>
                <a:latin typeface="Arial" panose="020B0604020202020204" pitchFamily="34" charset="0"/>
                <a:cs typeface="Arial" panose="020B0604020202020204" pitchFamily="34" charset="0"/>
                <a:sym typeface="+mn-lt"/>
              </a:rPr>
              <a:t> </a:t>
            </a:r>
            <a:r>
              <a:rPr lang="zh-CN" altLang="en-US" sz="2400" b="1" kern="2200" dirty="0" smtClean="0">
                <a:gradFill flip="none" rotWithShape="1">
                  <a:gsLst>
                    <a:gs pos="40000">
                      <a:srgbClr val="1D6AAE"/>
                    </a:gs>
                    <a:gs pos="68000">
                      <a:srgbClr val="46A2D0"/>
                    </a:gs>
                  </a:gsLst>
                  <a:lin ang="16200000" scaled="0"/>
                  <a:tileRect/>
                </a:gradFill>
                <a:latin typeface="Arial" panose="020B0604020202020204" pitchFamily="34" charset="0"/>
                <a:cs typeface="Arial" panose="020B0604020202020204" pitchFamily="34" charset="0"/>
                <a:sym typeface="+mn-lt"/>
              </a:rPr>
              <a:t>让资产更健康</a:t>
            </a:r>
            <a:endParaRPr lang="en-US" altLang="zh-CN" sz="2400" b="1" kern="2200" dirty="0">
              <a:gradFill flip="none" rotWithShape="1">
                <a:gsLst>
                  <a:gs pos="40000">
                    <a:srgbClr val="1D6AAE"/>
                  </a:gs>
                  <a:gs pos="68000">
                    <a:srgbClr val="46A2D0"/>
                  </a:gs>
                </a:gsLst>
                <a:lin ang="16200000" scaled="0"/>
                <a:tileRect/>
              </a:gradFill>
              <a:latin typeface="Arial" panose="020B0604020202020204" pitchFamily="34" charset="0"/>
              <a:cs typeface="Arial" panose="020B0604020202020204" pitchFamily="3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400"/>
    </mc:Choice>
    <mc:Fallback>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圆角矩形 311"/>
          <p:cNvSpPr/>
          <p:nvPr>
            <p:custDataLst>
              <p:tags r:id="rId1"/>
            </p:custDataLst>
          </p:nvPr>
        </p:nvSpPr>
        <p:spPr>
          <a:xfrm>
            <a:off x="407035" y="2086610"/>
            <a:ext cx="351790" cy="1371600"/>
          </a:xfrm>
          <a:prstGeom prst="roundRect">
            <a:avLst/>
          </a:prstGeom>
          <a:solidFill>
            <a:schemeClr val="accent1">
              <a:lumMod val="40000"/>
              <a:lumOff val="60000"/>
            </a:schemeClr>
          </a:solidFill>
          <a:ln w="63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a:solidFill>
                  <a:schemeClr val="tx1"/>
                </a:solidFill>
              </a:rPr>
              <a:t>集团层</a:t>
            </a:r>
            <a:endParaRPr lang="zh-CN" altLang="en-US" sz="1200">
              <a:solidFill>
                <a:schemeClr val="tx1"/>
              </a:solidFill>
            </a:endParaRPr>
          </a:p>
        </p:txBody>
      </p:sp>
      <p:sp>
        <p:nvSpPr>
          <p:cNvPr id="134" name="圆角矩形 133"/>
          <p:cNvSpPr/>
          <p:nvPr>
            <p:custDataLst>
              <p:tags r:id="rId2"/>
            </p:custDataLst>
          </p:nvPr>
        </p:nvSpPr>
        <p:spPr>
          <a:xfrm>
            <a:off x="772160" y="2509520"/>
            <a:ext cx="10779760" cy="949325"/>
          </a:xfrm>
          <a:prstGeom prst="roundRect">
            <a:avLst>
              <a:gd name="adj" fmla="val 5887"/>
            </a:avLst>
          </a:prstGeom>
          <a:solidFill>
            <a:schemeClr val="accent4">
              <a:lumMod val="40000"/>
              <a:lumOff val="60000"/>
            </a:schemeClr>
          </a:soli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sz="1200">
              <a:solidFill>
                <a:schemeClr val="tx1"/>
              </a:solidFill>
            </a:endParaRPr>
          </a:p>
        </p:txBody>
      </p:sp>
      <p:sp>
        <p:nvSpPr>
          <p:cNvPr id="18" name="圆角矩形 17"/>
          <p:cNvSpPr/>
          <p:nvPr>
            <p:custDataLst>
              <p:tags r:id="rId3"/>
            </p:custDataLst>
          </p:nvPr>
        </p:nvSpPr>
        <p:spPr>
          <a:xfrm>
            <a:off x="360045" y="360045"/>
            <a:ext cx="3575685" cy="695960"/>
          </a:xfrm>
          <a:prstGeom prst="roundRect">
            <a:avLst>
              <a:gd name="adj" fmla="val 0"/>
            </a:avLst>
          </a:prstGeom>
          <a:solidFill>
            <a:srgbClr val="000000">
              <a:alpha val="0"/>
            </a:srgbClr>
          </a:solid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t" anchorCtr="0" forceAA="0" compatLnSpc="1">
            <a:noAutofit/>
          </a:bodyPr>
          <a:lstStyle/>
          <a:p>
            <a:pPr lvl="0" algn="l">
              <a:lnSpc>
                <a:spcPct val="130000"/>
              </a:lnSpc>
              <a:buClrTx/>
              <a:buSzTx/>
              <a:buFontTx/>
            </a:pPr>
            <a:r>
              <a:rPr lang="zh-CN" altLang="en-US" sz="2800" b="1" dirty="0">
                <a:solidFill>
                  <a:schemeClr val="tx1"/>
                </a:solidFill>
                <a:latin typeface="Arial" panose="020B0604020202020204" pitchFamily="34" charset="0"/>
                <a:cs typeface="Arial" panose="020B0604020202020204" pitchFamily="34" charset="0"/>
                <a:sym typeface="+mn-lt"/>
              </a:rPr>
              <a:t>平台规划</a:t>
            </a:r>
            <a:r>
              <a:rPr lang="en-US" altLang="zh-CN" sz="2800" b="1" dirty="0">
                <a:solidFill>
                  <a:schemeClr val="tx1"/>
                </a:solidFill>
                <a:latin typeface="Arial" panose="020B0604020202020204" pitchFamily="34" charset="0"/>
                <a:cs typeface="Arial" panose="020B0604020202020204" pitchFamily="34" charset="0"/>
                <a:sym typeface="+mn-lt"/>
              </a:rPr>
              <a:t> --</a:t>
            </a:r>
            <a:r>
              <a:rPr lang="zh-CN" altLang="en-US" sz="2400" b="1" dirty="0" err="1">
                <a:solidFill>
                  <a:schemeClr val="accent1">
                    <a:lumMod val="60000"/>
                    <a:lumOff val="40000"/>
                  </a:schemeClr>
                </a:solidFill>
                <a:latin typeface="Arial" panose="020B0604020202020204" pitchFamily="34" charset="0"/>
                <a:cs typeface="Arial" panose="020B0604020202020204" pitchFamily="34" charset="0"/>
                <a:sym typeface="+mn-lt"/>
              </a:rPr>
              <a:t>集团架构</a:t>
            </a:r>
            <a:endParaRPr lang="zh-CN" altLang="en-US" sz="2400" b="1" dirty="0" err="1">
              <a:solidFill>
                <a:schemeClr val="accent1">
                  <a:lumMod val="60000"/>
                  <a:lumOff val="40000"/>
                </a:schemeClr>
              </a:solidFill>
              <a:latin typeface="Arial" panose="020B0604020202020204" pitchFamily="34" charset="0"/>
              <a:cs typeface="Arial" panose="020B0604020202020204" pitchFamily="34" charset="0"/>
              <a:sym typeface="+mn-lt"/>
            </a:endParaRPr>
          </a:p>
        </p:txBody>
      </p:sp>
      <p:sp>
        <p:nvSpPr>
          <p:cNvPr id="22" name="圆角矩形 21"/>
          <p:cNvSpPr/>
          <p:nvPr>
            <p:custDataLst>
              <p:tags r:id="rId4"/>
            </p:custDataLst>
          </p:nvPr>
        </p:nvSpPr>
        <p:spPr>
          <a:xfrm>
            <a:off x="797560" y="4792980"/>
            <a:ext cx="5128260" cy="1612900"/>
          </a:xfrm>
          <a:prstGeom prst="roundRect">
            <a:avLst>
              <a:gd name="adj" fmla="val 8367"/>
            </a:avLst>
          </a:prstGeom>
          <a:solidFill>
            <a:schemeClr val="bg1">
              <a:lumMod val="95000"/>
            </a:schemeClr>
          </a:soli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solidFill>
                <a:schemeClr val="tx1"/>
              </a:solidFill>
            </a:endParaRPr>
          </a:p>
        </p:txBody>
      </p:sp>
      <p:sp>
        <p:nvSpPr>
          <p:cNvPr id="81" name="圆角矩形 80"/>
          <p:cNvSpPr/>
          <p:nvPr>
            <p:custDataLst>
              <p:tags r:id="rId5"/>
            </p:custDataLst>
          </p:nvPr>
        </p:nvSpPr>
        <p:spPr>
          <a:xfrm>
            <a:off x="1416050" y="2988310"/>
            <a:ext cx="9992360" cy="454660"/>
          </a:xfrm>
          <a:prstGeom prst="roundRect">
            <a:avLst>
              <a:gd name="adj" fmla="val 7831"/>
            </a:avLst>
          </a:prstGeom>
          <a:solidFill>
            <a:srgbClr val="70C3FF"/>
          </a:soli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solidFill>
                <a:schemeClr val="tx1"/>
              </a:solidFill>
            </a:endParaRPr>
          </a:p>
        </p:txBody>
      </p:sp>
      <p:sp>
        <p:nvSpPr>
          <p:cNvPr id="111" name="圆角矩形 110"/>
          <p:cNvSpPr/>
          <p:nvPr>
            <p:custDataLst>
              <p:tags r:id="rId6"/>
            </p:custDataLst>
          </p:nvPr>
        </p:nvSpPr>
        <p:spPr>
          <a:xfrm>
            <a:off x="5333365" y="3091815"/>
            <a:ext cx="1006475" cy="283210"/>
          </a:xfrm>
          <a:prstGeom prst="roundRect">
            <a:avLst/>
          </a:prstGeom>
          <a:solidFill>
            <a:schemeClr val="accent1">
              <a:lumMod val="20000"/>
              <a:lumOff val="80000"/>
            </a:schemeClr>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a:solidFill>
                  <a:schemeClr val="tx1"/>
                </a:solidFill>
              </a:rPr>
              <a:t>接口</a:t>
            </a:r>
            <a:r>
              <a:rPr lang="zh-CN" altLang="en-US" sz="1000">
                <a:solidFill>
                  <a:schemeClr val="tx1"/>
                </a:solidFill>
              </a:rPr>
              <a:t>中台</a:t>
            </a:r>
            <a:endParaRPr lang="zh-CN" altLang="en-US" sz="1000">
              <a:solidFill>
                <a:schemeClr val="tx1"/>
              </a:solidFill>
            </a:endParaRPr>
          </a:p>
        </p:txBody>
      </p:sp>
      <p:sp>
        <p:nvSpPr>
          <p:cNvPr id="127" name="圆角矩形 126"/>
          <p:cNvSpPr/>
          <p:nvPr>
            <p:custDataLst>
              <p:tags r:id="rId7"/>
            </p:custDataLst>
          </p:nvPr>
        </p:nvSpPr>
        <p:spPr>
          <a:xfrm>
            <a:off x="4079240" y="3091815"/>
            <a:ext cx="1006475" cy="283210"/>
          </a:xfrm>
          <a:prstGeom prst="roundRect">
            <a:avLst/>
          </a:prstGeom>
          <a:solidFill>
            <a:schemeClr val="accent1">
              <a:lumMod val="20000"/>
              <a:lumOff val="80000"/>
            </a:schemeClr>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sz="1000">
                <a:solidFill>
                  <a:schemeClr val="tx1"/>
                </a:solidFill>
              </a:rPr>
              <a:t>工作流</a:t>
            </a:r>
            <a:r>
              <a:rPr lang="zh-CN" sz="1000">
                <a:solidFill>
                  <a:schemeClr val="tx1"/>
                </a:solidFill>
              </a:rPr>
              <a:t>中台</a:t>
            </a:r>
            <a:endParaRPr lang="zh-CN" sz="1000">
              <a:solidFill>
                <a:schemeClr val="tx1"/>
              </a:solidFill>
            </a:endParaRPr>
          </a:p>
        </p:txBody>
      </p:sp>
      <p:sp>
        <p:nvSpPr>
          <p:cNvPr id="128" name="圆角矩形 127"/>
          <p:cNvSpPr/>
          <p:nvPr>
            <p:custDataLst>
              <p:tags r:id="rId8"/>
            </p:custDataLst>
          </p:nvPr>
        </p:nvSpPr>
        <p:spPr>
          <a:xfrm>
            <a:off x="1570990" y="3091815"/>
            <a:ext cx="1006475" cy="283210"/>
          </a:xfrm>
          <a:prstGeom prst="roundRect">
            <a:avLst/>
          </a:prstGeom>
          <a:solidFill>
            <a:schemeClr val="accent1">
              <a:lumMod val="20000"/>
              <a:lumOff val="80000"/>
            </a:schemeClr>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a:solidFill>
                  <a:schemeClr val="tx1"/>
                </a:solidFill>
              </a:rPr>
              <a:t>用户中台</a:t>
            </a:r>
            <a:endParaRPr lang="zh-CN" altLang="en-US" sz="1000">
              <a:solidFill>
                <a:schemeClr val="tx1"/>
              </a:solidFill>
            </a:endParaRPr>
          </a:p>
        </p:txBody>
      </p:sp>
      <p:sp>
        <p:nvSpPr>
          <p:cNvPr id="130" name="圆角矩形 129"/>
          <p:cNvSpPr/>
          <p:nvPr>
            <p:custDataLst>
              <p:tags r:id="rId9"/>
            </p:custDataLst>
          </p:nvPr>
        </p:nvSpPr>
        <p:spPr>
          <a:xfrm>
            <a:off x="2825115" y="3091815"/>
            <a:ext cx="1006475" cy="283210"/>
          </a:xfrm>
          <a:prstGeom prst="roundRect">
            <a:avLst/>
          </a:prstGeom>
          <a:solidFill>
            <a:schemeClr val="accent1">
              <a:lumMod val="20000"/>
              <a:lumOff val="80000"/>
            </a:schemeClr>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a:solidFill>
                  <a:schemeClr val="tx1"/>
                </a:solidFill>
              </a:rPr>
              <a:t>权限</a:t>
            </a:r>
            <a:r>
              <a:rPr lang="zh-CN" altLang="en-US" sz="1000">
                <a:solidFill>
                  <a:schemeClr val="tx1"/>
                </a:solidFill>
              </a:rPr>
              <a:t>中台</a:t>
            </a:r>
            <a:endParaRPr lang="zh-CN" altLang="en-US" sz="1000">
              <a:solidFill>
                <a:schemeClr val="tx1"/>
              </a:solidFill>
            </a:endParaRPr>
          </a:p>
        </p:txBody>
      </p:sp>
      <p:sp>
        <p:nvSpPr>
          <p:cNvPr id="138" name="圆角矩形 137"/>
          <p:cNvSpPr/>
          <p:nvPr>
            <p:custDataLst>
              <p:tags r:id="rId10"/>
            </p:custDataLst>
          </p:nvPr>
        </p:nvSpPr>
        <p:spPr>
          <a:xfrm>
            <a:off x="765175" y="2537460"/>
            <a:ext cx="495300" cy="452120"/>
          </a:xfrm>
          <a:prstGeom prst="roundRect">
            <a:avLst/>
          </a:prstGeom>
          <a:solidFill>
            <a:schemeClr val="accent1">
              <a:lumMod val="20000"/>
              <a:lumOff val="80000"/>
            </a:schemeClr>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a:solidFill>
                  <a:schemeClr val="tx1"/>
                </a:solidFill>
              </a:rPr>
              <a:t>数据</a:t>
            </a:r>
            <a:r>
              <a:rPr lang="zh-CN" altLang="en-US" sz="1000">
                <a:solidFill>
                  <a:schemeClr val="tx1"/>
                </a:solidFill>
              </a:rPr>
              <a:t>平台</a:t>
            </a:r>
            <a:endParaRPr lang="zh-CN" altLang="en-US" sz="1000">
              <a:solidFill>
                <a:schemeClr val="tx1"/>
              </a:solidFill>
            </a:endParaRPr>
          </a:p>
        </p:txBody>
      </p:sp>
      <p:grpSp>
        <p:nvGrpSpPr>
          <p:cNvPr id="31" name="组合 30"/>
          <p:cNvGrpSpPr/>
          <p:nvPr/>
        </p:nvGrpSpPr>
        <p:grpSpPr>
          <a:xfrm>
            <a:off x="861695" y="4827270"/>
            <a:ext cx="941070" cy="1543050"/>
            <a:chOff x="980" y="7545"/>
            <a:chExt cx="1482" cy="2430"/>
          </a:xfrm>
        </p:grpSpPr>
        <p:sp>
          <p:nvSpPr>
            <p:cNvPr id="23" name="圆角矩形 22"/>
            <p:cNvSpPr/>
            <p:nvPr>
              <p:custDataLst>
                <p:tags r:id="rId11"/>
              </p:custDataLst>
            </p:nvPr>
          </p:nvSpPr>
          <p:spPr>
            <a:xfrm>
              <a:off x="980" y="7545"/>
              <a:ext cx="1482" cy="2430"/>
            </a:xfrm>
            <a:prstGeom prst="roundRect">
              <a:avLst/>
            </a:prstGeom>
            <a:solidFill>
              <a:srgbClr val="FFC000"/>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solidFill>
                  <a:schemeClr val="tx1"/>
                </a:solidFill>
              </a:endParaRPr>
            </a:p>
          </p:txBody>
        </p:sp>
        <p:sp>
          <p:nvSpPr>
            <p:cNvPr id="24" name="圆角矩形 23"/>
            <p:cNvSpPr/>
            <p:nvPr>
              <p:custDataLst>
                <p:tags r:id="rId12"/>
              </p:custDataLst>
            </p:nvPr>
          </p:nvSpPr>
          <p:spPr>
            <a:xfrm>
              <a:off x="1095" y="7668"/>
              <a:ext cx="1148" cy="323"/>
            </a:xfrm>
            <a:prstGeom prst="roundRect">
              <a:avLst/>
            </a:prstGeom>
            <a:gradFill>
              <a:gsLst>
                <a:gs pos="42000">
                  <a:srgbClr val="ABD9CA"/>
                </a:gs>
                <a:gs pos="0">
                  <a:srgbClr val="C4E4DB"/>
                </a:gs>
                <a:gs pos="100000">
                  <a:srgbClr val="91CEB9"/>
                </a:gs>
              </a:gsLst>
              <a:lin scaled="1"/>
            </a:gra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a:solidFill>
                    <a:schemeClr val="tx1"/>
                  </a:solidFill>
                </a:rPr>
                <a:t>暖通系统</a:t>
              </a:r>
              <a:endParaRPr lang="zh-CN" altLang="en-US" sz="1000">
                <a:solidFill>
                  <a:schemeClr val="tx1"/>
                </a:solidFill>
              </a:endParaRPr>
            </a:p>
          </p:txBody>
        </p:sp>
        <p:sp>
          <p:nvSpPr>
            <p:cNvPr id="137" name="圆角矩形 136"/>
            <p:cNvSpPr/>
            <p:nvPr>
              <p:custDataLst>
                <p:tags r:id="rId13"/>
              </p:custDataLst>
            </p:nvPr>
          </p:nvSpPr>
          <p:spPr>
            <a:xfrm>
              <a:off x="1095" y="8008"/>
              <a:ext cx="1147" cy="332"/>
            </a:xfrm>
            <a:prstGeom prst="roundRect">
              <a:avLst/>
            </a:prstGeom>
            <a:solidFill>
              <a:schemeClr val="accent1">
                <a:lumMod val="20000"/>
                <a:lumOff val="80000"/>
              </a:schemeClr>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a:solidFill>
                    <a:schemeClr val="tx1"/>
                  </a:solidFill>
                </a:rPr>
                <a:t>风柜</a:t>
              </a:r>
              <a:r>
                <a:rPr lang="zh-CN" altLang="en-US" sz="1000">
                  <a:solidFill>
                    <a:schemeClr val="tx1"/>
                  </a:solidFill>
                </a:rPr>
                <a:t>系统</a:t>
              </a:r>
              <a:endParaRPr lang="zh-CN" altLang="en-US" sz="1000">
                <a:solidFill>
                  <a:schemeClr val="tx1"/>
                </a:solidFill>
              </a:endParaRPr>
            </a:p>
          </p:txBody>
        </p:sp>
        <p:sp>
          <p:nvSpPr>
            <p:cNvPr id="25" name="圆角矩形 24"/>
            <p:cNvSpPr/>
            <p:nvPr>
              <p:custDataLst>
                <p:tags r:id="rId14"/>
              </p:custDataLst>
            </p:nvPr>
          </p:nvSpPr>
          <p:spPr>
            <a:xfrm>
              <a:off x="1095" y="8324"/>
              <a:ext cx="1147" cy="332"/>
            </a:xfrm>
            <a:prstGeom prst="roundRect">
              <a:avLst/>
            </a:prstGeom>
            <a:solidFill>
              <a:schemeClr val="accent1">
                <a:lumMod val="20000"/>
                <a:lumOff val="80000"/>
              </a:schemeClr>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a:solidFill>
                    <a:schemeClr val="tx1"/>
                  </a:solidFill>
                </a:rPr>
                <a:t>空调</a:t>
              </a:r>
              <a:r>
                <a:rPr lang="zh-CN" altLang="en-US" sz="1000">
                  <a:solidFill>
                    <a:schemeClr val="tx1"/>
                  </a:solidFill>
                </a:rPr>
                <a:t>系统</a:t>
              </a:r>
              <a:endParaRPr lang="zh-CN" altLang="en-US" sz="1000">
                <a:solidFill>
                  <a:schemeClr val="tx1"/>
                </a:solidFill>
              </a:endParaRPr>
            </a:p>
          </p:txBody>
        </p:sp>
        <p:sp>
          <p:nvSpPr>
            <p:cNvPr id="26" name="圆角矩形 25"/>
            <p:cNvSpPr/>
            <p:nvPr>
              <p:custDataLst>
                <p:tags r:id="rId15"/>
              </p:custDataLst>
            </p:nvPr>
          </p:nvSpPr>
          <p:spPr>
            <a:xfrm>
              <a:off x="1095" y="8640"/>
              <a:ext cx="1147" cy="332"/>
            </a:xfrm>
            <a:prstGeom prst="roundRect">
              <a:avLst/>
            </a:prstGeom>
            <a:solidFill>
              <a:schemeClr val="accent1">
                <a:lumMod val="20000"/>
                <a:lumOff val="80000"/>
              </a:schemeClr>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a:solidFill>
                    <a:schemeClr val="tx1"/>
                  </a:solidFill>
                </a:rPr>
                <a:t>冷冻</a:t>
              </a:r>
              <a:r>
                <a:rPr lang="zh-CN" altLang="en-US" sz="1000">
                  <a:solidFill>
                    <a:schemeClr val="tx1"/>
                  </a:solidFill>
                </a:rPr>
                <a:t>系统</a:t>
              </a:r>
              <a:endParaRPr lang="zh-CN" altLang="en-US" sz="1000">
                <a:solidFill>
                  <a:schemeClr val="tx1"/>
                </a:solidFill>
              </a:endParaRPr>
            </a:p>
          </p:txBody>
        </p:sp>
        <p:sp>
          <p:nvSpPr>
            <p:cNvPr id="27" name="圆角矩形 26"/>
            <p:cNvSpPr/>
            <p:nvPr>
              <p:custDataLst>
                <p:tags r:id="rId16"/>
              </p:custDataLst>
            </p:nvPr>
          </p:nvSpPr>
          <p:spPr>
            <a:xfrm>
              <a:off x="1096" y="8956"/>
              <a:ext cx="1147" cy="332"/>
            </a:xfrm>
            <a:prstGeom prst="roundRect">
              <a:avLst/>
            </a:prstGeom>
            <a:solidFill>
              <a:schemeClr val="accent1">
                <a:lumMod val="20000"/>
                <a:lumOff val="80000"/>
              </a:schemeClr>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a:solidFill>
                    <a:schemeClr val="tx1"/>
                  </a:solidFill>
                </a:rPr>
                <a:t>除湿</a:t>
              </a:r>
              <a:r>
                <a:rPr lang="zh-CN" altLang="en-US" sz="1000">
                  <a:solidFill>
                    <a:schemeClr val="tx1"/>
                  </a:solidFill>
                </a:rPr>
                <a:t>系统</a:t>
              </a:r>
              <a:endParaRPr lang="zh-CN" altLang="en-US" sz="1000">
                <a:solidFill>
                  <a:schemeClr val="tx1"/>
                </a:solidFill>
              </a:endParaRPr>
            </a:p>
          </p:txBody>
        </p:sp>
        <p:sp>
          <p:nvSpPr>
            <p:cNvPr id="28" name="圆角矩形 27"/>
            <p:cNvSpPr/>
            <p:nvPr>
              <p:custDataLst>
                <p:tags r:id="rId17"/>
              </p:custDataLst>
            </p:nvPr>
          </p:nvSpPr>
          <p:spPr>
            <a:xfrm>
              <a:off x="1096" y="9272"/>
              <a:ext cx="1147" cy="332"/>
            </a:xfrm>
            <a:prstGeom prst="roundRect">
              <a:avLst/>
            </a:prstGeom>
            <a:solidFill>
              <a:schemeClr val="accent1">
                <a:lumMod val="20000"/>
                <a:lumOff val="80000"/>
              </a:schemeClr>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a:solidFill>
                    <a:schemeClr val="tx1"/>
                  </a:solidFill>
                </a:rPr>
                <a:t>通风</a:t>
              </a:r>
              <a:r>
                <a:rPr lang="zh-CN" altLang="en-US" sz="1000">
                  <a:solidFill>
                    <a:schemeClr val="tx1"/>
                  </a:solidFill>
                </a:rPr>
                <a:t>系统</a:t>
              </a:r>
              <a:endParaRPr lang="zh-CN" altLang="en-US" sz="1000">
                <a:solidFill>
                  <a:schemeClr val="tx1"/>
                </a:solidFill>
              </a:endParaRPr>
            </a:p>
          </p:txBody>
        </p:sp>
        <p:sp>
          <p:nvSpPr>
            <p:cNvPr id="29" name="圆角矩形 28"/>
            <p:cNvSpPr/>
            <p:nvPr>
              <p:custDataLst>
                <p:tags r:id="rId18"/>
              </p:custDataLst>
            </p:nvPr>
          </p:nvSpPr>
          <p:spPr>
            <a:xfrm>
              <a:off x="1096" y="9588"/>
              <a:ext cx="1147" cy="332"/>
            </a:xfrm>
            <a:prstGeom prst="roundRect">
              <a:avLst/>
            </a:prstGeom>
            <a:solidFill>
              <a:schemeClr val="accent1">
                <a:lumMod val="20000"/>
                <a:lumOff val="80000"/>
              </a:schemeClr>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a:solidFill>
                    <a:schemeClr val="tx1"/>
                  </a:solidFill>
                </a:rPr>
                <a:t>洁净</a:t>
              </a:r>
              <a:r>
                <a:rPr lang="zh-CN" altLang="en-US" sz="1000">
                  <a:solidFill>
                    <a:schemeClr val="tx1"/>
                  </a:solidFill>
                </a:rPr>
                <a:t>系统</a:t>
              </a:r>
              <a:endParaRPr lang="zh-CN" altLang="en-US" sz="1000">
                <a:solidFill>
                  <a:schemeClr val="tx1"/>
                </a:solidFill>
              </a:endParaRPr>
            </a:p>
          </p:txBody>
        </p:sp>
      </p:grpSp>
      <p:grpSp>
        <p:nvGrpSpPr>
          <p:cNvPr id="32" name="组合 31"/>
          <p:cNvGrpSpPr/>
          <p:nvPr/>
        </p:nvGrpSpPr>
        <p:grpSpPr>
          <a:xfrm>
            <a:off x="1868170" y="4827270"/>
            <a:ext cx="941070" cy="1543050"/>
            <a:chOff x="980" y="7545"/>
            <a:chExt cx="1482" cy="2430"/>
          </a:xfrm>
        </p:grpSpPr>
        <p:sp>
          <p:nvSpPr>
            <p:cNvPr id="33" name="圆角矩形 32"/>
            <p:cNvSpPr/>
            <p:nvPr>
              <p:custDataLst>
                <p:tags r:id="rId19"/>
              </p:custDataLst>
            </p:nvPr>
          </p:nvSpPr>
          <p:spPr>
            <a:xfrm>
              <a:off x="980" y="7545"/>
              <a:ext cx="1482" cy="2430"/>
            </a:xfrm>
            <a:prstGeom prst="roundRect">
              <a:avLst/>
            </a:prstGeom>
            <a:solidFill>
              <a:srgbClr val="FFC000"/>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solidFill>
                  <a:schemeClr val="tx1"/>
                </a:solidFill>
              </a:endParaRPr>
            </a:p>
          </p:txBody>
        </p:sp>
        <p:sp>
          <p:nvSpPr>
            <p:cNvPr id="34" name="圆角矩形 33"/>
            <p:cNvSpPr/>
            <p:nvPr>
              <p:custDataLst>
                <p:tags r:id="rId20"/>
              </p:custDataLst>
            </p:nvPr>
          </p:nvSpPr>
          <p:spPr>
            <a:xfrm>
              <a:off x="1095" y="7668"/>
              <a:ext cx="1148" cy="323"/>
            </a:xfrm>
            <a:prstGeom prst="roundRect">
              <a:avLst/>
            </a:prstGeom>
            <a:gradFill>
              <a:gsLst>
                <a:gs pos="42000">
                  <a:srgbClr val="ABD9CA"/>
                </a:gs>
                <a:gs pos="0">
                  <a:srgbClr val="C4E4DB"/>
                </a:gs>
                <a:gs pos="100000">
                  <a:srgbClr val="91CEB9"/>
                </a:gs>
              </a:gsLst>
              <a:lin scaled="1"/>
            </a:gra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a:solidFill>
                    <a:schemeClr val="tx1"/>
                  </a:solidFill>
                </a:rPr>
                <a:t>动力系统</a:t>
              </a:r>
              <a:endParaRPr lang="zh-CN" altLang="en-US" sz="1000">
                <a:solidFill>
                  <a:schemeClr val="tx1"/>
                </a:solidFill>
              </a:endParaRPr>
            </a:p>
          </p:txBody>
        </p:sp>
        <p:sp>
          <p:nvSpPr>
            <p:cNvPr id="35" name="圆角矩形 34"/>
            <p:cNvSpPr/>
            <p:nvPr>
              <p:custDataLst>
                <p:tags r:id="rId21"/>
              </p:custDataLst>
            </p:nvPr>
          </p:nvSpPr>
          <p:spPr>
            <a:xfrm>
              <a:off x="1095" y="8008"/>
              <a:ext cx="1147" cy="332"/>
            </a:xfrm>
            <a:prstGeom prst="roundRect">
              <a:avLst/>
            </a:prstGeom>
            <a:solidFill>
              <a:schemeClr val="accent1">
                <a:lumMod val="20000"/>
                <a:lumOff val="80000"/>
              </a:schemeClr>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a:solidFill>
                    <a:schemeClr val="tx1"/>
                  </a:solidFill>
                </a:rPr>
                <a:t>锅炉系统</a:t>
              </a:r>
              <a:endParaRPr lang="zh-CN" altLang="en-US" sz="1000">
                <a:solidFill>
                  <a:schemeClr val="tx1"/>
                </a:solidFill>
              </a:endParaRPr>
            </a:p>
          </p:txBody>
        </p:sp>
        <p:sp>
          <p:nvSpPr>
            <p:cNvPr id="36" name="圆角矩形 35"/>
            <p:cNvSpPr/>
            <p:nvPr>
              <p:custDataLst>
                <p:tags r:id="rId22"/>
              </p:custDataLst>
            </p:nvPr>
          </p:nvSpPr>
          <p:spPr>
            <a:xfrm>
              <a:off x="1095" y="8324"/>
              <a:ext cx="1147" cy="332"/>
            </a:xfrm>
            <a:prstGeom prst="roundRect">
              <a:avLst/>
            </a:prstGeom>
            <a:solidFill>
              <a:schemeClr val="accent1">
                <a:lumMod val="20000"/>
                <a:lumOff val="80000"/>
              </a:schemeClr>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a:solidFill>
                    <a:schemeClr val="tx1"/>
                  </a:solidFill>
                </a:rPr>
                <a:t>真空系统</a:t>
              </a:r>
              <a:endParaRPr lang="zh-CN" altLang="en-US" sz="1000">
                <a:solidFill>
                  <a:schemeClr val="tx1"/>
                </a:solidFill>
              </a:endParaRPr>
            </a:p>
          </p:txBody>
        </p:sp>
        <p:sp>
          <p:nvSpPr>
            <p:cNvPr id="37" name="圆角矩形 36"/>
            <p:cNvSpPr/>
            <p:nvPr>
              <p:custDataLst>
                <p:tags r:id="rId23"/>
              </p:custDataLst>
            </p:nvPr>
          </p:nvSpPr>
          <p:spPr>
            <a:xfrm>
              <a:off x="1095" y="8640"/>
              <a:ext cx="1147" cy="332"/>
            </a:xfrm>
            <a:prstGeom prst="roundRect">
              <a:avLst/>
            </a:prstGeom>
            <a:solidFill>
              <a:schemeClr val="accent1">
                <a:lumMod val="20000"/>
                <a:lumOff val="80000"/>
              </a:schemeClr>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a:solidFill>
                    <a:schemeClr val="tx1"/>
                  </a:solidFill>
                </a:rPr>
                <a:t>空压</a:t>
              </a:r>
              <a:r>
                <a:rPr lang="zh-CN" altLang="en-US" sz="1000">
                  <a:solidFill>
                    <a:schemeClr val="tx1"/>
                  </a:solidFill>
                </a:rPr>
                <a:t>制氮</a:t>
              </a:r>
              <a:endParaRPr lang="zh-CN" altLang="en-US" sz="1000">
                <a:solidFill>
                  <a:schemeClr val="tx1"/>
                </a:solidFill>
              </a:endParaRPr>
            </a:p>
          </p:txBody>
        </p:sp>
        <p:sp>
          <p:nvSpPr>
            <p:cNvPr id="38" name="圆角矩形 37"/>
            <p:cNvSpPr/>
            <p:nvPr>
              <p:custDataLst>
                <p:tags r:id="rId24"/>
              </p:custDataLst>
            </p:nvPr>
          </p:nvSpPr>
          <p:spPr>
            <a:xfrm>
              <a:off x="1096" y="8956"/>
              <a:ext cx="1147" cy="332"/>
            </a:xfrm>
            <a:prstGeom prst="roundRect">
              <a:avLst/>
            </a:prstGeom>
            <a:solidFill>
              <a:schemeClr val="accent1">
                <a:lumMod val="20000"/>
                <a:lumOff val="80000"/>
              </a:schemeClr>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a:solidFill>
                    <a:schemeClr val="tx1"/>
                  </a:solidFill>
                </a:rPr>
                <a:t>干燥</a:t>
              </a:r>
              <a:r>
                <a:rPr lang="zh-CN" altLang="en-US" sz="1000">
                  <a:solidFill>
                    <a:schemeClr val="tx1"/>
                  </a:solidFill>
                </a:rPr>
                <a:t>系统</a:t>
              </a:r>
              <a:endParaRPr lang="zh-CN" altLang="en-US" sz="1000">
                <a:solidFill>
                  <a:schemeClr val="tx1"/>
                </a:solidFill>
              </a:endParaRPr>
            </a:p>
          </p:txBody>
        </p:sp>
        <p:sp>
          <p:nvSpPr>
            <p:cNvPr id="39" name="圆角矩形 38"/>
            <p:cNvSpPr/>
            <p:nvPr>
              <p:custDataLst>
                <p:tags r:id="rId25"/>
              </p:custDataLst>
            </p:nvPr>
          </p:nvSpPr>
          <p:spPr>
            <a:xfrm>
              <a:off x="1096" y="9272"/>
              <a:ext cx="1203" cy="332"/>
            </a:xfrm>
            <a:prstGeom prst="roundRect">
              <a:avLst/>
            </a:prstGeom>
            <a:solidFill>
              <a:schemeClr val="accent1">
                <a:lumMod val="20000"/>
                <a:lumOff val="80000"/>
              </a:schemeClr>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900">
                  <a:solidFill>
                    <a:schemeClr val="tx1"/>
                  </a:solidFill>
                </a:rPr>
                <a:t>NMP</a:t>
              </a:r>
              <a:r>
                <a:rPr lang="zh-CN" altLang="en-US" sz="1000">
                  <a:solidFill>
                    <a:schemeClr val="tx1"/>
                  </a:solidFill>
                </a:rPr>
                <a:t>系统</a:t>
              </a:r>
              <a:endParaRPr lang="zh-CN" altLang="en-US" sz="1000">
                <a:solidFill>
                  <a:schemeClr val="tx1"/>
                </a:solidFill>
              </a:endParaRPr>
            </a:p>
          </p:txBody>
        </p:sp>
        <p:sp>
          <p:nvSpPr>
            <p:cNvPr id="40" name="圆角矩形 39"/>
            <p:cNvSpPr/>
            <p:nvPr>
              <p:custDataLst>
                <p:tags r:id="rId26"/>
              </p:custDataLst>
            </p:nvPr>
          </p:nvSpPr>
          <p:spPr>
            <a:xfrm>
              <a:off x="1096" y="9588"/>
              <a:ext cx="1203" cy="332"/>
            </a:xfrm>
            <a:prstGeom prst="roundRect">
              <a:avLst/>
            </a:prstGeom>
            <a:solidFill>
              <a:schemeClr val="accent1">
                <a:lumMod val="20000"/>
                <a:lumOff val="80000"/>
              </a:schemeClr>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000">
                  <a:solidFill>
                    <a:schemeClr val="tx1"/>
                  </a:solidFill>
                </a:rPr>
                <a:t>PCW</a:t>
              </a:r>
              <a:r>
                <a:rPr lang="zh-CN" altLang="en-US" sz="1000">
                  <a:solidFill>
                    <a:schemeClr val="tx1"/>
                  </a:solidFill>
                </a:rPr>
                <a:t>系统</a:t>
              </a:r>
              <a:endParaRPr lang="zh-CN" altLang="en-US" sz="1000">
                <a:solidFill>
                  <a:schemeClr val="tx1"/>
                </a:solidFill>
              </a:endParaRPr>
            </a:p>
          </p:txBody>
        </p:sp>
      </p:grpSp>
      <p:grpSp>
        <p:nvGrpSpPr>
          <p:cNvPr id="41" name="组合 40"/>
          <p:cNvGrpSpPr/>
          <p:nvPr/>
        </p:nvGrpSpPr>
        <p:grpSpPr>
          <a:xfrm>
            <a:off x="2874645" y="4827270"/>
            <a:ext cx="941070" cy="1543050"/>
            <a:chOff x="980" y="7545"/>
            <a:chExt cx="1482" cy="2430"/>
          </a:xfrm>
        </p:grpSpPr>
        <p:sp>
          <p:nvSpPr>
            <p:cNvPr id="42" name="圆角矩形 41"/>
            <p:cNvSpPr/>
            <p:nvPr>
              <p:custDataLst>
                <p:tags r:id="rId27"/>
              </p:custDataLst>
            </p:nvPr>
          </p:nvSpPr>
          <p:spPr>
            <a:xfrm>
              <a:off x="980" y="7545"/>
              <a:ext cx="1482" cy="2430"/>
            </a:xfrm>
            <a:prstGeom prst="roundRect">
              <a:avLst/>
            </a:prstGeom>
            <a:solidFill>
              <a:srgbClr val="FFC000"/>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solidFill>
                  <a:schemeClr val="tx1"/>
                </a:solidFill>
              </a:endParaRPr>
            </a:p>
          </p:txBody>
        </p:sp>
        <p:sp>
          <p:nvSpPr>
            <p:cNvPr id="43" name="圆角矩形 42"/>
            <p:cNvSpPr/>
            <p:nvPr>
              <p:custDataLst>
                <p:tags r:id="rId28"/>
              </p:custDataLst>
            </p:nvPr>
          </p:nvSpPr>
          <p:spPr>
            <a:xfrm>
              <a:off x="1095" y="7668"/>
              <a:ext cx="1148" cy="323"/>
            </a:xfrm>
            <a:prstGeom prst="roundRect">
              <a:avLst/>
            </a:prstGeom>
            <a:gradFill>
              <a:gsLst>
                <a:gs pos="42000">
                  <a:srgbClr val="ABD9CA"/>
                </a:gs>
                <a:gs pos="0">
                  <a:srgbClr val="C4E4DB"/>
                </a:gs>
                <a:gs pos="100000">
                  <a:srgbClr val="91CEB9"/>
                </a:gs>
              </a:gsLst>
              <a:lin scaled="1"/>
            </a:gra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a:solidFill>
                    <a:schemeClr val="tx1"/>
                  </a:solidFill>
                </a:rPr>
                <a:t>环境</a:t>
              </a:r>
              <a:r>
                <a:rPr lang="zh-CN" altLang="en-US" sz="1000">
                  <a:solidFill>
                    <a:schemeClr val="tx1"/>
                  </a:solidFill>
                </a:rPr>
                <a:t>监控</a:t>
              </a:r>
              <a:endParaRPr lang="zh-CN" altLang="en-US" sz="1000">
                <a:solidFill>
                  <a:schemeClr val="tx1"/>
                </a:solidFill>
              </a:endParaRPr>
            </a:p>
          </p:txBody>
        </p:sp>
        <p:sp>
          <p:nvSpPr>
            <p:cNvPr id="44" name="圆角矩形 43"/>
            <p:cNvSpPr/>
            <p:nvPr>
              <p:custDataLst>
                <p:tags r:id="rId29"/>
              </p:custDataLst>
            </p:nvPr>
          </p:nvSpPr>
          <p:spPr>
            <a:xfrm>
              <a:off x="1095" y="8008"/>
              <a:ext cx="1147" cy="332"/>
            </a:xfrm>
            <a:prstGeom prst="roundRect">
              <a:avLst/>
            </a:prstGeom>
            <a:solidFill>
              <a:schemeClr val="accent1">
                <a:lumMod val="20000"/>
                <a:lumOff val="80000"/>
              </a:schemeClr>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a:solidFill>
                    <a:schemeClr val="tx1"/>
                  </a:solidFill>
                </a:rPr>
                <a:t>温湿度</a:t>
              </a:r>
              <a:r>
                <a:rPr lang="zh-CN" altLang="en-US" sz="1000">
                  <a:solidFill>
                    <a:schemeClr val="tx1"/>
                  </a:solidFill>
                </a:rPr>
                <a:t>仪</a:t>
              </a:r>
              <a:endParaRPr lang="zh-CN" altLang="en-US" sz="1000">
                <a:solidFill>
                  <a:schemeClr val="tx1"/>
                </a:solidFill>
              </a:endParaRPr>
            </a:p>
          </p:txBody>
        </p:sp>
        <p:sp>
          <p:nvSpPr>
            <p:cNvPr id="45" name="圆角矩形 44"/>
            <p:cNvSpPr/>
            <p:nvPr>
              <p:custDataLst>
                <p:tags r:id="rId30"/>
              </p:custDataLst>
            </p:nvPr>
          </p:nvSpPr>
          <p:spPr>
            <a:xfrm>
              <a:off x="1095" y="8324"/>
              <a:ext cx="1147" cy="332"/>
            </a:xfrm>
            <a:prstGeom prst="roundRect">
              <a:avLst/>
            </a:prstGeom>
            <a:solidFill>
              <a:schemeClr val="accent1">
                <a:lumMod val="20000"/>
                <a:lumOff val="80000"/>
              </a:schemeClr>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a:solidFill>
                    <a:schemeClr val="tx1"/>
                  </a:solidFill>
                </a:rPr>
                <a:t>空调</a:t>
              </a:r>
              <a:r>
                <a:rPr lang="zh-CN" altLang="en-US" sz="1000">
                  <a:solidFill>
                    <a:schemeClr val="tx1"/>
                  </a:solidFill>
                </a:rPr>
                <a:t>系统</a:t>
              </a:r>
              <a:endParaRPr lang="zh-CN" altLang="en-US" sz="1000">
                <a:solidFill>
                  <a:schemeClr val="tx1"/>
                </a:solidFill>
              </a:endParaRPr>
            </a:p>
          </p:txBody>
        </p:sp>
        <p:sp>
          <p:nvSpPr>
            <p:cNvPr id="46" name="圆角矩形 45"/>
            <p:cNvSpPr/>
            <p:nvPr>
              <p:custDataLst>
                <p:tags r:id="rId31"/>
              </p:custDataLst>
            </p:nvPr>
          </p:nvSpPr>
          <p:spPr>
            <a:xfrm>
              <a:off x="1095" y="8640"/>
              <a:ext cx="1147" cy="332"/>
            </a:xfrm>
            <a:prstGeom prst="roundRect">
              <a:avLst/>
            </a:prstGeom>
            <a:solidFill>
              <a:schemeClr val="accent1">
                <a:lumMod val="20000"/>
                <a:lumOff val="80000"/>
              </a:schemeClr>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a:solidFill>
                    <a:schemeClr val="tx1"/>
                  </a:solidFill>
                </a:rPr>
                <a:t>照明</a:t>
              </a:r>
              <a:r>
                <a:rPr lang="zh-CN" altLang="en-US" sz="1000">
                  <a:solidFill>
                    <a:schemeClr val="tx1"/>
                  </a:solidFill>
                </a:rPr>
                <a:t>系统</a:t>
              </a:r>
              <a:endParaRPr lang="zh-CN" altLang="en-US" sz="1000">
                <a:solidFill>
                  <a:schemeClr val="tx1"/>
                </a:solidFill>
              </a:endParaRPr>
            </a:p>
          </p:txBody>
        </p:sp>
        <p:sp>
          <p:nvSpPr>
            <p:cNvPr id="47" name="圆角矩形 46"/>
            <p:cNvSpPr/>
            <p:nvPr>
              <p:custDataLst>
                <p:tags r:id="rId32"/>
              </p:custDataLst>
            </p:nvPr>
          </p:nvSpPr>
          <p:spPr>
            <a:xfrm>
              <a:off x="1096" y="8956"/>
              <a:ext cx="1147" cy="332"/>
            </a:xfrm>
            <a:prstGeom prst="roundRect">
              <a:avLst/>
            </a:prstGeom>
            <a:solidFill>
              <a:schemeClr val="accent1">
                <a:lumMod val="20000"/>
                <a:lumOff val="80000"/>
              </a:schemeClr>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a:solidFill>
                    <a:schemeClr val="tx1"/>
                  </a:solidFill>
                </a:rPr>
                <a:t>空气净化</a:t>
              </a:r>
              <a:endParaRPr lang="zh-CN" altLang="en-US" sz="1000">
                <a:solidFill>
                  <a:schemeClr val="tx1"/>
                </a:solidFill>
              </a:endParaRPr>
            </a:p>
          </p:txBody>
        </p:sp>
        <p:sp>
          <p:nvSpPr>
            <p:cNvPr id="48" name="圆角矩形 47"/>
            <p:cNvSpPr/>
            <p:nvPr>
              <p:custDataLst>
                <p:tags r:id="rId33"/>
              </p:custDataLst>
            </p:nvPr>
          </p:nvSpPr>
          <p:spPr>
            <a:xfrm>
              <a:off x="1096" y="9272"/>
              <a:ext cx="1147" cy="332"/>
            </a:xfrm>
            <a:prstGeom prst="roundRect">
              <a:avLst/>
            </a:prstGeom>
            <a:solidFill>
              <a:schemeClr val="accent1">
                <a:lumMod val="20000"/>
                <a:lumOff val="80000"/>
              </a:schemeClr>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a:solidFill>
                    <a:schemeClr val="tx1"/>
                  </a:solidFill>
                </a:rPr>
                <a:t>噪声</a:t>
              </a:r>
              <a:r>
                <a:rPr lang="zh-CN" altLang="en-US" sz="1000">
                  <a:solidFill>
                    <a:schemeClr val="tx1"/>
                  </a:solidFill>
                </a:rPr>
                <a:t>监测</a:t>
              </a:r>
              <a:endParaRPr lang="zh-CN" altLang="en-US" sz="1000">
                <a:solidFill>
                  <a:schemeClr val="tx1"/>
                </a:solidFill>
              </a:endParaRPr>
            </a:p>
          </p:txBody>
        </p:sp>
        <p:sp>
          <p:nvSpPr>
            <p:cNvPr id="49" name="圆角矩形 48"/>
            <p:cNvSpPr/>
            <p:nvPr>
              <p:custDataLst>
                <p:tags r:id="rId34"/>
              </p:custDataLst>
            </p:nvPr>
          </p:nvSpPr>
          <p:spPr>
            <a:xfrm>
              <a:off x="1096" y="9588"/>
              <a:ext cx="1146" cy="332"/>
            </a:xfrm>
            <a:prstGeom prst="roundRect">
              <a:avLst/>
            </a:prstGeom>
            <a:solidFill>
              <a:schemeClr val="accent1">
                <a:lumMod val="20000"/>
                <a:lumOff val="80000"/>
              </a:schemeClr>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a:solidFill>
                    <a:schemeClr val="tx1"/>
                  </a:solidFill>
                </a:rPr>
                <a:t>尘埃</a:t>
              </a:r>
              <a:r>
                <a:rPr lang="zh-CN" altLang="en-US" sz="1000">
                  <a:solidFill>
                    <a:schemeClr val="tx1"/>
                  </a:solidFill>
                </a:rPr>
                <a:t>监测</a:t>
              </a:r>
              <a:endParaRPr lang="zh-CN" altLang="en-US" sz="1000">
                <a:solidFill>
                  <a:schemeClr val="tx1"/>
                </a:solidFill>
              </a:endParaRPr>
            </a:p>
          </p:txBody>
        </p:sp>
      </p:grpSp>
      <p:grpSp>
        <p:nvGrpSpPr>
          <p:cNvPr id="50" name="组合 49"/>
          <p:cNvGrpSpPr/>
          <p:nvPr/>
        </p:nvGrpSpPr>
        <p:grpSpPr>
          <a:xfrm>
            <a:off x="3881120" y="4827270"/>
            <a:ext cx="941070" cy="1543050"/>
            <a:chOff x="980" y="7545"/>
            <a:chExt cx="1482" cy="2430"/>
          </a:xfrm>
        </p:grpSpPr>
        <p:sp>
          <p:nvSpPr>
            <p:cNvPr id="51" name="圆角矩形 50"/>
            <p:cNvSpPr/>
            <p:nvPr>
              <p:custDataLst>
                <p:tags r:id="rId35"/>
              </p:custDataLst>
            </p:nvPr>
          </p:nvSpPr>
          <p:spPr>
            <a:xfrm>
              <a:off x="980" y="7545"/>
              <a:ext cx="1482" cy="2430"/>
            </a:xfrm>
            <a:prstGeom prst="roundRect">
              <a:avLst/>
            </a:prstGeom>
            <a:solidFill>
              <a:srgbClr val="FFC000"/>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solidFill>
                  <a:schemeClr val="tx1"/>
                </a:solidFill>
              </a:endParaRPr>
            </a:p>
          </p:txBody>
        </p:sp>
        <p:sp>
          <p:nvSpPr>
            <p:cNvPr id="52" name="圆角矩形 51"/>
            <p:cNvSpPr/>
            <p:nvPr>
              <p:custDataLst>
                <p:tags r:id="rId36"/>
              </p:custDataLst>
            </p:nvPr>
          </p:nvSpPr>
          <p:spPr>
            <a:xfrm>
              <a:off x="1095" y="7668"/>
              <a:ext cx="1148" cy="323"/>
            </a:xfrm>
            <a:prstGeom prst="roundRect">
              <a:avLst/>
            </a:prstGeom>
            <a:gradFill>
              <a:gsLst>
                <a:gs pos="42000">
                  <a:srgbClr val="ABD9CA"/>
                </a:gs>
                <a:gs pos="0">
                  <a:srgbClr val="C4E4DB"/>
                </a:gs>
                <a:gs pos="100000">
                  <a:srgbClr val="91CEB9"/>
                </a:gs>
              </a:gsLst>
              <a:lin scaled="1"/>
            </a:gra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a:solidFill>
                    <a:schemeClr val="tx1"/>
                  </a:solidFill>
                </a:rPr>
                <a:t>电力</a:t>
              </a:r>
              <a:r>
                <a:rPr lang="zh-CN" altLang="en-US" sz="1000">
                  <a:solidFill>
                    <a:schemeClr val="tx1"/>
                  </a:solidFill>
                </a:rPr>
                <a:t>系统</a:t>
              </a:r>
              <a:endParaRPr lang="zh-CN" altLang="en-US" sz="1000">
                <a:solidFill>
                  <a:schemeClr val="tx1"/>
                </a:solidFill>
              </a:endParaRPr>
            </a:p>
          </p:txBody>
        </p:sp>
        <p:sp>
          <p:nvSpPr>
            <p:cNvPr id="53" name="圆角矩形 52"/>
            <p:cNvSpPr/>
            <p:nvPr>
              <p:custDataLst>
                <p:tags r:id="rId37"/>
              </p:custDataLst>
            </p:nvPr>
          </p:nvSpPr>
          <p:spPr>
            <a:xfrm>
              <a:off x="1095" y="8008"/>
              <a:ext cx="1147" cy="332"/>
            </a:xfrm>
            <a:prstGeom prst="roundRect">
              <a:avLst/>
            </a:prstGeom>
            <a:solidFill>
              <a:schemeClr val="accent1">
                <a:lumMod val="20000"/>
                <a:lumOff val="80000"/>
              </a:schemeClr>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a:solidFill>
                    <a:schemeClr val="tx1"/>
                  </a:solidFill>
                </a:rPr>
                <a:t>低压</a:t>
              </a:r>
              <a:r>
                <a:rPr lang="zh-CN" altLang="en-US" sz="1000">
                  <a:solidFill>
                    <a:schemeClr val="tx1"/>
                  </a:solidFill>
                </a:rPr>
                <a:t>监测</a:t>
              </a:r>
              <a:endParaRPr lang="zh-CN" altLang="en-US" sz="1000">
                <a:solidFill>
                  <a:schemeClr val="tx1"/>
                </a:solidFill>
              </a:endParaRPr>
            </a:p>
          </p:txBody>
        </p:sp>
        <p:sp>
          <p:nvSpPr>
            <p:cNvPr id="54" name="圆角矩形 53"/>
            <p:cNvSpPr/>
            <p:nvPr>
              <p:custDataLst>
                <p:tags r:id="rId38"/>
              </p:custDataLst>
            </p:nvPr>
          </p:nvSpPr>
          <p:spPr>
            <a:xfrm>
              <a:off x="1095" y="8324"/>
              <a:ext cx="1147" cy="332"/>
            </a:xfrm>
            <a:prstGeom prst="roundRect">
              <a:avLst/>
            </a:prstGeom>
            <a:solidFill>
              <a:schemeClr val="accent1">
                <a:lumMod val="20000"/>
                <a:lumOff val="80000"/>
              </a:schemeClr>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a:solidFill>
                    <a:schemeClr val="tx1"/>
                  </a:solidFill>
                </a:rPr>
                <a:t>高压</a:t>
              </a:r>
              <a:r>
                <a:rPr lang="zh-CN" altLang="en-US" sz="1000">
                  <a:solidFill>
                    <a:schemeClr val="tx1"/>
                  </a:solidFill>
                </a:rPr>
                <a:t>监测</a:t>
              </a:r>
              <a:endParaRPr lang="zh-CN" altLang="en-US" sz="1000">
                <a:solidFill>
                  <a:schemeClr val="tx1"/>
                </a:solidFill>
              </a:endParaRPr>
            </a:p>
          </p:txBody>
        </p:sp>
        <p:sp>
          <p:nvSpPr>
            <p:cNvPr id="55" name="圆角矩形 54"/>
            <p:cNvSpPr/>
            <p:nvPr>
              <p:custDataLst>
                <p:tags r:id="rId39"/>
              </p:custDataLst>
            </p:nvPr>
          </p:nvSpPr>
          <p:spPr>
            <a:xfrm>
              <a:off x="1095" y="8640"/>
              <a:ext cx="1147" cy="332"/>
            </a:xfrm>
            <a:prstGeom prst="roundRect">
              <a:avLst/>
            </a:prstGeom>
            <a:solidFill>
              <a:schemeClr val="accent1">
                <a:lumMod val="20000"/>
                <a:lumOff val="80000"/>
              </a:schemeClr>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a:solidFill>
                    <a:schemeClr val="tx1"/>
                  </a:solidFill>
                </a:rPr>
                <a:t>电</a:t>
              </a:r>
              <a:r>
                <a:rPr lang="zh-CN" altLang="en-US" sz="1000">
                  <a:solidFill>
                    <a:schemeClr val="tx1"/>
                  </a:solidFill>
                </a:rPr>
                <a:t>质量</a:t>
              </a:r>
              <a:endParaRPr lang="zh-CN" altLang="en-US" sz="1000">
                <a:solidFill>
                  <a:schemeClr val="tx1"/>
                </a:solidFill>
              </a:endParaRPr>
            </a:p>
          </p:txBody>
        </p:sp>
        <p:sp>
          <p:nvSpPr>
            <p:cNvPr id="56" name="圆角矩形 55"/>
            <p:cNvSpPr/>
            <p:nvPr>
              <p:custDataLst>
                <p:tags r:id="rId40"/>
              </p:custDataLst>
            </p:nvPr>
          </p:nvSpPr>
          <p:spPr>
            <a:xfrm>
              <a:off x="1096" y="8956"/>
              <a:ext cx="1147" cy="332"/>
            </a:xfrm>
            <a:prstGeom prst="roundRect">
              <a:avLst/>
            </a:prstGeom>
            <a:solidFill>
              <a:schemeClr val="accent1">
                <a:lumMod val="20000"/>
                <a:lumOff val="80000"/>
              </a:schemeClr>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a:solidFill>
                    <a:schemeClr val="tx1"/>
                  </a:solidFill>
                </a:rPr>
                <a:t>事件</a:t>
              </a:r>
              <a:r>
                <a:rPr lang="zh-CN" altLang="en-US" sz="1000">
                  <a:solidFill>
                    <a:schemeClr val="tx1"/>
                  </a:solidFill>
                </a:rPr>
                <a:t>录波</a:t>
              </a:r>
              <a:endParaRPr lang="zh-CN" altLang="en-US" sz="1000">
                <a:solidFill>
                  <a:schemeClr val="tx1"/>
                </a:solidFill>
              </a:endParaRPr>
            </a:p>
          </p:txBody>
        </p:sp>
        <p:sp>
          <p:nvSpPr>
            <p:cNvPr id="57" name="圆角矩形 56"/>
            <p:cNvSpPr/>
            <p:nvPr>
              <p:custDataLst>
                <p:tags r:id="rId41"/>
              </p:custDataLst>
            </p:nvPr>
          </p:nvSpPr>
          <p:spPr>
            <a:xfrm>
              <a:off x="1096" y="9272"/>
              <a:ext cx="1147" cy="332"/>
            </a:xfrm>
            <a:prstGeom prst="roundRect">
              <a:avLst/>
            </a:prstGeom>
            <a:solidFill>
              <a:schemeClr val="accent1">
                <a:lumMod val="20000"/>
                <a:lumOff val="80000"/>
              </a:schemeClr>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a:solidFill>
                    <a:schemeClr val="tx1"/>
                  </a:solidFill>
                </a:rPr>
                <a:t>光伏</a:t>
              </a:r>
              <a:r>
                <a:rPr lang="zh-CN" altLang="en-US" sz="1000">
                  <a:solidFill>
                    <a:schemeClr val="tx1"/>
                  </a:solidFill>
                </a:rPr>
                <a:t>系统</a:t>
              </a:r>
              <a:endParaRPr lang="zh-CN" altLang="en-US" sz="1000">
                <a:solidFill>
                  <a:schemeClr val="tx1"/>
                </a:solidFill>
              </a:endParaRPr>
            </a:p>
          </p:txBody>
        </p:sp>
        <p:sp>
          <p:nvSpPr>
            <p:cNvPr id="58" name="圆角矩形 57"/>
            <p:cNvSpPr/>
            <p:nvPr>
              <p:custDataLst>
                <p:tags r:id="rId42"/>
              </p:custDataLst>
            </p:nvPr>
          </p:nvSpPr>
          <p:spPr>
            <a:xfrm>
              <a:off x="1096" y="9588"/>
              <a:ext cx="1147" cy="332"/>
            </a:xfrm>
            <a:prstGeom prst="roundRect">
              <a:avLst/>
            </a:prstGeom>
            <a:solidFill>
              <a:schemeClr val="accent1">
                <a:lumMod val="20000"/>
                <a:lumOff val="80000"/>
              </a:schemeClr>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a:solidFill>
                    <a:schemeClr val="tx1"/>
                  </a:solidFill>
                </a:rPr>
                <a:t>柴发</a:t>
              </a:r>
              <a:r>
                <a:rPr lang="zh-CN" altLang="en-US" sz="1000">
                  <a:solidFill>
                    <a:schemeClr val="tx1"/>
                  </a:solidFill>
                </a:rPr>
                <a:t>系统</a:t>
              </a:r>
              <a:endParaRPr lang="zh-CN" altLang="en-US" sz="1000">
                <a:solidFill>
                  <a:schemeClr val="tx1"/>
                </a:solidFill>
              </a:endParaRPr>
            </a:p>
          </p:txBody>
        </p:sp>
      </p:grpSp>
      <p:grpSp>
        <p:nvGrpSpPr>
          <p:cNvPr id="59" name="组合 58"/>
          <p:cNvGrpSpPr/>
          <p:nvPr/>
        </p:nvGrpSpPr>
        <p:grpSpPr>
          <a:xfrm>
            <a:off x="4887595" y="4827270"/>
            <a:ext cx="941070" cy="1543050"/>
            <a:chOff x="980" y="7545"/>
            <a:chExt cx="1482" cy="2430"/>
          </a:xfrm>
        </p:grpSpPr>
        <p:sp>
          <p:nvSpPr>
            <p:cNvPr id="60" name="圆角矩形 59"/>
            <p:cNvSpPr/>
            <p:nvPr>
              <p:custDataLst>
                <p:tags r:id="rId43"/>
              </p:custDataLst>
            </p:nvPr>
          </p:nvSpPr>
          <p:spPr>
            <a:xfrm>
              <a:off x="980" y="7545"/>
              <a:ext cx="1482" cy="2430"/>
            </a:xfrm>
            <a:prstGeom prst="roundRect">
              <a:avLst/>
            </a:prstGeom>
            <a:solidFill>
              <a:srgbClr val="FFC000"/>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solidFill>
                  <a:schemeClr val="tx1"/>
                </a:solidFill>
              </a:endParaRPr>
            </a:p>
          </p:txBody>
        </p:sp>
        <p:sp>
          <p:nvSpPr>
            <p:cNvPr id="61" name="圆角矩形 60"/>
            <p:cNvSpPr/>
            <p:nvPr>
              <p:custDataLst>
                <p:tags r:id="rId44"/>
              </p:custDataLst>
            </p:nvPr>
          </p:nvSpPr>
          <p:spPr>
            <a:xfrm>
              <a:off x="1095" y="7668"/>
              <a:ext cx="1148" cy="323"/>
            </a:xfrm>
            <a:prstGeom prst="roundRect">
              <a:avLst/>
            </a:prstGeom>
            <a:gradFill>
              <a:gsLst>
                <a:gs pos="42000">
                  <a:srgbClr val="ABD9CA"/>
                </a:gs>
                <a:gs pos="0">
                  <a:srgbClr val="C4E4DB"/>
                </a:gs>
                <a:gs pos="100000">
                  <a:srgbClr val="91CEB9"/>
                </a:gs>
              </a:gsLst>
              <a:lin scaled="1"/>
            </a:gra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a:solidFill>
                    <a:schemeClr val="tx1"/>
                  </a:solidFill>
                </a:rPr>
                <a:t>环保系统</a:t>
              </a:r>
              <a:endParaRPr lang="zh-CN" altLang="en-US" sz="1000">
                <a:solidFill>
                  <a:schemeClr val="tx1"/>
                </a:solidFill>
              </a:endParaRPr>
            </a:p>
          </p:txBody>
        </p:sp>
        <p:sp>
          <p:nvSpPr>
            <p:cNvPr id="62" name="圆角矩形 61"/>
            <p:cNvSpPr/>
            <p:nvPr>
              <p:custDataLst>
                <p:tags r:id="rId45"/>
              </p:custDataLst>
            </p:nvPr>
          </p:nvSpPr>
          <p:spPr>
            <a:xfrm>
              <a:off x="1095" y="8008"/>
              <a:ext cx="1147" cy="332"/>
            </a:xfrm>
            <a:prstGeom prst="roundRect">
              <a:avLst/>
            </a:prstGeom>
            <a:solidFill>
              <a:schemeClr val="accent1">
                <a:lumMod val="20000"/>
                <a:lumOff val="80000"/>
              </a:schemeClr>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a:solidFill>
                    <a:schemeClr val="tx1"/>
                  </a:solidFill>
                </a:rPr>
                <a:t>废气系统</a:t>
              </a:r>
              <a:endParaRPr lang="zh-CN" altLang="en-US" sz="1000">
                <a:solidFill>
                  <a:schemeClr val="tx1"/>
                </a:solidFill>
              </a:endParaRPr>
            </a:p>
          </p:txBody>
        </p:sp>
        <p:sp>
          <p:nvSpPr>
            <p:cNvPr id="63" name="圆角矩形 62"/>
            <p:cNvSpPr/>
            <p:nvPr>
              <p:custDataLst>
                <p:tags r:id="rId46"/>
              </p:custDataLst>
            </p:nvPr>
          </p:nvSpPr>
          <p:spPr>
            <a:xfrm>
              <a:off x="1095" y="8324"/>
              <a:ext cx="1147" cy="332"/>
            </a:xfrm>
            <a:prstGeom prst="roundRect">
              <a:avLst/>
            </a:prstGeom>
            <a:solidFill>
              <a:schemeClr val="accent1">
                <a:lumMod val="20000"/>
                <a:lumOff val="80000"/>
              </a:schemeClr>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a:solidFill>
                    <a:schemeClr val="tx1"/>
                  </a:solidFill>
                </a:rPr>
                <a:t>沉淀池</a:t>
              </a:r>
              <a:endParaRPr lang="zh-CN" altLang="en-US" sz="1000">
                <a:solidFill>
                  <a:schemeClr val="tx1"/>
                </a:solidFill>
              </a:endParaRPr>
            </a:p>
          </p:txBody>
        </p:sp>
        <p:sp>
          <p:nvSpPr>
            <p:cNvPr id="64" name="圆角矩形 63"/>
            <p:cNvSpPr/>
            <p:nvPr>
              <p:custDataLst>
                <p:tags r:id="rId47"/>
              </p:custDataLst>
            </p:nvPr>
          </p:nvSpPr>
          <p:spPr>
            <a:xfrm>
              <a:off x="1095" y="8640"/>
              <a:ext cx="1147" cy="332"/>
            </a:xfrm>
            <a:prstGeom prst="roundRect">
              <a:avLst/>
            </a:prstGeom>
            <a:solidFill>
              <a:schemeClr val="accent1">
                <a:lumMod val="20000"/>
                <a:lumOff val="80000"/>
              </a:schemeClr>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a:solidFill>
                    <a:schemeClr val="tx1"/>
                  </a:solidFill>
                </a:rPr>
                <a:t>焚烧</a:t>
              </a:r>
              <a:r>
                <a:rPr lang="zh-CN" altLang="en-US" sz="1000">
                  <a:solidFill>
                    <a:schemeClr val="tx1"/>
                  </a:solidFill>
                </a:rPr>
                <a:t>塔</a:t>
              </a:r>
              <a:endParaRPr lang="zh-CN" altLang="en-US" sz="1000">
                <a:solidFill>
                  <a:schemeClr val="tx1"/>
                </a:solidFill>
              </a:endParaRPr>
            </a:p>
          </p:txBody>
        </p:sp>
        <p:sp>
          <p:nvSpPr>
            <p:cNvPr id="65" name="圆角矩形 64"/>
            <p:cNvSpPr/>
            <p:nvPr>
              <p:custDataLst>
                <p:tags r:id="rId48"/>
              </p:custDataLst>
            </p:nvPr>
          </p:nvSpPr>
          <p:spPr>
            <a:xfrm>
              <a:off x="1096" y="8956"/>
              <a:ext cx="1147" cy="332"/>
            </a:xfrm>
            <a:prstGeom prst="roundRect">
              <a:avLst/>
            </a:prstGeom>
            <a:solidFill>
              <a:schemeClr val="accent1">
                <a:lumMod val="20000"/>
                <a:lumOff val="80000"/>
              </a:schemeClr>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a:solidFill>
                    <a:schemeClr val="tx1"/>
                  </a:solidFill>
                  <a:sym typeface="+mn-ea"/>
                </a:rPr>
                <a:t>大气</a:t>
              </a:r>
              <a:r>
                <a:rPr lang="zh-CN" altLang="en-US" sz="1000">
                  <a:solidFill>
                    <a:schemeClr val="tx1"/>
                  </a:solidFill>
                </a:rPr>
                <a:t>监测</a:t>
              </a:r>
              <a:endParaRPr lang="zh-CN" altLang="en-US" sz="1000">
                <a:solidFill>
                  <a:schemeClr val="tx1"/>
                </a:solidFill>
              </a:endParaRPr>
            </a:p>
          </p:txBody>
        </p:sp>
        <p:sp>
          <p:nvSpPr>
            <p:cNvPr id="66" name="圆角矩形 65"/>
            <p:cNvSpPr/>
            <p:nvPr>
              <p:custDataLst>
                <p:tags r:id="rId49"/>
              </p:custDataLst>
            </p:nvPr>
          </p:nvSpPr>
          <p:spPr>
            <a:xfrm>
              <a:off x="1096" y="9272"/>
              <a:ext cx="1147" cy="332"/>
            </a:xfrm>
            <a:prstGeom prst="roundRect">
              <a:avLst/>
            </a:prstGeom>
            <a:solidFill>
              <a:schemeClr val="accent1">
                <a:lumMod val="20000"/>
                <a:lumOff val="80000"/>
              </a:schemeClr>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a:solidFill>
                    <a:schemeClr val="tx1"/>
                  </a:solidFill>
                </a:rPr>
                <a:t>废渣</a:t>
              </a:r>
              <a:r>
                <a:rPr lang="zh-CN" altLang="en-US" sz="1000">
                  <a:solidFill>
                    <a:schemeClr val="tx1"/>
                  </a:solidFill>
                  <a:sym typeface="+mn-ea"/>
                </a:rPr>
                <a:t>系统</a:t>
              </a:r>
              <a:endParaRPr lang="zh-CN" altLang="en-US" sz="1000">
                <a:solidFill>
                  <a:schemeClr val="tx1"/>
                </a:solidFill>
                <a:sym typeface="+mn-ea"/>
              </a:endParaRPr>
            </a:p>
          </p:txBody>
        </p:sp>
        <p:sp>
          <p:nvSpPr>
            <p:cNvPr id="67" name="圆角矩形 66"/>
            <p:cNvSpPr/>
            <p:nvPr>
              <p:custDataLst>
                <p:tags r:id="rId50"/>
              </p:custDataLst>
            </p:nvPr>
          </p:nvSpPr>
          <p:spPr>
            <a:xfrm>
              <a:off x="1096" y="9588"/>
              <a:ext cx="1147" cy="332"/>
            </a:xfrm>
            <a:prstGeom prst="roundRect">
              <a:avLst/>
            </a:prstGeom>
            <a:solidFill>
              <a:schemeClr val="accent1">
                <a:lumMod val="20000"/>
                <a:lumOff val="80000"/>
              </a:schemeClr>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a:solidFill>
                    <a:schemeClr val="tx1"/>
                  </a:solidFill>
                </a:rPr>
                <a:t>废水</a:t>
              </a:r>
              <a:r>
                <a:rPr lang="zh-CN" altLang="en-US" sz="1000">
                  <a:solidFill>
                    <a:schemeClr val="tx1"/>
                  </a:solidFill>
                </a:rPr>
                <a:t>系统</a:t>
              </a:r>
              <a:endParaRPr lang="zh-CN" altLang="en-US" sz="1000">
                <a:solidFill>
                  <a:schemeClr val="tx1"/>
                </a:solidFill>
              </a:endParaRPr>
            </a:p>
          </p:txBody>
        </p:sp>
      </p:grpSp>
      <p:sp>
        <p:nvSpPr>
          <p:cNvPr id="129" name="圆角矩形 128"/>
          <p:cNvSpPr/>
          <p:nvPr>
            <p:custDataLst>
              <p:tags r:id="rId51"/>
            </p:custDataLst>
          </p:nvPr>
        </p:nvSpPr>
        <p:spPr>
          <a:xfrm>
            <a:off x="10349865" y="3091815"/>
            <a:ext cx="1006475" cy="283210"/>
          </a:xfrm>
          <a:prstGeom prst="roundRect">
            <a:avLst/>
          </a:prstGeom>
          <a:solidFill>
            <a:schemeClr val="accent1">
              <a:lumMod val="20000"/>
              <a:lumOff val="80000"/>
            </a:schemeClr>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a:solidFill>
                  <a:schemeClr val="tx1"/>
                </a:solidFill>
              </a:rPr>
              <a:t>服务中台</a:t>
            </a:r>
            <a:endParaRPr lang="zh-CN" altLang="en-US" sz="1000">
              <a:solidFill>
                <a:schemeClr val="tx1"/>
              </a:solidFill>
            </a:endParaRPr>
          </a:p>
        </p:txBody>
      </p:sp>
      <p:sp>
        <p:nvSpPr>
          <p:cNvPr id="131" name="圆角矩形 130"/>
          <p:cNvSpPr/>
          <p:nvPr>
            <p:custDataLst>
              <p:tags r:id="rId52"/>
            </p:custDataLst>
          </p:nvPr>
        </p:nvSpPr>
        <p:spPr>
          <a:xfrm>
            <a:off x="9095740" y="3091815"/>
            <a:ext cx="1006475" cy="283210"/>
          </a:xfrm>
          <a:prstGeom prst="roundRect">
            <a:avLst/>
          </a:prstGeom>
          <a:solidFill>
            <a:schemeClr val="accent1">
              <a:lumMod val="20000"/>
              <a:lumOff val="80000"/>
            </a:schemeClr>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sz="1000">
                <a:solidFill>
                  <a:schemeClr val="tx1"/>
                </a:solidFill>
              </a:rPr>
              <a:t>调度中台</a:t>
            </a:r>
            <a:endParaRPr lang="zh-CN" sz="1000">
              <a:solidFill>
                <a:schemeClr val="tx1"/>
              </a:solidFill>
            </a:endParaRPr>
          </a:p>
        </p:txBody>
      </p:sp>
      <p:sp>
        <p:nvSpPr>
          <p:cNvPr id="132" name="圆角矩形 131"/>
          <p:cNvSpPr/>
          <p:nvPr>
            <p:custDataLst>
              <p:tags r:id="rId53"/>
            </p:custDataLst>
          </p:nvPr>
        </p:nvSpPr>
        <p:spPr>
          <a:xfrm>
            <a:off x="6587490" y="3091815"/>
            <a:ext cx="1006475" cy="283210"/>
          </a:xfrm>
          <a:prstGeom prst="roundRect">
            <a:avLst/>
          </a:prstGeom>
          <a:solidFill>
            <a:schemeClr val="accent1">
              <a:lumMod val="20000"/>
              <a:lumOff val="80000"/>
            </a:schemeClr>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a:solidFill>
                  <a:schemeClr val="tx1"/>
                </a:solidFill>
              </a:rPr>
              <a:t>日志中台</a:t>
            </a:r>
            <a:endParaRPr lang="zh-CN" altLang="en-US" sz="1000">
              <a:solidFill>
                <a:schemeClr val="tx1"/>
              </a:solidFill>
            </a:endParaRPr>
          </a:p>
        </p:txBody>
      </p:sp>
      <p:sp>
        <p:nvSpPr>
          <p:cNvPr id="133" name="圆角矩形 132"/>
          <p:cNvSpPr/>
          <p:nvPr>
            <p:custDataLst>
              <p:tags r:id="rId54"/>
            </p:custDataLst>
          </p:nvPr>
        </p:nvSpPr>
        <p:spPr>
          <a:xfrm>
            <a:off x="7841615" y="3091815"/>
            <a:ext cx="1006475" cy="283210"/>
          </a:xfrm>
          <a:prstGeom prst="roundRect">
            <a:avLst/>
          </a:prstGeom>
          <a:solidFill>
            <a:schemeClr val="accent1">
              <a:lumMod val="20000"/>
              <a:lumOff val="80000"/>
            </a:schemeClr>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a:solidFill>
                  <a:schemeClr val="tx1"/>
                </a:solidFill>
              </a:rPr>
              <a:t>消息中台</a:t>
            </a:r>
            <a:endParaRPr lang="zh-CN" altLang="en-US" sz="1000">
              <a:solidFill>
                <a:schemeClr val="tx1"/>
              </a:solidFill>
            </a:endParaRPr>
          </a:p>
        </p:txBody>
      </p:sp>
      <p:sp>
        <p:nvSpPr>
          <p:cNvPr id="135" name="圆角矩形 134"/>
          <p:cNvSpPr/>
          <p:nvPr>
            <p:custDataLst>
              <p:tags r:id="rId55"/>
            </p:custDataLst>
          </p:nvPr>
        </p:nvSpPr>
        <p:spPr>
          <a:xfrm>
            <a:off x="1668780" y="4004945"/>
            <a:ext cx="4090670" cy="379730"/>
          </a:xfrm>
          <a:prstGeom prst="roundRect">
            <a:avLst>
              <a:gd name="adj" fmla="val 10873"/>
            </a:avLst>
          </a:prstGeom>
          <a:solidFill>
            <a:schemeClr val="accent1">
              <a:lumMod val="20000"/>
              <a:lumOff val="80000"/>
            </a:schemeClr>
          </a:solidFill>
          <a:ln w="63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a:solidFill>
                  <a:schemeClr val="tx1"/>
                </a:solidFill>
              </a:rPr>
              <a:t>健康管理、监控管理、设备管理、报修管理、能源管理</a:t>
            </a:r>
            <a:endParaRPr lang="zh-CN" altLang="en-US" sz="1200">
              <a:solidFill>
                <a:schemeClr val="tx1"/>
              </a:solidFill>
            </a:endParaRPr>
          </a:p>
        </p:txBody>
      </p:sp>
      <p:sp>
        <p:nvSpPr>
          <p:cNvPr id="141" name="上下箭头 140"/>
          <p:cNvSpPr/>
          <p:nvPr>
            <p:custDataLst>
              <p:tags r:id="rId56"/>
            </p:custDataLst>
          </p:nvPr>
        </p:nvSpPr>
        <p:spPr>
          <a:xfrm>
            <a:off x="2014220" y="4437380"/>
            <a:ext cx="142240" cy="355600"/>
          </a:xfrm>
          <a:prstGeom prst="upDown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0" name="上下箭头 139"/>
          <p:cNvSpPr/>
          <p:nvPr>
            <p:custDataLst>
              <p:tags r:id="rId57"/>
            </p:custDataLst>
          </p:nvPr>
        </p:nvSpPr>
        <p:spPr>
          <a:xfrm>
            <a:off x="3382645" y="4437380"/>
            <a:ext cx="142240" cy="355600"/>
          </a:xfrm>
          <a:prstGeom prst="upDown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3" name="上下箭头 142"/>
          <p:cNvSpPr/>
          <p:nvPr>
            <p:custDataLst>
              <p:tags r:id="rId58"/>
            </p:custDataLst>
          </p:nvPr>
        </p:nvSpPr>
        <p:spPr>
          <a:xfrm>
            <a:off x="4535805" y="4437380"/>
            <a:ext cx="142240" cy="355600"/>
          </a:xfrm>
          <a:prstGeom prst="upDown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4" name="文本框 143"/>
          <p:cNvSpPr txBox="1"/>
          <p:nvPr>
            <p:custDataLst>
              <p:tags r:id="rId59"/>
            </p:custDataLst>
          </p:nvPr>
        </p:nvSpPr>
        <p:spPr>
          <a:xfrm>
            <a:off x="2138680" y="4437380"/>
            <a:ext cx="537845" cy="254000"/>
          </a:xfrm>
          <a:prstGeom prst="rect">
            <a:avLst/>
          </a:prstGeom>
          <a:noFill/>
        </p:spPr>
        <p:txBody>
          <a:bodyPr wrap="square" rtlCol="0" anchor="t">
            <a:noAutofit/>
          </a:bodyPr>
          <a:p>
            <a:r>
              <a:rPr lang="zh-CN" altLang="en-US" sz="1200">
                <a:sym typeface="+mn-ea"/>
              </a:rPr>
              <a:t>监控</a:t>
            </a:r>
            <a:endParaRPr lang="zh-CN" altLang="en-US" sz="1200">
              <a:sym typeface="+mn-ea"/>
            </a:endParaRPr>
          </a:p>
        </p:txBody>
      </p:sp>
      <p:sp>
        <p:nvSpPr>
          <p:cNvPr id="145" name="文本框 144"/>
          <p:cNvSpPr txBox="1"/>
          <p:nvPr>
            <p:custDataLst>
              <p:tags r:id="rId60"/>
            </p:custDataLst>
          </p:nvPr>
        </p:nvSpPr>
        <p:spPr>
          <a:xfrm>
            <a:off x="3526790" y="4437380"/>
            <a:ext cx="537845" cy="254000"/>
          </a:xfrm>
          <a:prstGeom prst="rect">
            <a:avLst/>
          </a:prstGeom>
          <a:noFill/>
        </p:spPr>
        <p:txBody>
          <a:bodyPr wrap="square" rtlCol="0" anchor="t">
            <a:noAutofit/>
          </a:bodyPr>
          <a:p>
            <a:r>
              <a:rPr lang="zh-CN" altLang="en-US" sz="1200">
                <a:sym typeface="+mn-ea"/>
              </a:rPr>
              <a:t>运维</a:t>
            </a:r>
            <a:endParaRPr lang="zh-CN" altLang="en-US" sz="1200">
              <a:sym typeface="+mn-ea"/>
            </a:endParaRPr>
          </a:p>
        </p:txBody>
      </p:sp>
      <p:sp>
        <p:nvSpPr>
          <p:cNvPr id="146" name="文本框 145"/>
          <p:cNvSpPr txBox="1"/>
          <p:nvPr>
            <p:custDataLst>
              <p:tags r:id="rId61"/>
            </p:custDataLst>
          </p:nvPr>
        </p:nvSpPr>
        <p:spPr>
          <a:xfrm>
            <a:off x="4751705" y="4437380"/>
            <a:ext cx="537845" cy="254000"/>
          </a:xfrm>
          <a:prstGeom prst="rect">
            <a:avLst/>
          </a:prstGeom>
          <a:noFill/>
        </p:spPr>
        <p:txBody>
          <a:bodyPr wrap="square" rtlCol="0" anchor="t">
            <a:noAutofit/>
          </a:bodyPr>
          <a:p>
            <a:r>
              <a:rPr lang="zh-CN" altLang="en-US" sz="1200">
                <a:sym typeface="+mn-ea"/>
              </a:rPr>
              <a:t>能耗</a:t>
            </a:r>
            <a:endParaRPr lang="zh-CN" altLang="en-US" sz="1200">
              <a:sym typeface="+mn-ea"/>
            </a:endParaRPr>
          </a:p>
        </p:txBody>
      </p:sp>
      <p:sp>
        <p:nvSpPr>
          <p:cNvPr id="147" name="圆角矩形 146"/>
          <p:cNvSpPr/>
          <p:nvPr>
            <p:custDataLst>
              <p:tags r:id="rId62"/>
            </p:custDataLst>
          </p:nvPr>
        </p:nvSpPr>
        <p:spPr>
          <a:xfrm>
            <a:off x="775970" y="3914140"/>
            <a:ext cx="5211445" cy="2522220"/>
          </a:xfrm>
          <a:prstGeom prst="roundRect">
            <a:avLst>
              <a:gd name="adj" fmla="val 6541"/>
            </a:avLst>
          </a:prstGeom>
          <a:noFill/>
          <a:ln w="12700" cmpd="sng">
            <a:solidFill>
              <a:schemeClr val="bg2">
                <a:lumMod val="9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8" name="文本框 147"/>
          <p:cNvSpPr txBox="1"/>
          <p:nvPr/>
        </p:nvSpPr>
        <p:spPr>
          <a:xfrm>
            <a:off x="863600" y="4004945"/>
            <a:ext cx="806450" cy="451485"/>
          </a:xfrm>
          <a:prstGeom prst="rect">
            <a:avLst/>
          </a:prstGeom>
          <a:solidFill>
            <a:srgbClr val="F69200"/>
          </a:solidFill>
          <a:ln w="9525">
            <a:solidFill>
              <a:schemeClr val="tx1"/>
            </a:solidFill>
          </a:ln>
        </p:spPr>
        <p:txBody>
          <a:bodyPr wrap="square" rtlCol="0" anchor="t">
            <a:noAutofit/>
          </a:bodyPr>
          <a:p>
            <a:r>
              <a:rPr lang="en-US" altLang="zh-CN" sz="1200">
                <a:sym typeface="+mn-ea"/>
              </a:rPr>
              <a:t>A</a:t>
            </a:r>
            <a:r>
              <a:rPr lang="zh-CN" altLang="en-US" sz="1200">
                <a:sym typeface="+mn-ea"/>
              </a:rPr>
              <a:t>厂区</a:t>
            </a:r>
            <a:r>
              <a:rPr lang="en-US" altLang="zh-CN" sz="1200">
                <a:sym typeface="+mn-ea"/>
              </a:rPr>
              <a:t>FMCS</a:t>
            </a:r>
            <a:endParaRPr lang="en-US" altLang="zh-CN" sz="1200">
              <a:sym typeface="+mn-ea"/>
            </a:endParaRPr>
          </a:p>
        </p:txBody>
      </p:sp>
      <p:sp>
        <p:nvSpPr>
          <p:cNvPr id="150" name="圆角矩形 149"/>
          <p:cNvSpPr/>
          <p:nvPr>
            <p:custDataLst>
              <p:tags r:id="rId63"/>
            </p:custDataLst>
          </p:nvPr>
        </p:nvSpPr>
        <p:spPr>
          <a:xfrm>
            <a:off x="765175" y="2988945"/>
            <a:ext cx="495300" cy="452120"/>
          </a:xfrm>
          <a:prstGeom prst="roundRect">
            <a:avLst/>
          </a:prstGeom>
          <a:solidFill>
            <a:schemeClr val="accent1">
              <a:lumMod val="20000"/>
              <a:lumOff val="80000"/>
            </a:schemeClr>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a:solidFill>
                  <a:schemeClr val="tx1"/>
                </a:solidFill>
              </a:rPr>
              <a:t>数据</a:t>
            </a:r>
            <a:endParaRPr lang="zh-CN" altLang="en-US" sz="1000">
              <a:solidFill>
                <a:schemeClr val="tx1"/>
              </a:solidFill>
            </a:endParaRPr>
          </a:p>
          <a:p>
            <a:pPr algn="ctr"/>
            <a:r>
              <a:rPr lang="zh-CN" altLang="en-US" sz="1000">
                <a:solidFill>
                  <a:schemeClr val="tx1"/>
                </a:solidFill>
              </a:rPr>
              <a:t>中台</a:t>
            </a:r>
            <a:endParaRPr lang="zh-CN" altLang="en-US" sz="1000">
              <a:solidFill>
                <a:schemeClr val="tx1"/>
              </a:solidFill>
            </a:endParaRPr>
          </a:p>
        </p:txBody>
      </p:sp>
      <p:sp>
        <p:nvSpPr>
          <p:cNvPr id="223" name="圆角矩形 222"/>
          <p:cNvSpPr/>
          <p:nvPr>
            <p:custDataLst>
              <p:tags r:id="rId64"/>
            </p:custDataLst>
          </p:nvPr>
        </p:nvSpPr>
        <p:spPr>
          <a:xfrm>
            <a:off x="1487805" y="2593975"/>
            <a:ext cx="795020" cy="296545"/>
          </a:xfrm>
          <a:prstGeom prst="roundRect">
            <a:avLst>
              <a:gd name="adj" fmla="val 8173"/>
            </a:avLst>
          </a:prstGeom>
          <a:solidFill>
            <a:srgbClr val="8DF9D2"/>
          </a:solidFill>
          <a:ln w="63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a:solidFill>
                  <a:schemeClr val="tx1"/>
                </a:solidFill>
                <a:sym typeface="+mn-ea"/>
              </a:rPr>
              <a:t>财务系统</a:t>
            </a:r>
            <a:endParaRPr lang="zh-CN" altLang="en-US" sz="1000">
              <a:solidFill>
                <a:schemeClr val="tx1"/>
              </a:solidFill>
              <a:sym typeface="+mn-ea"/>
            </a:endParaRPr>
          </a:p>
        </p:txBody>
      </p:sp>
      <p:sp>
        <p:nvSpPr>
          <p:cNvPr id="217" name="圆角矩形 216"/>
          <p:cNvSpPr/>
          <p:nvPr>
            <p:custDataLst>
              <p:tags r:id="rId65"/>
            </p:custDataLst>
          </p:nvPr>
        </p:nvSpPr>
        <p:spPr>
          <a:xfrm>
            <a:off x="2724785" y="2593975"/>
            <a:ext cx="955040" cy="296545"/>
          </a:xfrm>
          <a:prstGeom prst="roundRect">
            <a:avLst>
              <a:gd name="adj" fmla="val 8173"/>
            </a:avLst>
          </a:prstGeom>
          <a:solidFill>
            <a:srgbClr val="8DF9D2"/>
          </a:solidFill>
          <a:ln w="63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000">
                <a:solidFill>
                  <a:schemeClr val="tx1"/>
                </a:solidFill>
                <a:sym typeface="+mn-ea"/>
              </a:rPr>
              <a:t>MES</a:t>
            </a:r>
            <a:r>
              <a:rPr lang="zh-CN" altLang="en-US" sz="1000">
                <a:solidFill>
                  <a:schemeClr val="tx1"/>
                </a:solidFill>
                <a:sym typeface="+mn-ea"/>
              </a:rPr>
              <a:t>系统</a:t>
            </a:r>
            <a:endParaRPr lang="zh-CN" altLang="en-US" sz="1000">
              <a:solidFill>
                <a:schemeClr val="tx1"/>
              </a:solidFill>
              <a:sym typeface="+mn-ea"/>
            </a:endParaRPr>
          </a:p>
        </p:txBody>
      </p:sp>
      <p:sp>
        <p:nvSpPr>
          <p:cNvPr id="218" name="圆角矩形 217"/>
          <p:cNvSpPr/>
          <p:nvPr>
            <p:custDataLst>
              <p:tags r:id="rId66"/>
            </p:custDataLst>
          </p:nvPr>
        </p:nvSpPr>
        <p:spPr>
          <a:xfrm>
            <a:off x="4121785" y="2593975"/>
            <a:ext cx="989330" cy="296545"/>
          </a:xfrm>
          <a:prstGeom prst="roundRect">
            <a:avLst>
              <a:gd name="adj" fmla="val 8173"/>
            </a:avLst>
          </a:prstGeom>
          <a:solidFill>
            <a:srgbClr val="8DF9D2"/>
          </a:solidFill>
          <a:ln w="63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a:solidFill>
                  <a:schemeClr val="tx1"/>
                </a:solidFill>
                <a:sym typeface="+mn-ea"/>
              </a:rPr>
              <a:t>安全系统</a:t>
            </a:r>
            <a:endParaRPr lang="zh-CN" altLang="en-US" sz="1000">
              <a:solidFill>
                <a:schemeClr val="tx1"/>
              </a:solidFill>
              <a:sym typeface="+mn-ea"/>
            </a:endParaRPr>
          </a:p>
        </p:txBody>
      </p:sp>
      <p:sp>
        <p:nvSpPr>
          <p:cNvPr id="219" name="圆角矩形 218"/>
          <p:cNvSpPr/>
          <p:nvPr>
            <p:custDataLst>
              <p:tags r:id="rId67"/>
            </p:custDataLst>
          </p:nvPr>
        </p:nvSpPr>
        <p:spPr>
          <a:xfrm>
            <a:off x="5553075" y="2593975"/>
            <a:ext cx="795020" cy="296545"/>
          </a:xfrm>
          <a:prstGeom prst="roundRect">
            <a:avLst>
              <a:gd name="adj" fmla="val 8173"/>
            </a:avLst>
          </a:prstGeom>
          <a:solidFill>
            <a:srgbClr val="8DF9D2"/>
          </a:solidFill>
          <a:ln w="63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a:solidFill>
                  <a:schemeClr val="tx1"/>
                </a:solidFill>
                <a:sym typeface="+mn-ea"/>
              </a:rPr>
              <a:t>办公系统</a:t>
            </a:r>
            <a:endParaRPr lang="zh-CN" altLang="en-US" sz="1000">
              <a:solidFill>
                <a:schemeClr val="tx1"/>
              </a:solidFill>
              <a:sym typeface="+mn-ea"/>
            </a:endParaRPr>
          </a:p>
        </p:txBody>
      </p:sp>
      <p:sp>
        <p:nvSpPr>
          <p:cNvPr id="220" name="圆角矩形 219"/>
          <p:cNvSpPr/>
          <p:nvPr>
            <p:custDataLst>
              <p:tags r:id="rId68"/>
            </p:custDataLst>
          </p:nvPr>
        </p:nvSpPr>
        <p:spPr>
          <a:xfrm>
            <a:off x="6790055" y="2593975"/>
            <a:ext cx="795020" cy="296545"/>
          </a:xfrm>
          <a:prstGeom prst="roundRect">
            <a:avLst>
              <a:gd name="adj" fmla="val 8173"/>
            </a:avLst>
          </a:prstGeom>
          <a:solidFill>
            <a:srgbClr val="8DF9D2"/>
          </a:solidFill>
          <a:ln w="63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a:solidFill>
                  <a:schemeClr val="tx1"/>
                </a:solidFill>
                <a:sym typeface="+mn-ea"/>
              </a:rPr>
              <a:t>库存系统</a:t>
            </a:r>
            <a:endParaRPr lang="zh-CN" altLang="en-US" sz="1000">
              <a:solidFill>
                <a:schemeClr val="tx1"/>
              </a:solidFill>
              <a:sym typeface="+mn-ea"/>
            </a:endParaRPr>
          </a:p>
        </p:txBody>
      </p:sp>
      <p:sp>
        <p:nvSpPr>
          <p:cNvPr id="221" name="圆角矩形 220"/>
          <p:cNvSpPr/>
          <p:nvPr>
            <p:custDataLst>
              <p:tags r:id="rId69"/>
            </p:custDataLst>
          </p:nvPr>
        </p:nvSpPr>
        <p:spPr>
          <a:xfrm>
            <a:off x="8027035" y="2593975"/>
            <a:ext cx="795020" cy="296545"/>
          </a:xfrm>
          <a:prstGeom prst="roundRect">
            <a:avLst>
              <a:gd name="adj" fmla="val 8173"/>
            </a:avLst>
          </a:prstGeom>
          <a:solidFill>
            <a:srgbClr val="8DF9D2"/>
          </a:solidFill>
          <a:ln w="63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a:solidFill>
                  <a:schemeClr val="tx1"/>
                </a:solidFill>
                <a:sym typeface="+mn-ea"/>
              </a:rPr>
              <a:t>生产系统</a:t>
            </a:r>
            <a:endParaRPr lang="zh-CN" altLang="en-US" sz="1000">
              <a:solidFill>
                <a:schemeClr val="tx1"/>
              </a:solidFill>
              <a:sym typeface="+mn-ea"/>
            </a:endParaRPr>
          </a:p>
        </p:txBody>
      </p:sp>
      <p:sp>
        <p:nvSpPr>
          <p:cNvPr id="222" name="圆角矩形 221"/>
          <p:cNvSpPr/>
          <p:nvPr>
            <p:custDataLst>
              <p:tags r:id="rId70"/>
            </p:custDataLst>
          </p:nvPr>
        </p:nvSpPr>
        <p:spPr>
          <a:xfrm>
            <a:off x="9264015" y="2593975"/>
            <a:ext cx="795020" cy="296545"/>
          </a:xfrm>
          <a:prstGeom prst="roundRect">
            <a:avLst>
              <a:gd name="adj" fmla="val 8173"/>
            </a:avLst>
          </a:prstGeom>
          <a:solidFill>
            <a:srgbClr val="8DF9D2"/>
          </a:solidFill>
          <a:ln w="63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a:solidFill>
                  <a:schemeClr val="tx1"/>
                </a:solidFill>
                <a:sym typeface="+mn-ea"/>
              </a:rPr>
              <a:t>邮件系统</a:t>
            </a:r>
            <a:endParaRPr lang="zh-CN" altLang="en-US" sz="1000">
              <a:solidFill>
                <a:schemeClr val="tx1"/>
              </a:solidFill>
              <a:sym typeface="+mn-ea"/>
            </a:endParaRPr>
          </a:p>
        </p:txBody>
      </p:sp>
      <p:sp>
        <p:nvSpPr>
          <p:cNvPr id="224" name="圆角矩形 223"/>
          <p:cNvSpPr/>
          <p:nvPr>
            <p:custDataLst>
              <p:tags r:id="rId71"/>
            </p:custDataLst>
          </p:nvPr>
        </p:nvSpPr>
        <p:spPr>
          <a:xfrm>
            <a:off x="10500995" y="2593975"/>
            <a:ext cx="795020" cy="296545"/>
          </a:xfrm>
          <a:prstGeom prst="roundRect">
            <a:avLst>
              <a:gd name="adj" fmla="val 8173"/>
            </a:avLst>
          </a:prstGeom>
          <a:solidFill>
            <a:srgbClr val="8DF9D2"/>
          </a:solidFill>
          <a:ln w="63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a:solidFill>
                  <a:schemeClr val="tx1"/>
                </a:solidFill>
                <a:sym typeface="+mn-ea"/>
              </a:rPr>
              <a:t>文件系统</a:t>
            </a:r>
            <a:endParaRPr lang="zh-CN" altLang="en-US" sz="1000">
              <a:solidFill>
                <a:schemeClr val="tx1"/>
              </a:solidFill>
              <a:sym typeface="+mn-ea"/>
            </a:endParaRPr>
          </a:p>
        </p:txBody>
      </p:sp>
      <p:sp>
        <p:nvSpPr>
          <p:cNvPr id="226" name="文本框 225"/>
          <p:cNvSpPr txBox="1"/>
          <p:nvPr>
            <p:custDataLst>
              <p:tags r:id="rId72"/>
            </p:custDataLst>
          </p:nvPr>
        </p:nvSpPr>
        <p:spPr>
          <a:xfrm>
            <a:off x="1739900" y="3476625"/>
            <a:ext cx="793115" cy="365125"/>
          </a:xfrm>
          <a:prstGeom prst="rect">
            <a:avLst/>
          </a:prstGeom>
          <a:noFill/>
        </p:spPr>
        <p:txBody>
          <a:bodyPr wrap="square" rtlCol="0" anchor="t">
            <a:noAutofit/>
          </a:bodyPr>
          <a:p>
            <a:r>
              <a:rPr lang="zh-CN" altLang="en-US" sz="1200">
                <a:sym typeface="+mn-ea"/>
              </a:rPr>
              <a:t>至下而上逐级</a:t>
            </a:r>
            <a:r>
              <a:rPr lang="zh-CN" altLang="en-US" sz="1200">
                <a:sym typeface="+mn-ea"/>
              </a:rPr>
              <a:t>汇总</a:t>
            </a:r>
            <a:endParaRPr lang="zh-CN" altLang="en-US" sz="1200">
              <a:sym typeface="+mn-ea"/>
            </a:endParaRPr>
          </a:p>
        </p:txBody>
      </p:sp>
      <p:sp>
        <p:nvSpPr>
          <p:cNvPr id="229" name="上箭头 228"/>
          <p:cNvSpPr/>
          <p:nvPr/>
        </p:nvSpPr>
        <p:spPr>
          <a:xfrm>
            <a:off x="2479040" y="3479165"/>
            <a:ext cx="144145" cy="360045"/>
          </a:xfrm>
          <a:prstGeom prst="up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30" name="上箭头 229"/>
          <p:cNvSpPr/>
          <p:nvPr/>
        </p:nvSpPr>
        <p:spPr>
          <a:xfrm rot="10800000">
            <a:off x="3647440" y="3479165"/>
            <a:ext cx="144145" cy="360045"/>
          </a:xfrm>
          <a:prstGeom prst="up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31" name="文本框 230"/>
          <p:cNvSpPr txBox="1"/>
          <p:nvPr>
            <p:custDataLst>
              <p:tags r:id="rId73"/>
            </p:custDataLst>
          </p:nvPr>
        </p:nvSpPr>
        <p:spPr>
          <a:xfrm>
            <a:off x="3782695" y="3457893"/>
            <a:ext cx="811530" cy="402590"/>
          </a:xfrm>
          <a:prstGeom prst="rect">
            <a:avLst/>
          </a:prstGeom>
          <a:noFill/>
        </p:spPr>
        <p:txBody>
          <a:bodyPr wrap="square" rtlCol="0" anchor="t">
            <a:noAutofit/>
          </a:bodyPr>
          <a:p>
            <a:r>
              <a:rPr lang="zh-CN" altLang="en-US" sz="1200">
                <a:sym typeface="+mn-ea"/>
              </a:rPr>
              <a:t>只监不控分级</a:t>
            </a:r>
            <a:r>
              <a:rPr lang="zh-CN" altLang="en-US" sz="1200">
                <a:sym typeface="+mn-ea"/>
              </a:rPr>
              <a:t>穿透</a:t>
            </a:r>
            <a:endParaRPr lang="zh-CN" altLang="en-US" sz="1200">
              <a:sym typeface="+mn-ea"/>
            </a:endParaRPr>
          </a:p>
        </p:txBody>
      </p:sp>
      <p:sp>
        <p:nvSpPr>
          <p:cNvPr id="232" name="文本框 231"/>
          <p:cNvSpPr txBox="1"/>
          <p:nvPr>
            <p:custDataLst>
              <p:tags r:id="rId74"/>
            </p:custDataLst>
          </p:nvPr>
        </p:nvSpPr>
        <p:spPr>
          <a:xfrm>
            <a:off x="7656195" y="3498215"/>
            <a:ext cx="793115" cy="365125"/>
          </a:xfrm>
          <a:prstGeom prst="rect">
            <a:avLst/>
          </a:prstGeom>
          <a:noFill/>
        </p:spPr>
        <p:txBody>
          <a:bodyPr wrap="square" rtlCol="0" anchor="t">
            <a:noAutofit/>
          </a:bodyPr>
          <a:p>
            <a:r>
              <a:rPr lang="zh-CN" altLang="en-US" sz="1200">
                <a:sym typeface="+mn-ea"/>
              </a:rPr>
              <a:t>至下而上逐级</a:t>
            </a:r>
            <a:r>
              <a:rPr lang="zh-CN" altLang="en-US" sz="1200">
                <a:sym typeface="+mn-ea"/>
              </a:rPr>
              <a:t>汇总</a:t>
            </a:r>
            <a:endParaRPr lang="zh-CN" altLang="en-US" sz="1200">
              <a:sym typeface="+mn-ea"/>
            </a:endParaRPr>
          </a:p>
        </p:txBody>
      </p:sp>
      <p:sp>
        <p:nvSpPr>
          <p:cNvPr id="233" name="上箭头 232"/>
          <p:cNvSpPr/>
          <p:nvPr/>
        </p:nvSpPr>
        <p:spPr>
          <a:xfrm>
            <a:off x="8395335" y="3500755"/>
            <a:ext cx="144145" cy="360045"/>
          </a:xfrm>
          <a:prstGeom prst="up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34" name="上箭头 233"/>
          <p:cNvSpPr/>
          <p:nvPr/>
        </p:nvSpPr>
        <p:spPr>
          <a:xfrm rot="10800000">
            <a:off x="9563735" y="3500755"/>
            <a:ext cx="144145" cy="360045"/>
          </a:xfrm>
          <a:prstGeom prst="up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35" name="文本框 234"/>
          <p:cNvSpPr txBox="1"/>
          <p:nvPr>
            <p:custDataLst>
              <p:tags r:id="rId75"/>
            </p:custDataLst>
          </p:nvPr>
        </p:nvSpPr>
        <p:spPr>
          <a:xfrm>
            <a:off x="9698990" y="3479483"/>
            <a:ext cx="811530" cy="402590"/>
          </a:xfrm>
          <a:prstGeom prst="rect">
            <a:avLst/>
          </a:prstGeom>
          <a:noFill/>
        </p:spPr>
        <p:txBody>
          <a:bodyPr wrap="square" rtlCol="0" anchor="t">
            <a:noAutofit/>
          </a:bodyPr>
          <a:p>
            <a:r>
              <a:rPr lang="zh-CN" altLang="en-US" sz="1200">
                <a:sym typeface="+mn-ea"/>
              </a:rPr>
              <a:t>只监不控分级</a:t>
            </a:r>
            <a:r>
              <a:rPr lang="zh-CN" altLang="en-US" sz="1200">
                <a:sym typeface="+mn-ea"/>
              </a:rPr>
              <a:t>穿透</a:t>
            </a:r>
            <a:endParaRPr lang="zh-CN" altLang="en-US" sz="1200">
              <a:sym typeface="+mn-ea"/>
            </a:endParaRPr>
          </a:p>
        </p:txBody>
      </p:sp>
      <p:sp>
        <p:nvSpPr>
          <p:cNvPr id="236" name="圆角矩形 235"/>
          <p:cNvSpPr/>
          <p:nvPr>
            <p:custDataLst>
              <p:tags r:id="rId76"/>
            </p:custDataLst>
          </p:nvPr>
        </p:nvSpPr>
        <p:spPr>
          <a:xfrm>
            <a:off x="772160" y="2095500"/>
            <a:ext cx="10779125" cy="429260"/>
          </a:xfrm>
          <a:prstGeom prst="roundRect">
            <a:avLst>
              <a:gd name="adj" fmla="val 7831"/>
            </a:avLst>
          </a:prstGeom>
          <a:solidFill>
            <a:schemeClr val="accent3">
              <a:lumMod val="40000"/>
              <a:lumOff val="60000"/>
            </a:schemeClr>
          </a:soli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solidFill>
                <a:schemeClr val="tx1"/>
              </a:solidFill>
            </a:endParaRPr>
          </a:p>
        </p:txBody>
      </p:sp>
      <p:sp>
        <p:nvSpPr>
          <p:cNvPr id="288" name="圆角矩形 287"/>
          <p:cNvSpPr/>
          <p:nvPr>
            <p:custDataLst>
              <p:tags r:id="rId77"/>
            </p:custDataLst>
          </p:nvPr>
        </p:nvSpPr>
        <p:spPr>
          <a:xfrm>
            <a:off x="3221883" y="2134553"/>
            <a:ext cx="1077595" cy="267335"/>
          </a:xfrm>
          <a:prstGeom prst="roundRect">
            <a:avLst>
              <a:gd name="adj" fmla="val 9962"/>
            </a:avLst>
          </a:prstGeom>
          <a:solidFill>
            <a:srgbClr val="F69200"/>
          </a:solidFill>
        </p:spPr>
        <p:style>
          <a:lnRef idx="3">
            <a:schemeClr val="lt1"/>
          </a:lnRef>
          <a:fillRef idx="1">
            <a:schemeClr val="accent1"/>
          </a:fillRef>
          <a:effectRef idx="1">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800" b="1">
                <a:solidFill>
                  <a:schemeClr val="bg1"/>
                </a:solidFill>
                <a:sym typeface="+mn-ea"/>
              </a:rPr>
              <a:t>监控管理</a:t>
            </a:r>
            <a:endParaRPr lang="zh-CN" altLang="en-US" sz="800" b="1">
              <a:solidFill>
                <a:schemeClr val="bg1"/>
              </a:solidFill>
              <a:sym typeface="+mn-ea"/>
            </a:endParaRPr>
          </a:p>
        </p:txBody>
      </p:sp>
      <p:sp>
        <p:nvSpPr>
          <p:cNvPr id="289" name="圆角矩形 288"/>
          <p:cNvSpPr/>
          <p:nvPr>
            <p:custDataLst>
              <p:tags r:id="rId78"/>
            </p:custDataLst>
          </p:nvPr>
        </p:nvSpPr>
        <p:spPr>
          <a:xfrm>
            <a:off x="4951623" y="2134553"/>
            <a:ext cx="1069975" cy="267335"/>
          </a:xfrm>
          <a:prstGeom prst="roundRect">
            <a:avLst>
              <a:gd name="adj" fmla="val 9962"/>
            </a:avLst>
          </a:prstGeom>
        </p:spPr>
        <p:style>
          <a:lnRef idx="3">
            <a:schemeClr val="lt1"/>
          </a:lnRef>
          <a:fillRef idx="1">
            <a:schemeClr val="accent1"/>
          </a:fillRef>
          <a:effectRef idx="1">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800" b="1">
                <a:solidFill>
                  <a:schemeClr val="bg1"/>
                </a:solidFill>
                <a:sym typeface="+mn-ea"/>
              </a:rPr>
              <a:t>能源管理</a:t>
            </a:r>
            <a:endParaRPr lang="zh-CN" altLang="en-US" sz="800" b="1">
              <a:solidFill>
                <a:schemeClr val="bg1"/>
              </a:solidFill>
              <a:sym typeface="+mn-ea"/>
            </a:endParaRPr>
          </a:p>
        </p:txBody>
      </p:sp>
      <p:sp>
        <p:nvSpPr>
          <p:cNvPr id="290" name="圆角矩形 289"/>
          <p:cNvSpPr/>
          <p:nvPr>
            <p:custDataLst>
              <p:tags r:id="rId79"/>
            </p:custDataLst>
          </p:nvPr>
        </p:nvSpPr>
        <p:spPr>
          <a:xfrm>
            <a:off x="6673743" y="2134553"/>
            <a:ext cx="1079500" cy="267335"/>
          </a:xfrm>
          <a:prstGeom prst="roundRect">
            <a:avLst>
              <a:gd name="adj" fmla="val 9962"/>
            </a:avLst>
          </a:prstGeom>
        </p:spPr>
        <p:style>
          <a:lnRef idx="3">
            <a:schemeClr val="lt1"/>
          </a:lnRef>
          <a:fillRef idx="1">
            <a:schemeClr val="accent3"/>
          </a:fillRef>
          <a:effectRef idx="1">
            <a:schemeClr val="accent3"/>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800" b="1">
                <a:solidFill>
                  <a:schemeClr val="bg1"/>
                </a:solidFill>
                <a:sym typeface="+mn-ea"/>
              </a:rPr>
              <a:t>设备管理</a:t>
            </a:r>
            <a:endParaRPr lang="zh-CN" altLang="en-US" sz="800" b="1">
              <a:solidFill>
                <a:schemeClr val="bg1"/>
              </a:solidFill>
              <a:sym typeface="+mn-ea"/>
            </a:endParaRPr>
          </a:p>
        </p:txBody>
      </p:sp>
      <p:sp>
        <p:nvSpPr>
          <p:cNvPr id="291" name="圆角矩形 290"/>
          <p:cNvSpPr/>
          <p:nvPr>
            <p:custDataLst>
              <p:tags r:id="rId80"/>
            </p:custDataLst>
          </p:nvPr>
        </p:nvSpPr>
        <p:spPr>
          <a:xfrm>
            <a:off x="8405388" y="2134553"/>
            <a:ext cx="1000125" cy="267335"/>
          </a:xfrm>
          <a:prstGeom prst="roundRect">
            <a:avLst>
              <a:gd name="adj" fmla="val 9962"/>
            </a:avLst>
          </a:prstGeom>
        </p:spPr>
        <p:style>
          <a:lnRef idx="3">
            <a:schemeClr val="lt1"/>
          </a:lnRef>
          <a:fillRef idx="1">
            <a:schemeClr val="accent1"/>
          </a:fillRef>
          <a:effectRef idx="1">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800" b="1" dirty="0">
                <a:solidFill>
                  <a:schemeClr val="bg1"/>
                </a:solidFill>
                <a:sym typeface="+mn-ea"/>
              </a:rPr>
              <a:t>报修管理</a:t>
            </a:r>
            <a:endParaRPr lang="zh-CN" altLang="en-US" sz="800" b="1" dirty="0">
              <a:solidFill>
                <a:schemeClr val="bg1"/>
              </a:solidFill>
              <a:sym typeface="+mn-ea"/>
            </a:endParaRPr>
          </a:p>
        </p:txBody>
      </p:sp>
      <p:sp>
        <p:nvSpPr>
          <p:cNvPr id="292" name="圆角矩形 291"/>
          <p:cNvSpPr/>
          <p:nvPr>
            <p:custDataLst>
              <p:tags r:id="rId81"/>
            </p:custDataLst>
          </p:nvPr>
        </p:nvSpPr>
        <p:spPr>
          <a:xfrm>
            <a:off x="10057658" y="2134553"/>
            <a:ext cx="1064260" cy="267335"/>
          </a:xfrm>
          <a:prstGeom prst="roundRect">
            <a:avLst>
              <a:gd name="adj" fmla="val 9962"/>
            </a:avLst>
          </a:prstGeom>
        </p:spPr>
        <p:style>
          <a:lnRef idx="3">
            <a:schemeClr val="lt1"/>
          </a:lnRef>
          <a:fillRef idx="1">
            <a:schemeClr val="accent3"/>
          </a:fillRef>
          <a:effectRef idx="1">
            <a:schemeClr val="accent3"/>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800" b="1">
                <a:solidFill>
                  <a:schemeClr val="bg1"/>
                </a:solidFill>
                <a:sym typeface="+mn-ea"/>
              </a:rPr>
              <a:t>诊断管理</a:t>
            </a:r>
            <a:endParaRPr lang="zh-CN" altLang="en-US" sz="800" b="1">
              <a:solidFill>
                <a:schemeClr val="bg1"/>
              </a:solidFill>
              <a:sym typeface="+mn-ea"/>
            </a:endParaRPr>
          </a:p>
        </p:txBody>
      </p:sp>
      <p:sp>
        <p:nvSpPr>
          <p:cNvPr id="293" name="圆角矩形 292"/>
          <p:cNvSpPr/>
          <p:nvPr>
            <p:custDataLst>
              <p:tags r:id="rId82"/>
            </p:custDataLst>
          </p:nvPr>
        </p:nvSpPr>
        <p:spPr>
          <a:xfrm>
            <a:off x="1499735" y="2134553"/>
            <a:ext cx="1070003" cy="267335"/>
          </a:xfrm>
          <a:prstGeom prst="roundRect">
            <a:avLst>
              <a:gd name="adj" fmla="val 9962"/>
            </a:avLst>
          </a:prstGeom>
        </p:spPr>
        <p:style>
          <a:lnRef idx="3">
            <a:schemeClr val="lt1"/>
          </a:lnRef>
          <a:fillRef idx="1">
            <a:schemeClr val="accent1"/>
          </a:fillRef>
          <a:effectRef idx="1">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800" b="1">
                <a:solidFill>
                  <a:schemeClr val="bg1"/>
                </a:solidFill>
                <a:sym typeface="+mn-ea"/>
              </a:rPr>
              <a:t>能源管理</a:t>
            </a:r>
            <a:endParaRPr lang="zh-CN" altLang="en-US" sz="800" b="1">
              <a:solidFill>
                <a:schemeClr val="bg1"/>
              </a:solidFill>
              <a:sym typeface="+mn-ea"/>
            </a:endParaRPr>
          </a:p>
        </p:txBody>
      </p:sp>
      <p:sp>
        <p:nvSpPr>
          <p:cNvPr id="294" name="圆角矩形 293"/>
          <p:cNvSpPr/>
          <p:nvPr>
            <p:custDataLst>
              <p:tags r:id="rId83"/>
            </p:custDataLst>
          </p:nvPr>
        </p:nvSpPr>
        <p:spPr>
          <a:xfrm>
            <a:off x="765175" y="2085975"/>
            <a:ext cx="495300" cy="452120"/>
          </a:xfrm>
          <a:prstGeom prst="roundRect">
            <a:avLst/>
          </a:prstGeom>
          <a:solidFill>
            <a:schemeClr val="accent1">
              <a:lumMod val="20000"/>
              <a:lumOff val="80000"/>
            </a:schemeClr>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a:solidFill>
                  <a:schemeClr val="tx1"/>
                </a:solidFill>
              </a:rPr>
              <a:t>厂务</a:t>
            </a:r>
            <a:r>
              <a:rPr lang="zh-CN" altLang="en-US" sz="1000">
                <a:solidFill>
                  <a:schemeClr val="tx1"/>
                </a:solidFill>
              </a:rPr>
              <a:t>平台</a:t>
            </a:r>
            <a:endParaRPr lang="zh-CN" altLang="en-US" sz="1000">
              <a:solidFill>
                <a:schemeClr val="tx1"/>
              </a:solidFill>
            </a:endParaRPr>
          </a:p>
        </p:txBody>
      </p:sp>
      <p:sp>
        <p:nvSpPr>
          <p:cNvPr id="301" name="圆角矩形 300"/>
          <p:cNvSpPr/>
          <p:nvPr>
            <p:custDataLst>
              <p:tags r:id="rId84"/>
            </p:custDataLst>
          </p:nvPr>
        </p:nvSpPr>
        <p:spPr>
          <a:xfrm>
            <a:off x="406400" y="1196340"/>
            <a:ext cx="11146155" cy="720090"/>
          </a:xfrm>
          <a:prstGeom prst="roundRect">
            <a:avLst>
              <a:gd name="adj" fmla="val 9082"/>
            </a:avLst>
          </a:prstGeom>
          <a:solidFill>
            <a:schemeClr val="accent5">
              <a:lumMod val="20000"/>
              <a:lumOff val="80000"/>
            </a:schemeClr>
          </a:solidFill>
          <a:ln w="63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302" name="圆角矩形 301"/>
          <p:cNvSpPr/>
          <p:nvPr>
            <p:custDataLst>
              <p:tags r:id="rId85"/>
            </p:custDataLst>
          </p:nvPr>
        </p:nvSpPr>
        <p:spPr>
          <a:xfrm>
            <a:off x="392430" y="1196340"/>
            <a:ext cx="360045" cy="720090"/>
          </a:xfrm>
          <a:prstGeom prst="roundRect">
            <a:avLst/>
          </a:prstGeom>
          <a:solidFill>
            <a:schemeClr val="accent5">
              <a:lumMod val="40000"/>
              <a:lumOff val="60000"/>
            </a:schemeClr>
          </a:solidFill>
          <a:ln w="63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a:solidFill>
                  <a:schemeClr val="tx1"/>
                </a:solidFill>
              </a:rPr>
              <a:t>展示层</a:t>
            </a:r>
            <a:endParaRPr lang="zh-CN" altLang="en-US" sz="1200">
              <a:solidFill>
                <a:schemeClr val="tx1"/>
              </a:solidFill>
            </a:endParaRPr>
          </a:p>
        </p:txBody>
      </p:sp>
      <p:sp>
        <p:nvSpPr>
          <p:cNvPr id="313" name="圆角矩形 312"/>
          <p:cNvSpPr/>
          <p:nvPr>
            <p:custDataLst>
              <p:tags r:id="rId86"/>
            </p:custDataLst>
          </p:nvPr>
        </p:nvSpPr>
        <p:spPr>
          <a:xfrm>
            <a:off x="6353810" y="4761230"/>
            <a:ext cx="5128260" cy="1612900"/>
          </a:xfrm>
          <a:prstGeom prst="roundRect">
            <a:avLst>
              <a:gd name="adj" fmla="val 8367"/>
            </a:avLst>
          </a:prstGeom>
          <a:solidFill>
            <a:schemeClr val="bg1">
              <a:lumMod val="95000"/>
            </a:schemeClr>
          </a:soli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solidFill>
                <a:schemeClr val="tx1"/>
              </a:solidFill>
            </a:endParaRPr>
          </a:p>
        </p:txBody>
      </p:sp>
      <p:grpSp>
        <p:nvGrpSpPr>
          <p:cNvPr id="314" name="组合 313"/>
          <p:cNvGrpSpPr/>
          <p:nvPr/>
        </p:nvGrpSpPr>
        <p:grpSpPr>
          <a:xfrm>
            <a:off x="6417945" y="4795520"/>
            <a:ext cx="941070" cy="1543050"/>
            <a:chOff x="980" y="7545"/>
            <a:chExt cx="1482" cy="2430"/>
          </a:xfrm>
        </p:grpSpPr>
        <p:sp>
          <p:nvSpPr>
            <p:cNvPr id="315" name="圆角矩形 314"/>
            <p:cNvSpPr/>
            <p:nvPr>
              <p:custDataLst>
                <p:tags r:id="rId87"/>
              </p:custDataLst>
            </p:nvPr>
          </p:nvSpPr>
          <p:spPr>
            <a:xfrm>
              <a:off x="980" y="7545"/>
              <a:ext cx="1482" cy="2430"/>
            </a:xfrm>
            <a:prstGeom prst="roundRect">
              <a:avLst/>
            </a:prstGeom>
            <a:solidFill>
              <a:srgbClr val="FFC000"/>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solidFill>
                  <a:schemeClr val="tx1"/>
                </a:solidFill>
              </a:endParaRPr>
            </a:p>
          </p:txBody>
        </p:sp>
        <p:sp>
          <p:nvSpPr>
            <p:cNvPr id="316" name="圆角矩形 315"/>
            <p:cNvSpPr/>
            <p:nvPr>
              <p:custDataLst>
                <p:tags r:id="rId88"/>
              </p:custDataLst>
            </p:nvPr>
          </p:nvSpPr>
          <p:spPr>
            <a:xfrm>
              <a:off x="1095" y="7668"/>
              <a:ext cx="1148" cy="323"/>
            </a:xfrm>
            <a:prstGeom prst="roundRect">
              <a:avLst/>
            </a:prstGeom>
            <a:gradFill>
              <a:gsLst>
                <a:gs pos="42000">
                  <a:srgbClr val="ABD9CA"/>
                </a:gs>
                <a:gs pos="0">
                  <a:srgbClr val="C4E4DB"/>
                </a:gs>
                <a:gs pos="100000">
                  <a:srgbClr val="91CEB9"/>
                </a:gs>
              </a:gsLst>
              <a:lin scaled="1"/>
            </a:gra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a:solidFill>
                    <a:schemeClr val="tx1"/>
                  </a:solidFill>
                </a:rPr>
                <a:t>暖通系统</a:t>
              </a:r>
              <a:endParaRPr lang="zh-CN" altLang="en-US" sz="1000">
                <a:solidFill>
                  <a:schemeClr val="tx1"/>
                </a:solidFill>
              </a:endParaRPr>
            </a:p>
          </p:txBody>
        </p:sp>
        <p:sp>
          <p:nvSpPr>
            <p:cNvPr id="317" name="圆角矩形 316"/>
            <p:cNvSpPr/>
            <p:nvPr>
              <p:custDataLst>
                <p:tags r:id="rId89"/>
              </p:custDataLst>
            </p:nvPr>
          </p:nvSpPr>
          <p:spPr>
            <a:xfrm>
              <a:off x="1095" y="8008"/>
              <a:ext cx="1147" cy="332"/>
            </a:xfrm>
            <a:prstGeom prst="roundRect">
              <a:avLst/>
            </a:prstGeom>
            <a:solidFill>
              <a:schemeClr val="accent1">
                <a:lumMod val="20000"/>
                <a:lumOff val="80000"/>
              </a:schemeClr>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a:solidFill>
                    <a:schemeClr val="tx1"/>
                  </a:solidFill>
                </a:rPr>
                <a:t>风柜</a:t>
              </a:r>
              <a:r>
                <a:rPr lang="zh-CN" altLang="en-US" sz="1000">
                  <a:solidFill>
                    <a:schemeClr val="tx1"/>
                  </a:solidFill>
                </a:rPr>
                <a:t>系统</a:t>
              </a:r>
              <a:endParaRPr lang="zh-CN" altLang="en-US" sz="1000">
                <a:solidFill>
                  <a:schemeClr val="tx1"/>
                </a:solidFill>
              </a:endParaRPr>
            </a:p>
          </p:txBody>
        </p:sp>
        <p:sp>
          <p:nvSpPr>
            <p:cNvPr id="318" name="圆角矩形 317"/>
            <p:cNvSpPr/>
            <p:nvPr>
              <p:custDataLst>
                <p:tags r:id="rId90"/>
              </p:custDataLst>
            </p:nvPr>
          </p:nvSpPr>
          <p:spPr>
            <a:xfrm>
              <a:off x="1095" y="8324"/>
              <a:ext cx="1147" cy="332"/>
            </a:xfrm>
            <a:prstGeom prst="roundRect">
              <a:avLst/>
            </a:prstGeom>
            <a:solidFill>
              <a:schemeClr val="accent1">
                <a:lumMod val="20000"/>
                <a:lumOff val="80000"/>
              </a:schemeClr>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a:solidFill>
                    <a:schemeClr val="tx1"/>
                  </a:solidFill>
                </a:rPr>
                <a:t>空调</a:t>
              </a:r>
              <a:r>
                <a:rPr lang="zh-CN" altLang="en-US" sz="1000">
                  <a:solidFill>
                    <a:schemeClr val="tx1"/>
                  </a:solidFill>
                </a:rPr>
                <a:t>系统</a:t>
              </a:r>
              <a:endParaRPr lang="zh-CN" altLang="en-US" sz="1000">
                <a:solidFill>
                  <a:schemeClr val="tx1"/>
                </a:solidFill>
              </a:endParaRPr>
            </a:p>
          </p:txBody>
        </p:sp>
        <p:sp>
          <p:nvSpPr>
            <p:cNvPr id="319" name="圆角矩形 318"/>
            <p:cNvSpPr/>
            <p:nvPr>
              <p:custDataLst>
                <p:tags r:id="rId91"/>
              </p:custDataLst>
            </p:nvPr>
          </p:nvSpPr>
          <p:spPr>
            <a:xfrm>
              <a:off x="1095" y="8640"/>
              <a:ext cx="1147" cy="332"/>
            </a:xfrm>
            <a:prstGeom prst="roundRect">
              <a:avLst/>
            </a:prstGeom>
            <a:solidFill>
              <a:schemeClr val="accent1">
                <a:lumMod val="20000"/>
                <a:lumOff val="80000"/>
              </a:schemeClr>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a:solidFill>
                    <a:schemeClr val="tx1"/>
                  </a:solidFill>
                </a:rPr>
                <a:t>冷冻</a:t>
              </a:r>
              <a:r>
                <a:rPr lang="zh-CN" altLang="en-US" sz="1000">
                  <a:solidFill>
                    <a:schemeClr val="tx1"/>
                  </a:solidFill>
                </a:rPr>
                <a:t>系统</a:t>
              </a:r>
              <a:endParaRPr lang="zh-CN" altLang="en-US" sz="1000">
                <a:solidFill>
                  <a:schemeClr val="tx1"/>
                </a:solidFill>
              </a:endParaRPr>
            </a:p>
          </p:txBody>
        </p:sp>
        <p:sp>
          <p:nvSpPr>
            <p:cNvPr id="320" name="圆角矩形 319"/>
            <p:cNvSpPr/>
            <p:nvPr>
              <p:custDataLst>
                <p:tags r:id="rId92"/>
              </p:custDataLst>
            </p:nvPr>
          </p:nvSpPr>
          <p:spPr>
            <a:xfrm>
              <a:off x="1096" y="8956"/>
              <a:ext cx="1147" cy="332"/>
            </a:xfrm>
            <a:prstGeom prst="roundRect">
              <a:avLst/>
            </a:prstGeom>
            <a:solidFill>
              <a:schemeClr val="accent1">
                <a:lumMod val="20000"/>
                <a:lumOff val="80000"/>
              </a:schemeClr>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a:solidFill>
                    <a:schemeClr val="tx1"/>
                  </a:solidFill>
                </a:rPr>
                <a:t>除湿</a:t>
              </a:r>
              <a:r>
                <a:rPr lang="zh-CN" altLang="en-US" sz="1000">
                  <a:solidFill>
                    <a:schemeClr val="tx1"/>
                  </a:solidFill>
                </a:rPr>
                <a:t>系统</a:t>
              </a:r>
              <a:endParaRPr lang="zh-CN" altLang="en-US" sz="1000">
                <a:solidFill>
                  <a:schemeClr val="tx1"/>
                </a:solidFill>
              </a:endParaRPr>
            </a:p>
          </p:txBody>
        </p:sp>
        <p:sp>
          <p:nvSpPr>
            <p:cNvPr id="321" name="圆角矩形 320"/>
            <p:cNvSpPr/>
            <p:nvPr>
              <p:custDataLst>
                <p:tags r:id="rId93"/>
              </p:custDataLst>
            </p:nvPr>
          </p:nvSpPr>
          <p:spPr>
            <a:xfrm>
              <a:off x="1096" y="9272"/>
              <a:ext cx="1147" cy="332"/>
            </a:xfrm>
            <a:prstGeom prst="roundRect">
              <a:avLst/>
            </a:prstGeom>
            <a:solidFill>
              <a:schemeClr val="accent1">
                <a:lumMod val="20000"/>
                <a:lumOff val="80000"/>
              </a:schemeClr>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a:solidFill>
                    <a:schemeClr val="tx1"/>
                  </a:solidFill>
                </a:rPr>
                <a:t>通风</a:t>
              </a:r>
              <a:r>
                <a:rPr lang="zh-CN" altLang="en-US" sz="1000">
                  <a:solidFill>
                    <a:schemeClr val="tx1"/>
                  </a:solidFill>
                </a:rPr>
                <a:t>系统</a:t>
              </a:r>
              <a:endParaRPr lang="zh-CN" altLang="en-US" sz="1000">
                <a:solidFill>
                  <a:schemeClr val="tx1"/>
                </a:solidFill>
              </a:endParaRPr>
            </a:p>
          </p:txBody>
        </p:sp>
        <p:sp>
          <p:nvSpPr>
            <p:cNvPr id="322" name="圆角矩形 321"/>
            <p:cNvSpPr/>
            <p:nvPr>
              <p:custDataLst>
                <p:tags r:id="rId94"/>
              </p:custDataLst>
            </p:nvPr>
          </p:nvSpPr>
          <p:spPr>
            <a:xfrm>
              <a:off x="1096" y="9588"/>
              <a:ext cx="1147" cy="332"/>
            </a:xfrm>
            <a:prstGeom prst="roundRect">
              <a:avLst/>
            </a:prstGeom>
            <a:solidFill>
              <a:schemeClr val="accent1">
                <a:lumMod val="20000"/>
                <a:lumOff val="80000"/>
              </a:schemeClr>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a:solidFill>
                    <a:schemeClr val="tx1"/>
                  </a:solidFill>
                </a:rPr>
                <a:t>洁净</a:t>
              </a:r>
              <a:r>
                <a:rPr lang="zh-CN" altLang="en-US" sz="1000">
                  <a:solidFill>
                    <a:schemeClr val="tx1"/>
                  </a:solidFill>
                </a:rPr>
                <a:t>系统</a:t>
              </a:r>
              <a:endParaRPr lang="zh-CN" altLang="en-US" sz="1000">
                <a:solidFill>
                  <a:schemeClr val="tx1"/>
                </a:solidFill>
              </a:endParaRPr>
            </a:p>
          </p:txBody>
        </p:sp>
      </p:grpSp>
      <p:grpSp>
        <p:nvGrpSpPr>
          <p:cNvPr id="323" name="组合 322"/>
          <p:cNvGrpSpPr/>
          <p:nvPr/>
        </p:nvGrpSpPr>
        <p:grpSpPr>
          <a:xfrm>
            <a:off x="7424420" y="4795520"/>
            <a:ext cx="941070" cy="1543050"/>
            <a:chOff x="980" y="7545"/>
            <a:chExt cx="1482" cy="2430"/>
          </a:xfrm>
        </p:grpSpPr>
        <p:sp>
          <p:nvSpPr>
            <p:cNvPr id="324" name="圆角矩形 323"/>
            <p:cNvSpPr/>
            <p:nvPr>
              <p:custDataLst>
                <p:tags r:id="rId95"/>
              </p:custDataLst>
            </p:nvPr>
          </p:nvSpPr>
          <p:spPr>
            <a:xfrm>
              <a:off x="980" y="7545"/>
              <a:ext cx="1482" cy="2430"/>
            </a:xfrm>
            <a:prstGeom prst="roundRect">
              <a:avLst/>
            </a:prstGeom>
            <a:solidFill>
              <a:srgbClr val="FFC000"/>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solidFill>
                  <a:schemeClr val="tx1"/>
                </a:solidFill>
              </a:endParaRPr>
            </a:p>
          </p:txBody>
        </p:sp>
        <p:sp>
          <p:nvSpPr>
            <p:cNvPr id="325" name="圆角矩形 324"/>
            <p:cNvSpPr/>
            <p:nvPr>
              <p:custDataLst>
                <p:tags r:id="rId96"/>
              </p:custDataLst>
            </p:nvPr>
          </p:nvSpPr>
          <p:spPr>
            <a:xfrm>
              <a:off x="1095" y="7668"/>
              <a:ext cx="1148" cy="323"/>
            </a:xfrm>
            <a:prstGeom prst="roundRect">
              <a:avLst/>
            </a:prstGeom>
            <a:gradFill>
              <a:gsLst>
                <a:gs pos="42000">
                  <a:srgbClr val="ABD9CA"/>
                </a:gs>
                <a:gs pos="0">
                  <a:srgbClr val="C4E4DB"/>
                </a:gs>
                <a:gs pos="100000">
                  <a:srgbClr val="91CEB9"/>
                </a:gs>
              </a:gsLst>
              <a:lin scaled="1"/>
            </a:gra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a:solidFill>
                    <a:schemeClr val="tx1"/>
                  </a:solidFill>
                </a:rPr>
                <a:t>动力系统</a:t>
              </a:r>
              <a:endParaRPr lang="zh-CN" altLang="en-US" sz="1000">
                <a:solidFill>
                  <a:schemeClr val="tx1"/>
                </a:solidFill>
              </a:endParaRPr>
            </a:p>
          </p:txBody>
        </p:sp>
        <p:sp>
          <p:nvSpPr>
            <p:cNvPr id="326" name="圆角矩形 325"/>
            <p:cNvSpPr/>
            <p:nvPr>
              <p:custDataLst>
                <p:tags r:id="rId97"/>
              </p:custDataLst>
            </p:nvPr>
          </p:nvSpPr>
          <p:spPr>
            <a:xfrm>
              <a:off x="1095" y="8008"/>
              <a:ext cx="1147" cy="332"/>
            </a:xfrm>
            <a:prstGeom prst="roundRect">
              <a:avLst/>
            </a:prstGeom>
            <a:solidFill>
              <a:schemeClr val="accent1">
                <a:lumMod val="20000"/>
                <a:lumOff val="80000"/>
              </a:schemeClr>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a:solidFill>
                    <a:schemeClr val="tx1"/>
                  </a:solidFill>
                </a:rPr>
                <a:t>锅炉系统</a:t>
              </a:r>
              <a:endParaRPr lang="zh-CN" altLang="en-US" sz="1000">
                <a:solidFill>
                  <a:schemeClr val="tx1"/>
                </a:solidFill>
              </a:endParaRPr>
            </a:p>
          </p:txBody>
        </p:sp>
        <p:sp>
          <p:nvSpPr>
            <p:cNvPr id="327" name="圆角矩形 326"/>
            <p:cNvSpPr/>
            <p:nvPr>
              <p:custDataLst>
                <p:tags r:id="rId98"/>
              </p:custDataLst>
            </p:nvPr>
          </p:nvSpPr>
          <p:spPr>
            <a:xfrm>
              <a:off x="1095" y="8324"/>
              <a:ext cx="1147" cy="332"/>
            </a:xfrm>
            <a:prstGeom prst="roundRect">
              <a:avLst/>
            </a:prstGeom>
            <a:solidFill>
              <a:schemeClr val="accent1">
                <a:lumMod val="20000"/>
                <a:lumOff val="80000"/>
              </a:schemeClr>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a:solidFill>
                    <a:schemeClr val="tx1"/>
                  </a:solidFill>
                </a:rPr>
                <a:t>真空系统</a:t>
              </a:r>
              <a:endParaRPr lang="zh-CN" altLang="en-US" sz="1000">
                <a:solidFill>
                  <a:schemeClr val="tx1"/>
                </a:solidFill>
              </a:endParaRPr>
            </a:p>
          </p:txBody>
        </p:sp>
        <p:sp>
          <p:nvSpPr>
            <p:cNvPr id="328" name="圆角矩形 327"/>
            <p:cNvSpPr/>
            <p:nvPr>
              <p:custDataLst>
                <p:tags r:id="rId99"/>
              </p:custDataLst>
            </p:nvPr>
          </p:nvSpPr>
          <p:spPr>
            <a:xfrm>
              <a:off x="1095" y="8640"/>
              <a:ext cx="1147" cy="332"/>
            </a:xfrm>
            <a:prstGeom prst="roundRect">
              <a:avLst/>
            </a:prstGeom>
            <a:solidFill>
              <a:schemeClr val="accent1">
                <a:lumMod val="20000"/>
                <a:lumOff val="80000"/>
              </a:schemeClr>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a:solidFill>
                    <a:schemeClr val="tx1"/>
                  </a:solidFill>
                </a:rPr>
                <a:t>空压</a:t>
              </a:r>
              <a:r>
                <a:rPr lang="zh-CN" altLang="en-US" sz="1000">
                  <a:solidFill>
                    <a:schemeClr val="tx1"/>
                  </a:solidFill>
                </a:rPr>
                <a:t>制氮</a:t>
              </a:r>
              <a:endParaRPr lang="zh-CN" altLang="en-US" sz="1000">
                <a:solidFill>
                  <a:schemeClr val="tx1"/>
                </a:solidFill>
              </a:endParaRPr>
            </a:p>
          </p:txBody>
        </p:sp>
        <p:sp>
          <p:nvSpPr>
            <p:cNvPr id="329" name="圆角矩形 328"/>
            <p:cNvSpPr/>
            <p:nvPr>
              <p:custDataLst>
                <p:tags r:id="rId100"/>
              </p:custDataLst>
            </p:nvPr>
          </p:nvSpPr>
          <p:spPr>
            <a:xfrm>
              <a:off x="1096" y="8956"/>
              <a:ext cx="1147" cy="332"/>
            </a:xfrm>
            <a:prstGeom prst="roundRect">
              <a:avLst/>
            </a:prstGeom>
            <a:solidFill>
              <a:schemeClr val="accent1">
                <a:lumMod val="20000"/>
                <a:lumOff val="80000"/>
              </a:schemeClr>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a:solidFill>
                    <a:schemeClr val="tx1"/>
                  </a:solidFill>
                </a:rPr>
                <a:t>干燥</a:t>
              </a:r>
              <a:r>
                <a:rPr lang="zh-CN" altLang="en-US" sz="1000">
                  <a:solidFill>
                    <a:schemeClr val="tx1"/>
                  </a:solidFill>
                </a:rPr>
                <a:t>系统</a:t>
              </a:r>
              <a:endParaRPr lang="zh-CN" altLang="en-US" sz="1000">
                <a:solidFill>
                  <a:schemeClr val="tx1"/>
                </a:solidFill>
              </a:endParaRPr>
            </a:p>
          </p:txBody>
        </p:sp>
        <p:sp>
          <p:nvSpPr>
            <p:cNvPr id="330" name="圆角矩形 329"/>
            <p:cNvSpPr/>
            <p:nvPr>
              <p:custDataLst>
                <p:tags r:id="rId101"/>
              </p:custDataLst>
            </p:nvPr>
          </p:nvSpPr>
          <p:spPr>
            <a:xfrm>
              <a:off x="1096" y="9272"/>
              <a:ext cx="1203" cy="332"/>
            </a:xfrm>
            <a:prstGeom prst="roundRect">
              <a:avLst/>
            </a:prstGeom>
            <a:solidFill>
              <a:schemeClr val="accent1">
                <a:lumMod val="20000"/>
                <a:lumOff val="80000"/>
              </a:schemeClr>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900">
                  <a:solidFill>
                    <a:schemeClr val="tx1"/>
                  </a:solidFill>
                </a:rPr>
                <a:t>NMP</a:t>
              </a:r>
              <a:r>
                <a:rPr lang="zh-CN" altLang="en-US" sz="1000">
                  <a:solidFill>
                    <a:schemeClr val="tx1"/>
                  </a:solidFill>
                </a:rPr>
                <a:t>系统</a:t>
              </a:r>
              <a:endParaRPr lang="zh-CN" altLang="en-US" sz="1000">
                <a:solidFill>
                  <a:schemeClr val="tx1"/>
                </a:solidFill>
              </a:endParaRPr>
            </a:p>
          </p:txBody>
        </p:sp>
        <p:sp>
          <p:nvSpPr>
            <p:cNvPr id="331" name="圆角矩形 330"/>
            <p:cNvSpPr/>
            <p:nvPr>
              <p:custDataLst>
                <p:tags r:id="rId102"/>
              </p:custDataLst>
            </p:nvPr>
          </p:nvSpPr>
          <p:spPr>
            <a:xfrm>
              <a:off x="1096" y="9588"/>
              <a:ext cx="1203" cy="332"/>
            </a:xfrm>
            <a:prstGeom prst="roundRect">
              <a:avLst/>
            </a:prstGeom>
            <a:solidFill>
              <a:schemeClr val="accent1">
                <a:lumMod val="20000"/>
                <a:lumOff val="80000"/>
              </a:schemeClr>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000">
                  <a:solidFill>
                    <a:schemeClr val="tx1"/>
                  </a:solidFill>
                </a:rPr>
                <a:t>PCW</a:t>
              </a:r>
              <a:r>
                <a:rPr lang="zh-CN" altLang="en-US" sz="1000">
                  <a:solidFill>
                    <a:schemeClr val="tx1"/>
                  </a:solidFill>
                </a:rPr>
                <a:t>系统</a:t>
              </a:r>
              <a:endParaRPr lang="zh-CN" altLang="en-US" sz="1000">
                <a:solidFill>
                  <a:schemeClr val="tx1"/>
                </a:solidFill>
              </a:endParaRPr>
            </a:p>
          </p:txBody>
        </p:sp>
      </p:grpSp>
      <p:grpSp>
        <p:nvGrpSpPr>
          <p:cNvPr id="332" name="组合 331"/>
          <p:cNvGrpSpPr/>
          <p:nvPr/>
        </p:nvGrpSpPr>
        <p:grpSpPr>
          <a:xfrm>
            <a:off x="8430895" y="4795520"/>
            <a:ext cx="941070" cy="1543050"/>
            <a:chOff x="980" y="7545"/>
            <a:chExt cx="1482" cy="2430"/>
          </a:xfrm>
        </p:grpSpPr>
        <p:sp>
          <p:nvSpPr>
            <p:cNvPr id="333" name="圆角矩形 332"/>
            <p:cNvSpPr/>
            <p:nvPr>
              <p:custDataLst>
                <p:tags r:id="rId103"/>
              </p:custDataLst>
            </p:nvPr>
          </p:nvSpPr>
          <p:spPr>
            <a:xfrm>
              <a:off x="980" y="7545"/>
              <a:ext cx="1482" cy="2430"/>
            </a:xfrm>
            <a:prstGeom prst="roundRect">
              <a:avLst/>
            </a:prstGeom>
            <a:solidFill>
              <a:srgbClr val="FFC000"/>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solidFill>
                  <a:schemeClr val="tx1"/>
                </a:solidFill>
              </a:endParaRPr>
            </a:p>
          </p:txBody>
        </p:sp>
        <p:sp>
          <p:nvSpPr>
            <p:cNvPr id="334" name="圆角矩形 333"/>
            <p:cNvSpPr/>
            <p:nvPr>
              <p:custDataLst>
                <p:tags r:id="rId104"/>
              </p:custDataLst>
            </p:nvPr>
          </p:nvSpPr>
          <p:spPr>
            <a:xfrm>
              <a:off x="1095" y="7668"/>
              <a:ext cx="1148" cy="323"/>
            </a:xfrm>
            <a:prstGeom prst="roundRect">
              <a:avLst/>
            </a:prstGeom>
            <a:gradFill>
              <a:gsLst>
                <a:gs pos="42000">
                  <a:srgbClr val="ABD9CA"/>
                </a:gs>
                <a:gs pos="0">
                  <a:srgbClr val="C4E4DB"/>
                </a:gs>
                <a:gs pos="100000">
                  <a:srgbClr val="91CEB9"/>
                </a:gs>
              </a:gsLst>
              <a:lin scaled="1"/>
            </a:gra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a:solidFill>
                    <a:schemeClr val="tx1"/>
                  </a:solidFill>
                </a:rPr>
                <a:t>环境</a:t>
              </a:r>
              <a:r>
                <a:rPr lang="zh-CN" altLang="en-US" sz="1000">
                  <a:solidFill>
                    <a:schemeClr val="tx1"/>
                  </a:solidFill>
                </a:rPr>
                <a:t>监控</a:t>
              </a:r>
              <a:endParaRPr lang="zh-CN" altLang="en-US" sz="1000">
                <a:solidFill>
                  <a:schemeClr val="tx1"/>
                </a:solidFill>
              </a:endParaRPr>
            </a:p>
          </p:txBody>
        </p:sp>
        <p:sp>
          <p:nvSpPr>
            <p:cNvPr id="335" name="圆角矩形 334"/>
            <p:cNvSpPr/>
            <p:nvPr>
              <p:custDataLst>
                <p:tags r:id="rId105"/>
              </p:custDataLst>
            </p:nvPr>
          </p:nvSpPr>
          <p:spPr>
            <a:xfrm>
              <a:off x="1095" y="8008"/>
              <a:ext cx="1147" cy="332"/>
            </a:xfrm>
            <a:prstGeom prst="roundRect">
              <a:avLst/>
            </a:prstGeom>
            <a:solidFill>
              <a:schemeClr val="accent1">
                <a:lumMod val="20000"/>
                <a:lumOff val="80000"/>
              </a:schemeClr>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a:solidFill>
                    <a:schemeClr val="tx1"/>
                  </a:solidFill>
                </a:rPr>
                <a:t>温湿度</a:t>
              </a:r>
              <a:r>
                <a:rPr lang="zh-CN" altLang="en-US" sz="1000">
                  <a:solidFill>
                    <a:schemeClr val="tx1"/>
                  </a:solidFill>
                </a:rPr>
                <a:t>仪</a:t>
              </a:r>
              <a:endParaRPr lang="zh-CN" altLang="en-US" sz="1000">
                <a:solidFill>
                  <a:schemeClr val="tx1"/>
                </a:solidFill>
              </a:endParaRPr>
            </a:p>
          </p:txBody>
        </p:sp>
        <p:sp>
          <p:nvSpPr>
            <p:cNvPr id="336" name="圆角矩形 335"/>
            <p:cNvSpPr/>
            <p:nvPr>
              <p:custDataLst>
                <p:tags r:id="rId106"/>
              </p:custDataLst>
            </p:nvPr>
          </p:nvSpPr>
          <p:spPr>
            <a:xfrm>
              <a:off x="1095" y="8324"/>
              <a:ext cx="1147" cy="332"/>
            </a:xfrm>
            <a:prstGeom prst="roundRect">
              <a:avLst/>
            </a:prstGeom>
            <a:solidFill>
              <a:schemeClr val="accent1">
                <a:lumMod val="20000"/>
                <a:lumOff val="80000"/>
              </a:schemeClr>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a:solidFill>
                    <a:schemeClr val="tx1"/>
                  </a:solidFill>
                </a:rPr>
                <a:t>空调</a:t>
              </a:r>
              <a:r>
                <a:rPr lang="zh-CN" altLang="en-US" sz="1000">
                  <a:solidFill>
                    <a:schemeClr val="tx1"/>
                  </a:solidFill>
                </a:rPr>
                <a:t>系统</a:t>
              </a:r>
              <a:endParaRPr lang="zh-CN" altLang="en-US" sz="1000">
                <a:solidFill>
                  <a:schemeClr val="tx1"/>
                </a:solidFill>
              </a:endParaRPr>
            </a:p>
          </p:txBody>
        </p:sp>
        <p:sp>
          <p:nvSpPr>
            <p:cNvPr id="337" name="圆角矩形 336"/>
            <p:cNvSpPr/>
            <p:nvPr>
              <p:custDataLst>
                <p:tags r:id="rId107"/>
              </p:custDataLst>
            </p:nvPr>
          </p:nvSpPr>
          <p:spPr>
            <a:xfrm>
              <a:off x="1095" y="8640"/>
              <a:ext cx="1147" cy="332"/>
            </a:xfrm>
            <a:prstGeom prst="roundRect">
              <a:avLst/>
            </a:prstGeom>
            <a:solidFill>
              <a:schemeClr val="accent1">
                <a:lumMod val="20000"/>
                <a:lumOff val="80000"/>
              </a:schemeClr>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a:solidFill>
                    <a:schemeClr val="tx1"/>
                  </a:solidFill>
                </a:rPr>
                <a:t>照明</a:t>
              </a:r>
              <a:r>
                <a:rPr lang="zh-CN" altLang="en-US" sz="1000">
                  <a:solidFill>
                    <a:schemeClr val="tx1"/>
                  </a:solidFill>
                </a:rPr>
                <a:t>系统</a:t>
              </a:r>
              <a:endParaRPr lang="zh-CN" altLang="en-US" sz="1000">
                <a:solidFill>
                  <a:schemeClr val="tx1"/>
                </a:solidFill>
              </a:endParaRPr>
            </a:p>
          </p:txBody>
        </p:sp>
        <p:sp>
          <p:nvSpPr>
            <p:cNvPr id="338" name="圆角矩形 337"/>
            <p:cNvSpPr/>
            <p:nvPr>
              <p:custDataLst>
                <p:tags r:id="rId108"/>
              </p:custDataLst>
            </p:nvPr>
          </p:nvSpPr>
          <p:spPr>
            <a:xfrm>
              <a:off x="1096" y="8956"/>
              <a:ext cx="1147" cy="332"/>
            </a:xfrm>
            <a:prstGeom prst="roundRect">
              <a:avLst/>
            </a:prstGeom>
            <a:solidFill>
              <a:schemeClr val="accent1">
                <a:lumMod val="20000"/>
                <a:lumOff val="80000"/>
              </a:schemeClr>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a:solidFill>
                    <a:schemeClr val="tx1"/>
                  </a:solidFill>
                </a:rPr>
                <a:t>空气净化</a:t>
              </a:r>
              <a:endParaRPr lang="zh-CN" altLang="en-US" sz="1000">
                <a:solidFill>
                  <a:schemeClr val="tx1"/>
                </a:solidFill>
              </a:endParaRPr>
            </a:p>
          </p:txBody>
        </p:sp>
        <p:sp>
          <p:nvSpPr>
            <p:cNvPr id="339" name="圆角矩形 338"/>
            <p:cNvSpPr/>
            <p:nvPr>
              <p:custDataLst>
                <p:tags r:id="rId109"/>
              </p:custDataLst>
            </p:nvPr>
          </p:nvSpPr>
          <p:spPr>
            <a:xfrm>
              <a:off x="1096" y="9272"/>
              <a:ext cx="1147" cy="332"/>
            </a:xfrm>
            <a:prstGeom prst="roundRect">
              <a:avLst/>
            </a:prstGeom>
            <a:solidFill>
              <a:schemeClr val="accent1">
                <a:lumMod val="20000"/>
                <a:lumOff val="80000"/>
              </a:schemeClr>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a:solidFill>
                    <a:schemeClr val="tx1"/>
                  </a:solidFill>
                </a:rPr>
                <a:t>噪声</a:t>
              </a:r>
              <a:r>
                <a:rPr lang="zh-CN" altLang="en-US" sz="1000">
                  <a:solidFill>
                    <a:schemeClr val="tx1"/>
                  </a:solidFill>
                </a:rPr>
                <a:t>监测</a:t>
              </a:r>
              <a:endParaRPr lang="zh-CN" altLang="en-US" sz="1000">
                <a:solidFill>
                  <a:schemeClr val="tx1"/>
                </a:solidFill>
              </a:endParaRPr>
            </a:p>
          </p:txBody>
        </p:sp>
        <p:sp>
          <p:nvSpPr>
            <p:cNvPr id="340" name="圆角矩形 339"/>
            <p:cNvSpPr/>
            <p:nvPr>
              <p:custDataLst>
                <p:tags r:id="rId110"/>
              </p:custDataLst>
            </p:nvPr>
          </p:nvSpPr>
          <p:spPr>
            <a:xfrm>
              <a:off x="1096" y="9588"/>
              <a:ext cx="1146" cy="332"/>
            </a:xfrm>
            <a:prstGeom prst="roundRect">
              <a:avLst/>
            </a:prstGeom>
            <a:solidFill>
              <a:schemeClr val="accent1">
                <a:lumMod val="20000"/>
                <a:lumOff val="80000"/>
              </a:schemeClr>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a:solidFill>
                    <a:schemeClr val="tx1"/>
                  </a:solidFill>
                </a:rPr>
                <a:t>尘埃</a:t>
              </a:r>
              <a:r>
                <a:rPr lang="zh-CN" altLang="en-US" sz="1000">
                  <a:solidFill>
                    <a:schemeClr val="tx1"/>
                  </a:solidFill>
                </a:rPr>
                <a:t>监测</a:t>
              </a:r>
              <a:endParaRPr lang="zh-CN" altLang="en-US" sz="1000">
                <a:solidFill>
                  <a:schemeClr val="tx1"/>
                </a:solidFill>
              </a:endParaRPr>
            </a:p>
          </p:txBody>
        </p:sp>
      </p:grpSp>
      <p:grpSp>
        <p:nvGrpSpPr>
          <p:cNvPr id="341" name="组合 340"/>
          <p:cNvGrpSpPr/>
          <p:nvPr/>
        </p:nvGrpSpPr>
        <p:grpSpPr>
          <a:xfrm>
            <a:off x="9437370" y="4795520"/>
            <a:ext cx="941070" cy="1543050"/>
            <a:chOff x="980" y="7545"/>
            <a:chExt cx="1482" cy="2430"/>
          </a:xfrm>
        </p:grpSpPr>
        <p:sp>
          <p:nvSpPr>
            <p:cNvPr id="342" name="圆角矩形 341"/>
            <p:cNvSpPr/>
            <p:nvPr>
              <p:custDataLst>
                <p:tags r:id="rId111"/>
              </p:custDataLst>
            </p:nvPr>
          </p:nvSpPr>
          <p:spPr>
            <a:xfrm>
              <a:off x="980" y="7545"/>
              <a:ext cx="1482" cy="2430"/>
            </a:xfrm>
            <a:prstGeom prst="roundRect">
              <a:avLst/>
            </a:prstGeom>
            <a:solidFill>
              <a:srgbClr val="FFC000"/>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solidFill>
                  <a:schemeClr val="tx1"/>
                </a:solidFill>
              </a:endParaRPr>
            </a:p>
          </p:txBody>
        </p:sp>
        <p:sp>
          <p:nvSpPr>
            <p:cNvPr id="343" name="圆角矩形 342"/>
            <p:cNvSpPr/>
            <p:nvPr>
              <p:custDataLst>
                <p:tags r:id="rId112"/>
              </p:custDataLst>
            </p:nvPr>
          </p:nvSpPr>
          <p:spPr>
            <a:xfrm>
              <a:off x="1095" y="7668"/>
              <a:ext cx="1148" cy="323"/>
            </a:xfrm>
            <a:prstGeom prst="roundRect">
              <a:avLst/>
            </a:prstGeom>
            <a:gradFill>
              <a:gsLst>
                <a:gs pos="42000">
                  <a:srgbClr val="ABD9CA"/>
                </a:gs>
                <a:gs pos="0">
                  <a:srgbClr val="C4E4DB"/>
                </a:gs>
                <a:gs pos="100000">
                  <a:srgbClr val="91CEB9"/>
                </a:gs>
              </a:gsLst>
              <a:lin scaled="1"/>
            </a:gra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a:solidFill>
                    <a:schemeClr val="tx1"/>
                  </a:solidFill>
                </a:rPr>
                <a:t>电力</a:t>
              </a:r>
              <a:r>
                <a:rPr lang="zh-CN" altLang="en-US" sz="1000">
                  <a:solidFill>
                    <a:schemeClr val="tx1"/>
                  </a:solidFill>
                </a:rPr>
                <a:t>系统</a:t>
              </a:r>
              <a:endParaRPr lang="zh-CN" altLang="en-US" sz="1000">
                <a:solidFill>
                  <a:schemeClr val="tx1"/>
                </a:solidFill>
              </a:endParaRPr>
            </a:p>
          </p:txBody>
        </p:sp>
        <p:sp>
          <p:nvSpPr>
            <p:cNvPr id="344" name="圆角矩形 343"/>
            <p:cNvSpPr/>
            <p:nvPr>
              <p:custDataLst>
                <p:tags r:id="rId113"/>
              </p:custDataLst>
            </p:nvPr>
          </p:nvSpPr>
          <p:spPr>
            <a:xfrm>
              <a:off x="1095" y="8008"/>
              <a:ext cx="1147" cy="332"/>
            </a:xfrm>
            <a:prstGeom prst="roundRect">
              <a:avLst/>
            </a:prstGeom>
            <a:solidFill>
              <a:schemeClr val="accent1">
                <a:lumMod val="20000"/>
                <a:lumOff val="80000"/>
              </a:schemeClr>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a:solidFill>
                    <a:schemeClr val="tx1"/>
                  </a:solidFill>
                </a:rPr>
                <a:t>低压</a:t>
              </a:r>
              <a:r>
                <a:rPr lang="zh-CN" altLang="en-US" sz="1000">
                  <a:solidFill>
                    <a:schemeClr val="tx1"/>
                  </a:solidFill>
                </a:rPr>
                <a:t>监测</a:t>
              </a:r>
              <a:endParaRPr lang="zh-CN" altLang="en-US" sz="1000">
                <a:solidFill>
                  <a:schemeClr val="tx1"/>
                </a:solidFill>
              </a:endParaRPr>
            </a:p>
          </p:txBody>
        </p:sp>
        <p:sp>
          <p:nvSpPr>
            <p:cNvPr id="345" name="圆角矩形 344"/>
            <p:cNvSpPr/>
            <p:nvPr>
              <p:custDataLst>
                <p:tags r:id="rId114"/>
              </p:custDataLst>
            </p:nvPr>
          </p:nvSpPr>
          <p:spPr>
            <a:xfrm>
              <a:off x="1095" y="8324"/>
              <a:ext cx="1147" cy="332"/>
            </a:xfrm>
            <a:prstGeom prst="roundRect">
              <a:avLst/>
            </a:prstGeom>
            <a:solidFill>
              <a:schemeClr val="accent1">
                <a:lumMod val="20000"/>
                <a:lumOff val="80000"/>
              </a:schemeClr>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a:solidFill>
                    <a:schemeClr val="tx1"/>
                  </a:solidFill>
                </a:rPr>
                <a:t>高压</a:t>
              </a:r>
              <a:r>
                <a:rPr lang="zh-CN" altLang="en-US" sz="1000">
                  <a:solidFill>
                    <a:schemeClr val="tx1"/>
                  </a:solidFill>
                </a:rPr>
                <a:t>监测</a:t>
              </a:r>
              <a:endParaRPr lang="zh-CN" altLang="en-US" sz="1000">
                <a:solidFill>
                  <a:schemeClr val="tx1"/>
                </a:solidFill>
              </a:endParaRPr>
            </a:p>
          </p:txBody>
        </p:sp>
        <p:sp>
          <p:nvSpPr>
            <p:cNvPr id="346" name="圆角矩形 345"/>
            <p:cNvSpPr/>
            <p:nvPr>
              <p:custDataLst>
                <p:tags r:id="rId115"/>
              </p:custDataLst>
            </p:nvPr>
          </p:nvSpPr>
          <p:spPr>
            <a:xfrm>
              <a:off x="1095" y="8640"/>
              <a:ext cx="1147" cy="332"/>
            </a:xfrm>
            <a:prstGeom prst="roundRect">
              <a:avLst/>
            </a:prstGeom>
            <a:solidFill>
              <a:schemeClr val="accent1">
                <a:lumMod val="20000"/>
                <a:lumOff val="80000"/>
              </a:schemeClr>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a:solidFill>
                    <a:schemeClr val="tx1"/>
                  </a:solidFill>
                </a:rPr>
                <a:t>电</a:t>
              </a:r>
              <a:r>
                <a:rPr lang="zh-CN" altLang="en-US" sz="1000">
                  <a:solidFill>
                    <a:schemeClr val="tx1"/>
                  </a:solidFill>
                </a:rPr>
                <a:t>质量</a:t>
              </a:r>
              <a:endParaRPr lang="zh-CN" altLang="en-US" sz="1000">
                <a:solidFill>
                  <a:schemeClr val="tx1"/>
                </a:solidFill>
              </a:endParaRPr>
            </a:p>
          </p:txBody>
        </p:sp>
        <p:sp>
          <p:nvSpPr>
            <p:cNvPr id="347" name="圆角矩形 346"/>
            <p:cNvSpPr/>
            <p:nvPr>
              <p:custDataLst>
                <p:tags r:id="rId116"/>
              </p:custDataLst>
            </p:nvPr>
          </p:nvSpPr>
          <p:spPr>
            <a:xfrm>
              <a:off x="1096" y="8956"/>
              <a:ext cx="1147" cy="332"/>
            </a:xfrm>
            <a:prstGeom prst="roundRect">
              <a:avLst/>
            </a:prstGeom>
            <a:solidFill>
              <a:schemeClr val="accent1">
                <a:lumMod val="20000"/>
                <a:lumOff val="80000"/>
              </a:schemeClr>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a:solidFill>
                    <a:schemeClr val="tx1"/>
                  </a:solidFill>
                </a:rPr>
                <a:t>事件</a:t>
              </a:r>
              <a:r>
                <a:rPr lang="zh-CN" altLang="en-US" sz="1000">
                  <a:solidFill>
                    <a:schemeClr val="tx1"/>
                  </a:solidFill>
                </a:rPr>
                <a:t>录波</a:t>
              </a:r>
              <a:endParaRPr lang="zh-CN" altLang="en-US" sz="1000">
                <a:solidFill>
                  <a:schemeClr val="tx1"/>
                </a:solidFill>
              </a:endParaRPr>
            </a:p>
          </p:txBody>
        </p:sp>
        <p:sp>
          <p:nvSpPr>
            <p:cNvPr id="348" name="圆角矩形 347"/>
            <p:cNvSpPr/>
            <p:nvPr>
              <p:custDataLst>
                <p:tags r:id="rId117"/>
              </p:custDataLst>
            </p:nvPr>
          </p:nvSpPr>
          <p:spPr>
            <a:xfrm>
              <a:off x="1096" y="9272"/>
              <a:ext cx="1147" cy="332"/>
            </a:xfrm>
            <a:prstGeom prst="roundRect">
              <a:avLst/>
            </a:prstGeom>
            <a:solidFill>
              <a:schemeClr val="accent1">
                <a:lumMod val="20000"/>
                <a:lumOff val="80000"/>
              </a:schemeClr>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a:solidFill>
                    <a:schemeClr val="tx1"/>
                  </a:solidFill>
                </a:rPr>
                <a:t>光伏</a:t>
              </a:r>
              <a:r>
                <a:rPr lang="zh-CN" altLang="en-US" sz="1000">
                  <a:solidFill>
                    <a:schemeClr val="tx1"/>
                  </a:solidFill>
                </a:rPr>
                <a:t>系统</a:t>
              </a:r>
              <a:endParaRPr lang="zh-CN" altLang="en-US" sz="1000">
                <a:solidFill>
                  <a:schemeClr val="tx1"/>
                </a:solidFill>
              </a:endParaRPr>
            </a:p>
          </p:txBody>
        </p:sp>
        <p:sp>
          <p:nvSpPr>
            <p:cNvPr id="349" name="圆角矩形 348"/>
            <p:cNvSpPr/>
            <p:nvPr>
              <p:custDataLst>
                <p:tags r:id="rId118"/>
              </p:custDataLst>
            </p:nvPr>
          </p:nvSpPr>
          <p:spPr>
            <a:xfrm>
              <a:off x="1096" y="9588"/>
              <a:ext cx="1147" cy="332"/>
            </a:xfrm>
            <a:prstGeom prst="roundRect">
              <a:avLst/>
            </a:prstGeom>
            <a:solidFill>
              <a:schemeClr val="accent1">
                <a:lumMod val="20000"/>
                <a:lumOff val="80000"/>
              </a:schemeClr>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a:solidFill>
                    <a:schemeClr val="tx1"/>
                  </a:solidFill>
                </a:rPr>
                <a:t>柴发</a:t>
              </a:r>
              <a:r>
                <a:rPr lang="zh-CN" altLang="en-US" sz="1000">
                  <a:solidFill>
                    <a:schemeClr val="tx1"/>
                  </a:solidFill>
                </a:rPr>
                <a:t>系统</a:t>
              </a:r>
              <a:endParaRPr lang="zh-CN" altLang="en-US" sz="1000">
                <a:solidFill>
                  <a:schemeClr val="tx1"/>
                </a:solidFill>
              </a:endParaRPr>
            </a:p>
          </p:txBody>
        </p:sp>
      </p:grpSp>
      <p:grpSp>
        <p:nvGrpSpPr>
          <p:cNvPr id="350" name="组合 349"/>
          <p:cNvGrpSpPr/>
          <p:nvPr/>
        </p:nvGrpSpPr>
        <p:grpSpPr>
          <a:xfrm>
            <a:off x="10443845" y="4795520"/>
            <a:ext cx="941070" cy="1543050"/>
            <a:chOff x="980" y="7545"/>
            <a:chExt cx="1482" cy="2430"/>
          </a:xfrm>
        </p:grpSpPr>
        <p:sp>
          <p:nvSpPr>
            <p:cNvPr id="351" name="圆角矩形 350"/>
            <p:cNvSpPr/>
            <p:nvPr>
              <p:custDataLst>
                <p:tags r:id="rId119"/>
              </p:custDataLst>
            </p:nvPr>
          </p:nvSpPr>
          <p:spPr>
            <a:xfrm>
              <a:off x="980" y="7545"/>
              <a:ext cx="1482" cy="2430"/>
            </a:xfrm>
            <a:prstGeom prst="roundRect">
              <a:avLst/>
            </a:prstGeom>
            <a:solidFill>
              <a:srgbClr val="FFC000"/>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200">
                <a:solidFill>
                  <a:schemeClr val="tx1"/>
                </a:solidFill>
              </a:endParaRPr>
            </a:p>
          </p:txBody>
        </p:sp>
        <p:sp>
          <p:nvSpPr>
            <p:cNvPr id="352" name="圆角矩形 351"/>
            <p:cNvSpPr/>
            <p:nvPr>
              <p:custDataLst>
                <p:tags r:id="rId120"/>
              </p:custDataLst>
            </p:nvPr>
          </p:nvSpPr>
          <p:spPr>
            <a:xfrm>
              <a:off x="1095" y="7668"/>
              <a:ext cx="1148" cy="323"/>
            </a:xfrm>
            <a:prstGeom prst="roundRect">
              <a:avLst/>
            </a:prstGeom>
            <a:gradFill>
              <a:gsLst>
                <a:gs pos="42000">
                  <a:srgbClr val="ABD9CA"/>
                </a:gs>
                <a:gs pos="0">
                  <a:srgbClr val="C4E4DB"/>
                </a:gs>
                <a:gs pos="100000">
                  <a:srgbClr val="91CEB9"/>
                </a:gs>
              </a:gsLst>
              <a:lin scaled="1"/>
            </a:gra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a:solidFill>
                    <a:schemeClr val="tx1"/>
                  </a:solidFill>
                </a:rPr>
                <a:t>环保系统</a:t>
              </a:r>
              <a:endParaRPr lang="zh-CN" altLang="en-US" sz="1000">
                <a:solidFill>
                  <a:schemeClr val="tx1"/>
                </a:solidFill>
              </a:endParaRPr>
            </a:p>
          </p:txBody>
        </p:sp>
        <p:sp>
          <p:nvSpPr>
            <p:cNvPr id="353" name="圆角矩形 352"/>
            <p:cNvSpPr/>
            <p:nvPr>
              <p:custDataLst>
                <p:tags r:id="rId121"/>
              </p:custDataLst>
            </p:nvPr>
          </p:nvSpPr>
          <p:spPr>
            <a:xfrm>
              <a:off x="1095" y="8008"/>
              <a:ext cx="1147" cy="332"/>
            </a:xfrm>
            <a:prstGeom prst="roundRect">
              <a:avLst/>
            </a:prstGeom>
            <a:solidFill>
              <a:schemeClr val="accent1">
                <a:lumMod val="20000"/>
                <a:lumOff val="80000"/>
              </a:schemeClr>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a:solidFill>
                    <a:schemeClr val="tx1"/>
                  </a:solidFill>
                </a:rPr>
                <a:t>废气系统</a:t>
              </a:r>
              <a:endParaRPr lang="zh-CN" altLang="en-US" sz="1000">
                <a:solidFill>
                  <a:schemeClr val="tx1"/>
                </a:solidFill>
              </a:endParaRPr>
            </a:p>
          </p:txBody>
        </p:sp>
        <p:sp>
          <p:nvSpPr>
            <p:cNvPr id="354" name="圆角矩形 353"/>
            <p:cNvSpPr/>
            <p:nvPr>
              <p:custDataLst>
                <p:tags r:id="rId122"/>
              </p:custDataLst>
            </p:nvPr>
          </p:nvSpPr>
          <p:spPr>
            <a:xfrm>
              <a:off x="1095" y="8324"/>
              <a:ext cx="1147" cy="332"/>
            </a:xfrm>
            <a:prstGeom prst="roundRect">
              <a:avLst/>
            </a:prstGeom>
            <a:solidFill>
              <a:schemeClr val="accent1">
                <a:lumMod val="20000"/>
                <a:lumOff val="80000"/>
              </a:schemeClr>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a:solidFill>
                    <a:schemeClr val="tx1"/>
                  </a:solidFill>
                </a:rPr>
                <a:t>沉淀池</a:t>
              </a:r>
              <a:endParaRPr lang="zh-CN" altLang="en-US" sz="1000">
                <a:solidFill>
                  <a:schemeClr val="tx1"/>
                </a:solidFill>
              </a:endParaRPr>
            </a:p>
          </p:txBody>
        </p:sp>
        <p:sp>
          <p:nvSpPr>
            <p:cNvPr id="355" name="圆角矩形 354"/>
            <p:cNvSpPr/>
            <p:nvPr>
              <p:custDataLst>
                <p:tags r:id="rId123"/>
              </p:custDataLst>
            </p:nvPr>
          </p:nvSpPr>
          <p:spPr>
            <a:xfrm>
              <a:off x="1095" y="8640"/>
              <a:ext cx="1147" cy="332"/>
            </a:xfrm>
            <a:prstGeom prst="roundRect">
              <a:avLst/>
            </a:prstGeom>
            <a:solidFill>
              <a:schemeClr val="accent1">
                <a:lumMod val="20000"/>
                <a:lumOff val="80000"/>
              </a:schemeClr>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a:solidFill>
                    <a:schemeClr val="tx1"/>
                  </a:solidFill>
                </a:rPr>
                <a:t>焚烧</a:t>
              </a:r>
              <a:r>
                <a:rPr lang="zh-CN" altLang="en-US" sz="1000">
                  <a:solidFill>
                    <a:schemeClr val="tx1"/>
                  </a:solidFill>
                </a:rPr>
                <a:t>塔</a:t>
              </a:r>
              <a:endParaRPr lang="zh-CN" altLang="en-US" sz="1000">
                <a:solidFill>
                  <a:schemeClr val="tx1"/>
                </a:solidFill>
              </a:endParaRPr>
            </a:p>
          </p:txBody>
        </p:sp>
        <p:sp>
          <p:nvSpPr>
            <p:cNvPr id="356" name="圆角矩形 355"/>
            <p:cNvSpPr/>
            <p:nvPr>
              <p:custDataLst>
                <p:tags r:id="rId124"/>
              </p:custDataLst>
            </p:nvPr>
          </p:nvSpPr>
          <p:spPr>
            <a:xfrm>
              <a:off x="1096" y="8956"/>
              <a:ext cx="1147" cy="332"/>
            </a:xfrm>
            <a:prstGeom prst="roundRect">
              <a:avLst/>
            </a:prstGeom>
            <a:solidFill>
              <a:schemeClr val="accent1">
                <a:lumMod val="20000"/>
                <a:lumOff val="80000"/>
              </a:schemeClr>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a:solidFill>
                    <a:schemeClr val="tx1"/>
                  </a:solidFill>
                  <a:sym typeface="+mn-ea"/>
                </a:rPr>
                <a:t>大气</a:t>
              </a:r>
              <a:r>
                <a:rPr lang="zh-CN" altLang="en-US" sz="1000">
                  <a:solidFill>
                    <a:schemeClr val="tx1"/>
                  </a:solidFill>
                </a:rPr>
                <a:t>监测</a:t>
              </a:r>
              <a:endParaRPr lang="zh-CN" altLang="en-US" sz="1000">
                <a:solidFill>
                  <a:schemeClr val="tx1"/>
                </a:solidFill>
              </a:endParaRPr>
            </a:p>
          </p:txBody>
        </p:sp>
        <p:sp>
          <p:nvSpPr>
            <p:cNvPr id="357" name="圆角矩形 356"/>
            <p:cNvSpPr/>
            <p:nvPr>
              <p:custDataLst>
                <p:tags r:id="rId125"/>
              </p:custDataLst>
            </p:nvPr>
          </p:nvSpPr>
          <p:spPr>
            <a:xfrm>
              <a:off x="1096" y="9272"/>
              <a:ext cx="1147" cy="332"/>
            </a:xfrm>
            <a:prstGeom prst="roundRect">
              <a:avLst/>
            </a:prstGeom>
            <a:solidFill>
              <a:schemeClr val="accent1">
                <a:lumMod val="20000"/>
                <a:lumOff val="80000"/>
              </a:schemeClr>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a:solidFill>
                    <a:schemeClr val="tx1"/>
                  </a:solidFill>
                </a:rPr>
                <a:t>废渣</a:t>
              </a:r>
              <a:r>
                <a:rPr lang="zh-CN" altLang="en-US" sz="1000">
                  <a:solidFill>
                    <a:schemeClr val="tx1"/>
                  </a:solidFill>
                  <a:sym typeface="+mn-ea"/>
                </a:rPr>
                <a:t>系统</a:t>
              </a:r>
              <a:endParaRPr lang="zh-CN" altLang="en-US" sz="1000">
                <a:solidFill>
                  <a:schemeClr val="tx1"/>
                </a:solidFill>
                <a:sym typeface="+mn-ea"/>
              </a:endParaRPr>
            </a:p>
          </p:txBody>
        </p:sp>
        <p:sp>
          <p:nvSpPr>
            <p:cNvPr id="358" name="圆角矩形 357"/>
            <p:cNvSpPr/>
            <p:nvPr>
              <p:custDataLst>
                <p:tags r:id="rId126"/>
              </p:custDataLst>
            </p:nvPr>
          </p:nvSpPr>
          <p:spPr>
            <a:xfrm>
              <a:off x="1096" y="9588"/>
              <a:ext cx="1147" cy="332"/>
            </a:xfrm>
            <a:prstGeom prst="roundRect">
              <a:avLst/>
            </a:prstGeom>
            <a:solidFill>
              <a:schemeClr val="accent1">
                <a:lumMod val="20000"/>
                <a:lumOff val="80000"/>
              </a:schemeClr>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a:solidFill>
                    <a:schemeClr val="tx1"/>
                  </a:solidFill>
                </a:rPr>
                <a:t>废水</a:t>
              </a:r>
              <a:r>
                <a:rPr lang="zh-CN" altLang="en-US" sz="1000">
                  <a:solidFill>
                    <a:schemeClr val="tx1"/>
                  </a:solidFill>
                </a:rPr>
                <a:t>系统</a:t>
              </a:r>
              <a:endParaRPr lang="zh-CN" altLang="en-US" sz="1000">
                <a:solidFill>
                  <a:schemeClr val="tx1"/>
                </a:solidFill>
              </a:endParaRPr>
            </a:p>
          </p:txBody>
        </p:sp>
      </p:grpSp>
      <p:sp>
        <p:nvSpPr>
          <p:cNvPr id="359" name="圆角矩形 358"/>
          <p:cNvSpPr/>
          <p:nvPr>
            <p:custDataLst>
              <p:tags r:id="rId127"/>
            </p:custDataLst>
          </p:nvPr>
        </p:nvSpPr>
        <p:spPr>
          <a:xfrm>
            <a:off x="7225030" y="3973195"/>
            <a:ext cx="4090670" cy="379730"/>
          </a:xfrm>
          <a:prstGeom prst="roundRect">
            <a:avLst>
              <a:gd name="adj" fmla="val 10873"/>
            </a:avLst>
          </a:prstGeom>
          <a:solidFill>
            <a:schemeClr val="accent1">
              <a:lumMod val="20000"/>
              <a:lumOff val="80000"/>
            </a:schemeClr>
          </a:solidFill>
          <a:ln w="63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a:solidFill>
                  <a:schemeClr val="tx1"/>
                </a:solidFill>
              </a:rPr>
              <a:t>健康管理、监控管理、设备管理、报修管理、能源管理</a:t>
            </a:r>
            <a:endParaRPr lang="zh-CN" altLang="en-US" sz="1200">
              <a:solidFill>
                <a:schemeClr val="tx1"/>
              </a:solidFill>
            </a:endParaRPr>
          </a:p>
        </p:txBody>
      </p:sp>
      <p:sp>
        <p:nvSpPr>
          <p:cNvPr id="360" name="上下箭头 359"/>
          <p:cNvSpPr/>
          <p:nvPr>
            <p:custDataLst>
              <p:tags r:id="rId128"/>
            </p:custDataLst>
          </p:nvPr>
        </p:nvSpPr>
        <p:spPr>
          <a:xfrm>
            <a:off x="7570470" y="4405630"/>
            <a:ext cx="142240" cy="355600"/>
          </a:xfrm>
          <a:prstGeom prst="upDown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61" name="上下箭头 360"/>
          <p:cNvSpPr/>
          <p:nvPr>
            <p:custDataLst>
              <p:tags r:id="rId129"/>
            </p:custDataLst>
          </p:nvPr>
        </p:nvSpPr>
        <p:spPr>
          <a:xfrm>
            <a:off x="8938895" y="4405630"/>
            <a:ext cx="142240" cy="355600"/>
          </a:xfrm>
          <a:prstGeom prst="upDown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62" name="上下箭头 361"/>
          <p:cNvSpPr/>
          <p:nvPr>
            <p:custDataLst>
              <p:tags r:id="rId130"/>
            </p:custDataLst>
          </p:nvPr>
        </p:nvSpPr>
        <p:spPr>
          <a:xfrm>
            <a:off x="10092055" y="4405630"/>
            <a:ext cx="142240" cy="355600"/>
          </a:xfrm>
          <a:prstGeom prst="upDown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63" name="文本框 362"/>
          <p:cNvSpPr txBox="1"/>
          <p:nvPr>
            <p:custDataLst>
              <p:tags r:id="rId131"/>
            </p:custDataLst>
          </p:nvPr>
        </p:nvSpPr>
        <p:spPr>
          <a:xfrm>
            <a:off x="7694930" y="4405630"/>
            <a:ext cx="537845" cy="254000"/>
          </a:xfrm>
          <a:prstGeom prst="rect">
            <a:avLst/>
          </a:prstGeom>
          <a:noFill/>
        </p:spPr>
        <p:txBody>
          <a:bodyPr wrap="square" rtlCol="0" anchor="t">
            <a:noAutofit/>
          </a:bodyPr>
          <a:p>
            <a:r>
              <a:rPr lang="zh-CN" altLang="en-US" sz="1200">
                <a:sym typeface="+mn-ea"/>
              </a:rPr>
              <a:t>监控</a:t>
            </a:r>
            <a:endParaRPr lang="zh-CN" altLang="en-US" sz="1200">
              <a:sym typeface="+mn-ea"/>
            </a:endParaRPr>
          </a:p>
        </p:txBody>
      </p:sp>
      <p:sp>
        <p:nvSpPr>
          <p:cNvPr id="364" name="文本框 363"/>
          <p:cNvSpPr txBox="1"/>
          <p:nvPr>
            <p:custDataLst>
              <p:tags r:id="rId132"/>
            </p:custDataLst>
          </p:nvPr>
        </p:nvSpPr>
        <p:spPr>
          <a:xfrm>
            <a:off x="9083040" y="4405630"/>
            <a:ext cx="537845" cy="254000"/>
          </a:xfrm>
          <a:prstGeom prst="rect">
            <a:avLst/>
          </a:prstGeom>
          <a:noFill/>
        </p:spPr>
        <p:txBody>
          <a:bodyPr wrap="square" rtlCol="0" anchor="t">
            <a:noAutofit/>
          </a:bodyPr>
          <a:p>
            <a:r>
              <a:rPr lang="zh-CN" altLang="en-US" sz="1200">
                <a:sym typeface="+mn-ea"/>
              </a:rPr>
              <a:t>运维</a:t>
            </a:r>
            <a:endParaRPr lang="zh-CN" altLang="en-US" sz="1200">
              <a:sym typeface="+mn-ea"/>
            </a:endParaRPr>
          </a:p>
        </p:txBody>
      </p:sp>
      <p:sp>
        <p:nvSpPr>
          <p:cNvPr id="365" name="文本框 364"/>
          <p:cNvSpPr txBox="1"/>
          <p:nvPr>
            <p:custDataLst>
              <p:tags r:id="rId133"/>
            </p:custDataLst>
          </p:nvPr>
        </p:nvSpPr>
        <p:spPr>
          <a:xfrm>
            <a:off x="10307955" y="4405630"/>
            <a:ext cx="537845" cy="254000"/>
          </a:xfrm>
          <a:prstGeom prst="rect">
            <a:avLst/>
          </a:prstGeom>
          <a:noFill/>
        </p:spPr>
        <p:txBody>
          <a:bodyPr wrap="square" rtlCol="0" anchor="t">
            <a:noAutofit/>
          </a:bodyPr>
          <a:p>
            <a:r>
              <a:rPr lang="zh-CN" altLang="en-US" sz="1200">
                <a:sym typeface="+mn-ea"/>
              </a:rPr>
              <a:t>能耗</a:t>
            </a:r>
            <a:endParaRPr lang="zh-CN" altLang="en-US" sz="1200">
              <a:sym typeface="+mn-ea"/>
            </a:endParaRPr>
          </a:p>
        </p:txBody>
      </p:sp>
      <p:sp>
        <p:nvSpPr>
          <p:cNvPr id="366" name="圆角矩形 365"/>
          <p:cNvSpPr/>
          <p:nvPr>
            <p:custDataLst>
              <p:tags r:id="rId134"/>
            </p:custDataLst>
          </p:nvPr>
        </p:nvSpPr>
        <p:spPr>
          <a:xfrm>
            <a:off x="6332220" y="3882390"/>
            <a:ext cx="5211445" cy="2522220"/>
          </a:xfrm>
          <a:prstGeom prst="roundRect">
            <a:avLst>
              <a:gd name="adj" fmla="val 6541"/>
            </a:avLst>
          </a:prstGeom>
          <a:noFill/>
          <a:ln w="12700" cmpd="sng">
            <a:solidFill>
              <a:schemeClr val="bg2">
                <a:lumMod val="9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67" name="文本框 366"/>
          <p:cNvSpPr txBox="1"/>
          <p:nvPr/>
        </p:nvSpPr>
        <p:spPr>
          <a:xfrm>
            <a:off x="6419850" y="3973195"/>
            <a:ext cx="806450" cy="451485"/>
          </a:xfrm>
          <a:prstGeom prst="rect">
            <a:avLst/>
          </a:prstGeom>
          <a:solidFill>
            <a:srgbClr val="F69200"/>
          </a:solidFill>
          <a:ln w="9525">
            <a:solidFill>
              <a:schemeClr val="tx1"/>
            </a:solidFill>
          </a:ln>
        </p:spPr>
        <p:txBody>
          <a:bodyPr wrap="square" rtlCol="0" anchor="t">
            <a:noAutofit/>
          </a:bodyPr>
          <a:p>
            <a:r>
              <a:rPr lang="en-US" altLang="zh-CN" sz="1200">
                <a:sym typeface="+mn-ea"/>
              </a:rPr>
              <a:t>B</a:t>
            </a:r>
            <a:r>
              <a:rPr lang="zh-CN" altLang="en-US" sz="1200">
                <a:sym typeface="+mn-ea"/>
              </a:rPr>
              <a:t>厂区</a:t>
            </a:r>
            <a:r>
              <a:rPr lang="en-US" altLang="zh-CN" sz="1200">
                <a:sym typeface="+mn-ea"/>
              </a:rPr>
              <a:t>FMCS</a:t>
            </a:r>
            <a:endParaRPr lang="en-US" altLang="zh-CN" sz="1200">
              <a:sym typeface="+mn-ea"/>
            </a:endParaRPr>
          </a:p>
        </p:txBody>
      </p:sp>
      <p:sp>
        <p:nvSpPr>
          <p:cNvPr id="368" name="圆角矩形 367"/>
          <p:cNvSpPr/>
          <p:nvPr>
            <p:custDataLst>
              <p:tags r:id="rId135"/>
            </p:custDataLst>
          </p:nvPr>
        </p:nvSpPr>
        <p:spPr>
          <a:xfrm>
            <a:off x="413385" y="3918585"/>
            <a:ext cx="351790" cy="2455545"/>
          </a:xfrm>
          <a:prstGeom prst="roundRect">
            <a:avLst/>
          </a:prstGeom>
          <a:solidFill>
            <a:schemeClr val="accent1">
              <a:lumMod val="40000"/>
              <a:lumOff val="60000"/>
            </a:schemeClr>
          </a:solidFill>
          <a:ln w="63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a:solidFill>
                  <a:schemeClr val="tx1"/>
                </a:solidFill>
              </a:rPr>
              <a:t>厂区层</a:t>
            </a:r>
            <a:endParaRPr lang="zh-CN" altLang="en-US" sz="1200">
              <a:solidFill>
                <a:schemeClr val="tx1"/>
              </a:solidFill>
            </a:endParaRPr>
          </a:p>
        </p:txBody>
      </p:sp>
      <p:sp>
        <p:nvSpPr>
          <p:cNvPr id="375" name="圆角矩形 374"/>
          <p:cNvSpPr/>
          <p:nvPr>
            <p:custDataLst>
              <p:tags r:id="rId136"/>
            </p:custDataLst>
          </p:nvPr>
        </p:nvSpPr>
        <p:spPr>
          <a:xfrm>
            <a:off x="1919605" y="1403350"/>
            <a:ext cx="935990" cy="375285"/>
          </a:xfrm>
          <a:prstGeom prst="roundRect">
            <a:avLst/>
          </a:prstGeom>
          <a:solidFill>
            <a:schemeClr val="accent5">
              <a:lumMod val="40000"/>
              <a:lumOff val="6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1000">
                <a:solidFill>
                  <a:schemeClr val="tx1"/>
                </a:solidFill>
              </a:rPr>
              <a:t>PC</a:t>
            </a:r>
            <a:endParaRPr lang="en-US" sz="1000">
              <a:solidFill>
                <a:schemeClr val="tx1"/>
              </a:solidFill>
            </a:endParaRPr>
          </a:p>
        </p:txBody>
      </p:sp>
      <p:sp>
        <p:nvSpPr>
          <p:cNvPr id="376" name="圆角矩形 375"/>
          <p:cNvSpPr/>
          <p:nvPr>
            <p:custDataLst>
              <p:tags r:id="rId137"/>
            </p:custDataLst>
          </p:nvPr>
        </p:nvSpPr>
        <p:spPr>
          <a:xfrm>
            <a:off x="3342005" y="1403350"/>
            <a:ext cx="935990" cy="375285"/>
          </a:xfrm>
          <a:prstGeom prst="roundRect">
            <a:avLst/>
          </a:prstGeom>
          <a:solidFill>
            <a:schemeClr val="accent5">
              <a:lumMod val="40000"/>
              <a:lumOff val="6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a:solidFill>
                  <a:schemeClr val="tx1"/>
                </a:solidFill>
              </a:rPr>
              <a:t>大屏</a:t>
            </a:r>
            <a:endParaRPr lang="zh-CN" altLang="en-US" sz="1000">
              <a:solidFill>
                <a:schemeClr val="tx1"/>
              </a:solidFill>
            </a:endParaRPr>
          </a:p>
        </p:txBody>
      </p:sp>
      <p:sp>
        <p:nvSpPr>
          <p:cNvPr id="377" name="圆角矩形 376"/>
          <p:cNvSpPr/>
          <p:nvPr>
            <p:custDataLst>
              <p:tags r:id="rId138"/>
            </p:custDataLst>
          </p:nvPr>
        </p:nvSpPr>
        <p:spPr>
          <a:xfrm>
            <a:off x="6201410" y="1403350"/>
            <a:ext cx="935990" cy="375285"/>
          </a:xfrm>
          <a:prstGeom prst="roundRect">
            <a:avLst/>
          </a:prstGeom>
          <a:solidFill>
            <a:schemeClr val="accent5">
              <a:lumMod val="40000"/>
              <a:lumOff val="6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1000">
                <a:solidFill>
                  <a:schemeClr val="tx1"/>
                </a:solidFill>
              </a:rPr>
              <a:t>APP</a:t>
            </a:r>
            <a:endParaRPr lang="zh-CN" altLang="en-US" sz="1000">
              <a:solidFill>
                <a:schemeClr val="tx1"/>
              </a:solidFill>
            </a:endParaRPr>
          </a:p>
        </p:txBody>
      </p:sp>
      <p:sp>
        <p:nvSpPr>
          <p:cNvPr id="378" name="圆角矩形 377"/>
          <p:cNvSpPr/>
          <p:nvPr>
            <p:custDataLst>
              <p:tags r:id="rId139"/>
            </p:custDataLst>
          </p:nvPr>
        </p:nvSpPr>
        <p:spPr>
          <a:xfrm>
            <a:off x="7623810" y="1403350"/>
            <a:ext cx="935990" cy="375285"/>
          </a:xfrm>
          <a:prstGeom prst="roundRect">
            <a:avLst/>
          </a:prstGeom>
          <a:solidFill>
            <a:schemeClr val="accent5">
              <a:lumMod val="40000"/>
              <a:lumOff val="6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a:solidFill>
                  <a:schemeClr val="tx1"/>
                </a:solidFill>
              </a:rPr>
              <a:t>小程序</a:t>
            </a:r>
            <a:endParaRPr lang="zh-CN" altLang="en-US" sz="1000">
              <a:solidFill>
                <a:schemeClr val="tx1"/>
              </a:solidFill>
            </a:endParaRPr>
          </a:p>
        </p:txBody>
      </p:sp>
      <p:sp>
        <p:nvSpPr>
          <p:cNvPr id="379" name="圆角矩形 378"/>
          <p:cNvSpPr/>
          <p:nvPr>
            <p:custDataLst>
              <p:tags r:id="rId140"/>
            </p:custDataLst>
          </p:nvPr>
        </p:nvSpPr>
        <p:spPr>
          <a:xfrm>
            <a:off x="4779010" y="1403350"/>
            <a:ext cx="935990" cy="375285"/>
          </a:xfrm>
          <a:prstGeom prst="roundRect">
            <a:avLst/>
          </a:prstGeom>
          <a:solidFill>
            <a:schemeClr val="accent5">
              <a:lumMod val="40000"/>
              <a:lumOff val="6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a:solidFill>
                  <a:schemeClr val="tx1"/>
                </a:solidFill>
              </a:rPr>
              <a:t>看板</a:t>
            </a:r>
            <a:endParaRPr lang="zh-CN" altLang="en-US" sz="1000">
              <a:solidFill>
                <a:schemeClr val="tx1"/>
              </a:solidFill>
            </a:endParaRPr>
          </a:p>
        </p:txBody>
      </p:sp>
    </p:spTree>
  </p:cSld>
  <p:clrMapOvr>
    <a:masterClrMapping/>
  </p:clrMapOvr>
  <p:transition spd="slow" advClick="0" advTm="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圆角矩形 48"/>
          <p:cNvSpPr/>
          <p:nvPr/>
        </p:nvSpPr>
        <p:spPr>
          <a:xfrm>
            <a:off x="360000" y="360000"/>
            <a:ext cx="3506470" cy="695960"/>
          </a:xfrm>
          <a:prstGeom prst="roundRect">
            <a:avLst>
              <a:gd name="adj" fmla="val 0"/>
            </a:avLst>
          </a:prstGeom>
          <a:no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130000"/>
              </a:lnSpc>
            </a:pPr>
            <a:r>
              <a:rPr lang="zh-CN" altLang="en-US" sz="2800" b="1" dirty="0">
                <a:solidFill>
                  <a:schemeClr val="tx1"/>
                </a:solidFill>
                <a:latin typeface="Arial" panose="020B0604020202020204" pitchFamily="34" charset="0"/>
                <a:cs typeface="Arial" panose="020B0604020202020204" pitchFamily="34" charset="0"/>
                <a:sym typeface="+mn-lt"/>
              </a:rPr>
              <a:t>平台性能</a:t>
            </a:r>
            <a:r>
              <a:rPr lang="en-US" altLang="zh-CN" sz="2800" b="1" dirty="0">
                <a:solidFill>
                  <a:schemeClr val="tx1"/>
                </a:solidFill>
                <a:latin typeface="Arial" panose="020B0604020202020204" pitchFamily="34" charset="0"/>
                <a:cs typeface="Arial" panose="020B0604020202020204" pitchFamily="34" charset="0"/>
                <a:sym typeface="+mn-lt"/>
              </a:rPr>
              <a:t> -- </a:t>
            </a:r>
            <a:r>
              <a:rPr lang="zh-CN" altLang="en-US" sz="2400" b="1" dirty="0">
                <a:solidFill>
                  <a:srgbClr val="2A95FF"/>
                </a:solidFill>
                <a:latin typeface="Arial" panose="020B0604020202020204" pitchFamily="34" charset="0"/>
                <a:cs typeface="Arial" panose="020B0604020202020204" pitchFamily="34" charset="0"/>
                <a:sym typeface="+mn-lt"/>
              </a:rPr>
              <a:t>兼容性</a:t>
            </a:r>
            <a:endParaRPr lang="zh-CN" altLang="en-US" sz="2400" b="1" dirty="0">
              <a:solidFill>
                <a:srgbClr val="2A95FF"/>
              </a:solidFill>
              <a:latin typeface="Arial" panose="020B0604020202020204" pitchFamily="34" charset="0"/>
              <a:cs typeface="Arial" panose="020B0604020202020204" pitchFamily="34" charset="0"/>
              <a:sym typeface="+mn-lt"/>
            </a:endParaRPr>
          </a:p>
        </p:txBody>
      </p:sp>
      <p:sp>
        <p:nvSpPr>
          <p:cNvPr id="100" name="文本框 99"/>
          <p:cNvSpPr txBox="1"/>
          <p:nvPr>
            <p:custDataLst>
              <p:tags r:id="rId1"/>
            </p:custDataLst>
          </p:nvPr>
        </p:nvSpPr>
        <p:spPr>
          <a:xfrm>
            <a:off x="540715" y="4940935"/>
            <a:ext cx="10883877" cy="1129665"/>
          </a:xfrm>
          <a:prstGeom prst="rect">
            <a:avLst/>
          </a:prstGeom>
          <a:noFill/>
          <a:ln w="9525">
            <a:noFill/>
          </a:ln>
        </p:spPr>
        <p:txBody>
          <a:bodyPr wrap="square">
            <a:spAutoFit/>
          </a:bodyPr>
          <a:p>
            <a:pPr algn="just">
              <a:lnSpc>
                <a:spcPts val="2700"/>
              </a:lnSpc>
            </a:pPr>
            <a:r>
              <a:rPr lang="en-US" altLang="zh-CN" sz="2000" b="0" dirty="0">
                <a:latin typeface="宋体" panose="02010600030101010101" pitchFamily="2" charset="-122"/>
                <a:ea typeface="宋体" panose="02010600030101010101" pitchFamily="2" charset="-122"/>
                <a:cs typeface="宋体" panose="02010600030101010101" pitchFamily="2" charset="-122"/>
              </a:rPr>
              <a:t>1</a:t>
            </a:r>
            <a:r>
              <a:rPr lang="zh-CN" altLang="en-US" sz="2000" b="0" dirty="0">
                <a:latin typeface="宋体" panose="02010600030101010101" pitchFamily="2" charset="-122"/>
                <a:ea typeface="宋体" panose="02010600030101010101" pitchFamily="2" charset="-122"/>
                <a:cs typeface="宋体" panose="02010600030101010101" pitchFamily="2" charset="-122"/>
              </a:rPr>
              <a:t>、</a:t>
            </a:r>
            <a:r>
              <a:rPr lang="zh-CN" sz="2000" b="0" dirty="0">
                <a:latin typeface="宋体" panose="02010600030101010101" pitchFamily="2" charset="-122"/>
                <a:ea typeface="宋体" panose="02010600030101010101" pitchFamily="2" charset="-122"/>
                <a:cs typeface="宋体" panose="02010600030101010101" pitchFamily="2" charset="-122"/>
              </a:rPr>
              <a:t>兼容当前主流的通信或接口协议，方便与其他系统的数据交互，可以与企业</a:t>
            </a:r>
            <a:r>
              <a:rPr lang="zh-CN" altLang="en-US" sz="2000" b="0" dirty="0">
                <a:latin typeface="宋体" panose="02010600030101010101" pitchFamily="2" charset="-122"/>
                <a:ea typeface="宋体" panose="02010600030101010101" pitchFamily="2" charset="-122"/>
                <a:cs typeface="宋体" panose="02010600030101010101" pitchFamily="2" charset="-122"/>
              </a:rPr>
              <a:t>系统、视频监控系统、制造</a:t>
            </a:r>
            <a:r>
              <a:rPr lang="en-US" altLang="zh-CN" sz="2000" b="0" dirty="0">
                <a:latin typeface="宋体" panose="02010600030101010101" pitchFamily="2" charset="-122"/>
                <a:ea typeface="宋体" panose="02010600030101010101" pitchFamily="2" charset="-122"/>
                <a:cs typeface="宋体" panose="02010600030101010101" pitchFamily="2" charset="-122"/>
              </a:rPr>
              <a:t>MES</a:t>
            </a:r>
            <a:r>
              <a:rPr lang="zh-CN" altLang="en-US" sz="2000" b="0" dirty="0">
                <a:latin typeface="宋体" panose="02010600030101010101" pitchFamily="2" charset="-122"/>
                <a:ea typeface="宋体" panose="02010600030101010101" pitchFamily="2" charset="-122"/>
                <a:cs typeface="宋体" panose="02010600030101010101" pitchFamily="2" charset="-122"/>
              </a:rPr>
              <a:t>系统等系统</a:t>
            </a:r>
            <a:r>
              <a:rPr lang="zh-CN" sz="2000" b="0" dirty="0">
                <a:latin typeface="宋体" panose="02010600030101010101" pitchFamily="2" charset="-122"/>
                <a:ea typeface="宋体" panose="02010600030101010101" pitchFamily="2" charset="-122"/>
                <a:cs typeface="宋体" panose="02010600030101010101" pitchFamily="2" charset="-122"/>
              </a:rPr>
              <a:t>无缝对接。</a:t>
            </a:r>
            <a:endParaRPr lang="zh-CN" sz="2000" b="0" dirty="0">
              <a:latin typeface="宋体" panose="02010600030101010101" pitchFamily="2" charset="-122"/>
              <a:ea typeface="宋体" panose="02010600030101010101" pitchFamily="2" charset="-122"/>
              <a:cs typeface="宋体" panose="02010600030101010101" pitchFamily="2" charset="-122"/>
            </a:endParaRPr>
          </a:p>
          <a:p>
            <a:pPr algn="just">
              <a:lnSpc>
                <a:spcPts val="2700"/>
              </a:lnSpc>
            </a:pPr>
            <a:r>
              <a:rPr lang="en-US" altLang="zh-CN" sz="2000" dirty="0">
                <a:latin typeface="宋体" panose="02010600030101010101" pitchFamily="2" charset="-122"/>
                <a:ea typeface="宋体" panose="02010600030101010101" pitchFamily="2" charset="-122"/>
                <a:cs typeface="宋体" panose="02010600030101010101" pitchFamily="2" charset="-122"/>
              </a:rPr>
              <a:t>2</a:t>
            </a:r>
            <a:r>
              <a:rPr lang="zh-CN" altLang="en-US" sz="2000" dirty="0">
                <a:latin typeface="宋体" panose="02010600030101010101" pitchFamily="2" charset="-122"/>
                <a:ea typeface="宋体" panose="02010600030101010101" pitchFamily="2" charset="-122"/>
                <a:cs typeface="宋体" panose="02010600030101010101" pitchFamily="2" charset="-122"/>
              </a:rPr>
              <a:t>、提供</a:t>
            </a:r>
            <a:r>
              <a:rPr lang="en-US" altLang="zh-CN" sz="2000" dirty="0">
                <a:latin typeface="宋体" panose="02010600030101010101" pitchFamily="2" charset="-122"/>
                <a:ea typeface="宋体" panose="02010600030101010101" pitchFamily="2" charset="-122"/>
                <a:cs typeface="宋体" panose="02010600030101010101" pitchFamily="2" charset="-122"/>
              </a:rPr>
              <a:t>Redis</a:t>
            </a:r>
            <a:r>
              <a:rPr lang="zh-CN" altLang="en-US" sz="2000" dirty="0">
                <a:latin typeface="宋体" panose="02010600030101010101" pitchFamily="2" charset="-122"/>
                <a:ea typeface="宋体" panose="02010600030101010101" pitchFamily="2" charset="-122"/>
                <a:cs typeface="宋体" panose="02010600030101010101" pitchFamily="2" charset="-122"/>
              </a:rPr>
              <a:t>、</a:t>
            </a:r>
            <a:r>
              <a:rPr lang="en-US" altLang="zh-CN" sz="2000" dirty="0">
                <a:latin typeface="宋体" panose="02010600030101010101" pitchFamily="2" charset="-122"/>
                <a:ea typeface="宋体" panose="02010600030101010101" pitchFamily="2" charset="-122"/>
                <a:cs typeface="宋体" panose="02010600030101010101" pitchFamily="2" charset="-122"/>
              </a:rPr>
              <a:t>Webservice</a:t>
            </a:r>
            <a:r>
              <a:rPr lang="zh-CN" altLang="en-US" sz="2000" dirty="0">
                <a:latin typeface="宋体" panose="02010600030101010101" pitchFamily="2" charset="-122"/>
                <a:ea typeface="宋体" panose="02010600030101010101" pitchFamily="2" charset="-122"/>
                <a:cs typeface="宋体" panose="02010600030101010101" pitchFamily="2" charset="-122"/>
              </a:rPr>
              <a:t>、</a:t>
            </a:r>
            <a:r>
              <a:rPr lang="en-US" altLang="zh-CN" sz="2000" dirty="0" err="1">
                <a:latin typeface="宋体" panose="02010600030101010101" pitchFamily="2" charset="-122"/>
                <a:ea typeface="宋体" panose="02010600030101010101" pitchFamily="2" charset="-122"/>
                <a:cs typeface="宋体" panose="02010600030101010101" pitchFamily="2" charset="-122"/>
              </a:rPr>
              <a:t>WebApi</a:t>
            </a:r>
            <a:r>
              <a:rPr lang="zh-CN" altLang="en-US" sz="2000" dirty="0">
                <a:latin typeface="宋体" panose="02010600030101010101" pitchFamily="2" charset="-122"/>
                <a:ea typeface="宋体" panose="02010600030101010101" pitchFamily="2" charset="-122"/>
                <a:cs typeface="宋体" panose="02010600030101010101" pitchFamily="2" charset="-122"/>
              </a:rPr>
              <a:t>、中间库、</a:t>
            </a:r>
            <a:r>
              <a:rPr lang="en-US" altLang="zh-CN" sz="2000" dirty="0">
                <a:latin typeface="宋体" panose="02010600030101010101" pitchFamily="2" charset="-122"/>
                <a:ea typeface="宋体" panose="02010600030101010101" pitchFamily="2" charset="-122"/>
                <a:cs typeface="宋体" panose="02010600030101010101" pitchFamily="2" charset="-122"/>
              </a:rPr>
              <a:t>WCF</a:t>
            </a:r>
            <a:r>
              <a:rPr lang="zh-CN" altLang="en-US" sz="2000" dirty="0">
                <a:latin typeface="宋体" panose="02010600030101010101" pitchFamily="2" charset="-122"/>
                <a:ea typeface="宋体" panose="02010600030101010101" pitchFamily="2" charset="-122"/>
                <a:cs typeface="宋体" panose="02010600030101010101" pitchFamily="2" charset="-122"/>
              </a:rPr>
              <a:t>等主流标准接口。</a:t>
            </a:r>
            <a:endParaRPr lang="zh-CN" altLang="en-US" sz="2000" dirty="0">
              <a:latin typeface="宋体" panose="02010600030101010101" pitchFamily="2" charset="-122"/>
              <a:ea typeface="宋体" panose="02010600030101010101" pitchFamily="2" charset="-122"/>
              <a:cs typeface="宋体" panose="02010600030101010101" pitchFamily="2" charset="-122"/>
            </a:endParaRPr>
          </a:p>
        </p:txBody>
      </p:sp>
      <p:sp>
        <p:nvSpPr>
          <p:cNvPr id="5" name="文本框 4"/>
          <p:cNvSpPr txBox="1"/>
          <p:nvPr>
            <p:custDataLst>
              <p:tags r:id="rId2"/>
            </p:custDataLst>
          </p:nvPr>
        </p:nvSpPr>
        <p:spPr>
          <a:xfrm>
            <a:off x="615050" y="4048467"/>
            <a:ext cx="3180080" cy="460375"/>
          </a:xfrm>
          <a:prstGeom prst="rect">
            <a:avLst/>
          </a:prstGeom>
          <a:noFill/>
        </p:spPr>
        <p:txBody>
          <a:bodyPr wrap="none" rtlCol="0">
            <a:spAutoFit/>
          </a:bodyPr>
          <a:p>
            <a:r>
              <a:rPr lang="en-US" altLang="zh-CN" sz="2400" dirty="0" err="1">
                <a:solidFill>
                  <a:schemeClr val="accent1"/>
                </a:solidFill>
                <a:latin typeface="Times New Roman" panose="02020603050405020304" pitchFamily="18" charset="0"/>
                <a:ea typeface="微软雅黑" panose="020B0503020204020204" charset="-122"/>
                <a:cs typeface="Times New Roman" panose="02020603050405020304" pitchFamily="18" charset="0"/>
              </a:rPr>
              <a:t>OA/ERP/</a:t>
            </a:r>
            <a:r>
              <a:rPr lang="zh-CN" altLang="en-US" sz="2400" dirty="0" err="1">
                <a:solidFill>
                  <a:schemeClr val="accent1"/>
                </a:solidFill>
                <a:latin typeface="Times New Roman" panose="02020603050405020304" pitchFamily="18" charset="0"/>
                <a:ea typeface="微软雅黑" panose="020B0503020204020204" charset="-122"/>
                <a:cs typeface="Times New Roman" panose="02020603050405020304" pitchFamily="18" charset="0"/>
              </a:rPr>
              <a:t>钉钉系统</a:t>
            </a:r>
            <a:r>
              <a:rPr lang="zh-CN" altLang="en-US" sz="2400" dirty="0" err="1">
                <a:solidFill>
                  <a:schemeClr val="accent1"/>
                </a:solidFill>
                <a:latin typeface="Times New Roman" panose="02020603050405020304" pitchFamily="18" charset="0"/>
                <a:ea typeface="微软雅黑" panose="020B0503020204020204" charset="-122"/>
                <a:cs typeface="Times New Roman" panose="02020603050405020304" pitchFamily="18" charset="0"/>
              </a:rPr>
              <a:t>交互</a:t>
            </a:r>
            <a:endParaRPr lang="zh-CN" altLang="en-US" sz="2400" dirty="0" err="1">
              <a:solidFill>
                <a:schemeClr val="accent1"/>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6" name="文本框 5"/>
          <p:cNvSpPr txBox="1"/>
          <p:nvPr>
            <p:custDataLst>
              <p:tags r:id="rId3"/>
            </p:custDataLst>
          </p:nvPr>
        </p:nvSpPr>
        <p:spPr>
          <a:xfrm>
            <a:off x="5497234" y="4048467"/>
            <a:ext cx="1402080" cy="460375"/>
          </a:xfrm>
          <a:prstGeom prst="rect">
            <a:avLst/>
          </a:prstGeom>
          <a:noFill/>
        </p:spPr>
        <p:txBody>
          <a:bodyPr wrap="none" rtlCol="0">
            <a:spAutoFit/>
          </a:bodyPr>
          <a:p>
            <a:r>
              <a:rPr lang="zh-CN" altLang="en-US" sz="2400" dirty="0">
                <a:solidFill>
                  <a:schemeClr val="accent1"/>
                </a:solidFill>
                <a:latin typeface="Times New Roman" panose="02020603050405020304" pitchFamily="18" charset="0"/>
                <a:ea typeface="微软雅黑" panose="020B0503020204020204" charset="-122"/>
                <a:cs typeface="Times New Roman" panose="02020603050405020304" pitchFamily="18" charset="0"/>
              </a:rPr>
              <a:t>视频</a:t>
            </a:r>
            <a:r>
              <a:rPr lang="zh-CN" altLang="en-US" sz="2400" dirty="0">
                <a:solidFill>
                  <a:schemeClr val="accent1"/>
                </a:solidFill>
                <a:latin typeface="Times New Roman" panose="02020603050405020304" pitchFamily="18" charset="0"/>
                <a:ea typeface="微软雅黑" panose="020B0503020204020204" charset="-122"/>
                <a:cs typeface="Times New Roman" panose="02020603050405020304" pitchFamily="18" charset="0"/>
              </a:rPr>
              <a:t>接入</a:t>
            </a:r>
            <a:endParaRPr lang="zh-CN" altLang="en-US" sz="2400" dirty="0">
              <a:solidFill>
                <a:schemeClr val="accent1"/>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7" name="文本框 6"/>
          <p:cNvSpPr txBox="1"/>
          <p:nvPr>
            <p:custDataLst>
              <p:tags r:id="rId4"/>
            </p:custDataLst>
          </p:nvPr>
        </p:nvSpPr>
        <p:spPr>
          <a:xfrm>
            <a:off x="9031364" y="4049757"/>
            <a:ext cx="2028825" cy="460375"/>
          </a:xfrm>
          <a:prstGeom prst="rect">
            <a:avLst/>
          </a:prstGeom>
          <a:noFill/>
        </p:spPr>
        <p:txBody>
          <a:bodyPr wrap="none" rtlCol="0">
            <a:spAutoFit/>
          </a:bodyPr>
          <a:p>
            <a:r>
              <a:rPr lang="en-US" altLang="zh-CN" sz="2400" dirty="0">
                <a:solidFill>
                  <a:schemeClr val="accent1"/>
                </a:solidFill>
                <a:latin typeface="Times New Roman" panose="02020603050405020304" pitchFamily="18" charset="0"/>
                <a:ea typeface="微软雅黑" panose="020B0503020204020204" charset="-122"/>
                <a:cs typeface="Times New Roman" panose="02020603050405020304" pitchFamily="18" charset="0"/>
              </a:rPr>
              <a:t>MES</a:t>
            </a:r>
            <a:r>
              <a:rPr lang="zh-CN" altLang="en-US" sz="2400" dirty="0">
                <a:solidFill>
                  <a:schemeClr val="accent1"/>
                </a:solidFill>
                <a:latin typeface="Times New Roman" panose="02020603050405020304" pitchFamily="18" charset="0"/>
                <a:ea typeface="微软雅黑" panose="020B0503020204020204" charset="-122"/>
                <a:cs typeface="Times New Roman" panose="02020603050405020304" pitchFamily="18" charset="0"/>
              </a:rPr>
              <a:t>系统接入</a:t>
            </a:r>
            <a:endParaRPr lang="zh-CN" altLang="en-US" sz="2400" dirty="0">
              <a:solidFill>
                <a:schemeClr val="accent1"/>
              </a:solidFill>
              <a:latin typeface="Times New Roman" panose="02020603050405020304" pitchFamily="18" charset="0"/>
              <a:ea typeface="微软雅黑" panose="020B0503020204020204" charset="-122"/>
              <a:cs typeface="Times New Roman" panose="02020603050405020304" pitchFamily="18" charset="0"/>
            </a:endParaRPr>
          </a:p>
        </p:txBody>
      </p:sp>
      <p:pic>
        <p:nvPicPr>
          <p:cNvPr id="8" name="图片 7"/>
          <p:cNvPicPr>
            <a:picLocks noChangeAspect="1"/>
          </p:cNvPicPr>
          <p:nvPr>
            <p:custDataLst>
              <p:tags r:id="rId5"/>
            </p:custDataLst>
          </p:nvPr>
        </p:nvPicPr>
        <p:blipFill>
          <a:blip r:embed="rId6"/>
          <a:stretch>
            <a:fillRect/>
          </a:stretch>
        </p:blipFill>
        <p:spPr>
          <a:xfrm>
            <a:off x="4224020" y="1557655"/>
            <a:ext cx="3552825" cy="2211705"/>
          </a:xfrm>
          <a:prstGeom prst="rect">
            <a:avLst/>
          </a:prstGeom>
        </p:spPr>
      </p:pic>
      <p:pic>
        <p:nvPicPr>
          <p:cNvPr id="9" name="图片 8"/>
          <p:cNvPicPr>
            <a:picLocks noChangeAspect="1"/>
          </p:cNvPicPr>
          <p:nvPr>
            <p:custDataLst>
              <p:tags r:id="rId7"/>
            </p:custDataLst>
          </p:nvPr>
        </p:nvPicPr>
        <p:blipFill>
          <a:blip r:embed="rId8"/>
          <a:stretch>
            <a:fillRect/>
          </a:stretch>
        </p:blipFill>
        <p:spPr>
          <a:xfrm>
            <a:off x="8040370" y="1557655"/>
            <a:ext cx="3552825" cy="2211705"/>
          </a:xfrm>
          <a:prstGeom prst="rect">
            <a:avLst/>
          </a:prstGeom>
        </p:spPr>
      </p:pic>
      <p:pic>
        <p:nvPicPr>
          <p:cNvPr id="3" name="图片 2"/>
          <p:cNvPicPr>
            <a:picLocks noChangeAspect="1"/>
          </p:cNvPicPr>
          <p:nvPr>
            <p:custDataLst>
              <p:tags r:id="rId9"/>
            </p:custDataLst>
          </p:nvPr>
        </p:nvPicPr>
        <p:blipFill>
          <a:blip r:embed="rId10"/>
          <a:stretch>
            <a:fillRect/>
          </a:stretch>
        </p:blipFill>
        <p:spPr>
          <a:xfrm>
            <a:off x="407670" y="1557655"/>
            <a:ext cx="3552825" cy="2211705"/>
          </a:xfrm>
          <a:prstGeom prst="rect">
            <a:avLst/>
          </a:prstGeom>
        </p:spPr>
      </p:pic>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圆角矩形 48"/>
          <p:cNvSpPr/>
          <p:nvPr/>
        </p:nvSpPr>
        <p:spPr>
          <a:xfrm>
            <a:off x="360000" y="360000"/>
            <a:ext cx="3506470" cy="695960"/>
          </a:xfrm>
          <a:prstGeom prst="roundRect">
            <a:avLst>
              <a:gd name="adj" fmla="val 0"/>
            </a:avLst>
          </a:prstGeom>
          <a:no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130000"/>
              </a:lnSpc>
            </a:pPr>
            <a:r>
              <a:rPr lang="zh-CN" altLang="en-US" sz="2800" b="1" dirty="0">
                <a:solidFill>
                  <a:schemeClr val="tx1"/>
                </a:solidFill>
                <a:latin typeface="Arial" panose="020B0604020202020204" pitchFamily="34" charset="0"/>
                <a:cs typeface="Arial" panose="020B0604020202020204" pitchFamily="34" charset="0"/>
                <a:sym typeface="+mn-lt"/>
              </a:rPr>
              <a:t>平台性能</a:t>
            </a:r>
            <a:r>
              <a:rPr lang="en-US" altLang="zh-CN" sz="2800" b="1" dirty="0">
                <a:solidFill>
                  <a:schemeClr val="tx1"/>
                </a:solidFill>
                <a:latin typeface="Arial" panose="020B0604020202020204" pitchFamily="34" charset="0"/>
                <a:cs typeface="Arial" panose="020B0604020202020204" pitchFamily="34" charset="0"/>
                <a:sym typeface="+mn-lt"/>
              </a:rPr>
              <a:t> -- </a:t>
            </a:r>
            <a:r>
              <a:rPr lang="zh-CN" altLang="en-US" sz="2400" b="1" dirty="0">
                <a:solidFill>
                  <a:srgbClr val="2A95FF"/>
                </a:solidFill>
                <a:latin typeface="Arial" panose="020B0604020202020204" pitchFamily="34" charset="0"/>
                <a:cs typeface="Arial" panose="020B0604020202020204" pitchFamily="34" charset="0"/>
                <a:sym typeface="+mn-lt"/>
              </a:rPr>
              <a:t>安全</a:t>
            </a:r>
            <a:r>
              <a:rPr lang="zh-CN" altLang="en-US" sz="2400" b="1" dirty="0">
                <a:solidFill>
                  <a:srgbClr val="2A95FF"/>
                </a:solidFill>
                <a:latin typeface="Arial" panose="020B0604020202020204" pitchFamily="34" charset="0"/>
                <a:cs typeface="Arial" panose="020B0604020202020204" pitchFamily="34" charset="0"/>
                <a:sym typeface="+mn-lt"/>
              </a:rPr>
              <a:t>性</a:t>
            </a:r>
            <a:endParaRPr lang="zh-CN" altLang="en-US" sz="2400" b="1" dirty="0">
              <a:solidFill>
                <a:srgbClr val="2A95FF"/>
              </a:solidFill>
              <a:latin typeface="Arial" panose="020B0604020202020204" pitchFamily="34" charset="0"/>
              <a:cs typeface="Arial" panose="020B0604020202020204" pitchFamily="34" charset="0"/>
              <a:sym typeface="+mn-lt"/>
            </a:endParaRPr>
          </a:p>
        </p:txBody>
      </p:sp>
      <p:grpSp>
        <p:nvGrpSpPr>
          <p:cNvPr id="4" name="组合 3"/>
          <p:cNvGrpSpPr/>
          <p:nvPr/>
        </p:nvGrpSpPr>
        <p:grpSpPr>
          <a:xfrm>
            <a:off x="263525" y="1160145"/>
            <a:ext cx="11135995" cy="4933315"/>
            <a:chOff x="415" y="1827"/>
            <a:chExt cx="17537" cy="7769"/>
          </a:xfrm>
        </p:grpSpPr>
        <p:pic>
          <p:nvPicPr>
            <p:cNvPr id="3" name="图片 2"/>
            <p:cNvPicPr>
              <a:picLocks noChangeAspect="1"/>
            </p:cNvPicPr>
            <p:nvPr>
              <p:custDataLst>
                <p:tags r:id="rId1"/>
              </p:custDataLst>
            </p:nvPr>
          </p:nvPicPr>
          <p:blipFill>
            <a:blip r:embed="rId2"/>
            <a:stretch>
              <a:fillRect/>
            </a:stretch>
          </p:blipFill>
          <p:spPr>
            <a:xfrm>
              <a:off x="742" y="1984"/>
              <a:ext cx="6354" cy="1946"/>
            </a:xfrm>
            <a:prstGeom prst="rect">
              <a:avLst/>
            </a:prstGeom>
          </p:spPr>
        </p:pic>
        <p:grpSp>
          <p:nvGrpSpPr>
            <p:cNvPr id="30" name="组合 29"/>
            <p:cNvGrpSpPr/>
            <p:nvPr/>
          </p:nvGrpSpPr>
          <p:grpSpPr>
            <a:xfrm rot="0">
              <a:off x="9081" y="1997"/>
              <a:ext cx="8421" cy="2422"/>
              <a:chOff x="901" y="5416"/>
              <a:chExt cx="8533" cy="2514"/>
            </a:xfrm>
          </p:grpSpPr>
          <p:pic>
            <p:nvPicPr>
              <p:cNvPr id="8" name="图片 7"/>
              <p:cNvPicPr>
                <a:picLocks noChangeAspect="1"/>
              </p:cNvPicPr>
              <p:nvPr>
                <p:custDataLst>
                  <p:tags r:id="rId3"/>
                </p:custDataLst>
              </p:nvPr>
            </p:nvPicPr>
            <p:blipFill>
              <a:blip r:embed="rId4"/>
              <a:stretch>
                <a:fillRect/>
              </a:stretch>
            </p:blipFill>
            <p:spPr>
              <a:xfrm>
                <a:off x="1083" y="5854"/>
                <a:ext cx="908" cy="926"/>
              </a:xfrm>
              <a:prstGeom prst="rect">
                <a:avLst/>
              </a:prstGeom>
            </p:spPr>
          </p:pic>
          <p:pic>
            <p:nvPicPr>
              <p:cNvPr id="9" name="图片 8"/>
              <p:cNvPicPr>
                <a:picLocks noChangeAspect="1"/>
              </p:cNvPicPr>
              <p:nvPr>
                <p:custDataLst>
                  <p:tags r:id="rId5"/>
                </p:custDataLst>
              </p:nvPr>
            </p:nvPicPr>
            <p:blipFill>
              <a:blip r:embed="rId6"/>
              <a:stretch>
                <a:fillRect/>
              </a:stretch>
            </p:blipFill>
            <p:spPr>
              <a:xfrm>
                <a:off x="2559" y="5854"/>
                <a:ext cx="908" cy="926"/>
              </a:xfrm>
              <a:prstGeom prst="rect">
                <a:avLst/>
              </a:prstGeom>
            </p:spPr>
          </p:pic>
          <p:pic>
            <p:nvPicPr>
              <p:cNvPr id="10" name="图片 9"/>
              <p:cNvPicPr>
                <a:picLocks noChangeAspect="1"/>
              </p:cNvPicPr>
              <p:nvPr>
                <p:custDataLst>
                  <p:tags r:id="rId7"/>
                </p:custDataLst>
              </p:nvPr>
            </p:nvPicPr>
            <p:blipFill>
              <a:blip r:embed="rId8"/>
              <a:stretch>
                <a:fillRect/>
              </a:stretch>
            </p:blipFill>
            <p:spPr>
              <a:xfrm>
                <a:off x="3713" y="6179"/>
                <a:ext cx="649" cy="1751"/>
              </a:xfrm>
              <a:prstGeom prst="rect">
                <a:avLst/>
              </a:prstGeom>
            </p:spPr>
          </p:pic>
          <p:pic>
            <p:nvPicPr>
              <p:cNvPr id="11" name="图片 10"/>
              <p:cNvPicPr>
                <a:picLocks noChangeAspect="1"/>
              </p:cNvPicPr>
              <p:nvPr>
                <p:custDataLst>
                  <p:tags r:id="rId9"/>
                </p:custDataLst>
              </p:nvPr>
            </p:nvPicPr>
            <p:blipFill>
              <a:blip r:embed="rId10"/>
              <a:stretch>
                <a:fillRect/>
              </a:stretch>
            </p:blipFill>
            <p:spPr>
              <a:xfrm>
                <a:off x="4713" y="5854"/>
                <a:ext cx="908" cy="926"/>
              </a:xfrm>
              <a:prstGeom prst="rect">
                <a:avLst/>
              </a:prstGeom>
            </p:spPr>
          </p:pic>
          <p:pic>
            <p:nvPicPr>
              <p:cNvPr id="12" name="图片 11"/>
              <p:cNvPicPr>
                <a:picLocks noChangeAspect="1"/>
              </p:cNvPicPr>
              <p:nvPr>
                <p:custDataLst>
                  <p:tags r:id="rId11"/>
                </p:custDataLst>
              </p:nvPr>
            </p:nvPicPr>
            <p:blipFill>
              <a:blip r:embed="rId12"/>
              <a:stretch>
                <a:fillRect/>
              </a:stretch>
            </p:blipFill>
            <p:spPr>
              <a:xfrm>
                <a:off x="5866" y="6179"/>
                <a:ext cx="649" cy="1751"/>
              </a:xfrm>
              <a:prstGeom prst="rect">
                <a:avLst/>
              </a:prstGeom>
            </p:spPr>
          </p:pic>
          <p:pic>
            <p:nvPicPr>
              <p:cNvPr id="13" name="图片 12"/>
              <p:cNvPicPr>
                <a:picLocks noChangeAspect="1"/>
              </p:cNvPicPr>
              <p:nvPr>
                <p:custDataLst>
                  <p:tags r:id="rId13"/>
                </p:custDataLst>
              </p:nvPr>
            </p:nvPicPr>
            <p:blipFill>
              <a:blip r:embed="rId6"/>
              <a:stretch>
                <a:fillRect/>
              </a:stretch>
            </p:blipFill>
            <p:spPr>
              <a:xfrm>
                <a:off x="6754" y="5854"/>
                <a:ext cx="908" cy="926"/>
              </a:xfrm>
              <a:prstGeom prst="rect">
                <a:avLst/>
              </a:prstGeom>
            </p:spPr>
          </p:pic>
          <p:pic>
            <p:nvPicPr>
              <p:cNvPr id="14" name="图片 13"/>
              <p:cNvPicPr>
                <a:picLocks noChangeAspect="1"/>
              </p:cNvPicPr>
              <p:nvPr>
                <p:custDataLst>
                  <p:tags r:id="rId14"/>
                </p:custDataLst>
              </p:nvPr>
            </p:nvPicPr>
            <p:blipFill>
              <a:blip r:embed="rId4"/>
              <a:stretch>
                <a:fillRect/>
              </a:stretch>
            </p:blipFill>
            <p:spPr>
              <a:xfrm>
                <a:off x="8230" y="5854"/>
                <a:ext cx="908" cy="926"/>
              </a:xfrm>
              <a:prstGeom prst="rect">
                <a:avLst/>
              </a:prstGeom>
            </p:spPr>
          </p:pic>
          <p:sp>
            <p:nvSpPr>
              <p:cNvPr id="15" name="文本框 14"/>
              <p:cNvSpPr txBox="1"/>
              <p:nvPr>
                <p:custDataLst>
                  <p:tags r:id="rId15"/>
                </p:custDataLst>
              </p:nvPr>
            </p:nvSpPr>
            <p:spPr>
              <a:xfrm>
                <a:off x="901" y="5416"/>
                <a:ext cx="1301" cy="450"/>
              </a:xfrm>
              <a:prstGeom prst="rect">
                <a:avLst/>
              </a:prstGeom>
              <a:noFill/>
            </p:spPr>
            <p:txBody>
              <a:bodyPr wrap="square" rtlCol="0" anchor="t">
                <a:spAutoFit/>
              </a:bodyPr>
              <a:p>
                <a:r>
                  <a:rPr lang="zh-CN" altLang="en-US" sz="1200">
                    <a:sym typeface="+mn-ea"/>
                  </a:rPr>
                  <a:t>发送</a:t>
                </a:r>
                <a:r>
                  <a:rPr lang="zh-CN" altLang="en-US" sz="1200">
                    <a:sym typeface="+mn-ea"/>
                  </a:rPr>
                  <a:t>数据</a:t>
                </a:r>
                <a:endParaRPr lang="zh-CN" altLang="en-US" sz="1200">
                  <a:sym typeface="+mn-ea"/>
                </a:endParaRPr>
              </a:p>
            </p:txBody>
          </p:sp>
          <p:cxnSp>
            <p:nvCxnSpPr>
              <p:cNvPr id="16" name="直接箭头连接符 15"/>
              <p:cNvCxnSpPr/>
              <p:nvPr>
                <p:custDataLst>
                  <p:tags r:id="rId16"/>
                </p:custDataLst>
              </p:nvPr>
            </p:nvCxnSpPr>
            <p:spPr>
              <a:xfrm>
                <a:off x="1991" y="6317"/>
                <a:ext cx="56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直接箭头连接符 16"/>
              <p:cNvCxnSpPr>
                <a:stCxn id="9" idx="3"/>
              </p:cNvCxnSpPr>
              <p:nvPr>
                <p:custDataLst>
                  <p:tags r:id="rId17"/>
                </p:custDataLst>
              </p:nvPr>
            </p:nvCxnSpPr>
            <p:spPr>
              <a:xfrm flipV="1">
                <a:off x="3467" y="6313"/>
                <a:ext cx="339" cy="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直接箭头连接符 18"/>
              <p:cNvCxnSpPr>
                <a:endCxn id="11" idx="1"/>
              </p:cNvCxnSpPr>
              <p:nvPr>
                <p:custDataLst>
                  <p:tags r:id="rId18"/>
                </p:custDataLst>
              </p:nvPr>
            </p:nvCxnSpPr>
            <p:spPr>
              <a:xfrm>
                <a:off x="4259" y="6313"/>
                <a:ext cx="454" cy="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直接箭头连接符 19"/>
              <p:cNvCxnSpPr/>
              <p:nvPr>
                <p:custDataLst>
                  <p:tags r:id="rId19"/>
                </p:custDataLst>
              </p:nvPr>
            </p:nvCxnSpPr>
            <p:spPr>
              <a:xfrm flipV="1">
                <a:off x="5588" y="6287"/>
                <a:ext cx="339" cy="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直接箭头连接符 20"/>
              <p:cNvCxnSpPr/>
              <p:nvPr>
                <p:custDataLst>
                  <p:tags r:id="rId20"/>
                </p:custDataLst>
              </p:nvPr>
            </p:nvCxnSpPr>
            <p:spPr>
              <a:xfrm>
                <a:off x="6380" y="6287"/>
                <a:ext cx="454" cy="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直接箭头连接符 21"/>
              <p:cNvCxnSpPr/>
              <p:nvPr>
                <p:custDataLst>
                  <p:tags r:id="rId21"/>
                </p:custDataLst>
              </p:nvPr>
            </p:nvCxnSpPr>
            <p:spPr>
              <a:xfrm>
                <a:off x="7774" y="6317"/>
                <a:ext cx="56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文本框 22"/>
              <p:cNvSpPr txBox="1"/>
              <p:nvPr>
                <p:custDataLst>
                  <p:tags r:id="rId22"/>
                </p:custDataLst>
              </p:nvPr>
            </p:nvSpPr>
            <p:spPr>
              <a:xfrm>
                <a:off x="2483" y="5416"/>
                <a:ext cx="1301" cy="450"/>
              </a:xfrm>
              <a:prstGeom prst="rect">
                <a:avLst/>
              </a:prstGeom>
              <a:noFill/>
            </p:spPr>
            <p:txBody>
              <a:bodyPr wrap="square" rtlCol="0" anchor="t">
                <a:spAutoFit/>
              </a:bodyPr>
              <a:p>
                <a:r>
                  <a:rPr lang="zh-CN" altLang="en-US" sz="1200">
                    <a:sym typeface="+mn-ea"/>
                  </a:rPr>
                  <a:t>数据</a:t>
                </a:r>
                <a:r>
                  <a:rPr lang="zh-CN" altLang="en-US" sz="1200">
                    <a:sym typeface="+mn-ea"/>
                  </a:rPr>
                  <a:t>内容</a:t>
                </a:r>
                <a:endParaRPr lang="zh-CN" altLang="en-US" sz="1200">
                  <a:sym typeface="+mn-ea"/>
                </a:endParaRPr>
              </a:p>
            </p:txBody>
          </p:sp>
          <p:sp>
            <p:nvSpPr>
              <p:cNvPr id="24" name="文本框 23"/>
              <p:cNvSpPr txBox="1"/>
              <p:nvPr>
                <p:custDataLst>
                  <p:tags r:id="rId23"/>
                </p:custDataLst>
              </p:nvPr>
            </p:nvSpPr>
            <p:spPr>
              <a:xfrm>
                <a:off x="3579" y="5883"/>
                <a:ext cx="818" cy="450"/>
              </a:xfrm>
              <a:prstGeom prst="rect">
                <a:avLst/>
              </a:prstGeom>
              <a:noFill/>
            </p:spPr>
            <p:txBody>
              <a:bodyPr wrap="square" rtlCol="0" anchor="t">
                <a:spAutoFit/>
              </a:bodyPr>
              <a:p>
                <a:r>
                  <a:rPr lang="zh-CN" altLang="en-US" sz="1200">
                    <a:sym typeface="+mn-ea"/>
                  </a:rPr>
                  <a:t>公钥</a:t>
                </a:r>
                <a:endParaRPr lang="zh-CN" altLang="en-US" sz="1200">
                  <a:sym typeface="+mn-ea"/>
                </a:endParaRPr>
              </a:p>
            </p:txBody>
          </p:sp>
          <p:sp>
            <p:nvSpPr>
              <p:cNvPr id="25" name="文本框 24"/>
              <p:cNvSpPr txBox="1"/>
              <p:nvPr>
                <p:custDataLst>
                  <p:tags r:id="rId24"/>
                </p:custDataLst>
              </p:nvPr>
            </p:nvSpPr>
            <p:spPr>
              <a:xfrm>
                <a:off x="4517" y="5416"/>
                <a:ext cx="1301" cy="450"/>
              </a:xfrm>
              <a:prstGeom prst="rect">
                <a:avLst/>
              </a:prstGeom>
              <a:noFill/>
            </p:spPr>
            <p:txBody>
              <a:bodyPr wrap="square" rtlCol="0" anchor="t">
                <a:spAutoFit/>
              </a:bodyPr>
              <a:p>
                <a:r>
                  <a:rPr lang="zh-CN" altLang="en-US" sz="1200">
                    <a:sym typeface="+mn-ea"/>
                  </a:rPr>
                  <a:t>加密数据</a:t>
                </a:r>
                <a:endParaRPr lang="zh-CN" altLang="en-US" sz="1200">
                  <a:sym typeface="+mn-ea"/>
                </a:endParaRPr>
              </a:p>
            </p:txBody>
          </p:sp>
          <p:sp>
            <p:nvSpPr>
              <p:cNvPr id="26" name="文本框 25"/>
              <p:cNvSpPr txBox="1"/>
              <p:nvPr>
                <p:custDataLst>
                  <p:tags r:id="rId25"/>
                </p:custDataLst>
              </p:nvPr>
            </p:nvSpPr>
            <p:spPr>
              <a:xfrm>
                <a:off x="5734" y="5850"/>
                <a:ext cx="818" cy="450"/>
              </a:xfrm>
              <a:prstGeom prst="rect">
                <a:avLst/>
              </a:prstGeom>
              <a:noFill/>
            </p:spPr>
            <p:txBody>
              <a:bodyPr wrap="square" rtlCol="0" anchor="t">
                <a:spAutoFit/>
              </a:bodyPr>
              <a:p>
                <a:r>
                  <a:rPr lang="zh-CN" altLang="en-US" sz="1200">
                    <a:sym typeface="+mn-ea"/>
                  </a:rPr>
                  <a:t>私钥</a:t>
                </a:r>
                <a:endParaRPr lang="zh-CN" altLang="en-US" sz="1200">
                  <a:sym typeface="+mn-ea"/>
                </a:endParaRPr>
              </a:p>
            </p:txBody>
          </p:sp>
          <p:sp>
            <p:nvSpPr>
              <p:cNvPr id="27" name="文本框 26"/>
              <p:cNvSpPr txBox="1"/>
              <p:nvPr>
                <p:custDataLst>
                  <p:tags r:id="rId26"/>
                </p:custDataLst>
              </p:nvPr>
            </p:nvSpPr>
            <p:spPr>
              <a:xfrm>
                <a:off x="6551" y="5416"/>
                <a:ext cx="1301" cy="450"/>
              </a:xfrm>
              <a:prstGeom prst="rect">
                <a:avLst/>
              </a:prstGeom>
              <a:noFill/>
            </p:spPr>
            <p:txBody>
              <a:bodyPr wrap="square" rtlCol="0" anchor="t">
                <a:spAutoFit/>
              </a:bodyPr>
              <a:p>
                <a:r>
                  <a:rPr lang="zh-CN" altLang="en-US" sz="1200">
                    <a:sym typeface="+mn-ea"/>
                  </a:rPr>
                  <a:t>解密数据</a:t>
                </a:r>
                <a:endParaRPr lang="zh-CN" altLang="en-US" sz="1200">
                  <a:sym typeface="+mn-ea"/>
                </a:endParaRPr>
              </a:p>
            </p:txBody>
          </p:sp>
          <p:sp>
            <p:nvSpPr>
              <p:cNvPr id="28" name="文本框 27"/>
              <p:cNvSpPr txBox="1"/>
              <p:nvPr>
                <p:custDataLst>
                  <p:tags r:id="rId27"/>
                </p:custDataLst>
              </p:nvPr>
            </p:nvSpPr>
            <p:spPr>
              <a:xfrm>
                <a:off x="8133" y="5416"/>
                <a:ext cx="1301" cy="450"/>
              </a:xfrm>
              <a:prstGeom prst="rect">
                <a:avLst/>
              </a:prstGeom>
              <a:noFill/>
            </p:spPr>
            <p:txBody>
              <a:bodyPr wrap="square" rtlCol="0" anchor="t">
                <a:spAutoFit/>
              </a:bodyPr>
              <a:p>
                <a:r>
                  <a:rPr lang="zh-CN" altLang="en-US" sz="1200">
                    <a:sym typeface="+mn-ea"/>
                  </a:rPr>
                  <a:t>接收数据</a:t>
                </a:r>
                <a:endParaRPr lang="zh-CN" altLang="en-US" sz="1200">
                  <a:sym typeface="+mn-ea"/>
                </a:endParaRPr>
              </a:p>
            </p:txBody>
          </p:sp>
        </p:grpSp>
        <p:sp>
          <p:nvSpPr>
            <p:cNvPr id="31" name="文本框 30"/>
            <p:cNvSpPr txBox="1"/>
            <p:nvPr>
              <p:custDataLst>
                <p:tags r:id="rId28"/>
              </p:custDataLst>
            </p:nvPr>
          </p:nvSpPr>
          <p:spPr>
            <a:xfrm>
              <a:off x="9088" y="4497"/>
              <a:ext cx="8773" cy="434"/>
            </a:xfrm>
            <a:prstGeom prst="rect">
              <a:avLst/>
            </a:prstGeom>
            <a:noFill/>
          </p:spPr>
          <p:txBody>
            <a:bodyPr wrap="square" rtlCol="0" anchor="t">
              <a:spAutoFit/>
            </a:bodyPr>
            <a:p>
              <a:r>
                <a:rPr lang="zh-CN" altLang="en-US" sz="1200">
                  <a:highlight>
                    <a:srgbClr val="00FF00"/>
                  </a:highlight>
                  <a:latin typeface="Calibri" panose="020F0502020204030204" charset="0"/>
                  <a:sym typeface="+mn-ea"/>
                </a:rPr>
                <a:t>②</a:t>
              </a:r>
              <a:r>
                <a:rPr lang="zh-CN" altLang="en-US" sz="1200">
                  <a:sym typeface="+mn-ea"/>
                </a:rPr>
                <a:t>采用</a:t>
              </a:r>
              <a:r>
                <a:rPr lang="zh-CN" altLang="en-US" sz="1200">
                  <a:sym typeface="+mn-ea"/>
                </a:rPr>
                <a:t>AES</a:t>
              </a:r>
              <a:r>
                <a:rPr lang="zh-CN" altLang="en-US" sz="1200">
                  <a:sym typeface="+mn-ea"/>
                </a:rPr>
                <a:t>数据加密技术，对敏感数据进行加密，防止数据在传输过程中被窃取。</a:t>
              </a:r>
              <a:endParaRPr lang="zh-CN" altLang="en-US" sz="1200">
                <a:sym typeface="+mn-ea"/>
              </a:endParaRPr>
            </a:p>
          </p:txBody>
        </p:sp>
        <p:sp>
          <p:nvSpPr>
            <p:cNvPr id="32" name="文本框 31"/>
            <p:cNvSpPr txBox="1"/>
            <p:nvPr>
              <p:custDataLst>
                <p:tags r:id="rId29"/>
              </p:custDataLst>
            </p:nvPr>
          </p:nvSpPr>
          <p:spPr>
            <a:xfrm>
              <a:off x="524" y="8868"/>
              <a:ext cx="8009" cy="725"/>
            </a:xfrm>
            <a:prstGeom prst="rect">
              <a:avLst/>
            </a:prstGeom>
            <a:noFill/>
          </p:spPr>
          <p:txBody>
            <a:bodyPr wrap="square" rtlCol="0" anchor="t">
              <a:spAutoFit/>
            </a:bodyPr>
            <a:p>
              <a:r>
                <a:rPr lang="zh-CN" altLang="en-US" sz="1200">
                  <a:highlight>
                    <a:srgbClr val="00FF00"/>
                  </a:highlight>
                  <a:latin typeface="Calibri" panose="020F0502020204030204" charset="0"/>
                  <a:sym typeface="+mn-ea"/>
                </a:rPr>
                <a:t>③</a:t>
              </a:r>
              <a:r>
                <a:rPr lang="zh-CN" altLang="en-US" sz="1200">
                  <a:sym typeface="+mn-ea"/>
                </a:rPr>
                <a:t>建立完善的权限管理机制，对用户访问权限进行严格控制，防止未经授权的用户访问系统，</a:t>
              </a:r>
              <a:r>
                <a:rPr lang="zh-CN" altLang="en-US" sz="1200">
                  <a:sym typeface="+mn-ea"/>
                </a:rPr>
                <a:t>防止非法访问和冒充访问系统</a:t>
              </a:r>
              <a:endParaRPr lang="zh-CN" altLang="en-US" sz="1200">
                <a:sym typeface="+mn-ea"/>
              </a:endParaRPr>
            </a:p>
          </p:txBody>
        </p:sp>
        <p:sp>
          <p:nvSpPr>
            <p:cNvPr id="40" name="圆角矩形 39"/>
            <p:cNvSpPr/>
            <p:nvPr>
              <p:custDataLst>
                <p:tags r:id="rId30"/>
              </p:custDataLst>
            </p:nvPr>
          </p:nvSpPr>
          <p:spPr>
            <a:xfrm>
              <a:off x="9084" y="5428"/>
              <a:ext cx="3731" cy="3183"/>
            </a:xfrm>
            <a:prstGeom prst="roundRect">
              <a:avLst>
                <a:gd name="adj" fmla="val 6541"/>
              </a:avLst>
            </a:prstGeom>
            <a:solidFill>
              <a:srgbClr val="E4E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3" name="图片 32"/>
            <p:cNvPicPr>
              <a:picLocks noChangeAspect="1"/>
            </p:cNvPicPr>
            <p:nvPr>
              <p:custDataLst>
                <p:tags r:id="rId31"/>
              </p:custDataLst>
            </p:nvPr>
          </p:nvPicPr>
          <p:blipFill>
            <a:blip r:embed="rId32"/>
            <a:stretch>
              <a:fillRect/>
            </a:stretch>
          </p:blipFill>
          <p:spPr>
            <a:xfrm>
              <a:off x="9437" y="6217"/>
              <a:ext cx="2912" cy="582"/>
            </a:xfrm>
            <a:prstGeom prst="rect">
              <a:avLst/>
            </a:prstGeom>
          </p:spPr>
        </p:pic>
        <p:sp>
          <p:nvSpPr>
            <p:cNvPr id="54" name="圆柱形 53"/>
            <p:cNvSpPr/>
            <p:nvPr>
              <p:custDataLst>
                <p:tags r:id="rId33"/>
              </p:custDataLst>
            </p:nvPr>
          </p:nvSpPr>
          <p:spPr>
            <a:xfrm>
              <a:off x="9702" y="7295"/>
              <a:ext cx="297" cy="406"/>
            </a:xfrm>
            <a:prstGeom prst="can">
              <a:avLst/>
            </a:prstGeo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5" name="圆柱形 34"/>
            <p:cNvSpPr/>
            <p:nvPr>
              <p:custDataLst>
                <p:tags r:id="rId34"/>
              </p:custDataLst>
            </p:nvPr>
          </p:nvSpPr>
          <p:spPr>
            <a:xfrm>
              <a:off x="11772" y="7295"/>
              <a:ext cx="297" cy="406"/>
            </a:xfrm>
            <a:prstGeom prst="can">
              <a:avLst/>
            </a:prstGeo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文本框 37"/>
            <p:cNvSpPr txBox="1"/>
            <p:nvPr>
              <p:custDataLst>
                <p:tags r:id="rId35"/>
              </p:custDataLst>
            </p:nvPr>
          </p:nvSpPr>
          <p:spPr>
            <a:xfrm>
              <a:off x="10027" y="7030"/>
              <a:ext cx="1768" cy="483"/>
            </a:xfrm>
            <a:prstGeom prst="rect">
              <a:avLst/>
            </a:prstGeom>
            <a:noFill/>
          </p:spPr>
          <p:txBody>
            <a:bodyPr wrap="square" rtlCol="0" anchor="t">
              <a:spAutoFit/>
            </a:bodyPr>
            <a:p>
              <a:r>
                <a:rPr lang="en-US" altLang="zh-CN" sz="1400">
                  <a:sym typeface="+mn-ea"/>
                </a:rPr>
                <a:t>Raid1</a:t>
              </a:r>
              <a:r>
                <a:rPr lang="zh-CN" altLang="en-US" sz="1400">
                  <a:sym typeface="+mn-ea"/>
                </a:rPr>
                <a:t>镜像</a:t>
              </a:r>
              <a:endParaRPr lang="zh-CN" altLang="en-US" sz="1400">
                <a:sym typeface="+mn-ea"/>
              </a:endParaRPr>
            </a:p>
          </p:txBody>
        </p:sp>
        <p:cxnSp>
          <p:nvCxnSpPr>
            <p:cNvPr id="41" name="直接箭头连接符 40"/>
            <p:cNvCxnSpPr/>
            <p:nvPr>
              <p:custDataLst>
                <p:tags r:id="rId36"/>
              </p:custDataLst>
            </p:nvPr>
          </p:nvCxnSpPr>
          <p:spPr>
            <a:xfrm>
              <a:off x="9999" y="7498"/>
              <a:ext cx="1773"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42" name="文本框 41"/>
            <p:cNvSpPr txBox="1"/>
            <p:nvPr>
              <p:custDataLst>
                <p:tags r:id="rId37"/>
              </p:custDataLst>
            </p:nvPr>
          </p:nvSpPr>
          <p:spPr>
            <a:xfrm>
              <a:off x="9920" y="7921"/>
              <a:ext cx="2194" cy="580"/>
            </a:xfrm>
            <a:prstGeom prst="rect">
              <a:avLst/>
            </a:prstGeom>
            <a:noFill/>
          </p:spPr>
          <p:txBody>
            <a:bodyPr wrap="square" rtlCol="0" anchor="t">
              <a:spAutoFit/>
            </a:bodyPr>
            <a:p>
              <a:r>
                <a:rPr lang="zh-CN" altLang="en-US">
                  <a:sym typeface="+mn-ea"/>
                </a:rPr>
                <a:t>双硬盘</a:t>
              </a:r>
              <a:r>
                <a:rPr lang="zh-CN" altLang="en-US">
                  <a:sym typeface="+mn-ea"/>
                </a:rPr>
                <a:t>冗余</a:t>
              </a:r>
              <a:endParaRPr lang="zh-CN" altLang="en-US">
                <a:sym typeface="+mn-ea"/>
              </a:endParaRPr>
            </a:p>
          </p:txBody>
        </p:sp>
        <p:sp>
          <p:nvSpPr>
            <p:cNvPr id="44" name="文本框 43"/>
            <p:cNvSpPr txBox="1"/>
            <p:nvPr>
              <p:custDataLst>
                <p:tags r:id="rId38"/>
              </p:custDataLst>
            </p:nvPr>
          </p:nvSpPr>
          <p:spPr>
            <a:xfrm>
              <a:off x="9698" y="5567"/>
              <a:ext cx="2779" cy="580"/>
            </a:xfrm>
            <a:prstGeom prst="rect">
              <a:avLst/>
            </a:prstGeom>
            <a:noFill/>
          </p:spPr>
          <p:txBody>
            <a:bodyPr wrap="square" rtlCol="0" anchor="t">
              <a:spAutoFit/>
            </a:bodyPr>
            <a:p>
              <a:r>
                <a:rPr lang="zh-CN" altLang="en-US">
                  <a:sym typeface="+mn-ea"/>
                </a:rPr>
                <a:t>本地</a:t>
              </a:r>
              <a:r>
                <a:rPr lang="zh-CN" altLang="en-US">
                  <a:sym typeface="+mn-ea"/>
                </a:rPr>
                <a:t>服务器</a:t>
              </a:r>
              <a:endParaRPr lang="zh-CN" altLang="en-US">
                <a:sym typeface="+mn-ea"/>
              </a:endParaRPr>
            </a:p>
          </p:txBody>
        </p:sp>
        <p:sp>
          <p:nvSpPr>
            <p:cNvPr id="48" name="圆角矩形 47"/>
            <p:cNvSpPr/>
            <p:nvPr>
              <p:custDataLst>
                <p:tags r:id="rId39"/>
              </p:custDataLst>
            </p:nvPr>
          </p:nvSpPr>
          <p:spPr>
            <a:xfrm>
              <a:off x="14067" y="5428"/>
              <a:ext cx="3731" cy="3183"/>
            </a:xfrm>
            <a:prstGeom prst="roundRect">
              <a:avLst>
                <a:gd name="adj" fmla="val 6541"/>
              </a:avLst>
            </a:prstGeom>
            <a:solidFill>
              <a:srgbClr val="E4E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custDataLst>
                <p:tags r:id="rId40"/>
              </p:custDataLst>
            </p:nvPr>
          </p:nvPicPr>
          <p:blipFill>
            <a:blip r:embed="rId32"/>
            <a:stretch>
              <a:fillRect/>
            </a:stretch>
          </p:blipFill>
          <p:spPr>
            <a:xfrm>
              <a:off x="14420" y="6217"/>
              <a:ext cx="2912" cy="582"/>
            </a:xfrm>
            <a:prstGeom prst="rect">
              <a:avLst/>
            </a:prstGeom>
          </p:spPr>
        </p:pic>
        <p:sp>
          <p:nvSpPr>
            <p:cNvPr id="50" name="圆柱形 49"/>
            <p:cNvSpPr/>
            <p:nvPr>
              <p:custDataLst>
                <p:tags r:id="rId41"/>
              </p:custDataLst>
            </p:nvPr>
          </p:nvSpPr>
          <p:spPr>
            <a:xfrm>
              <a:off x="14685" y="7295"/>
              <a:ext cx="297" cy="406"/>
            </a:xfrm>
            <a:prstGeom prst="can">
              <a:avLst/>
            </a:prstGeo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1" name="圆柱形 50"/>
            <p:cNvSpPr/>
            <p:nvPr>
              <p:custDataLst>
                <p:tags r:id="rId42"/>
              </p:custDataLst>
            </p:nvPr>
          </p:nvSpPr>
          <p:spPr>
            <a:xfrm>
              <a:off x="16755" y="7295"/>
              <a:ext cx="297" cy="406"/>
            </a:xfrm>
            <a:prstGeom prst="can">
              <a:avLst/>
            </a:prstGeo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2" name="文本框 51"/>
            <p:cNvSpPr txBox="1"/>
            <p:nvPr>
              <p:custDataLst>
                <p:tags r:id="rId43"/>
              </p:custDataLst>
            </p:nvPr>
          </p:nvSpPr>
          <p:spPr>
            <a:xfrm>
              <a:off x="15010" y="7030"/>
              <a:ext cx="1768" cy="483"/>
            </a:xfrm>
            <a:prstGeom prst="rect">
              <a:avLst/>
            </a:prstGeom>
            <a:noFill/>
          </p:spPr>
          <p:txBody>
            <a:bodyPr wrap="square" rtlCol="0" anchor="t">
              <a:spAutoFit/>
            </a:bodyPr>
            <a:p>
              <a:r>
                <a:rPr lang="en-US" altLang="zh-CN" sz="1400">
                  <a:sym typeface="+mn-ea"/>
                </a:rPr>
                <a:t>Raid1</a:t>
              </a:r>
              <a:r>
                <a:rPr lang="zh-CN" altLang="en-US" sz="1400">
                  <a:sym typeface="+mn-ea"/>
                </a:rPr>
                <a:t>镜像</a:t>
              </a:r>
              <a:endParaRPr lang="zh-CN" altLang="en-US" sz="1400">
                <a:sym typeface="+mn-ea"/>
              </a:endParaRPr>
            </a:p>
          </p:txBody>
        </p:sp>
        <p:cxnSp>
          <p:nvCxnSpPr>
            <p:cNvPr id="53" name="直接箭头连接符 52"/>
            <p:cNvCxnSpPr/>
            <p:nvPr>
              <p:custDataLst>
                <p:tags r:id="rId44"/>
              </p:custDataLst>
            </p:nvPr>
          </p:nvCxnSpPr>
          <p:spPr>
            <a:xfrm>
              <a:off x="14982" y="7498"/>
              <a:ext cx="1773"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55" name="文本框 54"/>
            <p:cNvSpPr txBox="1"/>
            <p:nvPr>
              <p:custDataLst>
                <p:tags r:id="rId45"/>
              </p:custDataLst>
            </p:nvPr>
          </p:nvSpPr>
          <p:spPr>
            <a:xfrm>
              <a:off x="14903" y="7921"/>
              <a:ext cx="2194" cy="580"/>
            </a:xfrm>
            <a:prstGeom prst="rect">
              <a:avLst/>
            </a:prstGeom>
            <a:noFill/>
          </p:spPr>
          <p:txBody>
            <a:bodyPr wrap="square" rtlCol="0" anchor="t">
              <a:spAutoFit/>
            </a:bodyPr>
            <a:p>
              <a:r>
                <a:rPr lang="zh-CN" altLang="en-US">
                  <a:sym typeface="+mn-ea"/>
                </a:rPr>
                <a:t>双硬盘</a:t>
              </a:r>
              <a:r>
                <a:rPr lang="zh-CN" altLang="en-US">
                  <a:sym typeface="+mn-ea"/>
                </a:rPr>
                <a:t>冗余</a:t>
              </a:r>
              <a:endParaRPr lang="zh-CN" altLang="en-US">
                <a:sym typeface="+mn-ea"/>
              </a:endParaRPr>
            </a:p>
          </p:txBody>
        </p:sp>
        <p:sp>
          <p:nvSpPr>
            <p:cNvPr id="56" name="文本框 55"/>
            <p:cNvSpPr txBox="1"/>
            <p:nvPr>
              <p:custDataLst>
                <p:tags r:id="rId46"/>
              </p:custDataLst>
            </p:nvPr>
          </p:nvSpPr>
          <p:spPr>
            <a:xfrm>
              <a:off x="14681" y="5567"/>
              <a:ext cx="2779" cy="580"/>
            </a:xfrm>
            <a:prstGeom prst="rect">
              <a:avLst/>
            </a:prstGeom>
            <a:noFill/>
          </p:spPr>
          <p:txBody>
            <a:bodyPr wrap="square" rtlCol="0" anchor="t">
              <a:spAutoFit/>
            </a:bodyPr>
            <a:p>
              <a:r>
                <a:rPr lang="zh-CN" altLang="en-US">
                  <a:sym typeface="+mn-ea"/>
                </a:rPr>
                <a:t>异地</a:t>
              </a:r>
              <a:r>
                <a:rPr lang="zh-CN" altLang="en-US">
                  <a:sym typeface="+mn-ea"/>
                </a:rPr>
                <a:t>服务器</a:t>
              </a:r>
              <a:endParaRPr lang="zh-CN" altLang="en-US">
                <a:sym typeface="+mn-ea"/>
              </a:endParaRPr>
            </a:p>
          </p:txBody>
        </p:sp>
        <p:cxnSp>
          <p:nvCxnSpPr>
            <p:cNvPr id="57" name="曲线连接符 56"/>
            <p:cNvCxnSpPr>
              <a:endCxn id="35" idx="4"/>
            </p:cNvCxnSpPr>
            <p:nvPr>
              <p:custDataLst>
                <p:tags r:id="rId47"/>
              </p:custDataLst>
            </p:nvPr>
          </p:nvCxnSpPr>
          <p:spPr>
            <a:xfrm rot="10800000">
              <a:off x="12069" y="7498"/>
              <a:ext cx="2520" cy="17"/>
            </a:xfrm>
            <a:prstGeom prst="curvedConnector3">
              <a:avLst>
                <a:gd name="adj1" fmla="val 50000"/>
              </a:avLst>
            </a:prstGeom>
            <a:ln w="28575" cmpd="sng">
              <a:solidFill>
                <a:schemeClr val="accent5"/>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sp>
          <p:nvSpPr>
            <p:cNvPr id="43" name="文本框 42"/>
            <p:cNvSpPr txBox="1"/>
            <p:nvPr>
              <p:custDataLst>
                <p:tags r:id="rId48"/>
              </p:custDataLst>
            </p:nvPr>
          </p:nvSpPr>
          <p:spPr>
            <a:xfrm>
              <a:off x="12641" y="6458"/>
              <a:ext cx="1810" cy="1016"/>
            </a:xfrm>
            <a:prstGeom prst="rect">
              <a:avLst/>
            </a:prstGeom>
            <a:noFill/>
          </p:spPr>
          <p:txBody>
            <a:bodyPr wrap="square" rtlCol="0" anchor="t">
              <a:spAutoFit/>
            </a:bodyPr>
            <a:p>
              <a:r>
                <a:rPr lang="zh-CN" altLang="en-US">
                  <a:solidFill>
                    <a:srgbClr val="FF0000"/>
                  </a:solidFill>
                  <a:sym typeface="+mn-ea"/>
                </a:rPr>
                <a:t>实时同步</a:t>
              </a:r>
              <a:endParaRPr lang="zh-CN" altLang="en-US">
                <a:solidFill>
                  <a:srgbClr val="FF0000"/>
                </a:solidFill>
                <a:sym typeface="+mn-ea"/>
              </a:endParaRPr>
            </a:p>
            <a:p>
              <a:r>
                <a:rPr lang="zh-CN" altLang="en-US">
                  <a:solidFill>
                    <a:srgbClr val="FF0000"/>
                  </a:solidFill>
                  <a:sym typeface="+mn-ea"/>
                </a:rPr>
                <a:t>异地</a:t>
              </a:r>
              <a:r>
                <a:rPr lang="zh-CN" altLang="en-US">
                  <a:solidFill>
                    <a:srgbClr val="FF0000"/>
                  </a:solidFill>
                  <a:sym typeface="+mn-ea"/>
                </a:rPr>
                <a:t>备份</a:t>
              </a:r>
              <a:endParaRPr lang="zh-CN" altLang="en-US">
                <a:solidFill>
                  <a:srgbClr val="FF0000"/>
                </a:solidFill>
                <a:sym typeface="+mn-ea"/>
              </a:endParaRPr>
            </a:p>
          </p:txBody>
        </p:sp>
        <p:sp>
          <p:nvSpPr>
            <p:cNvPr id="59" name="圆柱形 58"/>
            <p:cNvSpPr/>
            <p:nvPr>
              <p:custDataLst>
                <p:tags r:id="rId49"/>
              </p:custDataLst>
            </p:nvPr>
          </p:nvSpPr>
          <p:spPr>
            <a:xfrm>
              <a:off x="4655" y="5264"/>
              <a:ext cx="874" cy="984"/>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0" name="文本框 59"/>
            <p:cNvSpPr txBox="1"/>
            <p:nvPr>
              <p:custDataLst>
                <p:tags r:id="rId50"/>
              </p:custDataLst>
            </p:nvPr>
          </p:nvSpPr>
          <p:spPr>
            <a:xfrm>
              <a:off x="4732" y="5701"/>
              <a:ext cx="1022" cy="434"/>
            </a:xfrm>
            <a:prstGeom prst="rect">
              <a:avLst/>
            </a:prstGeom>
            <a:noFill/>
          </p:spPr>
          <p:txBody>
            <a:bodyPr wrap="square" rtlCol="0" anchor="t">
              <a:spAutoFit/>
            </a:bodyPr>
            <a:p>
              <a:r>
                <a:rPr lang="en-US" altLang="zh-CN" sz="1200">
                  <a:solidFill>
                    <a:schemeClr val="bg1"/>
                  </a:solidFill>
                  <a:sym typeface="+mn-ea"/>
                </a:rPr>
                <a:t>IAM</a:t>
              </a:r>
              <a:endParaRPr lang="en-US" altLang="zh-CN" sz="1200">
                <a:solidFill>
                  <a:schemeClr val="bg1"/>
                </a:solidFill>
                <a:sym typeface="+mn-ea"/>
              </a:endParaRPr>
            </a:p>
          </p:txBody>
        </p:sp>
        <p:pic>
          <p:nvPicPr>
            <p:cNvPr id="61" name="图片 60"/>
            <p:cNvPicPr>
              <a:picLocks noChangeAspect="1"/>
            </p:cNvPicPr>
            <p:nvPr>
              <p:custDataLst>
                <p:tags r:id="rId51"/>
              </p:custDataLst>
            </p:nvPr>
          </p:nvPicPr>
          <p:blipFill>
            <a:blip r:embed="rId52"/>
            <a:stretch>
              <a:fillRect/>
            </a:stretch>
          </p:blipFill>
          <p:spPr>
            <a:xfrm>
              <a:off x="4561" y="7447"/>
              <a:ext cx="838" cy="1156"/>
            </a:xfrm>
            <a:prstGeom prst="rect">
              <a:avLst/>
            </a:prstGeom>
          </p:spPr>
        </p:pic>
        <p:sp>
          <p:nvSpPr>
            <p:cNvPr id="62" name="文本框 61"/>
            <p:cNvSpPr txBox="1"/>
            <p:nvPr>
              <p:custDataLst>
                <p:tags r:id="rId53"/>
              </p:custDataLst>
            </p:nvPr>
          </p:nvSpPr>
          <p:spPr>
            <a:xfrm>
              <a:off x="4489" y="8321"/>
              <a:ext cx="1180" cy="434"/>
            </a:xfrm>
            <a:prstGeom prst="rect">
              <a:avLst/>
            </a:prstGeom>
            <a:noFill/>
          </p:spPr>
          <p:txBody>
            <a:bodyPr wrap="square" rtlCol="0" anchor="t">
              <a:spAutoFit/>
            </a:bodyPr>
            <a:p>
              <a:r>
                <a:rPr lang="en-US" altLang="zh-CN" sz="1200">
                  <a:sym typeface="+mn-ea"/>
                </a:rPr>
                <a:t>FMCS </a:t>
              </a:r>
              <a:endParaRPr lang="en-US" altLang="zh-CN" sz="1200">
                <a:sym typeface="+mn-ea"/>
              </a:endParaRPr>
            </a:p>
          </p:txBody>
        </p:sp>
        <p:cxnSp>
          <p:nvCxnSpPr>
            <p:cNvPr id="63" name="曲线连接符 62"/>
            <p:cNvCxnSpPr>
              <a:stCxn id="61" idx="1"/>
              <a:endCxn id="59" idx="2"/>
            </p:cNvCxnSpPr>
            <p:nvPr>
              <p:custDataLst>
                <p:tags r:id="rId54"/>
              </p:custDataLst>
            </p:nvPr>
          </p:nvCxnSpPr>
          <p:spPr>
            <a:xfrm rot="10800000" flipH="1">
              <a:off x="4560" y="5755"/>
              <a:ext cx="93" cy="2269"/>
            </a:xfrm>
            <a:prstGeom prst="curvedConnector3">
              <a:avLst>
                <a:gd name="adj1" fmla="val -1654639"/>
              </a:avLst>
            </a:prstGeom>
            <a:ln w="31750">
              <a:solidFill>
                <a:schemeClr val="accent3">
                  <a:lumMod val="60000"/>
                  <a:lumOff val="40000"/>
                </a:schemeClr>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64" name="文本框 63"/>
            <p:cNvSpPr txBox="1"/>
            <p:nvPr>
              <p:custDataLst>
                <p:tags r:id="rId55"/>
              </p:custDataLst>
            </p:nvPr>
          </p:nvSpPr>
          <p:spPr>
            <a:xfrm>
              <a:off x="3407" y="6298"/>
              <a:ext cx="1644" cy="804"/>
            </a:xfrm>
            <a:prstGeom prst="rect">
              <a:avLst/>
            </a:prstGeom>
            <a:noFill/>
          </p:spPr>
          <p:txBody>
            <a:bodyPr wrap="square" rtlCol="0" anchor="t">
              <a:noAutofit/>
            </a:bodyPr>
            <a:p>
              <a:r>
                <a:rPr lang="zh-CN" altLang="en-US" sz="1200">
                  <a:solidFill>
                    <a:schemeClr val="accent3">
                      <a:lumMod val="60000"/>
                      <a:lumOff val="40000"/>
                    </a:schemeClr>
                  </a:solidFill>
                  <a:latin typeface="Calibri" panose="020F0502020204030204" charset="0"/>
                  <a:sym typeface="+mn-ea"/>
                </a:rPr>
                <a:t>②</a:t>
              </a:r>
              <a:r>
                <a:rPr lang="zh-CN" altLang="en-US" sz="1200">
                  <a:solidFill>
                    <a:schemeClr val="accent3">
                      <a:lumMod val="60000"/>
                      <a:lumOff val="40000"/>
                    </a:schemeClr>
                  </a:solidFill>
                  <a:sym typeface="+mn-ea"/>
                </a:rPr>
                <a:t>SSO颁发的临时code</a:t>
              </a:r>
              <a:endParaRPr lang="zh-CN" altLang="en-US" sz="1200">
                <a:solidFill>
                  <a:schemeClr val="accent3">
                    <a:lumMod val="60000"/>
                    <a:lumOff val="40000"/>
                  </a:schemeClr>
                </a:solidFill>
                <a:sym typeface="+mn-ea"/>
              </a:endParaRPr>
            </a:p>
          </p:txBody>
        </p:sp>
        <p:cxnSp>
          <p:nvCxnSpPr>
            <p:cNvPr id="65" name="曲线连接符 64"/>
            <p:cNvCxnSpPr/>
            <p:nvPr>
              <p:custDataLst>
                <p:tags r:id="rId56"/>
              </p:custDataLst>
            </p:nvPr>
          </p:nvCxnSpPr>
          <p:spPr>
            <a:xfrm flipH="1">
              <a:off x="4528" y="5910"/>
              <a:ext cx="354" cy="2115"/>
            </a:xfrm>
            <a:prstGeom prst="curvedConnector3">
              <a:avLst>
                <a:gd name="adj1" fmla="val 293478"/>
              </a:avLst>
            </a:prstGeom>
            <a:ln w="25400">
              <a:solidFill>
                <a:schemeClr val="accent3">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5" name="曲线连接符 74"/>
            <p:cNvCxnSpPr>
              <a:stCxn id="60" idx="0"/>
            </p:cNvCxnSpPr>
            <p:nvPr>
              <p:custDataLst>
                <p:tags r:id="rId57"/>
              </p:custDataLst>
            </p:nvPr>
          </p:nvCxnSpPr>
          <p:spPr>
            <a:xfrm rot="16200000" flipH="1">
              <a:off x="4197" y="6747"/>
              <a:ext cx="2292" cy="199"/>
            </a:xfrm>
            <a:prstGeom prst="curvedConnector5">
              <a:avLst>
                <a:gd name="adj1" fmla="val -2522"/>
                <a:gd name="adj2" fmla="val 1016908"/>
                <a:gd name="adj3" fmla="val 96973"/>
              </a:avLst>
            </a:prstGeom>
            <a:ln w="15875">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6" name="曲线连接符 75"/>
            <p:cNvCxnSpPr>
              <a:stCxn id="61" idx="3"/>
              <a:endCxn id="60" idx="3"/>
            </p:cNvCxnSpPr>
            <p:nvPr>
              <p:custDataLst>
                <p:tags r:id="rId58"/>
              </p:custDataLst>
            </p:nvPr>
          </p:nvCxnSpPr>
          <p:spPr>
            <a:xfrm flipV="1">
              <a:off x="5399" y="5918"/>
              <a:ext cx="355" cy="2107"/>
            </a:xfrm>
            <a:prstGeom prst="curvedConnector3">
              <a:avLst>
                <a:gd name="adj1" fmla="val 205634"/>
              </a:avLst>
            </a:prstGeom>
            <a:ln w="19050">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78" name="文本框 77"/>
            <p:cNvSpPr txBox="1"/>
            <p:nvPr>
              <p:custDataLst>
                <p:tags r:id="rId59"/>
              </p:custDataLst>
            </p:nvPr>
          </p:nvSpPr>
          <p:spPr>
            <a:xfrm>
              <a:off x="1956" y="6321"/>
              <a:ext cx="1430" cy="761"/>
            </a:xfrm>
            <a:prstGeom prst="rect">
              <a:avLst/>
            </a:prstGeom>
            <a:noFill/>
          </p:spPr>
          <p:txBody>
            <a:bodyPr wrap="square" rtlCol="0" anchor="t">
              <a:noAutofit/>
            </a:bodyPr>
            <a:p>
              <a:r>
                <a:rPr lang="zh-CN" altLang="en-US" sz="1200">
                  <a:solidFill>
                    <a:schemeClr val="accent3">
                      <a:lumMod val="60000"/>
                      <a:lumOff val="40000"/>
                    </a:schemeClr>
                  </a:solidFill>
                  <a:latin typeface="Calibri" panose="020F0502020204030204" charset="0"/>
                  <a:sym typeface="+mn-ea"/>
                </a:rPr>
                <a:t>①</a:t>
              </a:r>
              <a:r>
                <a:rPr lang="zh-CN" altLang="en-US" sz="1200">
                  <a:solidFill>
                    <a:schemeClr val="accent3">
                      <a:lumMod val="60000"/>
                      <a:lumOff val="40000"/>
                    </a:schemeClr>
                  </a:solidFill>
                  <a:sym typeface="+mn-ea"/>
                </a:rPr>
                <a:t>重定向</a:t>
              </a:r>
              <a:r>
                <a:rPr lang="en-US" altLang="zh-CN" sz="1200">
                  <a:solidFill>
                    <a:schemeClr val="accent3">
                      <a:lumMod val="60000"/>
                      <a:lumOff val="40000"/>
                    </a:schemeClr>
                  </a:solidFill>
                  <a:sym typeface="+mn-ea"/>
                </a:rPr>
                <a:t>SSO</a:t>
              </a:r>
              <a:r>
                <a:rPr lang="zh-CN" altLang="en-US" sz="1200">
                  <a:solidFill>
                    <a:schemeClr val="accent3">
                      <a:lumMod val="60000"/>
                      <a:lumOff val="40000"/>
                    </a:schemeClr>
                  </a:solidFill>
                  <a:sym typeface="+mn-ea"/>
                </a:rPr>
                <a:t>登录</a:t>
              </a:r>
              <a:endParaRPr lang="zh-CN" altLang="en-US" sz="1200">
                <a:solidFill>
                  <a:schemeClr val="accent3">
                    <a:lumMod val="60000"/>
                    <a:lumOff val="40000"/>
                  </a:schemeClr>
                </a:solidFill>
                <a:sym typeface="+mn-ea"/>
              </a:endParaRPr>
            </a:p>
          </p:txBody>
        </p:sp>
        <p:sp>
          <p:nvSpPr>
            <p:cNvPr id="79" name="文本框 78"/>
            <p:cNvSpPr txBox="1"/>
            <p:nvPr>
              <p:custDataLst>
                <p:tags r:id="rId60"/>
              </p:custDataLst>
            </p:nvPr>
          </p:nvSpPr>
          <p:spPr>
            <a:xfrm>
              <a:off x="5073" y="6321"/>
              <a:ext cx="1645" cy="761"/>
            </a:xfrm>
            <a:prstGeom prst="rect">
              <a:avLst/>
            </a:prstGeom>
            <a:noFill/>
          </p:spPr>
          <p:txBody>
            <a:bodyPr wrap="square" rtlCol="0" anchor="t">
              <a:noAutofit/>
            </a:bodyPr>
            <a:p>
              <a:r>
                <a:rPr lang="zh-CN" altLang="en-US" sz="1200">
                  <a:solidFill>
                    <a:schemeClr val="accent4">
                      <a:lumMod val="75000"/>
                    </a:schemeClr>
                  </a:solidFill>
                  <a:latin typeface="Calibri" panose="020F0502020204030204" charset="0"/>
                  <a:sym typeface="+mn-ea"/>
                </a:rPr>
                <a:t>③</a:t>
              </a:r>
              <a:r>
                <a:rPr lang="zh-CN" altLang="en-US" sz="1200">
                  <a:solidFill>
                    <a:schemeClr val="accent4">
                      <a:lumMod val="75000"/>
                    </a:schemeClr>
                  </a:solidFill>
                  <a:sym typeface="+mn-ea"/>
                </a:rPr>
                <a:t>临时</a:t>
              </a:r>
              <a:r>
                <a:rPr lang="en-US" altLang="zh-CN" sz="1200">
                  <a:solidFill>
                    <a:schemeClr val="accent4">
                      <a:lumMod val="75000"/>
                    </a:schemeClr>
                  </a:solidFill>
                  <a:sym typeface="+mn-ea"/>
                </a:rPr>
                <a:t>c</a:t>
              </a:r>
              <a:r>
                <a:rPr lang="zh-CN" altLang="en-US" sz="1200">
                  <a:solidFill>
                    <a:schemeClr val="accent4">
                      <a:lumMod val="75000"/>
                    </a:schemeClr>
                  </a:solidFill>
                  <a:sym typeface="+mn-ea"/>
                </a:rPr>
                <a:t>ode请求</a:t>
              </a:r>
              <a:r>
                <a:rPr lang="en-US" altLang="zh-CN" sz="1200">
                  <a:solidFill>
                    <a:schemeClr val="accent4">
                      <a:lumMod val="75000"/>
                    </a:schemeClr>
                  </a:solidFill>
                  <a:sym typeface="+mn-ea"/>
                </a:rPr>
                <a:t>token</a:t>
              </a:r>
              <a:endParaRPr lang="en-US" altLang="zh-CN" sz="1200">
                <a:solidFill>
                  <a:schemeClr val="accent4">
                    <a:lumMod val="75000"/>
                  </a:schemeClr>
                </a:solidFill>
                <a:sym typeface="+mn-ea"/>
              </a:endParaRPr>
            </a:p>
          </p:txBody>
        </p:sp>
        <p:sp>
          <p:nvSpPr>
            <p:cNvPr id="77" name="文本框 76"/>
            <p:cNvSpPr txBox="1"/>
            <p:nvPr>
              <p:custDataLst>
                <p:tags r:id="rId61"/>
              </p:custDataLst>
            </p:nvPr>
          </p:nvSpPr>
          <p:spPr>
            <a:xfrm>
              <a:off x="6738" y="6339"/>
              <a:ext cx="1565" cy="725"/>
            </a:xfrm>
            <a:prstGeom prst="rect">
              <a:avLst/>
            </a:prstGeom>
            <a:noFill/>
          </p:spPr>
          <p:txBody>
            <a:bodyPr wrap="square" rtlCol="0" anchor="t">
              <a:spAutoFit/>
            </a:bodyPr>
            <a:p>
              <a:r>
                <a:rPr lang="zh-CN" altLang="en-US" sz="1200">
                  <a:solidFill>
                    <a:schemeClr val="accent4">
                      <a:lumMod val="75000"/>
                    </a:schemeClr>
                  </a:solidFill>
                  <a:sym typeface="+mn-ea"/>
                </a:rPr>
                <a:t> </a:t>
              </a:r>
              <a:r>
                <a:rPr lang="zh-CN" altLang="en-US" sz="1200">
                  <a:solidFill>
                    <a:schemeClr val="accent4">
                      <a:lumMod val="75000"/>
                    </a:schemeClr>
                  </a:solidFill>
                  <a:latin typeface="微软雅黑" panose="020B0503020204020204" charset="-122"/>
                  <a:ea typeface="微软雅黑" panose="020B0503020204020204" charset="-122"/>
                  <a:sym typeface="+mn-ea"/>
                </a:rPr>
                <a:t>④</a:t>
              </a:r>
              <a:r>
                <a:rPr lang="zh-CN" altLang="en-US" sz="1200">
                  <a:solidFill>
                    <a:schemeClr val="accent4">
                      <a:lumMod val="75000"/>
                    </a:schemeClr>
                  </a:solidFill>
                  <a:sym typeface="+mn-ea"/>
                </a:rPr>
                <a:t>token获取</a:t>
              </a:r>
              <a:r>
                <a:rPr lang="zh-CN" altLang="en-US" sz="1200">
                  <a:solidFill>
                    <a:schemeClr val="accent4">
                      <a:lumMod val="75000"/>
                    </a:schemeClr>
                  </a:solidFill>
                  <a:sym typeface="+mn-ea"/>
                </a:rPr>
                <a:t>用户</a:t>
              </a:r>
              <a:endParaRPr lang="zh-CN" altLang="en-US" sz="1200">
                <a:solidFill>
                  <a:schemeClr val="accent4">
                    <a:lumMod val="75000"/>
                  </a:schemeClr>
                </a:solidFill>
                <a:sym typeface="+mn-ea"/>
              </a:endParaRPr>
            </a:p>
          </p:txBody>
        </p:sp>
        <p:sp>
          <p:nvSpPr>
            <p:cNvPr id="66" name="文本框 65"/>
            <p:cNvSpPr txBox="1"/>
            <p:nvPr>
              <p:custDataLst>
                <p:tags r:id="rId62"/>
              </p:custDataLst>
            </p:nvPr>
          </p:nvSpPr>
          <p:spPr>
            <a:xfrm>
              <a:off x="2158" y="7718"/>
              <a:ext cx="2428" cy="728"/>
            </a:xfrm>
            <a:prstGeom prst="rect">
              <a:avLst/>
            </a:prstGeom>
            <a:noFill/>
          </p:spPr>
          <p:txBody>
            <a:bodyPr wrap="square" rtlCol="0" anchor="t">
              <a:noAutofit/>
            </a:bodyPr>
            <a:p>
              <a:r>
                <a:rPr lang="zh-CN" altLang="en-US" sz="1200">
                  <a:sym typeface="+mn-ea"/>
                </a:rPr>
                <a:t>登录</a:t>
              </a:r>
              <a:r>
                <a:rPr lang="zh-CN" altLang="en-US" sz="1200">
                  <a:sym typeface="+mn-ea"/>
                </a:rPr>
                <a:t>请求</a:t>
              </a:r>
              <a:endParaRPr lang="zh-CN" altLang="en-US" sz="1200">
                <a:sym typeface="+mn-ea"/>
              </a:endParaRPr>
            </a:p>
            <a:p>
              <a:r>
                <a:rPr lang="zh-CN" altLang="en-US" sz="1200">
                  <a:latin typeface="微软雅黑" panose="020B0503020204020204" charset="-122"/>
                  <a:ea typeface="微软雅黑" panose="020B0503020204020204" charset="-122"/>
                  <a:sym typeface="+mn-ea"/>
                </a:rPr>
                <a:t>⑥</a:t>
              </a:r>
              <a:r>
                <a:rPr lang="zh-CN" altLang="en-US" sz="1200">
                  <a:sym typeface="+mn-ea"/>
                </a:rPr>
                <a:t>界面</a:t>
              </a:r>
              <a:r>
                <a:rPr lang="zh-CN" altLang="en-US" sz="1200">
                  <a:sym typeface="+mn-ea"/>
                </a:rPr>
                <a:t>登录</a:t>
              </a:r>
              <a:endParaRPr lang="zh-CN" altLang="en-US" sz="1200">
                <a:sym typeface="+mn-ea"/>
              </a:endParaRPr>
            </a:p>
          </p:txBody>
        </p:sp>
        <p:cxnSp>
          <p:nvCxnSpPr>
            <p:cNvPr id="67" name="肘形连接符 66"/>
            <p:cNvCxnSpPr>
              <a:stCxn id="68" idx="3"/>
            </p:cNvCxnSpPr>
            <p:nvPr>
              <p:custDataLst>
                <p:tags r:id="rId63"/>
              </p:custDataLst>
            </p:nvPr>
          </p:nvCxnSpPr>
          <p:spPr>
            <a:xfrm>
              <a:off x="1397" y="8099"/>
              <a:ext cx="3167" cy="5"/>
            </a:xfrm>
            <a:prstGeom prst="bentConnector3">
              <a:avLst>
                <a:gd name="adj1" fmla="val 50000"/>
              </a:avLst>
            </a:prstGeom>
            <a:ln>
              <a:headEnd type="arrow"/>
              <a:tailEnd type="arrow"/>
            </a:ln>
          </p:spPr>
          <p:style>
            <a:lnRef idx="1">
              <a:schemeClr val="accent1"/>
            </a:lnRef>
            <a:fillRef idx="0">
              <a:schemeClr val="accent1"/>
            </a:fillRef>
            <a:effectRef idx="0">
              <a:schemeClr val="accent1"/>
            </a:effectRef>
            <a:fontRef idx="minor">
              <a:schemeClr val="tx1"/>
            </a:fontRef>
          </p:style>
        </p:cxnSp>
        <p:pic>
          <p:nvPicPr>
            <p:cNvPr id="68" name="图片 67"/>
            <p:cNvPicPr>
              <a:picLocks noChangeAspect="1"/>
            </p:cNvPicPr>
            <p:nvPr>
              <p:custDataLst>
                <p:tags r:id="rId64"/>
              </p:custDataLst>
            </p:nvPr>
          </p:nvPicPr>
          <p:blipFill>
            <a:blip r:embed="rId52"/>
            <a:stretch>
              <a:fillRect/>
            </a:stretch>
          </p:blipFill>
          <p:spPr>
            <a:xfrm>
              <a:off x="559" y="7533"/>
              <a:ext cx="838" cy="1132"/>
            </a:xfrm>
            <a:prstGeom prst="rect">
              <a:avLst/>
            </a:prstGeom>
          </p:spPr>
        </p:pic>
        <p:sp>
          <p:nvSpPr>
            <p:cNvPr id="69" name="文本框 68"/>
            <p:cNvSpPr txBox="1"/>
            <p:nvPr>
              <p:custDataLst>
                <p:tags r:id="rId65"/>
              </p:custDataLst>
            </p:nvPr>
          </p:nvSpPr>
          <p:spPr>
            <a:xfrm>
              <a:off x="633" y="8321"/>
              <a:ext cx="908" cy="434"/>
            </a:xfrm>
            <a:prstGeom prst="rect">
              <a:avLst/>
            </a:prstGeom>
            <a:noFill/>
          </p:spPr>
          <p:txBody>
            <a:bodyPr wrap="square" rtlCol="0" anchor="t">
              <a:spAutoFit/>
            </a:bodyPr>
            <a:p>
              <a:r>
                <a:rPr lang="zh-CN" altLang="en-US" sz="1200">
                  <a:sym typeface="+mn-ea"/>
                </a:rPr>
                <a:t>用户</a:t>
              </a:r>
              <a:endParaRPr lang="zh-CN" altLang="en-US" sz="1200">
                <a:sym typeface="+mn-ea"/>
              </a:endParaRPr>
            </a:p>
          </p:txBody>
        </p:sp>
        <p:sp>
          <p:nvSpPr>
            <p:cNvPr id="73" name="文本框 72"/>
            <p:cNvSpPr txBox="1"/>
            <p:nvPr>
              <p:custDataLst>
                <p:tags r:id="rId66"/>
              </p:custDataLst>
            </p:nvPr>
          </p:nvSpPr>
          <p:spPr>
            <a:xfrm>
              <a:off x="524" y="3930"/>
              <a:ext cx="6854" cy="483"/>
            </a:xfrm>
            <a:prstGeom prst="rect">
              <a:avLst/>
            </a:prstGeom>
            <a:noFill/>
          </p:spPr>
          <p:txBody>
            <a:bodyPr wrap="square" rtlCol="0" anchor="t">
              <a:spAutoFit/>
            </a:bodyPr>
            <a:p>
              <a:pPr algn="l"/>
              <a:r>
                <a:rPr lang="zh-CN" altLang="en-US" sz="1400">
                  <a:highlight>
                    <a:srgbClr val="00FF00"/>
                  </a:highlight>
                  <a:latin typeface="Calibri" panose="020F0502020204030204" charset="0"/>
                </a:rPr>
                <a:t>①</a:t>
              </a:r>
              <a:r>
                <a:rPr lang="zh-CN" altLang="en-US" sz="1400">
                  <a:sym typeface="+mn-ea"/>
                </a:rPr>
                <a:t>采用安全的通讯协议保障数据传输过程中的安全性</a:t>
              </a:r>
              <a:endParaRPr lang="zh-CN" altLang="en-US" sz="1400">
                <a:latin typeface="Calibri" panose="020F0502020204030204" charset="0"/>
              </a:endParaRPr>
            </a:p>
          </p:txBody>
        </p:sp>
        <p:sp>
          <p:nvSpPr>
            <p:cNvPr id="74" name="文本框 73"/>
            <p:cNvSpPr txBox="1"/>
            <p:nvPr>
              <p:custDataLst>
                <p:tags r:id="rId67"/>
              </p:custDataLst>
            </p:nvPr>
          </p:nvSpPr>
          <p:spPr>
            <a:xfrm>
              <a:off x="4346" y="4861"/>
              <a:ext cx="1768" cy="400"/>
            </a:xfrm>
            <a:prstGeom prst="rect">
              <a:avLst/>
            </a:prstGeom>
            <a:noFill/>
          </p:spPr>
          <p:txBody>
            <a:bodyPr wrap="square" rtlCol="0" anchor="t">
              <a:noAutofit/>
            </a:bodyPr>
            <a:p>
              <a:r>
                <a:rPr lang="zh-CN" altLang="en-US" sz="1200">
                  <a:sym typeface="+mn-ea"/>
                </a:rPr>
                <a:t>用户认证</a:t>
              </a:r>
              <a:r>
                <a:rPr lang="zh-CN" altLang="en-US" sz="1200">
                  <a:sym typeface="+mn-ea"/>
                </a:rPr>
                <a:t>中心</a:t>
              </a:r>
              <a:endParaRPr lang="zh-CN" altLang="en-US" sz="1200">
                <a:sym typeface="+mn-ea"/>
              </a:endParaRPr>
            </a:p>
          </p:txBody>
        </p:sp>
        <p:sp>
          <p:nvSpPr>
            <p:cNvPr id="82" name="圆角矩形 81"/>
            <p:cNvSpPr/>
            <p:nvPr>
              <p:custDataLst>
                <p:tags r:id="rId68"/>
              </p:custDataLst>
            </p:nvPr>
          </p:nvSpPr>
          <p:spPr>
            <a:xfrm>
              <a:off x="474" y="4762"/>
              <a:ext cx="7925" cy="4815"/>
            </a:xfrm>
            <a:prstGeom prst="roundRect">
              <a:avLst>
                <a:gd name="adj" fmla="val 6541"/>
              </a:avLst>
            </a:prstGeom>
            <a:noFill/>
            <a:ln w="12700" cmpd="sng">
              <a:solidFill>
                <a:schemeClr val="bg2">
                  <a:lumMod val="9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0" name="圆角矩形 89"/>
            <p:cNvSpPr/>
            <p:nvPr>
              <p:custDataLst>
                <p:tags r:id="rId69"/>
              </p:custDataLst>
            </p:nvPr>
          </p:nvSpPr>
          <p:spPr>
            <a:xfrm>
              <a:off x="8715" y="5266"/>
              <a:ext cx="9237" cy="4328"/>
            </a:xfrm>
            <a:prstGeom prst="roundRect">
              <a:avLst>
                <a:gd name="adj" fmla="val 6541"/>
              </a:avLst>
            </a:prstGeom>
            <a:noFill/>
            <a:ln w="12700" cmpd="sng">
              <a:solidFill>
                <a:schemeClr val="bg2">
                  <a:lumMod val="9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1" name="圆角矩形 90"/>
            <p:cNvSpPr/>
            <p:nvPr>
              <p:custDataLst>
                <p:tags r:id="rId70"/>
              </p:custDataLst>
            </p:nvPr>
          </p:nvSpPr>
          <p:spPr>
            <a:xfrm>
              <a:off x="8714" y="1874"/>
              <a:ext cx="9237" cy="3284"/>
            </a:xfrm>
            <a:prstGeom prst="roundRect">
              <a:avLst>
                <a:gd name="adj" fmla="val 6541"/>
              </a:avLst>
            </a:prstGeom>
            <a:noFill/>
            <a:ln w="12700" cmpd="sng">
              <a:solidFill>
                <a:schemeClr val="bg2">
                  <a:lumMod val="9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2" name="圆角矩形 91"/>
            <p:cNvSpPr/>
            <p:nvPr>
              <p:custDataLst>
                <p:tags r:id="rId71"/>
              </p:custDataLst>
            </p:nvPr>
          </p:nvSpPr>
          <p:spPr>
            <a:xfrm>
              <a:off x="415" y="1827"/>
              <a:ext cx="7925" cy="2798"/>
            </a:xfrm>
            <a:prstGeom prst="roundRect">
              <a:avLst>
                <a:gd name="adj" fmla="val 6541"/>
              </a:avLst>
            </a:prstGeom>
            <a:noFill/>
            <a:ln w="12700" cmpd="sng">
              <a:solidFill>
                <a:schemeClr val="bg2">
                  <a:lumMod val="9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8" name="文本框 57"/>
            <p:cNvSpPr txBox="1"/>
            <p:nvPr>
              <p:custDataLst>
                <p:tags r:id="rId72"/>
              </p:custDataLst>
            </p:nvPr>
          </p:nvSpPr>
          <p:spPr>
            <a:xfrm>
              <a:off x="9088" y="8580"/>
              <a:ext cx="8855" cy="1016"/>
            </a:xfrm>
            <a:prstGeom prst="rect">
              <a:avLst/>
            </a:prstGeom>
            <a:noFill/>
          </p:spPr>
          <p:txBody>
            <a:bodyPr wrap="square" rtlCol="0" anchor="t">
              <a:spAutoFit/>
            </a:bodyPr>
            <a:p>
              <a:r>
                <a:rPr lang="zh-CN" altLang="en-US" sz="1200">
                  <a:highlight>
                    <a:srgbClr val="00FF00"/>
                  </a:highlight>
                  <a:latin typeface="微软雅黑" panose="020B0503020204020204" charset="-122"/>
                  <a:ea typeface="微软雅黑" panose="020B0503020204020204" charset="-122"/>
                  <a:sym typeface="+mn-ea"/>
                </a:rPr>
                <a:t>④</a:t>
              </a:r>
              <a:r>
                <a:rPr lang="zh-CN" altLang="en-US" sz="1200">
                  <a:latin typeface="微软雅黑" panose="020B0503020204020204" charset="-122"/>
                  <a:ea typeface="微软雅黑" panose="020B0503020204020204" charset="-122"/>
                  <a:sym typeface="+mn-ea"/>
                </a:rPr>
                <a:t>心跳监测、</a:t>
              </a:r>
              <a:r>
                <a:rPr lang="zh-CN" altLang="en-US" sz="1200">
                  <a:sym typeface="+mn-ea"/>
                </a:rPr>
                <a:t>断网继传</a:t>
              </a:r>
              <a:endParaRPr lang="zh-CN" altLang="en-US" sz="1200">
                <a:sym typeface="+mn-ea"/>
              </a:endParaRPr>
            </a:p>
            <a:p>
              <a:r>
                <a:rPr lang="en-US" altLang="zh-CN" sz="1200">
                  <a:sym typeface="+mn-ea"/>
                </a:rPr>
                <a:t>    </a:t>
              </a:r>
              <a:r>
                <a:rPr lang="zh-CN" altLang="en-US" sz="1200">
                  <a:sym typeface="+mn-ea"/>
                </a:rPr>
                <a:t>数据库服务器异常，本地存储数据，待网络恢复，自动续传，保证数据不间断。</a:t>
              </a:r>
              <a:endParaRPr lang="zh-CN" altLang="en-US" sz="1200">
                <a:sym typeface="+mn-ea"/>
              </a:endParaRPr>
            </a:p>
            <a:p>
              <a:r>
                <a:rPr lang="en-US" altLang="zh-CN" sz="1200">
                  <a:sym typeface="+mn-ea"/>
                </a:rPr>
                <a:t>    </a:t>
              </a:r>
              <a:r>
                <a:rPr lang="zh-CN" altLang="en-US" sz="1200">
                  <a:sym typeface="+mn-ea"/>
                </a:rPr>
                <a:t>数据心跳、网络心跳诊断，异常时弹窗</a:t>
              </a:r>
              <a:r>
                <a:rPr lang="zh-CN" altLang="en-US" sz="1200">
                  <a:sym typeface="+mn-ea"/>
                </a:rPr>
                <a:t>报警</a:t>
              </a:r>
              <a:endParaRPr lang="zh-CN" altLang="en-US" sz="1200">
                <a:sym typeface="+mn-ea"/>
              </a:endParaRPr>
            </a:p>
          </p:txBody>
        </p:sp>
      </p:gr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1"/>
            </p:custDataLst>
          </p:nvPr>
        </p:nvSpPr>
        <p:spPr>
          <a:xfrm>
            <a:off x="450850" y="5445125"/>
            <a:ext cx="10674985" cy="829945"/>
          </a:xfrm>
          <a:prstGeom prst="rect">
            <a:avLst/>
          </a:prstGeom>
          <a:noFill/>
        </p:spPr>
        <p:txBody>
          <a:bodyPr wrap="square" rtlCol="0" anchor="t">
            <a:spAutoFit/>
          </a:bodyPr>
          <a:p>
            <a:pPr>
              <a:lnSpc>
                <a:spcPct val="150000"/>
              </a:lnSpc>
            </a:pPr>
            <a:r>
              <a:rPr lang="en-US" altLang="zh-CN" sz="1600" dirty="0">
                <a:latin typeface="Times New Roman" panose="02020603050405020304" pitchFamily="18" charset="0"/>
                <a:cs typeface="Times New Roman" panose="02020603050405020304" pitchFamily="18" charset="0"/>
                <a:sym typeface="+mn-ea"/>
              </a:rPr>
              <a:t>1</a:t>
            </a:r>
            <a:r>
              <a:rPr lang="zh-CN" altLang="en-US" sz="1600" dirty="0">
                <a:latin typeface="Times New Roman" panose="02020603050405020304" pitchFamily="18" charset="0"/>
                <a:cs typeface="Times New Roman" panose="02020603050405020304" pitchFamily="18" charset="0"/>
                <a:sym typeface="+mn-ea"/>
              </a:rPr>
              <a:t>、组态点位数无限制、操作站个数无限制，支持标准化的HMI功能，支持拖拉拽方式进行监控画面的配置。</a:t>
            </a:r>
            <a:endParaRPr lang="zh-CN" altLang="en-US" sz="1600" dirty="0">
              <a:latin typeface="Times New Roman" panose="02020603050405020304" pitchFamily="18" charset="0"/>
              <a:cs typeface="Times New Roman" panose="02020603050405020304" pitchFamily="18" charset="0"/>
            </a:endParaRPr>
          </a:p>
          <a:p>
            <a:pPr>
              <a:lnSpc>
                <a:spcPct val="150000"/>
              </a:lnSpc>
            </a:pPr>
            <a:r>
              <a:rPr lang="en-US" altLang="zh-CN" sz="1600" dirty="0">
                <a:latin typeface="Times New Roman" panose="02020603050405020304" pitchFamily="18" charset="0"/>
                <a:cs typeface="Times New Roman" panose="02020603050405020304" pitchFamily="18" charset="0"/>
              </a:rPr>
              <a:t>2</a:t>
            </a:r>
            <a:r>
              <a:rPr lang="zh-CN" altLang="en-US" sz="1600" dirty="0">
                <a:latin typeface="Times New Roman" panose="02020603050405020304" pitchFamily="18" charset="0"/>
                <a:cs typeface="Times New Roman" panose="02020603050405020304" pitchFamily="18" charset="0"/>
              </a:rPr>
              <a:t>、支持HMI页面在线升级，用户可以通过工程师站二次编辑后，以网络形式升级所有操作员站，降低运维成本。</a:t>
            </a:r>
            <a:endParaRPr lang="zh-CN" altLang="en-US" sz="1600" dirty="0">
              <a:latin typeface="Times New Roman" panose="02020603050405020304" pitchFamily="18" charset="0"/>
              <a:cs typeface="Times New Roman" panose="02020603050405020304" pitchFamily="18" charset="0"/>
            </a:endParaRPr>
          </a:p>
        </p:txBody>
      </p:sp>
      <p:pic>
        <p:nvPicPr>
          <p:cNvPr id="9" name="图片 8"/>
          <p:cNvPicPr>
            <a:picLocks noChangeAspect="1"/>
          </p:cNvPicPr>
          <p:nvPr>
            <p:custDataLst>
              <p:tags r:id="rId2"/>
            </p:custDataLst>
          </p:nvPr>
        </p:nvPicPr>
        <p:blipFill>
          <a:blip r:embed="rId3"/>
          <a:stretch>
            <a:fillRect/>
          </a:stretch>
        </p:blipFill>
        <p:spPr>
          <a:xfrm>
            <a:off x="552450" y="1113155"/>
            <a:ext cx="5169535" cy="2139950"/>
          </a:xfrm>
          <a:prstGeom prst="rect">
            <a:avLst/>
          </a:prstGeom>
        </p:spPr>
      </p:pic>
      <p:pic>
        <p:nvPicPr>
          <p:cNvPr id="10" name="图片 9"/>
          <p:cNvPicPr>
            <a:picLocks noChangeAspect="1"/>
          </p:cNvPicPr>
          <p:nvPr>
            <p:custDataLst>
              <p:tags r:id="rId4"/>
            </p:custDataLst>
          </p:nvPr>
        </p:nvPicPr>
        <p:blipFill>
          <a:blip r:embed="rId5"/>
          <a:stretch>
            <a:fillRect/>
          </a:stretch>
        </p:blipFill>
        <p:spPr>
          <a:xfrm>
            <a:off x="5882005" y="1125220"/>
            <a:ext cx="5169535" cy="2139950"/>
          </a:xfrm>
          <a:prstGeom prst="rect">
            <a:avLst/>
          </a:prstGeom>
        </p:spPr>
      </p:pic>
      <p:pic>
        <p:nvPicPr>
          <p:cNvPr id="11" name="图片 10"/>
          <p:cNvPicPr>
            <a:picLocks noChangeAspect="1"/>
          </p:cNvPicPr>
          <p:nvPr>
            <p:custDataLst>
              <p:tags r:id="rId6"/>
            </p:custDataLst>
          </p:nvPr>
        </p:nvPicPr>
        <p:blipFill>
          <a:blip r:embed="rId7"/>
          <a:stretch>
            <a:fillRect/>
          </a:stretch>
        </p:blipFill>
        <p:spPr>
          <a:xfrm>
            <a:off x="5882005" y="3364865"/>
            <a:ext cx="5169535" cy="2139950"/>
          </a:xfrm>
          <a:prstGeom prst="rect">
            <a:avLst/>
          </a:prstGeom>
        </p:spPr>
      </p:pic>
      <p:pic>
        <p:nvPicPr>
          <p:cNvPr id="12" name="图片 11"/>
          <p:cNvPicPr>
            <a:picLocks noChangeAspect="1"/>
          </p:cNvPicPr>
          <p:nvPr>
            <p:custDataLst>
              <p:tags r:id="rId8"/>
            </p:custDataLst>
          </p:nvPr>
        </p:nvPicPr>
        <p:blipFill>
          <a:blip r:embed="rId9"/>
          <a:stretch>
            <a:fillRect/>
          </a:stretch>
        </p:blipFill>
        <p:spPr>
          <a:xfrm>
            <a:off x="552450" y="3357245"/>
            <a:ext cx="5169535" cy="2139950"/>
          </a:xfrm>
          <a:prstGeom prst="rect">
            <a:avLst/>
          </a:prstGeom>
        </p:spPr>
      </p:pic>
      <p:sp>
        <p:nvSpPr>
          <p:cNvPr id="2" name="圆角矩形 1"/>
          <p:cNvSpPr/>
          <p:nvPr>
            <p:custDataLst>
              <p:tags r:id="rId10"/>
            </p:custDataLst>
          </p:nvPr>
        </p:nvSpPr>
        <p:spPr>
          <a:xfrm>
            <a:off x="360045" y="360045"/>
            <a:ext cx="4561840" cy="695960"/>
          </a:xfrm>
          <a:prstGeom prst="roundRect">
            <a:avLst>
              <a:gd name="adj" fmla="val 0"/>
            </a:avLst>
          </a:prstGeom>
          <a:no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p>
            <a:pPr algn="l">
              <a:lnSpc>
                <a:spcPct val="130000"/>
              </a:lnSpc>
            </a:pPr>
            <a:r>
              <a:rPr lang="zh-CN" altLang="en-US" sz="2800" b="1" dirty="0">
                <a:solidFill>
                  <a:schemeClr val="tx1"/>
                </a:solidFill>
                <a:latin typeface="Arial" panose="020B0604020202020204" pitchFamily="34" charset="0"/>
                <a:cs typeface="Arial" panose="020B0604020202020204" pitchFamily="34" charset="0"/>
                <a:sym typeface="+mn-lt"/>
              </a:rPr>
              <a:t>平台性能</a:t>
            </a:r>
            <a:r>
              <a:rPr lang="en-US" altLang="zh-CN" sz="2800" b="1" dirty="0">
                <a:solidFill>
                  <a:schemeClr val="tx1"/>
                </a:solidFill>
                <a:latin typeface="Arial" panose="020B0604020202020204" pitchFamily="34" charset="0"/>
                <a:cs typeface="Arial" panose="020B0604020202020204" pitchFamily="34" charset="0"/>
                <a:sym typeface="+mn-lt"/>
              </a:rPr>
              <a:t> -- </a:t>
            </a:r>
            <a:r>
              <a:rPr lang="zh-CN" altLang="en-US" sz="2400" b="1" dirty="0">
                <a:solidFill>
                  <a:srgbClr val="2A95FF"/>
                </a:solidFill>
                <a:latin typeface="Arial" panose="020B0604020202020204" pitchFamily="34" charset="0"/>
                <a:cs typeface="Arial" panose="020B0604020202020204" pitchFamily="34" charset="0"/>
                <a:sym typeface="+mn-lt"/>
              </a:rPr>
              <a:t>扩展性</a:t>
            </a:r>
            <a:r>
              <a:rPr lang="en-US" altLang="zh-CN" sz="2400" b="1" dirty="0">
                <a:solidFill>
                  <a:srgbClr val="2A95FF"/>
                </a:solidFill>
                <a:latin typeface="Arial" panose="020B0604020202020204" pitchFamily="34" charset="0"/>
                <a:cs typeface="Arial" panose="020B0604020202020204" pitchFamily="34" charset="0"/>
                <a:sym typeface="+mn-lt"/>
              </a:rPr>
              <a:t>(</a:t>
            </a:r>
            <a:r>
              <a:rPr lang="zh-CN" altLang="en-US" sz="2400" b="1" dirty="0">
                <a:solidFill>
                  <a:srgbClr val="2A95FF"/>
                </a:solidFill>
                <a:latin typeface="Arial" panose="020B0604020202020204" pitchFamily="34" charset="0"/>
                <a:cs typeface="Arial" panose="020B0604020202020204" pitchFamily="34" charset="0"/>
                <a:sym typeface="+mn-lt"/>
              </a:rPr>
              <a:t>低代码</a:t>
            </a:r>
            <a:r>
              <a:rPr lang="en-US" altLang="zh-CN" sz="2400" b="1" dirty="0">
                <a:solidFill>
                  <a:srgbClr val="2A95FF"/>
                </a:solidFill>
                <a:latin typeface="Arial" panose="020B0604020202020204" pitchFamily="34" charset="0"/>
                <a:cs typeface="Arial" panose="020B0604020202020204" pitchFamily="34" charset="0"/>
                <a:sym typeface="+mn-lt"/>
              </a:rPr>
              <a:t>)</a:t>
            </a:r>
            <a:endParaRPr lang="en-US" altLang="zh-CN" sz="2400" b="1" dirty="0">
              <a:solidFill>
                <a:srgbClr val="2A95FF"/>
              </a:solidFill>
              <a:latin typeface="Arial" panose="020B0604020202020204" pitchFamily="34" charset="0"/>
              <a:cs typeface="Arial" panose="020B0604020202020204" pitchFamily="34" charset="0"/>
              <a:sym typeface="+mn-lt"/>
            </a:endParaRPr>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圆角矩形 48"/>
          <p:cNvSpPr/>
          <p:nvPr/>
        </p:nvSpPr>
        <p:spPr>
          <a:xfrm>
            <a:off x="360045" y="360045"/>
            <a:ext cx="4349750" cy="695960"/>
          </a:xfrm>
          <a:prstGeom prst="roundRect">
            <a:avLst>
              <a:gd name="adj" fmla="val 0"/>
            </a:avLst>
          </a:prstGeom>
          <a:no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130000"/>
              </a:lnSpc>
            </a:pPr>
            <a:r>
              <a:rPr lang="zh-CN" altLang="en-US" sz="2800" b="1" dirty="0">
                <a:solidFill>
                  <a:schemeClr val="tx1"/>
                </a:solidFill>
                <a:latin typeface="Arial" panose="020B0604020202020204" pitchFamily="34" charset="0"/>
                <a:cs typeface="Arial" panose="020B0604020202020204" pitchFamily="34" charset="0"/>
                <a:sym typeface="+mn-lt"/>
              </a:rPr>
              <a:t>平台性能</a:t>
            </a:r>
            <a:r>
              <a:rPr lang="en-US" altLang="zh-CN" sz="2800" b="1" dirty="0">
                <a:solidFill>
                  <a:schemeClr val="tx1"/>
                </a:solidFill>
                <a:latin typeface="Arial" panose="020B0604020202020204" pitchFamily="34" charset="0"/>
                <a:cs typeface="Arial" panose="020B0604020202020204" pitchFamily="34" charset="0"/>
                <a:sym typeface="+mn-lt"/>
              </a:rPr>
              <a:t> -- </a:t>
            </a:r>
            <a:r>
              <a:rPr lang="zh-CN" altLang="en-US" sz="2400" b="1" dirty="0">
                <a:solidFill>
                  <a:srgbClr val="2A95FF"/>
                </a:solidFill>
                <a:latin typeface="Arial" panose="020B0604020202020204" pitchFamily="34" charset="0"/>
                <a:cs typeface="Arial" panose="020B0604020202020204" pitchFamily="34" charset="0"/>
                <a:sym typeface="+mn-lt"/>
              </a:rPr>
              <a:t>友好性</a:t>
            </a:r>
            <a:r>
              <a:rPr lang="zh-CN" altLang="en-US" sz="2400" b="1" dirty="0">
                <a:solidFill>
                  <a:srgbClr val="2A95FF"/>
                </a:solidFill>
                <a:latin typeface="Arial" panose="020B0604020202020204" pitchFamily="34" charset="0"/>
                <a:cs typeface="Arial" panose="020B0604020202020204" pitchFamily="34" charset="0"/>
                <a:sym typeface="+mn-lt"/>
              </a:rPr>
              <a:t>/个性化</a:t>
            </a:r>
            <a:endParaRPr lang="zh-CN" altLang="en-US" sz="2400" b="1" dirty="0">
              <a:solidFill>
                <a:srgbClr val="2A95FF"/>
              </a:solidFill>
              <a:latin typeface="Arial" panose="020B0604020202020204" pitchFamily="34" charset="0"/>
              <a:cs typeface="Arial" panose="020B0604020202020204" pitchFamily="34" charset="0"/>
              <a:sym typeface="+mn-lt"/>
            </a:endParaRPr>
          </a:p>
        </p:txBody>
      </p:sp>
      <p:sp>
        <p:nvSpPr>
          <p:cNvPr id="10" name="矩形 9"/>
          <p:cNvSpPr/>
          <p:nvPr>
            <p:custDataLst>
              <p:tags r:id="rId1"/>
            </p:custDataLst>
          </p:nvPr>
        </p:nvSpPr>
        <p:spPr>
          <a:xfrm>
            <a:off x="6323330" y="3923030"/>
            <a:ext cx="4897120" cy="1938020"/>
          </a:xfrm>
          <a:prstGeom prst="rect">
            <a:avLst/>
          </a:prstGeom>
        </p:spPr>
        <p:txBody>
          <a:bodyPr wrap="square">
            <a:spAutoFit/>
          </a:bodyPr>
          <a:p>
            <a:pPr indent="457200" algn="just">
              <a:lnSpc>
                <a:spcPct val="150000"/>
              </a:lnSpc>
            </a:pPr>
            <a:r>
              <a:rPr altLang="zh-CN" sz="1600" dirty="0">
                <a:latin typeface="+mn-ea"/>
                <a:cs typeface="宋体" panose="02010600030101010101" pitchFamily="2" charset="-122"/>
              </a:rPr>
              <a:t>支持图形化组态，图形化开发功能，支持自适应画面分辨率与布局设计，自定义图库，历史曲线功能，报表功能，数据处理功能，支持广泛使用的图形对象及具有动态功能的组件，控制参数可自定义功能组件，支持外部组件</a:t>
            </a:r>
            <a:r>
              <a:rPr lang="zh-CN" altLang="en-US" sz="1600" dirty="0">
                <a:latin typeface="+mn-ea"/>
                <a:cs typeface="宋体" panose="02010600030101010101" pitchFamily="2" charset="-122"/>
              </a:rPr>
              <a:t>。</a:t>
            </a:r>
            <a:endParaRPr lang="zh-CN" altLang="en-US" sz="1600" dirty="0">
              <a:latin typeface="+mn-ea"/>
              <a:cs typeface="宋体" panose="02010600030101010101" pitchFamily="2" charset="-122"/>
            </a:endParaRPr>
          </a:p>
        </p:txBody>
      </p:sp>
      <p:pic>
        <p:nvPicPr>
          <p:cNvPr id="8" name="图片 7"/>
          <p:cNvPicPr/>
          <p:nvPr>
            <p:custDataLst>
              <p:tags r:id="rId2"/>
            </p:custDataLst>
          </p:nvPr>
        </p:nvPicPr>
        <p:blipFill>
          <a:blip r:embed="rId3"/>
          <a:stretch>
            <a:fillRect/>
          </a:stretch>
        </p:blipFill>
        <p:spPr>
          <a:xfrm>
            <a:off x="549910" y="1125220"/>
            <a:ext cx="3420000" cy="2124000"/>
          </a:xfrm>
          <a:prstGeom prst="rect">
            <a:avLst/>
          </a:prstGeom>
        </p:spPr>
      </p:pic>
      <p:pic>
        <p:nvPicPr>
          <p:cNvPr id="9" name="图片 8"/>
          <p:cNvPicPr>
            <a:picLocks noChangeAspect="1"/>
          </p:cNvPicPr>
          <p:nvPr>
            <p:custDataLst>
              <p:tags r:id="rId4"/>
            </p:custDataLst>
          </p:nvPr>
        </p:nvPicPr>
        <p:blipFill>
          <a:blip r:embed="rId5"/>
          <a:stretch>
            <a:fillRect/>
          </a:stretch>
        </p:blipFill>
        <p:spPr>
          <a:xfrm>
            <a:off x="549910" y="3529330"/>
            <a:ext cx="5565775" cy="2705735"/>
          </a:xfrm>
          <a:prstGeom prst="rect">
            <a:avLst/>
          </a:prstGeom>
        </p:spPr>
      </p:pic>
      <p:pic>
        <p:nvPicPr>
          <p:cNvPr id="4" name="图片 3"/>
          <p:cNvPicPr/>
          <p:nvPr>
            <p:custDataLst>
              <p:tags r:id="rId6"/>
            </p:custDataLst>
          </p:nvPr>
        </p:nvPicPr>
        <p:blipFill>
          <a:blip r:embed="rId7"/>
          <a:stretch>
            <a:fillRect/>
          </a:stretch>
        </p:blipFill>
        <p:spPr>
          <a:xfrm>
            <a:off x="7684025" y="1125220"/>
            <a:ext cx="3419475" cy="2124000"/>
          </a:xfrm>
          <a:prstGeom prst="rect">
            <a:avLst/>
          </a:prstGeom>
        </p:spPr>
      </p:pic>
      <p:pic>
        <p:nvPicPr>
          <p:cNvPr id="11" name="图片 10"/>
          <p:cNvPicPr/>
          <p:nvPr>
            <p:custDataLst>
              <p:tags r:id="rId8"/>
            </p:custDataLst>
          </p:nvPr>
        </p:nvPicPr>
        <p:blipFill>
          <a:blip r:embed="rId9"/>
          <a:stretch>
            <a:fillRect/>
          </a:stretch>
        </p:blipFill>
        <p:spPr>
          <a:xfrm>
            <a:off x="4117230" y="1125220"/>
            <a:ext cx="3419475" cy="2124000"/>
          </a:xfrm>
          <a:prstGeom prst="rect">
            <a:avLst/>
          </a:prstGeom>
        </p:spPr>
      </p:pic>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圆角矩形 48"/>
          <p:cNvSpPr/>
          <p:nvPr/>
        </p:nvSpPr>
        <p:spPr>
          <a:xfrm>
            <a:off x="360000" y="360000"/>
            <a:ext cx="3506470" cy="695960"/>
          </a:xfrm>
          <a:prstGeom prst="roundRect">
            <a:avLst>
              <a:gd name="adj" fmla="val 0"/>
            </a:avLst>
          </a:prstGeom>
          <a:no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130000"/>
              </a:lnSpc>
            </a:pPr>
            <a:r>
              <a:rPr lang="zh-CN" altLang="en-US" sz="2800" b="1" dirty="0">
                <a:solidFill>
                  <a:schemeClr val="tx1"/>
                </a:solidFill>
                <a:latin typeface="Arial" panose="020B0604020202020204" pitchFamily="34" charset="0"/>
                <a:cs typeface="Arial" panose="020B0604020202020204" pitchFamily="34" charset="0"/>
                <a:sym typeface="+mn-lt"/>
              </a:rPr>
              <a:t>平台性能</a:t>
            </a:r>
            <a:r>
              <a:rPr lang="en-US" altLang="zh-CN" sz="2800" b="1" dirty="0">
                <a:solidFill>
                  <a:schemeClr val="tx1"/>
                </a:solidFill>
                <a:latin typeface="Arial" panose="020B0604020202020204" pitchFamily="34" charset="0"/>
                <a:cs typeface="Arial" panose="020B0604020202020204" pitchFamily="34" charset="0"/>
                <a:sym typeface="+mn-lt"/>
              </a:rPr>
              <a:t> -- </a:t>
            </a:r>
            <a:r>
              <a:rPr lang="zh-CN" altLang="en-US" sz="2400" b="1" dirty="0">
                <a:solidFill>
                  <a:srgbClr val="2A95FF"/>
                </a:solidFill>
                <a:latin typeface="Arial" panose="020B0604020202020204" pitchFamily="34" charset="0"/>
                <a:cs typeface="Arial" panose="020B0604020202020204" pitchFamily="34" charset="0"/>
                <a:sym typeface="+mn-lt"/>
              </a:rPr>
              <a:t>性能指标</a:t>
            </a:r>
            <a:endParaRPr lang="zh-CN" altLang="en-US" sz="2400" b="1" dirty="0">
              <a:solidFill>
                <a:srgbClr val="2A95FF"/>
              </a:solidFill>
              <a:latin typeface="Arial" panose="020B0604020202020204" pitchFamily="34" charset="0"/>
              <a:cs typeface="Arial" panose="020B0604020202020204" pitchFamily="34" charset="0"/>
              <a:sym typeface="+mn-lt"/>
            </a:endParaRPr>
          </a:p>
        </p:txBody>
      </p:sp>
      <p:graphicFrame>
        <p:nvGraphicFramePr>
          <p:cNvPr id="3" name="表格 2"/>
          <p:cNvGraphicFramePr/>
          <p:nvPr>
            <p:custDataLst>
              <p:tags r:id="rId1"/>
            </p:custDataLst>
          </p:nvPr>
        </p:nvGraphicFramePr>
        <p:xfrm>
          <a:off x="479425" y="1386205"/>
          <a:ext cx="5210175" cy="4761865"/>
        </p:xfrm>
        <a:graphic>
          <a:graphicData uri="http://schemas.openxmlformats.org/drawingml/2006/table">
            <a:tbl>
              <a:tblPr firstRow="1" bandRow="1">
                <a:tableStyleId>{3B4B98B0-60AC-42C2-AFA5-B58CD77FA1E5}</a:tableStyleId>
              </a:tblPr>
              <a:tblGrid>
                <a:gridCol w="883285"/>
                <a:gridCol w="1494790"/>
                <a:gridCol w="2832100"/>
              </a:tblGrid>
              <a:tr h="335915">
                <a:tc rowSpan="4">
                  <a:txBody>
                    <a:bodyPr/>
                    <a:p>
                      <a:pPr marL="0" algn="ctr" defTabSz="1363980" rtl="0" eaLnBrk="1" latinLnBrk="0" hangingPunct="1">
                        <a:lnSpc>
                          <a:spcPct val="120000"/>
                        </a:lnSpc>
                        <a:spcBef>
                          <a:spcPts val="0"/>
                        </a:spcBef>
                        <a:spcAft>
                          <a:spcPts val="0"/>
                        </a:spcAft>
                      </a:pPr>
                      <a:r>
                        <a:rPr lang="zh-CN" altLang="en-US" sz="1000" b="1" kern="1200" spc="120" dirty="0">
                          <a:solidFill>
                            <a:srgbClr val="C00000"/>
                          </a:solidFill>
                          <a:latin typeface="微软雅黑" panose="020B0503020204020204" charset="-122"/>
                          <a:ea typeface="微软雅黑" panose="020B0503020204020204" charset="-122"/>
                          <a:cs typeface="+mn-cs"/>
                        </a:rPr>
                        <a:t>平台</a:t>
                      </a:r>
                      <a:endParaRPr lang="zh-CN" altLang="en-US" sz="1000" b="1" kern="1200" spc="120" dirty="0">
                        <a:solidFill>
                          <a:srgbClr val="C00000"/>
                        </a:solidFill>
                        <a:latin typeface="微软雅黑" panose="020B0503020204020204" charset="-122"/>
                        <a:ea typeface="微软雅黑" panose="020B0503020204020204" charset="-122"/>
                        <a:cs typeface="+mn-cs"/>
                      </a:endParaRPr>
                    </a:p>
                    <a:p>
                      <a:pPr marL="0" algn="ctr" defTabSz="1363980" rtl="0" eaLnBrk="1" latinLnBrk="0" hangingPunct="1">
                        <a:lnSpc>
                          <a:spcPct val="120000"/>
                        </a:lnSpc>
                        <a:spcBef>
                          <a:spcPts val="0"/>
                        </a:spcBef>
                        <a:spcAft>
                          <a:spcPts val="0"/>
                        </a:spcAft>
                      </a:pPr>
                      <a:r>
                        <a:rPr lang="zh-CN" altLang="en-US" sz="1000" b="1" kern="1200" spc="120" dirty="0">
                          <a:solidFill>
                            <a:srgbClr val="C00000"/>
                          </a:solidFill>
                          <a:latin typeface="微软雅黑" panose="020B0503020204020204" charset="-122"/>
                          <a:ea typeface="微软雅黑" panose="020B0503020204020204" charset="-122"/>
                          <a:cs typeface="+mn-cs"/>
                        </a:rPr>
                        <a:t>架构</a:t>
                      </a:r>
                      <a:endParaRPr lang="zh-CN" altLang="en-US" sz="1000" b="1" kern="1200" spc="120" dirty="0">
                        <a:solidFill>
                          <a:srgbClr val="C00000"/>
                        </a:solidFill>
                        <a:latin typeface="微软雅黑" panose="020B0503020204020204" charset="-122"/>
                        <a:ea typeface="微软雅黑" panose="020B0503020204020204" charset="-122"/>
                        <a:cs typeface="+mn-cs"/>
                      </a:endParaRPr>
                    </a:p>
                  </a:txBody>
                  <a:tcPr marL="177800" marR="177800" marT="6350" marB="6350" anchor="ctr">
                    <a:lnL w="12700">
                      <a:solidFill>
                        <a:schemeClr val="bg1">
                          <a:lumMod val="50000"/>
                        </a:schemeClr>
                      </a:solidFill>
                      <a:prstDash val="solid"/>
                    </a:lnL>
                    <a:lnR w="12700">
                      <a:solidFill>
                        <a:schemeClr val="bg1">
                          <a:lumMod val="50000"/>
                        </a:schemeClr>
                      </a:solidFill>
                      <a:prstDash val="solid"/>
                    </a:lnR>
                    <a:lnT w="12700">
                      <a:solidFill>
                        <a:schemeClr val="bg1">
                          <a:lumMod val="50000"/>
                        </a:schemeClr>
                      </a:solidFill>
                      <a:prstDash val="solid"/>
                    </a:lnT>
                    <a:lnB w="12700">
                      <a:solidFill>
                        <a:schemeClr val="bg1">
                          <a:lumMod val="50000"/>
                        </a:schemeClr>
                      </a:solidFill>
                      <a:prstDash val="solid"/>
                    </a:lnB>
                  </a:tcPr>
                </a:tc>
                <a:tc>
                  <a:txBody>
                    <a:bodyPr/>
                    <a:p>
                      <a:pPr algn="ctr">
                        <a:lnSpc>
                          <a:spcPct val="120000"/>
                        </a:lnSpc>
                        <a:spcBef>
                          <a:spcPts val="0"/>
                        </a:spcBef>
                        <a:spcAft>
                          <a:spcPts val="0"/>
                        </a:spcAft>
                      </a:pPr>
                      <a:r>
                        <a:rPr lang="zh-CN" altLang="en-US" sz="1000" b="0" spc="120" dirty="0">
                          <a:solidFill>
                            <a:schemeClr val="tx1"/>
                          </a:solidFill>
                          <a:latin typeface="微软雅黑" panose="020B0503020204020204" charset="-122"/>
                          <a:ea typeface="微软雅黑" panose="020B0503020204020204" charset="-122"/>
                        </a:rPr>
                        <a:t>微服务架构</a:t>
                      </a:r>
                      <a:endParaRPr lang="zh-CN" altLang="en-US" sz="1000" b="0" spc="120" dirty="0">
                        <a:solidFill>
                          <a:schemeClr val="tx1"/>
                        </a:solidFill>
                        <a:latin typeface="微软雅黑" panose="020B0503020204020204" charset="-122"/>
                        <a:ea typeface="微软雅黑" panose="020B0503020204020204" charset="-122"/>
                      </a:endParaRPr>
                    </a:p>
                  </a:txBody>
                  <a:tcPr marL="177800" marR="177800" marT="6350" marB="6350" anchor="ctr">
                    <a:lnL w="12700">
                      <a:solidFill>
                        <a:schemeClr val="bg1">
                          <a:lumMod val="50000"/>
                        </a:schemeClr>
                      </a:solidFill>
                      <a:prstDash val="solid"/>
                    </a:lnL>
                    <a:lnR w="12700">
                      <a:solidFill>
                        <a:schemeClr val="bg1">
                          <a:lumMod val="50000"/>
                        </a:schemeClr>
                      </a:solidFill>
                      <a:prstDash val="solid"/>
                    </a:lnR>
                    <a:lnT w="12700">
                      <a:solidFill>
                        <a:schemeClr val="bg1">
                          <a:lumMod val="50000"/>
                        </a:schemeClr>
                      </a:solidFill>
                      <a:prstDash val="solid"/>
                    </a:lnT>
                    <a:lnB w="12700">
                      <a:solidFill>
                        <a:schemeClr val="bg1">
                          <a:lumMod val="50000"/>
                        </a:schemeClr>
                      </a:solidFill>
                      <a:prstDash val="solid"/>
                    </a:lnB>
                  </a:tcPr>
                </a:tc>
                <a:tc>
                  <a:txBody>
                    <a:bodyPr/>
                    <a:p>
                      <a:pPr algn="ctr">
                        <a:lnSpc>
                          <a:spcPct val="120000"/>
                        </a:lnSpc>
                        <a:spcBef>
                          <a:spcPts val="0"/>
                        </a:spcBef>
                        <a:spcAft>
                          <a:spcPts val="0"/>
                        </a:spcAft>
                      </a:pPr>
                      <a:r>
                        <a:rPr lang="zh-CN" altLang="en-US" sz="1000" b="0" spc="120" dirty="0">
                          <a:solidFill>
                            <a:schemeClr val="tx1"/>
                          </a:solidFill>
                          <a:latin typeface="微软雅黑" panose="020B0503020204020204" charset="-122"/>
                          <a:ea typeface="微软雅黑" panose="020B0503020204020204" charset="-122"/>
                          <a:cs typeface="微软雅黑" panose="020B0503020204020204" charset="-122"/>
                        </a:rPr>
                        <a:t>负载均衡、容错分流、降级限流</a:t>
                      </a:r>
                      <a:endParaRPr lang="zh-CN" altLang="en-US" sz="1000" b="0" spc="120" dirty="0">
                        <a:solidFill>
                          <a:schemeClr val="tx1"/>
                        </a:solidFill>
                        <a:latin typeface="微软雅黑" panose="020B0503020204020204" charset="-122"/>
                        <a:ea typeface="微软雅黑" panose="020B0503020204020204" charset="-122"/>
                        <a:cs typeface="微软雅黑" panose="020B0503020204020204" charset="-122"/>
                      </a:endParaRPr>
                    </a:p>
                  </a:txBody>
                  <a:tcPr marL="177800" marR="177800" marT="6350" marB="6350" anchor="ctr">
                    <a:lnL w="12700">
                      <a:solidFill>
                        <a:schemeClr val="bg1">
                          <a:lumMod val="50000"/>
                        </a:schemeClr>
                      </a:solidFill>
                      <a:prstDash val="solid"/>
                    </a:lnL>
                    <a:lnR w="12700">
                      <a:solidFill>
                        <a:schemeClr val="bg1">
                          <a:lumMod val="50000"/>
                        </a:schemeClr>
                      </a:solidFill>
                      <a:prstDash val="solid"/>
                    </a:lnR>
                    <a:lnT w="12700">
                      <a:solidFill>
                        <a:schemeClr val="bg1">
                          <a:lumMod val="50000"/>
                        </a:schemeClr>
                      </a:solidFill>
                      <a:prstDash val="solid"/>
                    </a:lnT>
                    <a:lnB w="12700">
                      <a:solidFill>
                        <a:schemeClr val="bg1">
                          <a:lumMod val="50000"/>
                        </a:schemeClr>
                      </a:solidFill>
                      <a:prstDash val="solid"/>
                    </a:lnB>
                  </a:tcPr>
                </a:tc>
              </a:tr>
              <a:tr h="354330">
                <a:tc vMerge="1">
                  <a:tcPr marL="177800" marR="177800" marT="6350" marB="6350" anchor="ctr">
                    <a:lnL w="12700">
                      <a:solidFill>
                        <a:schemeClr val="bg1">
                          <a:lumMod val="50000"/>
                        </a:schemeClr>
                      </a:solidFill>
                      <a:prstDash val="solid"/>
                    </a:lnL>
                    <a:lnR w="12700">
                      <a:solidFill>
                        <a:schemeClr val="bg1">
                          <a:lumMod val="50000"/>
                        </a:schemeClr>
                      </a:solidFill>
                      <a:prstDash val="solid"/>
                    </a:lnR>
                  </a:tcPr>
                </a:tc>
                <a:tc>
                  <a:txBody>
                    <a:bodyPr/>
                    <a:p>
                      <a:pPr algn="ctr">
                        <a:lnSpc>
                          <a:spcPct val="120000"/>
                        </a:lnSpc>
                        <a:spcBef>
                          <a:spcPts val="0"/>
                        </a:spcBef>
                        <a:spcAft>
                          <a:spcPts val="0"/>
                        </a:spcAft>
                      </a:pPr>
                      <a:r>
                        <a:rPr lang="zh-CN" altLang="en-US" sz="1000">
                          <a:sym typeface="+mn-ea"/>
                        </a:rPr>
                        <a:t>端边云</a:t>
                      </a:r>
                      <a:endParaRPr lang="zh-CN" altLang="en-US" sz="1000" spc="120" dirty="0">
                        <a:latin typeface="微软雅黑" panose="020B0503020204020204" charset="-122"/>
                        <a:ea typeface="微软雅黑" panose="020B0503020204020204" charset="-122"/>
                      </a:endParaRPr>
                    </a:p>
                  </a:txBody>
                  <a:tcPr marL="177800" marR="177800" marT="6350" marB="6350" anchor="ctr">
                    <a:lnL w="12700">
                      <a:solidFill>
                        <a:schemeClr val="bg1">
                          <a:lumMod val="50000"/>
                        </a:schemeClr>
                      </a:solidFill>
                      <a:prstDash val="solid"/>
                    </a:lnL>
                    <a:lnR w="12700">
                      <a:solidFill>
                        <a:schemeClr val="bg1">
                          <a:lumMod val="50000"/>
                        </a:schemeClr>
                      </a:solidFill>
                      <a:prstDash val="solid"/>
                    </a:lnR>
                    <a:lnT w="12700">
                      <a:solidFill>
                        <a:schemeClr val="bg1">
                          <a:lumMod val="50000"/>
                        </a:schemeClr>
                      </a:solidFill>
                      <a:prstDash val="solid"/>
                    </a:lnT>
                    <a:lnB w="12700">
                      <a:solidFill>
                        <a:schemeClr val="bg1">
                          <a:lumMod val="50000"/>
                        </a:schemeClr>
                      </a:solidFill>
                      <a:prstDash val="solid"/>
                    </a:lnB>
                  </a:tcPr>
                </a:tc>
                <a:tc>
                  <a:txBody>
                    <a:bodyPr/>
                    <a:p>
                      <a:pPr marL="0" marR="0" lvl="0" indent="0" algn="ctr" defTabSz="1363980" rtl="0" eaLnBrk="1" fontAlgn="auto" latinLnBrk="0" hangingPunct="1">
                        <a:lnSpc>
                          <a:spcPct val="120000"/>
                        </a:lnSpc>
                        <a:spcBef>
                          <a:spcPts val="0"/>
                        </a:spcBef>
                        <a:spcAft>
                          <a:spcPts val="0"/>
                        </a:spcAft>
                        <a:buClrTx/>
                        <a:buSzTx/>
                        <a:buFontTx/>
                        <a:buNone/>
                        <a:defRPr/>
                      </a:pPr>
                      <a:r>
                        <a:rPr lang="zh-CN" altLang="en-US" sz="1000" b="0" spc="120" dirty="0">
                          <a:solidFill>
                            <a:schemeClr val="tx1"/>
                          </a:solidFill>
                          <a:latin typeface="微软雅黑" panose="020B0503020204020204" charset="-122"/>
                          <a:ea typeface="微软雅黑" panose="020B0503020204020204" charset="-122"/>
                          <a:cs typeface="微软雅黑" panose="020B0503020204020204" charset="-122"/>
                        </a:rPr>
                        <a:t>时效性、数据隐私性、应用灵活性</a:t>
                      </a:r>
                      <a:endParaRPr lang="zh-CN" altLang="en-US" sz="1000" b="0" spc="120" dirty="0">
                        <a:solidFill>
                          <a:schemeClr val="tx1"/>
                        </a:solidFill>
                        <a:latin typeface="微软雅黑" panose="020B0503020204020204" charset="-122"/>
                        <a:ea typeface="微软雅黑" panose="020B0503020204020204" charset="-122"/>
                        <a:cs typeface="微软雅黑" panose="020B0503020204020204" charset="-122"/>
                      </a:endParaRPr>
                    </a:p>
                  </a:txBody>
                  <a:tcPr marL="177800" marR="177800" marT="6350" marB="6350" anchor="ctr">
                    <a:lnL w="12700">
                      <a:solidFill>
                        <a:schemeClr val="bg1">
                          <a:lumMod val="50000"/>
                        </a:schemeClr>
                      </a:solidFill>
                      <a:prstDash val="solid"/>
                    </a:lnL>
                    <a:lnR w="12700">
                      <a:solidFill>
                        <a:schemeClr val="bg1">
                          <a:lumMod val="50000"/>
                        </a:schemeClr>
                      </a:solidFill>
                      <a:prstDash val="solid"/>
                    </a:lnR>
                    <a:lnT w="12700">
                      <a:solidFill>
                        <a:schemeClr val="bg1">
                          <a:lumMod val="50000"/>
                        </a:schemeClr>
                      </a:solidFill>
                      <a:prstDash val="solid"/>
                    </a:lnT>
                    <a:lnB w="12700">
                      <a:solidFill>
                        <a:schemeClr val="bg1">
                          <a:lumMod val="50000"/>
                        </a:schemeClr>
                      </a:solidFill>
                      <a:prstDash val="solid"/>
                    </a:lnB>
                  </a:tcPr>
                </a:tc>
              </a:tr>
              <a:tr h="351790">
                <a:tc vMerge="1">
                  <a:tcPr marL="177800" marR="177800" marT="6350" marB="6350" anchor="ctr">
                    <a:lnL w="12700">
                      <a:solidFill>
                        <a:schemeClr val="bg1">
                          <a:lumMod val="50000"/>
                        </a:schemeClr>
                      </a:solidFill>
                      <a:prstDash val="solid"/>
                    </a:lnL>
                    <a:lnR w="12700">
                      <a:solidFill>
                        <a:schemeClr val="bg1">
                          <a:lumMod val="50000"/>
                        </a:schemeClr>
                      </a:solidFill>
                      <a:prstDash val="solid"/>
                    </a:lnR>
                    <a:lnB w="12700">
                      <a:solidFill>
                        <a:schemeClr val="accent1">
                          <a:lumMod val="60000"/>
                          <a:lumOff val="40000"/>
                        </a:schemeClr>
                      </a:solidFill>
                      <a:prstDash val="solid"/>
                    </a:lnB>
                  </a:tcPr>
                </a:tc>
                <a:tc>
                  <a:txBody>
                    <a:bodyPr/>
                    <a:p>
                      <a:pPr algn="ctr">
                        <a:lnSpc>
                          <a:spcPct val="120000"/>
                        </a:lnSpc>
                        <a:spcBef>
                          <a:spcPts val="0"/>
                        </a:spcBef>
                        <a:spcAft>
                          <a:spcPts val="0"/>
                        </a:spcAft>
                      </a:pPr>
                      <a:r>
                        <a:rPr lang="zh-CN" altLang="en-US" sz="1000" spc="120" dirty="0">
                          <a:latin typeface="微软雅黑" panose="020B0503020204020204" charset="-122"/>
                          <a:ea typeface="微软雅黑" panose="020B0503020204020204" charset="-122"/>
                          <a:sym typeface="+mn-ea"/>
                        </a:rPr>
                        <a:t>多数据库</a:t>
                      </a:r>
                      <a:endParaRPr lang="en-US" altLang="zh-CN" sz="1000" spc="120" dirty="0">
                        <a:latin typeface="微软雅黑" panose="020B0503020204020204" charset="-122"/>
                        <a:ea typeface="微软雅黑" panose="020B0503020204020204" charset="-122"/>
                      </a:endParaRPr>
                    </a:p>
                  </a:txBody>
                  <a:tcPr marL="177800" marR="177800" marT="6350" marB="6350" anchor="ctr">
                    <a:lnL w="12700">
                      <a:solidFill>
                        <a:schemeClr val="bg1">
                          <a:lumMod val="50000"/>
                        </a:schemeClr>
                      </a:solidFill>
                      <a:prstDash val="solid"/>
                    </a:lnL>
                    <a:lnR w="12700">
                      <a:solidFill>
                        <a:schemeClr val="bg1">
                          <a:lumMod val="50000"/>
                        </a:schemeClr>
                      </a:solidFill>
                      <a:prstDash val="solid"/>
                    </a:lnR>
                    <a:lnT w="12700">
                      <a:solidFill>
                        <a:schemeClr val="bg1">
                          <a:lumMod val="50000"/>
                        </a:schemeClr>
                      </a:solidFill>
                      <a:prstDash val="solid"/>
                    </a:lnT>
                    <a:lnB w="12700">
                      <a:solidFill>
                        <a:schemeClr val="bg1">
                          <a:lumMod val="50000"/>
                        </a:schemeClr>
                      </a:solidFill>
                      <a:prstDash val="solid"/>
                    </a:lnB>
                  </a:tcPr>
                </a:tc>
                <a:tc>
                  <a:txBody>
                    <a:bodyPr/>
                    <a:p>
                      <a:pPr algn="ctr">
                        <a:lnSpc>
                          <a:spcPct val="120000"/>
                        </a:lnSpc>
                        <a:spcBef>
                          <a:spcPts val="0"/>
                        </a:spcBef>
                        <a:spcAft>
                          <a:spcPts val="0"/>
                        </a:spcAft>
                      </a:pPr>
                      <a:r>
                        <a:rPr lang="zh-CN" altLang="en-US" sz="1000" spc="120" dirty="0">
                          <a:latin typeface="微软雅黑" panose="020B0503020204020204" charset="-122"/>
                          <a:ea typeface="微软雅黑" panose="020B0503020204020204" charset="-122"/>
                          <a:cs typeface="微软雅黑" panose="020B0503020204020204" charset="-122"/>
                        </a:rPr>
                        <a:t>基础数据库、历史数据、文件数据库</a:t>
                      </a:r>
                      <a:endParaRPr lang="zh-CN" altLang="en-US" sz="1000" spc="120" dirty="0">
                        <a:latin typeface="微软雅黑" panose="020B0503020204020204" charset="-122"/>
                        <a:ea typeface="微软雅黑" panose="020B0503020204020204" charset="-122"/>
                        <a:cs typeface="微软雅黑" panose="020B0503020204020204" charset="-122"/>
                      </a:endParaRPr>
                    </a:p>
                  </a:txBody>
                  <a:tcPr marL="177800" marR="177800" marT="6350" marB="6350" anchor="ctr">
                    <a:lnL w="12700">
                      <a:solidFill>
                        <a:schemeClr val="bg1">
                          <a:lumMod val="50000"/>
                        </a:schemeClr>
                      </a:solidFill>
                      <a:prstDash val="solid"/>
                    </a:lnL>
                    <a:lnR w="12700">
                      <a:solidFill>
                        <a:schemeClr val="bg1">
                          <a:lumMod val="50000"/>
                        </a:schemeClr>
                      </a:solidFill>
                      <a:prstDash val="solid"/>
                    </a:lnR>
                    <a:lnT w="12700">
                      <a:solidFill>
                        <a:schemeClr val="bg1">
                          <a:lumMod val="50000"/>
                        </a:schemeClr>
                      </a:solidFill>
                      <a:prstDash val="solid"/>
                    </a:lnT>
                    <a:lnB w="12700">
                      <a:solidFill>
                        <a:schemeClr val="bg1">
                          <a:lumMod val="50000"/>
                        </a:schemeClr>
                      </a:solidFill>
                      <a:prstDash val="solid"/>
                    </a:lnB>
                  </a:tcPr>
                </a:tc>
              </a:tr>
              <a:tr h="433070">
                <a:tc vMerge="1">
                  <a:tcPr marL="177800" marR="177800" marT="6350" marB="6350" anchor="ctr">
                    <a:lnL w="12700">
                      <a:solidFill>
                        <a:schemeClr val="bg1">
                          <a:lumMod val="50000"/>
                        </a:schemeClr>
                      </a:solidFill>
                      <a:prstDash val="solid"/>
                    </a:lnL>
                    <a:lnR w="12700">
                      <a:solidFill>
                        <a:schemeClr val="bg1">
                          <a:lumMod val="50000"/>
                        </a:schemeClr>
                      </a:solidFill>
                      <a:prstDash val="solid"/>
                    </a:lnR>
                    <a:lnB w="12700">
                      <a:solidFill>
                        <a:schemeClr val="bg1">
                          <a:lumMod val="50000"/>
                        </a:schemeClr>
                      </a:solidFill>
                      <a:prstDash val="solid"/>
                    </a:lnB>
                  </a:tcPr>
                </a:tc>
                <a:tc>
                  <a:txBody>
                    <a:bodyPr/>
                    <a:p>
                      <a:pPr algn="ctr">
                        <a:lnSpc>
                          <a:spcPct val="120000"/>
                        </a:lnSpc>
                        <a:spcBef>
                          <a:spcPts val="0"/>
                        </a:spcBef>
                        <a:spcAft>
                          <a:spcPts val="0"/>
                        </a:spcAft>
                        <a:buNone/>
                      </a:pPr>
                      <a:r>
                        <a:rPr lang="zh-CN" altLang="en-US" sz="1000" spc="120" dirty="0">
                          <a:latin typeface="微软雅黑" panose="020B0503020204020204" charset="-122"/>
                          <a:ea typeface="微软雅黑" panose="020B0503020204020204" charset="-122"/>
                          <a:sym typeface="+mn-ea"/>
                        </a:rPr>
                        <a:t>大数据库</a:t>
                      </a:r>
                      <a:endParaRPr lang="zh-CN" altLang="en-US" sz="1000" spc="120" dirty="0">
                        <a:latin typeface="微软雅黑" panose="020B0503020204020204" charset="-122"/>
                        <a:ea typeface="微软雅黑" panose="020B0503020204020204" charset="-122"/>
                        <a:sym typeface="+mn-ea"/>
                      </a:endParaRPr>
                    </a:p>
                    <a:p>
                      <a:pPr algn="ctr">
                        <a:lnSpc>
                          <a:spcPct val="120000"/>
                        </a:lnSpc>
                        <a:spcBef>
                          <a:spcPts val="0"/>
                        </a:spcBef>
                        <a:spcAft>
                          <a:spcPts val="0"/>
                        </a:spcAft>
                        <a:buNone/>
                      </a:pPr>
                      <a:r>
                        <a:rPr lang="en-US" altLang="zh-CN" sz="1000" spc="120" dirty="0">
                          <a:latin typeface="微软雅黑" panose="020B0503020204020204" charset="-122"/>
                          <a:ea typeface="微软雅黑" panose="020B0503020204020204" charset="-122"/>
                          <a:sym typeface="+mn-ea"/>
                        </a:rPr>
                        <a:t>AI</a:t>
                      </a:r>
                      <a:r>
                        <a:rPr lang="zh-CN" altLang="en-US" sz="1000" spc="120" dirty="0">
                          <a:latin typeface="微软雅黑" panose="020B0503020204020204" charset="-122"/>
                          <a:ea typeface="微软雅黑" panose="020B0503020204020204" charset="-122"/>
                          <a:sym typeface="+mn-ea"/>
                        </a:rPr>
                        <a:t>智能</a:t>
                      </a:r>
                      <a:endParaRPr lang="zh-CN" altLang="en-US" sz="1000" spc="120" dirty="0">
                        <a:latin typeface="微软雅黑" panose="020B0503020204020204" charset="-122"/>
                        <a:ea typeface="微软雅黑" panose="020B0503020204020204" charset="-122"/>
                        <a:sym typeface="+mn-ea"/>
                      </a:endParaRPr>
                    </a:p>
                  </a:txBody>
                  <a:tcPr marL="177800" marR="177800" marT="6350" marB="6350" anchor="ctr">
                    <a:lnL w="12700">
                      <a:solidFill>
                        <a:schemeClr val="bg1">
                          <a:lumMod val="50000"/>
                        </a:schemeClr>
                      </a:solidFill>
                      <a:prstDash val="solid"/>
                    </a:lnL>
                    <a:lnR w="12700">
                      <a:solidFill>
                        <a:schemeClr val="bg1">
                          <a:lumMod val="50000"/>
                        </a:schemeClr>
                      </a:solidFill>
                      <a:prstDash val="solid"/>
                    </a:lnR>
                    <a:lnT w="12700">
                      <a:solidFill>
                        <a:schemeClr val="bg1">
                          <a:lumMod val="50000"/>
                        </a:schemeClr>
                      </a:solidFill>
                      <a:prstDash val="solid"/>
                    </a:lnT>
                    <a:lnB w="12700">
                      <a:solidFill>
                        <a:schemeClr val="bg1">
                          <a:lumMod val="50000"/>
                        </a:schemeClr>
                      </a:solidFill>
                      <a:prstDash val="solid"/>
                    </a:lnB>
                  </a:tcPr>
                </a:tc>
                <a:tc>
                  <a:txBody>
                    <a:bodyPr/>
                    <a:p>
                      <a:pPr algn="ctr">
                        <a:lnSpc>
                          <a:spcPct val="120000"/>
                        </a:lnSpc>
                        <a:spcBef>
                          <a:spcPts val="0"/>
                        </a:spcBef>
                        <a:spcAft>
                          <a:spcPts val="0"/>
                        </a:spcAft>
                        <a:buNone/>
                      </a:pPr>
                      <a:r>
                        <a:rPr lang="zh-CN" altLang="en-US" sz="1000" spc="120" dirty="0">
                          <a:latin typeface="微软雅黑" panose="020B0503020204020204" charset="-122"/>
                          <a:ea typeface="微软雅黑" panose="020B0503020204020204" charset="-122"/>
                          <a:cs typeface="微软雅黑" panose="020B0503020204020204" charset="-122"/>
                        </a:rPr>
                        <a:t>优化控制、数据智能分析</a:t>
                      </a:r>
                      <a:endParaRPr lang="zh-CN" altLang="en-US" sz="1000" spc="120" dirty="0">
                        <a:latin typeface="微软雅黑" panose="020B0503020204020204" charset="-122"/>
                        <a:ea typeface="微软雅黑" panose="020B0503020204020204" charset="-122"/>
                        <a:cs typeface="微软雅黑" panose="020B0503020204020204" charset="-122"/>
                      </a:endParaRPr>
                    </a:p>
                  </a:txBody>
                  <a:tcPr marL="177800" marR="177800" marT="6350" marB="6350" anchor="ctr">
                    <a:lnL w="12700">
                      <a:solidFill>
                        <a:schemeClr val="bg1">
                          <a:lumMod val="50000"/>
                        </a:schemeClr>
                      </a:solidFill>
                      <a:prstDash val="solid"/>
                    </a:lnL>
                    <a:lnR w="12700">
                      <a:solidFill>
                        <a:schemeClr val="bg1">
                          <a:lumMod val="50000"/>
                        </a:schemeClr>
                      </a:solidFill>
                      <a:prstDash val="solid"/>
                    </a:lnR>
                    <a:lnT w="12700">
                      <a:solidFill>
                        <a:schemeClr val="bg1">
                          <a:lumMod val="50000"/>
                        </a:schemeClr>
                      </a:solidFill>
                      <a:prstDash val="solid"/>
                    </a:lnT>
                    <a:lnB w="12700">
                      <a:solidFill>
                        <a:schemeClr val="bg1">
                          <a:lumMod val="50000"/>
                        </a:schemeClr>
                      </a:solidFill>
                      <a:prstDash val="solid"/>
                    </a:lnB>
                  </a:tcPr>
                </a:tc>
              </a:tr>
              <a:tr h="372110">
                <a:tc rowSpan="2">
                  <a:txBody>
                    <a:bodyPr/>
                    <a:p>
                      <a:pPr algn="ctr">
                        <a:lnSpc>
                          <a:spcPct val="120000"/>
                        </a:lnSpc>
                        <a:spcBef>
                          <a:spcPts val="0"/>
                        </a:spcBef>
                        <a:spcAft>
                          <a:spcPts val="0"/>
                        </a:spcAft>
                      </a:pPr>
                      <a:r>
                        <a:rPr lang="zh-CN" altLang="en-US" sz="1000" b="1" spc="120" dirty="0">
                          <a:solidFill>
                            <a:srgbClr val="C00000"/>
                          </a:solidFill>
                          <a:latin typeface="微软雅黑" panose="020B0503020204020204" charset="-122"/>
                          <a:ea typeface="微软雅黑" panose="020B0503020204020204" charset="-122"/>
                        </a:rPr>
                        <a:t>容量</a:t>
                      </a:r>
                      <a:r>
                        <a:rPr lang="zh-CN" altLang="en-US" sz="1000" b="1" spc="120" dirty="0">
                          <a:solidFill>
                            <a:srgbClr val="C00000"/>
                          </a:solidFill>
                          <a:latin typeface="微软雅黑" panose="020B0503020204020204" charset="-122"/>
                          <a:ea typeface="微软雅黑" panose="020B0503020204020204" charset="-122"/>
                        </a:rPr>
                        <a:t>性</a:t>
                      </a:r>
                      <a:endParaRPr lang="zh-CN" altLang="en-US" sz="1000" b="1" spc="120" dirty="0">
                        <a:solidFill>
                          <a:srgbClr val="C00000"/>
                        </a:solidFill>
                        <a:latin typeface="微软雅黑" panose="020B0503020204020204" charset="-122"/>
                        <a:ea typeface="微软雅黑" panose="020B0503020204020204" charset="-122"/>
                      </a:endParaRPr>
                    </a:p>
                    <a:p>
                      <a:pPr algn="ctr">
                        <a:lnSpc>
                          <a:spcPct val="120000"/>
                        </a:lnSpc>
                        <a:spcBef>
                          <a:spcPts val="0"/>
                        </a:spcBef>
                        <a:spcAft>
                          <a:spcPts val="0"/>
                        </a:spcAft>
                      </a:pPr>
                      <a:r>
                        <a:rPr lang="zh-CN" altLang="en-US" sz="1000" b="1" spc="120" dirty="0">
                          <a:solidFill>
                            <a:srgbClr val="C00000"/>
                          </a:solidFill>
                          <a:latin typeface="微软雅黑" panose="020B0503020204020204" charset="-122"/>
                          <a:ea typeface="微软雅黑" panose="020B0503020204020204" charset="-122"/>
                        </a:rPr>
                        <a:t>指标</a:t>
                      </a:r>
                      <a:endParaRPr lang="zh-CN" altLang="en-US" sz="1000" b="1" spc="120" dirty="0">
                        <a:solidFill>
                          <a:srgbClr val="C00000"/>
                        </a:solidFill>
                        <a:latin typeface="微软雅黑" panose="020B0503020204020204" charset="-122"/>
                        <a:ea typeface="微软雅黑" panose="020B0503020204020204" charset="-122"/>
                      </a:endParaRPr>
                    </a:p>
                  </a:txBody>
                  <a:tcPr marL="177800" marR="177800" marT="6350" marB="6350" anchor="ctr">
                    <a:lnL w="12700">
                      <a:solidFill>
                        <a:schemeClr val="bg1">
                          <a:lumMod val="50000"/>
                        </a:schemeClr>
                      </a:solidFill>
                      <a:prstDash val="solid"/>
                    </a:lnL>
                    <a:lnR w="12700">
                      <a:solidFill>
                        <a:schemeClr val="bg1">
                          <a:lumMod val="50000"/>
                        </a:schemeClr>
                      </a:solidFill>
                      <a:prstDash val="solid"/>
                    </a:lnR>
                    <a:lnT w="12700">
                      <a:solidFill>
                        <a:schemeClr val="bg1">
                          <a:lumMod val="50000"/>
                        </a:schemeClr>
                      </a:solidFill>
                      <a:prstDash val="solid"/>
                    </a:lnT>
                    <a:lnB w="12700">
                      <a:solidFill>
                        <a:schemeClr val="bg1">
                          <a:lumMod val="50000"/>
                        </a:schemeClr>
                      </a:solidFill>
                      <a:prstDash val="solid"/>
                    </a:lnB>
                  </a:tcPr>
                </a:tc>
                <a:tc>
                  <a:txBody>
                    <a:bodyPr/>
                    <a:p>
                      <a:pPr algn="ctr">
                        <a:lnSpc>
                          <a:spcPct val="120000"/>
                        </a:lnSpc>
                        <a:spcBef>
                          <a:spcPts val="0"/>
                        </a:spcBef>
                        <a:spcAft>
                          <a:spcPts val="0"/>
                        </a:spcAft>
                      </a:pPr>
                      <a:r>
                        <a:rPr lang="zh-CN" altLang="en-US" sz="1000" spc="120" dirty="0">
                          <a:latin typeface="微软雅黑" panose="020B0503020204020204" charset="-122"/>
                          <a:ea typeface="微软雅黑" panose="020B0503020204020204" charset="-122"/>
                          <a:cs typeface="微软雅黑" panose="020B0503020204020204" charset="-122"/>
                        </a:rPr>
                        <a:t>采集量及存储</a:t>
                      </a:r>
                      <a:endParaRPr lang="zh-CN" altLang="en-US" sz="1000" spc="120" dirty="0">
                        <a:latin typeface="微软雅黑" panose="020B0503020204020204" charset="-122"/>
                        <a:ea typeface="微软雅黑" panose="020B0503020204020204" charset="-122"/>
                        <a:cs typeface="微软雅黑" panose="020B0503020204020204" charset="-122"/>
                      </a:endParaRPr>
                    </a:p>
                  </a:txBody>
                  <a:tcPr marL="177800" marR="177800" marT="6350" marB="6350" anchor="ctr">
                    <a:lnL w="12700">
                      <a:solidFill>
                        <a:schemeClr val="bg1">
                          <a:lumMod val="50000"/>
                        </a:schemeClr>
                      </a:solidFill>
                      <a:prstDash val="solid"/>
                    </a:lnL>
                    <a:lnR w="12700">
                      <a:solidFill>
                        <a:schemeClr val="bg1">
                          <a:lumMod val="50000"/>
                        </a:schemeClr>
                      </a:solidFill>
                      <a:prstDash val="solid"/>
                    </a:lnR>
                    <a:lnT w="12700">
                      <a:solidFill>
                        <a:schemeClr val="bg1">
                          <a:lumMod val="50000"/>
                        </a:schemeClr>
                      </a:solidFill>
                      <a:prstDash val="solid"/>
                    </a:lnT>
                    <a:lnB w="12700">
                      <a:solidFill>
                        <a:schemeClr val="bg1">
                          <a:lumMod val="50000"/>
                        </a:schemeClr>
                      </a:solidFill>
                      <a:prstDash val="solid"/>
                    </a:lnB>
                  </a:tcPr>
                </a:tc>
                <a:tc>
                  <a:txBody>
                    <a:bodyPr/>
                    <a:p>
                      <a:pPr algn="ctr">
                        <a:lnSpc>
                          <a:spcPct val="120000"/>
                        </a:lnSpc>
                        <a:spcBef>
                          <a:spcPts val="0"/>
                        </a:spcBef>
                        <a:spcAft>
                          <a:spcPts val="0"/>
                        </a:spcAft>
                      </a:pPr>
                      <a:r>
                        <a:rPr lang="en-US" altLang="zh-CN" sz="1000" spc="120" dirty="0">
                          <a:latin typeface="微软雅黑" panose="020B0503020204020204" charset="-122"/>
                          <a:ea typeface="微软雅黑" panose="020B0503020204020204" charset="-122"/>
                          <a:cs typeface="微软雅黑" panose="020B0503020204020204" charset="-122"/>
                        </a:rPr>
                        <a:t>10</a:t>
                      </a:r>
                      <a:r>
                        <a:rPr lang="zh-CN" altLang="en-US" sz="1000" spc="120" dirty="0">
                          <a:latin typeface="微软雅黑" panose="020B0503020204020204" charset="-122"/>
                          <a:ea typeface="微软雅黑" panose="020B0503020204020204" charset="-122"/>
                          <a:cs typeface="微软雅黑" panose="020B0503020204020204" charset="-122"/>
                        </a:rPr>
                        <a:t>万</a:t>
                      </a:r>
                      <a:r>
                        <a:rPr lang="zh-CN" altLang="en-US" sz="1000" spc="120" dirty="0">
                          <a:latin typeface="微软雅黑" panose="020B0503020204020204" charset="-122"/>
                          <a:ea typeface="微软雅黑" panose="020B0503020204020204" charset="-122"/>
                          <a:cs typeface="微软雅黑" panose="020B0503020204020204" charset="-122"/>
                        </a:rPr>
                        <a:t>，</a:t>
                      </a:r>
                      <a:r>
                        <a:rPr lang="en-US" altLang="zh-CN" sz="1000" spc="120" dirty="0">
                          <a:latin typeface="微软雅黑" panose="020B0503020204020204" charset="-122"/>
                          <a:ea typeface="微软雅黑" panose="020B0503020204020204" charset="-122"/>
                          <a:cs typeface="微软雅黑" panose="020B0503020204020204" charset="-122"/>
                        </a:rPr>
                        <a:t>5</a:t>
                      </a:r>
                      <a:r>
                        <a:rPr lang="zh-CN" altLang="en-US" sz="1000" spc="120" dirty="0">
                          <a:latin typeface="微软雅黑" panose="020B0503020204020204" charset="-122"/>
                          <a:ea typeface="微软雅黑" panose="020B0503020204020204" charset="-122"/>
                          <a:cs typeface="微软雅黑" panose="020B0503020204020204" charset="-122"/>
                        </a:rPr>
                        <a:t>年以上的数据</a:t>
                      </a:r>
                      <a:endParaRPr lang="zh-CN" altLang="en-US" sz="1000" spc="120" dirty="0">
                        <a:latin typeface="微软雅黑" panose="020B0503020204020204" charset="-122"/>
                        <a:ea typeface="微软雅黑" panose="020B0503020204020204" charset="-122"/>
                        <a:cs typeface="微软雅黑" panose="020B0503020204020204" charset="-122"/>
                      </a:endParaRPr>
                    </a:p>
                  </a:txBody>
                  <a:tcPr marL="177800" marR="177800" marT="6350" marB="6350" anchor="ctr">
                    <a:lnL w="12700">
                      <a:solidFill>
                        <a:schemeClr val="bg1">
                          <a:lumMod val="50000"/>
                        </a:schemeClr>
                      </a:solidFill>
                      <a:prstDash val="solid"/>
                    </a:lnL>
                    <a:lnR w="12700">
                      <a:solidFill>
                        <a:schemeClr val="bg1">
                          <a:lumMod val="50000"/>
                        </a:schemeClr>
                      </a:solidFill>
                      <a:prstDash val="solid"/>
                    </a:lnR>
                    <a:lnT w="12700">
                      <a:solidFill>
                        <a:schemeClr val="bg1">
                          <a:lumMod val="50000"/>
                        </a:schemeClr>
                      </a:solidFill>
                      <a:prstDash val="solid"/>
                    </a:lnT>
                    <a:lnB w="12700">
                      <a:solidFill>
                        <a:schemeClr val="bg1">
                          <a:lumMod val="50000"/>
                        </a:schemeClr>
                      </a:solidFill>
                      <a:prstDash val="solid"/>
                    </a:lnB>
                  </a:tcPr>
                </a:tc>
              </a:tr>
              <a:tr h="351155">
                <a:tc vMerge="1">
                  <a:tcPr marL="177800" marR="177800" marT="6350" marB="6350" anchor="ctr">
                    <a:lnL w="12700">
                      <a:solidFill>
                        <a:schemeClr val="bg1">
                          <a:lumMod val="50000"/>
                        </a:schemeClr>
                      </a:solidFill>
                      <a:prstDash val="solid"/>
                    </a:lnL>
                    <a:lnR w="12700">
                      <a:solidFill>
                        <a:schemeClr val="bg1">
                          <a:lumMod val="50000"/>
                        </a:schemeClr>
                      </a:solidFill>
                      <a:prstDash val="solid"/>
                    </a:lnR>
                    <a:lnB w="12700">
                      <a:solidFill>
                        <a:schemeClr val="bg1">
                          <a:lumMod val="50000"/>
                        </a:schemeClr>
                      </a:solidFill>
                      <a:prstDash val="solid"/>
                    </a:lnB>
                  </a:tcPr>
                </a:tc>
                <a:tc>
                  <a:txBody>
                    <a:bodyPr/>
                    <a:p>
                      <a:pPr algn="ctr">
                        <a:lnSpc>
                          <a:spcPct val="120000"/>
                        </a:lnSpc>
                        <a:spcBef>
                          <a:spcPts val="0"/>
                        </a:spcBef>
                        <a:spcAft>
                          <a:spcPts val="0"/>
                        </a:spcAft>
                      </a:pPr>
                      <a:r>
                        <a:rPr lang="zh-CN" altLang="en-US" sz="1000" spc="120" dirty="0">
                          <a:latin typeface="微软雅黑" panose="020B0503020204020204" charset="-122"/>
                          <a:ea typeface="微软雅黑" panose="020B0503020204020204" charset="-122"/>
                        </a:rPr>
                        <a:t>并发用户数</a:t>
                      </a:r>
                      <a:endParaRPr lang="zh-CN" altLang="en-US" sz="1000" spc="120" dirty="0">
                        <a:latin typeface="微软雅黑" panose="020B0503020204020204" charset="-122"/>
                        <a:ea typeface="微软雅黑" panose="020B0503020204020204" charset="-122"/>
                      </a:endParaRPr>
                    </a:p>
                  </a:txBody>
                  <a:tcPr marL="177800" marR="177800" marT="6350" marB="6350" anchor="ctr">
                    <a:lnL w="12700">
                      <a:solidFill>
                        <a:schemeClr val="bg1">
                          <a:lumMod val="50000"/>
                        </a:schemeClr>
                      </a:solidFill>
                      <a:prstDash val="solid"/>
                    </a:lnL>
                    <a:lnR w="12700">
                      <a:solidFill>
                        <a:schemeClr val="bg1">
                          <a:lumMod val="50000"/>
                        </a:schemeClr>
                      </a:solidFill>
                      <a:prstDash val="solid"/>
                    </a:lnR>
                    <a:lnT w="12700">
                      <a:solidFill>
                        <a:schemeClr val="bg1">
                          <a:lumMod val="50000"/>
                        </a:schemeClr>
                      </a:solidFill>
                      <a:prstDash val="solid"/>
                    </a:lnT>
                    <a:lnB w="12700">
                      <a:solidFill>
                        <a:schemeClr val="bg1">
                          <a:lumMod val="50000"/>
                        </a:schemeClr>
                      </a:solidFill>
                      <a:prstDash val="solid"/>
                    </a:lnB>
                  </a:tcPr>
                </a:tc>
                <a:tc>
                  <a:txBody>
                    <a:bodyPr/>
                    <a:p>
                      <a:pPr algn="ctr">
                        <a:lnSpc>
                          <a:spcPct val="120000"/>
                        </a:lnSpc>
                        <a:spcBef>
                          <a:spcPts val="0"/>
                        </a:spcBef>
                        <a:spcAft>
                          <a:spcPts val="0"/>
                        </a:spcAft>
                      </a:pPr>
                      <a:r>
                        <a:rPr lang="en-US" altLang="zh-CN" sz="1000" spc="120" dirty="0">
                          <a:latin typeface="微软雅黑" panose="020B0503020204020204" charset="-122"/>
                          <a:ea typeface="微软雅黑" panose="020B0503020204020204" charset="-122"/>
                          <a:cs typeface="微软雅黑" panose="020B0503020204020204" charset="-122"/>
                        </a:rPr>
                        <a:t>200</a:t>
                      </a:r>
                      <a:r>
                        <a:rPr lang="zh-CN" altLang="en-US" sz="1000" spc="120" dirty="0">
                          <a:latin typeface="微软雅黑" panose="020B0503020204020204" charset="-122"/>
                          <a:ea typeface="微软雅黑" panose="020B0503020204020204" charset="-122"/>
                          <a:cs typeface="微软雅黑" panose="020B0503020204020204" charset="-122"/>
                        </a:rPr>
                        <a:t>个以上</a:t>
                      </a:r>
                      <a:endParaRPr lang="zh-CN" altLang="en-US" sz="1000" spc="120" dirty="0">
                        <a:latin typeface="微软雅黑" panose="020B0503020204020204" charset="-122"/>
                        <a:ea typeface="微软雅黑" panose="020B0503020204020204" charset="-122"/>
                        <a:cs typeface="微软雅黑" panose="020B0503020204020204" charset="-122"/>
                      </a:endParaRPr>
                    </a:p>
                  </a:txBody>
                  <a:tcPr marL="177800" marR="177800" marT="6350" marB="6350" anchor="ctr">
                    <a:lnL w="12700">
                      <a:solidFill>
                        <a:schemeClr val="bg1">
                          <a:lumMod val="50000"/>
                        </a:schemeClr>
                      </a:solidFill>
                      <a:prstDash val="solid"/>
                    </a:lnL>
                    <a:lnR w="12700">
                      <a:solidFill>
                        <a:schemeClr val="bg1">
                          <a:lumMod val="50000"/>
                        </a:schemeClr>
                      </a:solidFill>
                      <a:prstDash val="solid"/>
                    </a:lnR>
                    <a:lnT w="12700">
                      <a:solidFill>
                        <a:schemeClr val="bg1">
                          <a:lumMod val="50000"/>
                        </a:schemeClr>
                      </a:solidFill>
                      <a:prstDash val="solid"/>
                    </a:lnT>
                    <a:lnB w="12700">
                      <a:solidFill>
                        <a:schemeClr val="bg1">
                          <a:lumMod val="50000"/>
                        </a:schemeClr>
                      </a:solidFill>
                      <a:prstDash val="solid"/>
                    </a:lnB>
                  </a:tcPr>
                </a:tc>
              </a:tr>
              <a:tr h="361950">
                <a:tc rowSpan="2">
                  <a:txBody>
                    <a:bodyPr/>
                    <a:p>
                      <a:pPr algn="ctr">
                        <a:lnSpc>
                          <a:spcPct val="120000"/>
                        </a:lnSpc>
                        <a:spcBef>
                          <a:spcPts val="0"/>
                        </a:spcBef>
                        <a:spcAft>
                          <a:spcPts val="0"/>
                        </a:spcAft>
                      </a:pPr>
                      <a:r>
                        <a:rPr lang="zh-CN" altLang="en-US" sz="1000" b="1" spc="120" dirty="0">
                          <a:solidFill>
                            <a:srgbClr val="C00000"/>
                          </a:solidFill>
                          <a:latin typeface="微软雅黑" panose="020B0503020204020204" charset="-122"/>
                          <a:ea typeface="微软雅黑" panose="020B0503020204020204" charset="-122"/>
                        </a:rPr>
                        <a:t>稳定性指标</a:t>
                      </a:r>
                      <a:endParaRPr lang="zh-CN" altLang="en-US" sz="1000" b="1" spc="120" dirty="0">
                        <a:solidFill>
                          <a:srgbClr val="C00000"/>
                        </a:solidFill>
                        <a:latin typeface="微软雅黑" panose="020B0503020204020204" charset="-122"/>
                        <a:ea typeface="微软雅黑" panose="020B0503020204020204" charset="-122"/>
                      </a:endParaRPr>
                    </a:p>
                  </a:txBody>
                  <a:tcPr marL="177800" marR="177800" marT="6350" marB="6350" anchor="ctr">
                    <a:lnL w="12700">
                      <a:solidFill>
                        <a:schemeClr val="bg1">
                          <a:lumMod val="50000"/>
                        </a:schemeClr>
                      </a:solidFill>
                      <a:prstDash val="solid"/>
                    </a:lnL>
                    <a:lnR w="12700">
                      <a:solidFill>
                        <a:schemeClr val="bg1">
                          <a:lumMod val="50000"/>
                        </a:schemeClr>
                      </a:solidFill>
                      <a:prstDash val="solid"/>
                    </a:lnR>
                    <a:lnT w="12700">
                      <a:solidFill>
                        <a:schemeClr val="bg1">
                          <a:lumMod val="50000"/>
                        </a:schemeClr>
                      </a:solidFill>
                      <a:prstDash val="solid"/>
                    </a:lnT>
                    <a:lnB w="12700">
                      <a:solidFill>
                        <a:schemeClr val="bg1">
                          <a:lumMod val="50000"/>
                        </a:schemeClr>
                      </a:solidFill>
                      <a:prstDash val="solid"/>
                    </a:lnB>
                    <a:solidFill>
                      <a:schemeClr val="bg1"/>
                    </a:solidFill>
                  </a:tcPr>
                </a:tc>
                <a:tc>
                  <a:txBody>
                    <a:bodyPr/>
                    <a:p>
                      <a:pPr algn="ctr">
                        <a:lnSpc>
                          <a:spcPct val="120000"/>
                        </a:lnSpc>
                        <a:spcBef>
                          <a:spcPts val="0"/>
                        </a:spcBef>
                        <a:spcAft>
                          <a:spcPts val="0"/>
                        </a:spcAft>
                      </a:pPr>
                      <a:r>
                        <a:rPr lang="zh-CN" altLang="en-US" sz="1000" spc="120" dirty="0">
                          <a:latin typeface="微软雅黑" panose="020B0503020204020204" charset="-122"/>
                          <a:ea typeface="微软雅黑" panose="020B0503020204020204" charset="-122"/>
                        </a:rPr>
                        <a:t>无故障时间</a:t>
                      </a:r>
                      <a:endParaRPr lang="zh-CN" altLang="en-US" sz="1000" spc="120" dirty="0">
                        <a:latin typeface="微软雅黑" panose="020B0503020204020204" charset="-122"/>
                        <a:ea typeface="微软雅黑" panose="020B0503020204020204" charset="-122"/>
                      </a:endParaRPr>
                    </a:p>
                  </a:txBody>
                  <a:tcPr marL="177800" marR="177800" marT="6350" marB="6350" anchor="ctr">
                    <a:lnL w="12700">
                      <a:solidFill>
                        <a:schemeClr val="bg1">
                          <a:lumMod val="50000"/>
                        </a:schemeClr>
                      </a:solidFill>
                      <a:prstDash val="solid"/>
                    </a:lnL>
                    <a:lnR w="12700">
                      <a:solidFill>
                        <a:schemeClr val="bg1">
                          <a:lumMod val="50000"/>
                        </a:schemeClr>
                      </a:solidFill>
                      <a:prstDash val="solid"/>
                    </a:lnR>
                    <a:lnT w="12700">
                      <a:solidFill>
                        <a:schemeClr val="bg1">
                          <a:lumMod val="50000"/>
                        </a:schemeClr>
                      </a:solidFill>
                      <a:prstDash val="solid"/>
                    </a:lnT>
                    <a:lnB w="12700">
                      <a:solidFill>
                        <a:schemeClr val="bg1">
                          <a:lumMod val="50000"/>
                        </a:schemeClr>
                      </a:solidFill>
                      <a:prstDash val="solid"/>
                    </a:lnB>
                  </a:tcPr>
                </a:tc>
                <a:tc>
                  <a:txBody>
                    <a:bodyPr/>
                    <a:p>
                      <a:pPr algn="ctr">
                        <a:lnSpc>
                          <a:spcPct val="120000"/>
                        </a:lnSpc>
                        <a:spcBef>
                          <a:spcPts val="0"/>
                        </a:spcBef>
                        <a:spcAft>
                          <a:spcPts val="0"/>
                        </a:spcAft>
                      </a:pPr>
                      <a:r>
                        <a:rPr lang="en-US" altLang="zh-CN" sz="1000" spc="120" dirty="0">
                          <a:latin typeface="微软雅黑" panose="020B0503020204020204" charset="-122"/>
                          <a:ea typeface="微软雅黑" panose="020B0503020204020204" charset="-122"/>
                        </a:rPr>
                        <a:t>24*7*365h</a:t>
                      </a:r>
                      <a:endParaRPr lang="en-US" altLang="zh-CN" sz="1000" spc="120" dirty="0">
                        <a:latin typeface="微软雅黑" panose="020B0503020204020204" charset="-122"/>
                        <a:ea typeface="微软雅黑" panose="020B0503020204020204" charset="-122"/>
                      </a:endParaRPr>
                    </a:p>
                  </a:txBody>
                  <a:tcPr marL="177800" marR="177800" marT="6350" marB="6350" anchor="ctr">
                    <a:lnL w="12700">
                      <a:solidFill>
                        <a:schemeClr val="bg1">
                          <a:lumMod val="50000"/>
                        </a:schemeClr>
                      </a:solidFill>
                      <a:prstDash val="solid"/>
                    </a:lnL>
                    <a:lnR w="12700">
                      <a:solidFill>
                        <a:schemeClr val="bg1">
                          <a:lumMod val="50000"/>
                        </a:schemeClr>
                      </a:solidFill>
                      <a:prstDash val="solid"/>
                    </a:lnR>
                    <a:lnT w="12700">
                      <a:solidFill>
                        <a:schemeClr val="bg1">
                          <a:lumMod val="50000"/>
                        </a:schemeClr>
                      </a:solidFill>
                      <a:prstDash val="solid"/>
                    </a:lnT>
                    <a:lnB w="12700">
                      <a:solidFill>
                        <a:schemeClr val="bg1">
                          <a:lumMod val="50000"/>
                        </a:schemeClr>
                      </a:solidFill>
                      <a:prstDash val="solid"/>
                    </a:lnB>
                  </a:tcPr>
                </a:tc>
              </a:tr>
              <a:tr h="420370">
                <a:tc vMerge="1">
                  <a:tcPr marL="177800" marR="177800" marT="6350" marB="6350" anchor="ctr">
                    <a:lnL w="12700">
                      <a:solidFill>
                        <a:schemeClr val="bg1">
                          <a:lumMod val="50000"/>
                        </a:schemeClr>
                      </a:solidFill>
                      <a:prstDash val="solid"/>
                    </a:lnL>
                    <a:lnR w="12700">
                      <a:solidFill>
                        <a:schemeClr val="bg1">
                          <a:lumMod val="50000"/>
                        </a:schemeClr>
                      </a:solidFill>
                      <a:prstDash val="solid"/>
                    </a:lnR>
                    <a:lnT w="12700">
                      <a:solidFill>
                        <a:schemeClr val="accent1">
                          <a:lumMod val="60000"/>
                          <a:lumOff val="40000"/>
                        </a:schemeClr>
                      </a:solidFill>
                      <a:prstDash val="solid"/>
                    </a:lnT>
                    <a:lnB w="12700">
                      <a:solidFill>
                        <a:schemeClr val="bg1">
                          <a:lumMod val="50000"/>
                        </a:schemeClr>
                      </a:solidFill>
                      <a:prstDash val="solid"/>
                    </a:lnB>
                    <a:solidFill>
                      <a:schemeClr val="bg1"/>
                    </a:solidFill>
                  </a:tcPr>
                </a:tc>
                <a:tc>
                  <a:txBody>
                    <a:bodyPr/>
                    <a:p>
                      <a:pPr algn="ctr">
                        <a:lnSpc>
                          <a:spcPct val="120000"/>
                        </a:lnSpc>
                        <a:spcBef>
                          <a:spcPts val="0"/>
                        </a:spcBef>
                        <a:spcAft>
                          <a:spcPts val="0"/>
                        </a:spcAft>
                        <a:buNone/>
                      </a:pPr>
                      <a:r>
                        <a:rPr lang="zh-CN" altLang="en-US" sz="1000" spc="120" dirty="0">
                          <a:latin typeface="微软雅黑" panose="020B0503020204020204" charset="-122"/>
                          <a:ea typeface="微软雅黑" panose="020B0503020204020204" charset="-122"/>
                        </a:rPr>
                        <a:t>异地双机</a:t>
                      </a:r>
                      <a:endParaRPr lang="zh-CN" altLang="en-US" sz="1000" spc="120" dirty="0">
                        <a:latin typeface="微软雅黑" panose="020B0503020204020204" charset="-122"/>
                        <a:ea typeface="微软雅黑" panose="020B0503020204020204" charset="-122"/>
                      </a:endParaRPr>
                    </a:p>
                    <a:p>
                      <a:pPr algn="ctr">
                        <a:lnSpc>
                          <a:spcPct val="120000"/>
                        </a:lnSpc>
                        <a:spcBef>
                          <a:spcPts val="0"/>
                        </a:spcBef>
                        <a:spcAft>
                          <a:spcPts val="0"/>
                        </a:spcAft>
                        <a:buNone/>
                      </a:pPr>
                      <a:r>
                        <a:rPr lang="zh-CN" altLang="en-US" sz="1000" spc="120" dirty="0">
                          <a:latin typeface="微软雅黑" panose="020B0503020204020204" charset="-122"/>
                          <a:ea typeface="微软雅黑" panose="020B0503020204020204" charset="-122"/>
                        </a:rPr>
                        <a:t>热备冗余</a:t>
                      </a:r>
                      <a:endParaRPr lang="zh-CN" altLang="en-US" sz="1000" spc="120" dirty="0">
                        <a:latin typeface="微软雅黑" panose="020B0503020204020204" charset="-122"/>
                        <a:ea typeface="微软雅黑" panose="020B0503020204020204" charset="-122"/>
                      </a:endParaRPr>
                    </a:p>
                  </a:txBody>
                  <a:tcPr marL="177800" marR="177800" marT="6350" marB="6350" anchor="ctr">
                    <a:lnL w="12700">
                      <a:solidFill>
                        <a:schemeClr val="bg1">
                          <a:lumMod val="50000"/>
                        </a:schemeClr>
                      </a:solidFill>
                      <a:prstDash val="solid"/>
                    </a:lnL>
                    <a:lnR w="12700">
                      <a:solidFill>
                        <a:schemeClr val="bg1">
                          <a:lumMod val="50000"/>
                        </a:schemeClr>
                      </a:solidFill>
                      <a:prstDash val="solid"/>
                    </a:lnR>
                    <a:lnT w="12700">
                      <a:solidFill>
                        <a:schemeClr val="bg1">
                          <a:lumMod val="50000"/>
                        </a:schemeClr>
                      </a:solidFill>
                      <a:prstDash val="solid"/>
                    </a:lnT>
                    <a:lnB w="12700">
                      <a:solidFill>
                        <a:schemeClr val="bg1">
                          <a:lumMod val="50000"/>
                        </a:schemeClr>
                      </a:solidFill>
                      <a:prstDash val="solid"/>
                    </a:lnB>
                  </a:tcPr>
                </a:tc>
                <a:tc>
                  <a:txBody>
                    <a:bodyPr/>
                    <a:p>
                      <a:pPr algn="ctr">
                        <a:lnSpc>
                          <a:spcPct val="120000"/>
                        </a:lnSpc>
                        <a:spcBef>
                          <a:spcPts val="0"/>
                        </a:spcBef>
                        <a:spcAft>
                          <a:spcPts val="0"/>
                        </a:spcAft>
                        <a:buNone/>
                      </a:pPr>
                      <a:r>
                        <a:rPr lang="zh-CN" altLang="en-US" sz="1000" spc="120" dirty="0">
                          <a:latin typeface="微软雅黑" panose="020B0503020204020204" charset="-122"/>
                          <a:ea typeface="微软雅黑" panose="020B0503020204020204" charset="-122"/>
                        </a:rPr>
                        <a:t>容灾、热备</a:t>
                      </a:r>
                      <a:endParaRPr lang="zh-CN" altLang="en-US" sz="1000" spc="120" dirty="0">
                        <a:latin typeface="微软雅黑" panose="020B0503020204020204" charset="-122"/>
                        <a:ea typeface="微软雅黑" panose="020B0503020204020204" charset="-122"/>
                      </a:endParaRPr>
                    </a:p>
                  </a:txBody>
                  <a:tcPr marL="177800" marR="177800" marT="6350" marB="6350" anchor="ctr">
                    <a:lnL w="12700">
                      <a:solidFill>
                        <a:schemeClr val="bg1">
                          <a:lumMod val="50000"/>
                        </a:schemeClr>
                      </a:solidFill>
                      <a:prstDash val="solid"/>
                    </a:lnL>
                    <a:lnR w="12700">
                      <a:solidFill>
                        <a:schemeClr val="bg1">
                          <a:lumMod val="50000"/>
                        </a:schemeClr>
                      </a:solidFill>
                      <a:prstDash val="solid"/>
                    </a:lnR>
                    <a:lnT w="12700">
                      <a:solidFill>
                        <a:schemeClr val="bg1">
                          <a:lumMod val="50000"/>
                        </a:schemeClr>
                      </a:solidFill>
                      <a:prstDash val="solid"/>
                    </a:lnT>
                    <a:lnB w="12700">
                      <a:solidFill>
                        <a:schemeClr val="bg1">
                          <a:lumMod val="50000"/>
                        </a:schemeClr>
                      </a:solidFill>
                      <a:prstDash val="solid"/>
                    </a:lnB>
                  </a:tcPr>
                </a:tc>
              </a:tr>
              <a:tr h="333375">
                <a:tc rowSpan="2">
                  <a:txBody>
                    <a:bodyPr/>
                    <a:p>
                      <a:pPr algn="ctr">
                        <a:lnSpc>
                          <a:spcPct val="120000"/>
                        </a:lnSpc>
                        <a:spcBef>
                          <a:spcPts val="0"/>
                        </a:spcBef>
                        <a:spcAft>
                          <a:spcPts val="0"/>
                        </a:spcAft>
                        <a:buNone/>
                      </a:pPr>
                      <a:r>
                        <a:rPr lang="zh-CN" altLang="en-US" sz="1000" b="1" spc="120" dirty="0">
                          <a:solidFill>
                            <a:srgbClr val="C00000"/>
                          </a:solidFill>
                          <a:latin typeface="微软雅黑" panose="020B0503020204020204" charset="-122"/>
                          <a:ea typeface="微软雅黑" panose="020B0503020204020204" charset="-122"/>
                          <a:sym typeface="+mn-ea"/>
                        </a:rPr>
                        <a:t>网络可靠性</a:t>
                      </a:r>
                      <a:endParaRPr lang="zh-CN" altLang="en-US" sz="1000" b="1" spc="120" dirty="0">
                        <a:solidFill>
                          <a:srgbClr val="C00000"/>
                        </a:solidFill>
                        <a:latin typeface="微软雅黑" panose="020B0503020204020204" charset="-122"/>
                        <a:ea typeface="微软雅黑" panose="020B0503020204020204" charset="-122"/>
                      </a:endParaRPr>
                    </a:p>
                  </a:txBody>
                  <a:tcPr marL="177800" marR="177800" marT="6350" marB="6350" anchor="ctr">
                    <a:lnL w="12700">
                      <a:solidFill>
                        <a:schemeClr val="bg1">
                          <a:lumMod val="50000"/>
                        </a:schemeClr>
                      </a:solidFill>
                      <a:prstDash val="solid"/>
                    </a:lnL>
                    <a:lnR w="12700">
                      <a:solidFill>
                        <a:schemeClr val="bg1">
                          <a:lumMod val="50000"/>
                        </a:schemeClr>
                      </a:solidFill>
                      <a:prstDash val="solid"/>
                    </a:lnR>
                    <a:lnT w="12700">
                      <a:solidFill>
                        <a:schemeClr val="bg1">
                          <a:lumMod val="50000"/>
                        </a:schemeClr>
                      </a:solidFill>
                      <a:prstDash val="solid"/>
                    </a:lnT>
                    <a:lnB w="12700">
                      <a:solidFill>
                        <a:schemeClr val="bg1">
                          <a:lumMod val="50000"/>
                        </a:schemeClr>
                      </a:solidFill>
                      <a:prstDash val="solid"/>
                    </a:lnB>
                    <a:solidFill>
                      <a:schemeClr val="bg1"/>
                    </a:solidFill>
                  </a:tcPr>
                </a:tc>
                <a:tc>
                  <a:txBody>
                    <a:bodyPr/>
                    <a:p>
                      <a:pPr algn="ctr">
                        <a:lnSpc>
                          <a:spcPct val="120000"/>
                        </a:lnSpc>
                        <a:spcBef>
                          <a:spcPts val="0"/>
                        </a:spcBef>
                        <a:spcAft>
                          <a:spcPts val="0"/>
                        </a:spcAft>
                        <a:buNone/>
                      </a:pPr>
                      <a:r>
                        <a:rPr lang="zh-CN" altLang="en-US" sz="1000" spc="120" dirty="0">
                          <a:latin typeface="微软雅黑" panose="020B0503020204020204" charset="-122"/>
                          <a:ea typeface="微软雅黑" panose="020B0503020204020204" charset="-122"/>
                        </a:rPr>
                        <a:t>网络三层</a:t>
                      </a:r>
                      <a:endParaRPr lang="zh-CN" altLang="en-US" sz="1000" spc="120" dirty="0">
                        <a:latin typeface="微软雅黑" panose="020B0503020204020204" charset="-122"/>
                        <a:ea typeface="微软雅黑" panose="020B0503020204020204" charset="-122"/>
                      </a:endParaRPr>
                    </a:p>
                  </a:txBody>
                  <a:tcPr marL="177800" marR="177800" marT="6350" marB="6350" anchor="ctr">
                    <a:lnL w="12700">
                      <a:solidFill>
                        <a:schemeClr val="bg1">
                          <a:lumMod val="50000"/>
                        </a:schemeClr>
                      </a:solidFill>
                      <a:prstDash val="solid"/>
                    </a:lnL>
                    <a:lnR w="12700">
                      <a:solidFill>
                        <a:schemeClr val="bg1">
                          <a:lumMod val="50000"/>
                        </a:schemeClr>
                      </a:solidFill>
                      <a:prstDash val="solid"/>
                    </a:lnR>
                    <a:lnT w="12700">
                      <a:solidFill>
                        <a:schemeClr val="bg1">
                          <a:lumMod val="50000"/>
                        </a:schemeClr>
                      </a:solidFill>
                      <a:prstDash val="solid"/>
                    </a:lnT>
                    <a:lnB w="12700">
                      <a:solidFill>
                        <a:schemeClr val="bg1">
                          <a:lumMod val="50000"/>
                        </a:schemeClr>
                      </a:solidFill>
                      <a:prstDash val="solid"/>
                    </a:lnB>
                  </a:tcPr>
                </a:tc>
                <a:tc>
                  <a:txBody>
                    <a:bodyPr/>
                    <a:p>
                      <a:pPr algn="ctr">
                        <a:lnSpc>
                          <a:spcPct val="120000"/>
                        </a:lnSpc>
                        <a:spcBef>
                          <a:spcPts val="0"/>
                        </a:spcBef>
                        <a:spcAft>
                          <a:spcPts val="0"/>
                        </a:spcAft>
                        <a:buNone/>
                      </a:pPr>
                      <a:r>
                        <a:rPr lang="zh-CN" altLang="en-US" sz="1000" spc="120" dirty="0">
                          <a:latin typeface="微软雅黑" panose="020B0503020204020204" charset="-122"/>
                          <a:ea typeface="微软雅黑" panose="020B0503020204020204" charset="-122"/>
                        </a:rPr>
                        <a:t>核心层、汇聚层、接入层</a:t>
                      </a:r>
                      <a:endParaRPr lang="zh-CN" altLang="en-US" sz="1000" spc="120" dirty="0">
                        <a:latin typeface="微软雅黑" panose="020B0503020204020204" charset="-122"/>
                        <a:ea typeface="微软雅黑" panose="020B0503020204020204" charset="-122"/>
                      </a:endParaRPr>
                    </a:p>
                  </a:txBody>
                  <a:tcPr marL="177800" marR="177800" marT="6350" marB="6350" anchor="ctr">
                    <a:lnL w="12700">
                      <a:solidFill>
                        <a:schemeClr val="bg1">
                          <a:lumMod val="50000"/>
                        </a:schemeClr>
                      </a:solidFill>
                      <a:prstDash val="solid"/>
                    </a:lnL>
                    <a:lnR w="12700">
                      <a:solidFill>
                        <a:schemeClr val="bg1">
                          <a:lumMod val="50000"/>
                        </a:schemeClr>
                      </a:solidFill>
                      <a:prstDash val="solid"/>
                    </a:lnR>
                    <a:lnT w="12700">
                      <a:solidFill>
                        <a:schemeClr val="bg1">
                          <a:lumMod val="50000"/>
                        </a:schemeClr>
                      </a:solidFill>
                      <a:prstDash val="solid"/>
                    </a:lnT>
                    <a:lnB w="12700">
                      <a:solidFill>
                        <a:schemeClr val="bg1">
                          <a:lumMod val="50000"/>
                        </a:schemeClr>
                      </a:solidFill>
                      <a:prstDash val="solid"/>
                    </a:lnB>
                  </a:tcPr>
                </a:tc>
              </a:tr>
              <a:tr h="350520">
                <a:tc vMerge="1">
                  <a:tcPr marL="177800" marR="177800" marT="6350" marB="6350" anchor="ctr">
                    <a:lnL w="12700">
                      <a:solidFill>
                        <a:schemeClr val="bg1">
                          <a:lumMod val="50000"/>
                        </a:schemeClr>
                      </a:solidFill>
                      <a:prstDash val="solid"/>
                    </a:lnL>
                    <a:lnR w="12700">
                      <a:solidFill>
                        <a:schemeClr val="bg1">
                          <a:lumMod val="50000"/>
                        </a:schemeClr>
                      </a:solidFill>
                      <a:prstDash val="solid"/>
                    </a:lnR>
                    <a:lnT w="12700">
                      <a:solidFill>
                        <a:schemeClr val="accent1">
                          <a:lumMod val="60000"/>
                          <a:lumOff val="40000"/>
                        </a:schemeClr>
                      </a:solidFill>
                      <a:prstDash val="solid"/>
                    </a:lnT>
                    <a:lnB w="12700">
                      <a:solidFill>
                        <a:schemeClr val="bg1">
                          <a:lumMod val="50000"/>
                        </a:schemeClr>
                      </a:solidFill>
                      <a:prstDash val="solid"/>
                    </a:lnB>
                    <a:solidFill>
                      <a:schemeClr val="bg1"/>
                    </a:solidFill>
                  </a:tcPr>
                </a:tc>
                <a:tc>
                  <a:txBody>
                    <a:bodyPr/>
                    <a:p>
                      <a:pPr algn="ctr">
                        <a:lnSpc>
                          <a:spcPct val="120000"/>
                        </a:lnSpc>
                        <a:spcBef>
                          <a:spcPts val="0"/>
                        </a:spcBef>
                        <a:spcAft>
                          <a:spcPts val="0"/>
                        </a:spcAft>
                        <a:buNone/>
                      </a:pPr>
                      <a:r>
                        <a:rPr lang="zh-CN" altLang="en-US" sz="1000" spc="120" dirty="0">
                          <a:latin typeface="微软雅黑" panose="020B0503020204020204" charset="-122"/>
                          <a:ea typeface="微软雅黑" panose="020B0503020204020204" charset="-122"/>
                        </a:rPr>
                        <a:t>环路冗余</a:t>
                      </a:r>
                      <a:endParaRPr lang="zh-CN" altLang="en-US" sz="1000" spc="120" dirty="0">
                        <a:latin typeface="微软雅黑" panose="020B0503020204020204" charset="-122"/>
                        <a:ea typeface="微软雅黑" panose="020B0503020204020204" charset="-122"/>
                      </a:endParaRPr>
                    </a:p>
                  </a:txBody>
                  <a:tcPr marL="177800" marR="177800" marT="6350" marB="6350" anchor="ctr">
                    <a:lnL w="12700">
                      <a:solidFill>
                        <a:schemeClr val="bg1">
                          <a:lumMod val="50000"/>
                        </a:schemeClr>
                      </a:solidFill>
                      <a:prstDash val="solid"/>
                    </a:lnL>
                    <a:lnR w="12700">
                      <a:solidFill>
                        <a:schemeClr val="bg1">
                          <a:lumMod val="50000"/>
                        </a:schemeClr>
                      </a:solidFill>
                      <a:prstDash val="solid"/>
                    </a:lnR>
                    <a:lnT w="12700">
                      <a:solidFill>
                        <a:schemeClr val="bg1">
                          <a:lumMod val="50000"/>
                        </a:schemeClr>
                      </a:solidFill>
                      <a:prstDash val="solid"/>
                    </a:lnT>
                    <a:lnB w="12700">
                      <a:solidFill>
                        <a:schemeClr val="bg1">
                          <a:lumMod val="50000"/>
                        </a:schemeClr>
                      </a:solidFill>
                      <a:prstDash val="solid"/>
                    </a:lnB>
                  </a:tcPr>
                </a:tc>
                <a:tc>
                  <a:txBody>
                    <a:bodyPr/>
                    <a:p>
                      <a:pPr algn="ctr">
                        <a:lnSpc>
                          <a:spcPct val="120000"/>
                        </a:lnSpc>
                        <a:spcBef>
                          <a:spcPts val="0"/>
                        </a:spcBef>
                        <a:spcAft>
                          <a:spcPts val="0"/>
                        </a:spcAft>
                        <a:buNone/>
                      </a:pPr>
                      <a:r>
                        <a:rPr lang="zh-CN" altLang="en-US" sz="1000" spc="120" dirty="0">
                          <a:latin typeface="微软雅黑" panose="020B0503020204020204" charset="-122"/>
                          <a:ea typeface="微软雅黑" panose="020B0503020204020204" charset="-122"/>
                        </a:rPr>
                        <a:t>组网灵活、网络不间断</a:t>
                      </a:r>
                      <a:endParaRPr lang="zh-CN" altLang="en-US" sz="1000" spc="120" dirty="0">
                        <a:latin typeface="微软雅黑" panose="020B0503020204020204" charset="-122"/>
                        <a:ea typeface="微软雅黑" panose="020B0503020204020204" charset="-122"/>
                      </a:endParaRPr>
                    </a:p>
                  </a:txBody>
                  <a:tcPr marL="177800" marR="177800" marT="6350" marB="6350" anchor="ctr">
                    <a:lnL w="12700">
                      <a:solidFill>
                        <a:schemeClr val="bg1">
                          <a:lumMod val="50000"/>
                        </a:schemeClr>
                      </a:solidFill>
                      <a:prstDash val="solid"/>
                    </a:lnL>
                    <a:lnR w="12700">
                      <a:solidFill>
                        <a:schemeClr val="bg1">
                          <a:lumMod val="50000"/>
                        </a:schemeClr>
                      </a:solidFill>
                      <a:prstDash val="solid"/>
                    </a:lnR>
                    <a:lnT w="12700">
                      <a:solidFill>
                        <a:schemeClr val="bg1">
                          <a:lumMod val="50000"/>
                        </a:schemeClr>
                      </a:solidFill>
                      <a:prstDash val="solid"/>
                    </a:lnT>
                    <a:lnB w="12700">
                      <a:solidFill>
                        <a:schemeClr val="bg1">
                          <a:lumMod val="50000"/>
                        </a:schemeClr>
                      </a:solidFill>
                      <a:prstDash val="solid"/>
                    </a:lnB>
                  </a:tcPr>
                </a:tc>
              </a:tr>
              <a:tr h="397510">
                <a:tc rowSpan="3">
                  <a:txBody>
                    <a:bodyPr/>
                    <a:p>
                      <a:pPr algn="ctr">
                        <a:lnSpc>
                          <a:spcPct val="120000"/>
                        </a:lnSpc>
                        <a:spcBef>
                          <a:spcPts val="0"/>
                        </a:spcBef>
                        <a:spcAft>
                          <a:spcPts val="0"/>
                        </a:spcAft>
                      </a:pPr>
                      <a:r>
                        <a:rPr lang="zh-CN" altLang="en-US" sz="1000" b="1" spc="120" dirty="0">
                          <a:solidFill>
                            <a:srgbClr val="C00000"/>
                          </a:solidFill>
                          <a:latin typeface="微软雅黑" panose="020B0503020204020204" charset="-122"/>
                          <a:ea typeface="微软雅黑" panose="020B0503020204020204" charset="-122"/>
                        </a:rPr>
                        <a:t>安全性指标</a:t>
                      </a:r>
                      <a:endParaRPr lang="zh-CN" altLang="en-US" sz="1000" b="1" spc="120" dirty="0">
                        <a:solidFill>
                          <a:srgbClr val="C00000"/>
                        </a:solidFill>
                        <a:latin typeface="微软雅黑" panose="020B0503020204020204" charset="-122"/>
                        <a:ea typeface="微软雅黑" panose="020B0503020204020204" charset="-122"/>
                      </a:endParaRPr>
                    </a:p>
                  </a:txBody>
                  <a:tcPr marL="177800" marR="177800" marT="6350" marB="6350" anchor="ctr">
                    <a:lnL w="12700">
                      <a:solidFill>
                        <a:schemeClr val="bg1">
                          <a:lumMod val="50000"/>
                        </a:schemeClr>
                      </a:solidFill>
                      <a:prstDash val="solid"/>
                    </a:lnL>
                    <a:lnR w="12700">
                      <a:solidFill>
                        <a:schemeClr val="bg1">
                          <a:lumMod val="50000"/>
                        </a:schemeClr>
                      </a:solidFill>
                      <a:prstDash val="solid"/>
                    </a:lnR>
                    <a:lnT w="12700">
                      <a:solidFill>
                        <a:schemeClr val="bg1">
                          <a:lumMod val="50000"/>
                        </a:schemeClr>
                      </a:solidFill>
                      <a:prstDash val="solid"/>
                    </a:lnT>
                    <a:lnB w="12700">
                      <a:solidFill>
                        <a:schemeClr val="bg1">
                          <a:lumMod val="50000"/>
                        </a:schemeClr>
                      </a:solidFill>
                      <a:prstDash val="solid"/>
                    </a:lnB>
                    <a:noFill/>
                  </a:tcPr>
                </a:tc>
                <a:tc>
                  <a:txBody>
                    <a:bodyPr/>
                    <a:p>
                      <a:pPr algn="ctr">
                        <a:lnSpc>
                          <a:spcPct val="120000"/>
                        </a:lnSpc>
                        <a:spcBef>
                          <a:spcPts val="0"/>
                        </a:spcBef>
                        <a:spcAft>
                          <a:spcPts val="0"/>
                        </a:spcAft>
                      </a:pPr>
                      <a:r>
                        <a:rPr lang="zh-CN" altLang="en-US" sz="1000" spc="120" dirty="0">
                          <a:solidFill>
                            <a:schemeClr val="tx1"/>
                          </a:solidFill>
                          <a:latin typeface="微软雅黑" panose="020B0503020204020204" charset="-122"/>
                          <a:ea typeface="微软雅黑" panose="020B0503020204020204" charset="-122"/>
                        </a:rPr>
                        <a:t>信息安全</a:t>
                      </a:r>
                      <a:endParaRPr lang="zh-CN" altLang="en-US" sz="1000" spc="120" dirty="0">
                        <a:solidFill>
                          <a:schemeClr val="tx1"/>
                        </a:solidFill>
                        <a:latin typeface="微软雅黑" panose="020B0503020204020204" charset="-122"/>
                        <a:ea typeface="微软雅黑" panose="020B0503020204020204" charset="-122"/>
                      </a:endParaRPr>
                    </a:p>
                  </a:txBody>
                  <a:tcPr marL="177800" marR="177800" marT="6350" marB="6350" anchor="ctr">
                    <a:lnL w="12700">
                      <a:solidFill>
                        <a:schemeClr val="bg1">
                          <a:lumMod val="50000"/>
                        </a:schemeClr>
                      </a:solidFill>
                      <a:prstDash val="solid"/>
                    </a:lnL>
                    <a:lnR w="12700">
                      <a:solidFill>
                        <a:schemeClr val="bg1">
                          <a:lumMod val="50000"/>
                        </a:schemeClr>
                      </a:solidFill>
                      <a:prstDash val="solid"/>
                    </a:lnR>
                    <a:lnT w="12700">
                      <a:solidFill>
                        <a:schemeClr val="bg1">
                          <a:lumMod val="50000"/>
                        </a:schemeClr>
                      </a:solidFill>
                      <a:prstDash val="solid"/>
                    </a:lnT>
                    <a:lnB w="12700">
                      <a:solidFill>
                        <a:schemeClr val="bg1">
                          <a:lumMod val="50000"/>
                        </a:schemeClr>
                      </a:solidFill>
                      <a:prstDash val="solid"/>
                    </a:lnB>
                  </a:tcPr>
                </a:tc>
                <a:tc>
                  <a:txBody>
                    <a:bodyPr/>
                    <a:p>
                      <a:pPr algn="ctr">
                        <a:lnSpc>
                          <a:spcPct val="120000"/>
                        </a:lnSpc>
                        <a:spcBef>
                          <a:spcPts val="0"/>
                        </a:spcBef>
                        <a:spcAft>
                          <a:spcPts val="0"/>
                        </a:spcAft>
                      </a:pPr>
                      <a:r>
                        <a:rPr lang="zh-CN" altLang="en-US" sz="1000" spc="120" dirty="0">
                          <a:latin typeface="微软雅黑" panose="020B0503020204020204" charset="-122"/>
                          <a:ea typeface="微软雅黑" panose="020B0503020204020204" charset="-122"/>
                          <a:cs typeface="微软雅黑" panose="020B0503020204020204" charset="-122"/>
                        </a:rPr>
                        <a:t>数据加密、多服务</a:t>
                      </a:r>
                      <a:endParaRPr lang="zh-CN" altLang="en-US" sz="1000" spc="120" dirty="0">
                        <a:latin typeface="微软雅黑" panose="020B0503020204020204" charset="-122"/>
                        <a:ea typeface="微软雅黑" panose="020B0503020204020204" charset="-122"/>
                        <a:cs typeface="微软雅黑" panose="020B0503020204020204" charset="-122"/>
                      </a:endParaRPr>
                    </a:p>
                  </a:txBody>
                  <a:tcPr marL="177800" marR="177800" marT="6350" marB="6350" anchor="ctr">
                    <a:lnL w="12700">
                      <a:solidFill>
                        <a:schemeClr val="bg1">
                          <a:lumMod val="50000"/>
                        </a:schemeClr>
                      </a:solidFill>
                      <a:prstDash val="solid"/>
                    </a:lnL>
                    <a:lnR w="12700">
                      <a:solidFill>
                        <a:schemeClr val="bg1">
                          <a:lumMod val="50000"/>
                        </a:schemeClr>
                      </a:solidFill>
                      <a:prstDash val="solid"/>
                    </a:lnR>
                    <a:lnT w="12700">
                      <a:solidFill>
                        <a:schemeClr val="bg1">
                          <a:lumMod val="50000"/>
                        </a:schemeClr>
                      </a:solidFill>
                      <a:prstDash val="solid"/>
                    </a:lnT>
                    <a:lnB w="12700">
                      <a:solidFill>
                        <a:schemeClr val="bg1">
                          <a:lumMod val="50000"/>
                        </a:schemeClr>
                      </a:solidFill>
                      <a:prstDash val="solid"/>
                    </a:lnB>
                  </a:tcPr>
                </a:tc>
              </a:tr>
              <a:tr h="318770">
                <a:tc vMerge="1">
                  <a:tcPr marL="177800" marR="177800" marT="6350" marB="6350" anchor="ctr">
                    <a:lnL w="12700">
                      <a:solidFill>
                        <a:schemeClr val="bg1">
                          <a:lumMod val="50000"/>
                        </a:schemeClr>
                      </a:solidFill>
                      <a:prstDash val="solid"/>
                    </a:lnL>
                    <a:lnR w="12700">
                      <a:solidFill>
                        <a:schemeClr val="bg1">
                          <a:lumMod val="50000"/>
                        </a:schemeClr>
                      </a:solidFill>
                      <a:prstDash val="solid"/>
                    </a:lnR>
                    <a:lnB w="12700">
                      <a:solidFill>
                        <a:schemeClr val="accent1">
                          <a:lumMod val="60000"/>
                          <a:lumOff val="40000"/>
                        </a:schemeClr>
                      </a:solidFill>
                      <a:prstDash val="solid"/>
                    </a:lnB>
                  </a:tcPr>
                </a:tc>
                <a:tc>
                  <a:txBody>
                    <a:bodyPr/>
                    <a:p>
                      <a:pPr algn="ctr">
                        <a:lnSpc>
                          <a:spcPct val="120000"/>
                        </a:lnSpc>
                        <a:spcBef>
                          <a:spcPts val="0"/>
                        </a:spcBef>
                        <a:spcAft>
                          <a:spcPts val="0"/>
                        </a:spcAft>
                      </a:pPr>
                      <a:r>
                        <a:rPr lang="zh-CN" altLang="en-US" sz="1000" spc="120" dirty="0">
                          <a:solidFill>
                            <a:schemeClr val="tx1"/>
                          </a:solidFill>
                          <a:latin typeface="微软雅黑" panose="020B0503020204020204" charset="-122"/>
                          <a:ea typeface="微软雅黑" panose="020B0503020204020204" charset="-122"/>
                        </a:rPr>
                        <a:t>物理安全</a:t>
                      </a:r>
                      <a:endParaRPr lang="zh-CN" altLang="en-US" sz="1000" spc="120" dirty="0">
                        <a:solidFill>
                          <a:schemeClr val="tx1"/>
                        </a:solidFill>
                        <a:latin typeface="微软雅黑" panose="020B0503020204020204" charset="-122"/>
                        <a:ea typeface="微软雅黑" panose="020B0503020204020204" charset="-122"/>
                      </a:endParaRPr>
                    </a:p>
                  </a:txBody>
                  <a:tcPr marL="177800" marR="177800" marT="6350" marB="6350" anchor="ctr">
                    <a:lnL w="12700">
                      <a:solidFill>
                        <a:schemeClr val="bg1">
                          <a:lumMod val="50000"/>
                        </a:schemeClr>
                      </a:solidFill>
                      <a:prstDash val="solid"/>
                    </a:lnL>
                    <a:lnR w="12700">
                      <a:solidFill>
                        <a:schemeClr val="bg1">
                          <a:lumMod val="50000"/>
                        </a:schemeClr>
                      </a:solidFill>
                      <a:prstDash val="solid"/>
                    </a:lnR>
                    <a:lnT w="12700">
                      <a:solidFill>
                        <a:schemeClr val="bg1">
                          <a:lumMod val="50000"/>
                        </a:schemeClr>
                      </a:solidFill>
                      <a:prstDash val="solid"/>
                    </a:lnT>
                    <a:lnB w="12700">
                      <a:solidFill>
                        <a:schemeClr val="bg1">
                          <a:lumMod val="50000"/>
                        </a:schemeClr>
                      </a:solidFill>
                      <a:prstDash val="solid"/>
                    </a:lnB>
                  </a:tcPr>
                </a:tc>
                <a:tc>
                  <a:txBody>
                    <a:bodyPr/>
                    <a:p>
                      <a:pPr algn="ctr">
                        <a:lnSpc>
                          <a:spcPct val="120000"/>
                        </a:lnSpc>
                        <a:spcBef>
                          <a:spcPts val="0"/>
                        </a:spcBef>
                        <a:spcAft>
                          <a:spcPts val="0"/>
                        </a:spcAft>
                      </a:pPr>
                      <a:r>
                        <a:rPr lang="zh-CN" altLang="en-US" sz="1000" spc="120" dirty="0">
                          <a:latin typeface="微软雅黑" panose="020B0503020204020204" charset="-122"/>
                          <a:ea typeface="微软雅黑" panose="020B0503020204020204" charset="-122"/>
                        </a:rPr>
                        <a:t>网络防火墙、</a:t>
                      </a:r>
                      <a:endParaRPr lang="zh-CN" altLang="en-US" sz="1000" spc="120" dirty="0">
                        <a:latin typeface="微软雅黑" panose="020B0503020204020204" charset="-122"/>
                        <a:ea typeface="微软雅黑" panose="020B0503020204020204" charset="-122"/>
                      </a:endParaRPr>
                    </a:p>
                  </a:txBody>
                  <a:tcPr marL="177800" marR="177800" marT="6350" marB="6350" anchor="ctr">
                    <a:lnL w="12700">
                      <a:solidFill>
                        <a:schemeClr val="bg1">
                          <a:lumMod val="50000"/>
                        </a:schemeClr>
                      </a:solidFill>
                      <a:prstDash val="solid"/>
                    </a:lnL>
                    <a:lnR w="12700">
                      <a:solidFill>
                        <a:schemeClr val="bg1">
                          <a:lumMod val="50000"/>
                        </a:schemeClr>
                      </a:solidFill>
                      <a:prstDash val="solid"/>
                    </a:lnR>
                    <a:lnT w="12700">
                      <a:solidFill>
                        <a:schemeClr val="bg1">
                          <a:lumMod val="50000"/>
                        </a:schemeClr>
                      </a:solidFill>
                      <a:prstDash val="solid"/>
                    </a:lnT>
                    <a:lnB w="12700">
                      <a:solidFill>
                        <a:schemeClr val="bg1">
                          <a:lumMod val="50000"/>
                        </a:schemeClr>
                      </a:solidFill>
                      <a:prstDash val="solid"/>
                    </a:lnB>
                  </a:tcPr>
                </a:tc>
              </a:tr>
              <a:tr h="381000">
                <a:tc vMerge="1">
                  <a:tcPr marL="177800" marR="177800" marT="6350" marB="6350" anchor="ctr">
                    <a:lnL w="12700">
                      <a:solidFill>
                        <a:schemeClr val="bg1">
                          <a:lumMod val="50000"/>
                        </a:schemeClr>
                      </a:solidFill>
                      <a:prstDash val="solid"/>
                    </a:lnL>
                    <a:lnR w="12700">
                      <a:solidFill>
                        <a:schemeClr val="bg1">
                          <a:lumMod val="50000"/>
                        </a:schemeClr>
                      </a:solidFill>
                      <a:prstDash val="solid"/>
                    </a:lnR>
                    <a:lnB w="12700">
                      <a:solidFill>
                        <a:schemeClr val="bg1">
                          <a:lumMod val="50000"/>
                        </a:schemeClr>
                      </a:solidFill>
                      <a:prstDash val="solid"/>
                    </a:lnB>
                    <a:solidFill>
                      <a:schemeClr val="accent1">
                        <a:alpha val="20000"/>
                      </a:schemeClr>
                    </a:solidFill>
                  </a:tcPr>
                </a:tc>
                <a:tc>
                  <a:txBody>
                    <a:bodyPr/>
                    <a:p>
                      <a:pPr algn="ctr">
                        <a:lnSpc>
                          <a:spcPct val="120000"/>
                        </a:lnSpc>
                        <a:spcBef>
                          <a:spcPts val="0"/>
                        </a:spcBef>
                        <a:spcAft>
                          <a:spcPts val="0"/>
                        </a:spcAft>
                        <a:buNone/>
                      </a:pPr>
                      <a:r>
                        <a:rPr lang="zh-CN" altLang="en-US" sz="1000" spc="120" dirty="0">
                          <a:solidFill>
                            <a:schemeClr val="tx1"/>
                          </a:solidFill>
                          <a:latin typeface="微软雅黑" panose="020B0503020204020204" charset="-122"/>
                          <a:ea typeface="微软雅黑" panose="020B0503020204020204" charset="-122"/>
                        </a:rPr>
                        <a:t>操作安全</a:t>
                      </a:r>
                      <a:endParaRPr lang="zh-CN" altLang="en-US" sz="1000" spc="120" dirty="0">
                        <a:solidFill>
                          <a:schemeClr val="tx1"/>
                        </a:solidFill>
                        <a:latin typeface="微软雅黑" panose="020B0503020204020204" charset="-122"/>
                        <a:ea typeface="微软雅黑" panose="020B0503020204020204" charset="-122"/>
                      </a:endParaRPr>
                    </a:p>
                  </a:txBody>
                  <a:tcPr marL="177800" marR="177800" marT="6350" marB="6350" anchor="ctr">
                    <a:lnL w="12700">
                      <a:solidFill>
                        <a:schemeClr val="bg1">
                          <a:lumMod val="50000"/>
                        </a:schemeClr>
                      </a:solidFill>
                      <a:prstDash val="solid"/>
                    </a:lnL>
                    <a:lnR w="12700">
                      <a:solidFill>
                        <a:schemeClr val="bg1">
                          <a:lumMod val="50000"/>
                        </a:schemeClr>
                      </a:solidFill>
                      <a:prstDash val="solid"/>
                    </a:lnR>
                    <a:lnT w="12700">
                      <a:solidFill>
                        <a:schemeClr val="bg1">
                          <a:lumMod val="50000"/>
                        </a:schemeClr>
                      </a:solidFill>
                      <a:prstDash val="solid"/>
                    </a:lnT>
                    <a:lnB w="12700">
                      <a:solidFill>
                        <a:schemeClr val="bg1">
                          <a:lumMod val="50000"/>
                        </a:schemeClr>
                      </a:solidFill>
                      <a:prstDash val="solid"/>
                    </a:lnB>
                  </a:tcPr>
                </a:tc>
                <a:tc>
                  <a:txBody>
                    <a:bodyPr/>
                    <a:p>
                      <a:pPr algn="ctr">
                        <a:lnSpc>
                          <a:spcPct val="120000"/>
                        </a:lnSpc>
                        <a:spcBef>
                          <a:spcPts val="0"/>
                        </a:spcBef>
                        <a:spcAft>
                          <a:spcPts val="0"/>
                        </a:spcAft>
                        <a:buNone/>
                      </a:pPr>
                      <a:r>
                        <a:rPr lang="zh-CN" altLang="en-US" sz="1000" spc="120" dirty="0">
                          <a:latin typeface="微软雅黑" panose="020B0503020204020204" charset="-122"/>
                          <a:ea typeface="微软雅黑" panose="020B0503020204020204" charset="-122"/>
                        </a:rPr>
                        <a:t>刷卡、</a:t>
                      </a:r>
                      <a:r>
                        <a:rPr lang="en-US" altLang="zh-CN" sz="1000" spc="120" dirty="0">
                          <a:latin typeface="微软雅黑" panose="020B0503020204020204" charset="-122"/>
                          <a:ea typeface="微软雅黑" panose="020B0503020204020204" charset="-122"/>
                        </a:rPr>
                        <a:t>NFC</a:t>
                      </a:r>
                      <a:r>
                        <a:rPr lang="zh-CN" altLang="en-US" sz="1000" spc="120" dirty="0">
                          <a:latin typeface="微软雅黑" panose="020B0503020204020204" charset="-122"/>
                          <a:ea typeface="微软雅黑" panose="020B0503020204020204" charset="-122"/>
                        </a:rPr>
                        <a:t>唯一识别</a:t>
                      </a:r>
                      <a:endParaRPr lang="zh-CN" altLang="en-US" sz="1000" spc="120" dirty="0">
                        <a:latin typeface="微软雅黑" panose="020B0503020204020204" charset="-122"/>
                        <a:ea typeface="微软雅黑" panose="020B0503020204020204" charset="-122"/>
                      </a:endParaRPr>
                    </a:p>
                  </a:txBody>
                  <a:tcPr marL="177800" marR="177800" marT="6350" marB="6350" anchor="ctr">
                    <a:lnL w="12700">
                      <a:solidFill>
                        <a:schemeClr val="bg1">
                          <a:lumMod val="50000"/>
                        </a:schemeClr>
                      </a:solidFill>
                      <a:prstDash val="solid"/>
                    </a:lnL>
                    <a:lnR w="12700">
                      <a:solidFill>
                        <a:schemeClr val="bg1">
                          <a:lumMod val="50000"/>
                        </a:schemeClr>
                      </a:solidFill>
                      <a:prstDash val="solid"/>
                    </a:lnR>
                    <a:lnT w="12700">
                      <a:solidFill>
                        <a:schemeClr val="bg1">
                          <a:lumMod val="50000"/>
                        </a:schemeClr>
                      </a:solidFill>
                      <a:prstDash val="solid"/>
                    </a:lnT>
                    <a:lnB w="12700">
                      <a:solidFill>
                        <a:schemeClr val="bg1">
                          <a:lumMod val="50000"/>
                        </a:schemeClr>
                      </a:solidFill>
                      <a:prstDash val="solid"/>
                    </a:lnB>
                  </a:tcPr>
                </a:tc>
              </a:tr>
            </a:tbl>
          </a:graphicData>
        </a:graphic>
      </p:graphicFrame>
      <p:graphicFrame>
        <p:nvGraphicFramePr>
          <p:cNvPr id="4" name="表格 3"/>
          <p:cNvGraphicFramePr/>
          <p:nvPr>
            <p:custDataLst>
              <p:tags r:id="rId2"/>
            </p:custDataLst>
          </p:nvPr>
        </p:nvGraphicFramePr>
        <p:xfrm>
          <a:off x="5880100" y="1386205"/>
          <a:ext cx="5683885" cy="4761865"/>
        </p:xfrm>
        <a:graphic>
          <a:graphicData uri="http://schemas.openxmlformats.org/drawingml/2006/table">
            <a:tbl>
              <a:tblPr firstRow="1" bandRow="1">
                <a:tableStyleId>{C083E6E3-FA7D-4D7B-A595-EF9225AFEA82}</a:tableStyleId>
              </a:tblPr>
              <a:tblGrid>
                <a:gridCol w="957580"/>
                <a:gridCol w="2476500"/>
                <a:gridCol w="2249805"/>
              </a:tblGrid>
              <a:tr h="332740">
                <a:tc rowSpan="2">
                  <a:txBody>
                    <a:bodyPr/>
                    <a:p>
                      <a:pPr algn="ctr"/>
                      <a:endParaRPr lang="zh-CN" altLang="en-US" sz="1000" b="1" dirty="0">
                        <a:solidFill>
                          <a:srgbClr val="C00000"/>
                        </a:solidFill>
                      </a:endParaRPr>
                    </a:p>
                    <a:p>
                      <a:pPr algn="ctr"/>
                      <a:r>
                        <a:rPr lang="zh-CN" altLang="en-US" sz="1000" b="1" dirty="0">
                          <a:solidFill>
                            <a:srgbClr val="C00000"/>
                          </a:solidFill>
                        </a:rPr>
                        <a:t>兼容性</a:t>
                      </a:r>
                      <a:endParaRPr lang="zh-CN" altLang="en-US" sz="1000" b="1" dirty="0">
                        <a:solidFill>
                          <a:srgbClr val="C00000"/>
                        </a:solidFill>
                      </a:endParaRPr>
                    </a:p>
                    <a:p>
                      <a:pPr algn="ctr"/>
                      <a:r>
                        <a:rPr lang="zh-CN" altLang="en-US" sz="1000" dirty="0">
                          <a:solidFill>
                            <a:srgbClr val="C00000"/>
                          </a:solidFill>
                          <a:sym typeface="+mn-ea"/>
                        </a:rPr>
                        <a:t>指标</a:t>
                      </a:r>
                      <a:endParaRPr lang="en-US" altLang="zh-CN" sz="1000" b="1" dirty="0">
                        <a:solidFill>
                          <a:srgbClr val="C00000"/>
                        </a:solidFill>
                      </a:endParaRPr>
                    </a:p>
                  </a:txBody>
                  <a:tcPr marL="74286" marR="74286" marT="37142" marB="37142" anchor="ctr">
                    <a:lnL w="12700">
                      <a:solidFill>
                        <a:schemeClr val="bg1">
                          <a:lumMod val="50000"/>
                        </a:schemeClr>
                      </a:solidFill>
                      <a:prstDash val="solid"/>
                    </a:lnL>
                    <a:lnR w="12700">
                      <a:solidFill>
                        <a:schemeClr val="bg1">
                          <a:lumMod val="50000"/>
                        </a:schemeClr>
                      </a:solidFill>
                      <a:prstDash val="solid"/>
                    </a:lnR>
                    <a:lnT w="12700">
                      <a:solidFill>
                        <a:schemeClr val="bg1">
                          <a:lumMod val="50000"/>
                        </a:schemeClr>
                      </a:solidFill>
                      <a:prstDash val="solid"/>
                    </a:lnT>
                    <a:lnB w="12700">
                      <a:solidFill>
                        <a:schemeClr val="bg1">
                          <a:lumMod val="50000"/>
                        </a:schemeClr>
                      </a:solidFill>
                      <a:prstDash val="solid"/>
                    </a:lnB>
                    <a:noFill/>
                  </a:tcPr>
                </a:tc>
                <a:tc>
                  <a:txBody>
                    <a:bodyPr/>
                    <a:p>
                      <a:pPr algn="l"/>
                      <a:r>
                        <a:rPr lang="zh-CN" altLang="en-US" sz="1000" b="0" dirty="0"/>
                        <a:t>兼容第三方</a:t>
                      </a:r>
                      <a:r>
                        <a:rPr lang="zh-CN" altLang="en-US" sz="1000" b="0" dirty="0"/>
                        <a:t>子系统</a:t>
                      </a:r>
                      <a:r>
                        <a:rPr lang="en-US" altLang="zh-CN" sz="1000" b="0" dirty="0"/>
                        <a:t>(</a:t>
                      </a:r>
                      <a:r>
                        <a:rPr lang="zh-CN" altLang="en-US" sz="1000" b="0" dirty="0">
                          <a:sym typeface="+mn-ea"/>
                        </a:rPr>
                        <a:t>多样性</a:t>
                      </a:r>
                      <a:r>
                        <a:rPr lang="en-US" altLang="zh-CN" sz="1000" b="0" dirty="0"/>
                        <a:t>)</a:t>
                      </a:r>
                      <a:endParaRPr lang="en-US" altLang="zh-CN" sz="1000" b="0" dirty="0"/>
                    </a:p>
                  </a:txBody>
                  <a:tcPr marL="74286" marR="74286" marT="37142" marB="37142" anchor="ctr">
                    <a:lnL w="12700">
                      <a:solidFill>
                        <a:schemeClr val="bg1">
                          <a:lumMod val="50000"/>
                        </a:schemeClr>
                      </a:solidFill>
                      <a:prstDash val="solid"/>
                    </a:lnL>
                    <a:lnR w="12700">
                      <a:solidFill>
                        <a:schemeClr val="bg1">
                          <a:lumMod val="50000"/>
                        </a:schemeClr>
                      </a:solidFill>
                      <a:prstDash val="solid"/>
                    </a:lnR>
                    <a:lnT w="12700">
                      <a:solidFill>
                        <a:schemeClr val="bg1">
                          <a:lumMod val="50000"/>
                        </a:schemeClr>
                      </a:solidFill>
                      <a:prstDash val="solid"/>
                    </a:lnT>
                    <a:lnB w="12700">
                      <a:solidFill>
                        <a:schemeClr val="bg1">
                          <a:lumMod val="50000"/>
                        </a:schemeClr>
                      </a:solidFill>
                      <a:prstDash val="solid"/>
                    </a:lnB>
                  </a:tcPr>
                </a:tc>
                <a:tc>
                  <a:txBody>
                    <a:bodyPr/>
                    <a:p>
                      <a:r>
                        <a:rPr lang="en-US" altLang="zh-CN" sz="1000" b="0" dirty="0" err="1"/>
                        <a:t>WinCC</a:t>
                      </a:r>
                      <a:r>
                        <a:rPr lang="en-US" altLang="zh-CN" sz="1000" b="0" dirty="0"/>
                        <a:t>/</a:t>
                      </a:r>
                      <a:r>
                        <a:rPr lang="en-US" altLang="zh-CN" sz="1000" b="0" dirty="0" err="1"/>
                        <a:t>Intouch</a:t>
                      </a:r>
                      <a:r>
                        <a:rPr lang="en-US" altLang="zh-CN" sz="1000" b="0" dirty="0"/>
                        <a:t>/FC/KingView</a:t>
                      </a:r>
                      <a:endParaRPr lang="en-US" altLang="zh-CN" sz="1000" b="0" dirty="0"/>
                    </a:p>
                  </a:txBody>
                  <a:tcPr marL="74286" marR="74286" marT="37142" marB="37142" anchor="ctr">
                    <a:lnL w="12700">
                      <a:solidFill>
                        <a:schemeClr val="bg1">
                          <a:lumMod val="50000"/>
                        </a:schemeClr>
                      </a:solidFill>
                      <a:prstDash val="solid"/>
                    </a:lnL>
                    <a:lnR w="12700">
                      <a:solidFill>
                        <a:schemeClr val="bg1">
                          <a:lumMod val="50000"/>
                        </a:schemeClr>
                      </a:solidFill>
                      <a:prstDash val="solid"/>
                    </a:lnR>
                    <a:lnT w="12700">
                      <a:solidFill>
                        <a:schemeClr val="bg1">
                          <a:lumMod val="50000"/>
                        </a:schemeClr>
                      </a:solidFill>
                      <a:prstDash val="solid"/>
                    </a:lnT>
                    <a:lnB w="12700">
                      <a:solidFill>
                        <a:schemeClr val="bg1">
                          <a:lumMod val="50000"/>
                        </a:schemeClr>
                      </a:solidFill>
                      <a:prstDash val="solid"/>
                    </a:lnB>
                  </a:tcPr>
                </a:tc>
              </a:tr>
              <a:tr h="356235">
                <a:tc vMerge="1">
                  <a:tcPr marL="177800" marR="177800" marT="6350" marB="6350" anchor="ctr">
                    <a:lnL w="12700">
                      <a:solidFill>
                        <a:schemeClr val="bg1">
                          <a:lumMod val="50000"/>
                        </a:schemeClr>
                      </a:solidFill>
                      <a:prstDash val="solid"/>
                    </a:lnL>
                    <a:lnR w="12700">
                      <a:solidFill>
                        <a:schemeClr val="bg1">
                          <a:lumMod val="50000"/>
                        </a:schemeClr>
                      </a:solidFill>
                      <a:prstDash val="solid"/>
                    </a:lnR>
                    <a:lnB w="12700">
                      <a:solidFill>
                        <a:schemeClr val="bg1">
                          <a:lumMod val="50000"/>
                        </a:schemeClr>
                      </a:solidFill>
                      <a:prstDash val="solid"/>
                    </a:lnB>
                  </a:tcPr>
                </a:tc>
                <a:tc>
                  <a:txBody>
                    <a:bodyPr/>
                    <a:p>
                      <a:r>
                        <a:rPr lang="zh-CN" altLang="en-US" sz="1000" b="0" dirty="0"/>
                        <a:t>仪表、设备、自由协议转换</a:t>
                      </a:r>
                      <a:endParaRPr lang="zh-CN" altLang="en-US" sz="1000" b="0" dirty="0"/>
                    </a:p>
                  </a:txBody>
                  <a:tcPr marL="74286" marR="74286" marT="37142" marB="37142" anchor="ctr">
                    <a:lnL w="12700">
                      <a:solidFill>
                        <a:schemeClr val="bg1">
                          <a:lumMod val="50000"/>
                        </a:schemeClr>
                      </a:solidFill>
                      <a:prstDash val="solid"/>
                    </a:lnL>
                    <a:lnR w="12700">
                      <a:solidFill>
                        <a:schemeClr val="bg1">
                          <a:lumMod val="50000"/>
                        </a:schemeClr>
                      </a:solidFill>
                      <a:prstDash val="solid"/>
                    </a:lnR>
                    <a:lnT w="12700">
                      <a:solidFill>
                        <a:schemeClr val="bg1">
                          <a:lumMod val="50000"/>
                        </a:schemeClr>
                      </a:solidFill>
                      <a:prstDash val="solid"/>
                    </a:lnT>
                    <a:lnB w="12700">
                      <a:solidFill>
                        <a:schemeClr val="bg1">
                          <a:lumMod val="50000"/>
                        </a:schemeClr>
                      </a:solidFill>
                      <a:prstDash val="solid"/>
                    </a:lnB>
                  </a:tcPr>
                </a:tc>
                <a:tc>
                  <a:txBody>
                    <a:bodyPr/>
                    <a:p>
                      <a:r>
                        <a:rPr lang="en-US" altLang="zh-CN" sz="1000" b="0" dirty="0"/>
                        <a:t>Deer</a:t>
                      </a:r>
                      <a:r>
                        <a:rPr lang="zh-CN" altLang="en-US" sz="1000" b="0" dirty="0"/>
                        <a:t>万能协议接口</a:t>
                      </a:r>
                      <a:endParaRPr lang="zh-CN" altLang="en-US" sz="1000" b="0" dirty="0"/>
                    </a:p>
                  </a:txBody>
                  <a:tcPr marL="74286" marR="74286" marT="37142" marB="37142" anchor="ctr">
                    <a:lnL w="12700">
                      <a:solidFill>
                        <a:schemeClr val="bg1">
                          <a:lumMod val="50000"/>
                        </a:schemeClr>
                      </a:solidFill>
                      <a:prstDash val="solid"/>
                    </a:lnL>
                    <a:lnR w="12700">
                      <a:solidFill>
                        <a:schemeClr val="bg1">
                          <a:lumMod val="50000"/>
                        </a:schemeClr>
                      </a:solidFill>
                      <a:prstDash val="solid"/>
                    </a:lnR>
                    <a:lnT w="12700">
                      <a:solidFill>
                        <a:schemeClr val="bg1">
                          <a:lumMod val="50000"/>
                        </a:schemeClr>
                      </a:solidFill>
                      <a:prstDash val="solid"/>
                    </a:lnT>
                    <a:lnB w="12700">
                      <a:solidFill>
                        <a:schemeClr val="bg1">
                          <a:lumMod val="50000"/>
                        </a:schemeClr>
                      </a:solidFill>
                      <a:prstDash val="solid"/>
                    </a:lnB>
                  </a:tcPr>
                </a:tc>
              </a:tr>
              <a:tr h="378460">
                <a:tc rowSpan="2">
                  <a:txBody>
                    <a:bodyPr/>
                    <a:p>
                      <a:pPr algn="ctr"/>
                      <a:r>
                        <a:rPr lang="zh-CN" altLang="en-US" sz="1000" b="1" dirty="0">
                          <a:solidFill>
                            <a:srgbClr val="C00000"/>
                          </a:solidFill>
                        </a:rPr>
                        <a:t>友好性</a:t>
                      </a:r>
                      <a:endParaRPr lang="zh-CN" altLang="en-US" sz="1000" b="1" dirty="0">
                        <a:solidFill>
                          <a:srgbClr val="C00000"/>
                        </a:solidFill>
                      </a:endParaRPr>
                    </a:p>
                    <a:p>
                      <a:pPr algn="ctr"/>
                      <a:r>
                        <a:rPr lang="zh-CN" altLang="en-US" sz="1000" b="1" dirty="0">
                          <a:solidFill>
                            <a:srgbClr val="C00000"/>
                          </a:solidFill>
                          <a:sym typeface="+mn-ea"/>
                        </a:rPr>
                        <a:t>指标</a:t>
                      </a:r>
                      <a:endParaRPr lang="zh-CN" altLang="en-US" sz="1000" b="1" dirty="0">
                        <a:solidFill>
                          <a:srgbClr val="C00000"/>
                        </a:solidFill>
                        <a:sym typeface="+mn-ea"/>
                      </a:endParaRPr>
                    </a:p>
                  </a:txBody>
                  <a:tcPr marL="74286" marR="74286" marT="37142" marB="37142" anchor="ctr">
                    <a:lnL w="12700">
                      <a:solidFill>
                        <a:schemeClr val="bg1">
                          <a:lumMod val="50000"/>
                        </a:schemeClr>
                      </a:solidFill>
                      <a:prstDash val="solid"/>
                    </a:lnL>
                    <a:lnR w="12700">
                      <a:solidFill>
                        <a:schemeClr val="bg1">
                          <a:lumMod val="50000"/>
                        </a:schemeClr>
                      </a:solidFill>
                      <a:prstDash val="solid"/>
                    </a:lnR>
                    <a:lnT w="12700">
                      <a:solidFill>
                        <a:schemeClr val="bg1">
                          <a:lumMod val="50000"/>
                        </a:schemeClr>
                      </a:solidFill>
                      <a:prstDash val="solid"/>
                    </a:lnT>
                    <a:lnB w="12700">
                      <a:solidFill>
                        <a:schemeClr val="bg1">
                          <a:lumMod val="50000"/>
                        </a:schemeClr>
                      </a:solidFill>
                      <a:prstDash val="solid"/>
                    </a:lnB>
                  </a:tcPr>
                </a:tc>
                <a:tc>
                  <a:txBody>
                    <a:bodyPr/>
                    <a:p>
                      <a:r>
                        <a:rPr lang="zh-CN" altLang="en-US" sz="1000" dirty="0"/>
                        <a:t>操作的方便性、画面的清晰度和表现力</a:t>
                      </a:r>
                      <a:endParaRPr lang="zh-CN" altLang="en-US" sz="1000" dirty="0"/>
                    </a:p>
                  </a:txBody>
                  <a:tcPr marL="74286" marR="74286" marT="37142" marB="37142" anchor="ctr">
                    <a:lnL w="12700">
                      <a:solidFill>
                        <a:schemeClr val="bg1">
                          <a:lumMod val="50000"/>
                        </a:schemeClr>
                      </a:solidFill>
                      <a:prstDash val="solid"/>
                    </a:lnL>
                    <a:lnR w="12700">
                      <a:solidFill>
                        <a:schemeClr val="bg1">
                          <a:lumMod val="50000"/>
                        </a:schemeClr>
                      </a:solidFill>
                      <a:prstDash val="solid"/>
                    </a:lnR>
                    <a:lnT w="12700">
                      <a:solidFill>
                        <a:schemeClr val="bg1">
                          <a:lumMod val="50000"/>
                        </a:schemeClr>
                      </a:solidFill>
                      <a:prstDash val="solid"/>
                    </a:lnT>
                    <a:lnB w="12700">
                      <a:solidFill>
                        <a:schemeClr val="bg1">
                          <a:lumMod val="50000"/>
                        </a:schemeClr>
                      </a:solidFill>
                      <a:prstDash val="solid"/>
                    </a:lnB>
                  </a:tcPr>
                </a:tc>
                <a:tc>
                  <a:txBody>
                    <a:bodyPr/>
                    <a:p>
                      <a:r>
                        <a:rPr lang="zh-CN" altLang="en-US" sz="1000" dirty="0"/>
                        <a:t>数据单击直接查询历史曲线</a:t>
                      </a:r>
                      <a:endParaRPr lang="zh-CN" altLang="en-US" sz="1000" dirty="0"/>
                    </a:p>
                  </a:txBody>
                  <a:tcPr marL="74286" marR="74286" marT="37142" marB="37142" anchor="ctr">
                    <a:lnL w="12700">
                      <a:solidFill>
                        <a:schemeClr val="bg1">
                          <a:lumMod val="50000"/>
                        </a:schemeClr>
                      </a:solidFill>
                      <a:prstDash val="solid"/>
                    </a:lnL>
                    <a:lnR w="12700">
                      <a:solidFill>
                        <a:schemeClr val="bg1">
                          <a:lumMod val="50000"/>
                        </a:schemeClr>
                      </a:solidFill>
                      <a:prstDash val="solid"/>
                    </a:lnR>
                    <a:lnT w="12700">
                      <a:solidFill>
                        <a:schemeClr val="bg1">
                          <a:lumMod val="50000"/>
                        </a:schemeClr>
                      </a:solidFill>
                      <a:prstDash val="solid"/>
                    </a:lnT>
                    <a:lnB w="12700">
                      <a:solidFill>
                        <a:schemeClr val="bg1">
                          <a:lumMod val="50000"/>
                        </a:schemeClr>
                      </a:solidFill>
                      <a:prstDash val="solid"/>
                    </a:lnB>
                  </a:tcPr>
                </a:tc>
              </a:tr>
              <a:tr h="364490">
                <a:tc vMerge="1">
                  <a:tcPr marL="177800" marR="177800" marT="6350" marB="6350" anchor="ctr">
                    <a:lnL w="12700">
                      <a:solidFill>
                        <a:schemeClr val="bg1">
                          <a:lumMod val="50000"/>
                        </a:schemeClr>
                      </a:solidFill>
                      <a:prstDash val="solid"/>
                    </a:lnL>
                    <a:lnR w="12700">
                      <a:solidFill>
                        <a:schemeClr val="bg1">
                          <a:lumMod val="50000"/>
                        </a:schemeClr>
                      </a:solidFill>
                      <a:prstDash val="solid"/>
                    </a:lnR>
                    <a:lnB w="12700">
                      <a:solidFill>
                        <a:schemeClr val="bg1">
                          <a:lumMod val="50000"/>
                        </a:schemeClr>
                      </a:solidFill>
                      <a:prstDash val="solid"/>
                    </a:lnB>
                  </a:tcPr>
                </a:tc>
                <a:tc>
                  <a:txBody>
                    <a:bodyPr/>
                    <a:p>
                      <a:r>
                        <a:rPr lang="zh-CN" altLang="en-US" sz="1000" dirty="0"/>
                        <a:t>画面的清晰度和表现力</a:t>
                      </a:r>
                      <a:endParaRPr lang="zh-CN" altLang="en-US" sz="1000" dirty="0"/>
                    </a:p>
                  </a:txBody>
                  <a:tcPr marL="74286" marR="74286" marT="37142" marB="37142" anchor="ctr">
                    <a:lnL w="12700">
                      <a:solidFill>
                        <a:schemeClr val="bg1">
                          <a:lumMod val="50000"/>
                        </a:schemeClr>
                      </a:solidFill>
                      <a:prstDash val="solid"/>
                    </a:lnL>
                    <a:lnR w="12700">
                      <a:solidFill>
                        <a:schemeClr val="bg1">
                          <a:lumMod val="50000"/>
                        </a:schemeClr>
                      </a:solidFill>
                      <a:prstDash val="solid"/>
                    </a:lnR>
                    <a:lnT w="12700">
                      <a:solidFill>
                        <a:schemeClr val="bg1">
                          <a:lumMod val="50000"/>
                        </a:schemeClr>
                      </a:solidFill>
                      <a:prstDash val="solid"/>
                    </a:lnT>
                    <a:lnB w="12700">
                      <a:solidFill>
                        <a:schemeClr val="bg1">
                          <a:lumMod val="50000"/>
                        </a:schemeClr>
                      </a:solidFill>
                      <a:prstDash val="solid"/>
                    </a:lnB>
                  </a:tcPr>
                </a:tc>
                <a:tc>
                  <a:txBody>
                    <a:bodyPr/>
                    <a:p>
                      <a:r>
                        <a:rPr lang="zh-CN" altLang="en-US" sz="1000" dirty="0"/>
                        <a:t>动态图形</a:t>
                      </a:r>
                      <a:r>
                        <a:rPr lang="en-US" altLang="zh-CN" sz="1000" dirty="0"/>
                        <a:t>+</a:t>
                      </a:r>
                      <a:r>
                        <a:rPr lang="zh-CN" altLang="en-US" sz="1000" dirty="0"/>
                        <a:t>数据表格</a:t>
                      </a:r>
                      <a:r>
                        <a:rPr lang="en-US" altLang="zh-CN" sz="1000" dirty="0"/>
                        <a:t>+</a:t>
                      </a:r>
                      <a:r>
                        <a:rPr lang="zh-CN" altLang="en-US" sz="1000" dirty="0"/>
                        <a:t>快速</a:t>
                      </a:r>
                      <a:r>
                        <a:rPr lang="zh-CN" altLang="en-US" sz="1000" dirty="0"/>
                        <a:t>导航</a:t>
                      </a:r>
                      <a:endParaRPr lang="zh-CN" altLang="en-US" sz="1000" dirty="0"/>
                    </a:p>
                  </a:txBody>
                  <a:tcPr marL="74286" marR="74286" marT="37142" marB="37142" anchor="ctr">
                    <a:lnL w="12700">
                      <a:solidFill>
                        <a:schemeClr val="bg1">
                          <a:lumMod val="50000"/>
                        </a:schemeClr>
                      </a:solidFill>
                      <a:prstDash val="solid"/>
                    </a:lnL>
                    <a:lnR w="12700">
                      <a:solidFill>
                        <a:schemeClr val="bg1">
                          <a:lumMod val="50000"/>
                        </a:schemeClr>
                      </a:solidFill>
                      <a:prstDash val="solid"/>
                    </a:lnR>
                    <a:lnT w="12700">
                      <a:solidFill>
                        <a:schemeClr val="bg1">
                          <a:lumMod val="50000"/>
                        </a:schemeClr>
                      </a:solidFill>
                      <a:prstDash val="solid"/>
                    </a:lnT>
                    <a:lnB w="12700">
                      <a:solidFill>
                        <a:schemeClr val="bg1">
                          <a:lumMod val="50000"/>
                        </a:schemeClr>
                      </a:solidFill>
                      <a:prstDash val="solid"/>
                    </a:lnB>
                  </a:tcPr>
                </a:tc>
              </a:tr>
              <a:tr h="342265">
                <a:tc rowSpan="3">
                  <a:txBody>
                    <a:bodyPr/>
                    <a:p>
                      <a:pPr algn="ctr"/>
                      <a:r>
                        <a:rPr lang="zh-CN" altLang="en-US" sz="1000" b="1" dirty="0">
                          <a:solidFill>
                            <a:srgbClr val="C00000"/>
                          </a:solidFill>
                        </a:rPr>
                        <a:t>维护性</a:t>
                      </a:r>
                      <a:endParaRPr lang="zh-CN" altLang="en-US" sz="1000" b="1" dirty="0">
                        <a:solidFill>
                          <a:srgbClr val="C00000"/>
                        </a:solidFill>
                      </a:endParaRPr>
                    </a:p>
                    <a:p>
                      <a:pPr algn="ctr"/>
                      <a:r>
                        <a:rPr lang="zh-CN" altLang="en-US" sz="1000" b="1" dirty="0">
                          <a:solidFill>
                            <a:srgbClr val="C00000"/>
                          </a:solidFill>
                        </a:rPr>
                        <a:t>指标</a:t>
                      </a:r>
                      <a:endParaRPr lang="zh-CN" altLang="en-US" sz="1000" b="1" dirty="0">
                        <a:solidFill>
                          <a:srgbClr val="C00000"/>
                        </a:solidFill>
                      </a:endParaRPr>
                    </a:p>
                  </a:txBody>
                  <a:tcPr marL="74286" marR="74286" marT="37142" marB="37142" anchor="ctr">
                    <a:lnL w="12700">
                      <a:solidFill>
                        <a:schemeClr val="bg1">
                          <a:lumMod val="50000"/>
                        </a:schemeClr>
                      </a:solidFill>
                      <a:prstDash val="solid"/>
                    </a:lnL>
                    <a:lnR w="12700">
                      <a:solidFill>
                        <a:schemeClr val="bg1">
                          <a:lumMod val="50000"/>
                        </a:schemeClr>
                      </a:solidFill>
                      <a:prstDash val="solid"/>
                    </a:lnR>
                    <a:lnT w="12700">
                      <a:solidFill>
                        <a:schemeClr val="bg1">
                          <a:lumMod val="50000"/>
                        </a:schemeClr>
                      </a:solidFill>
                      <a:prstDash val="solid"/>
                    </a:lnT>
                    <a:lnB w="12700">
                      <a:solidFill>
                        <a:schemeClr val="bg1">
                          <a:lumMod val="50000"/>
                        </a:schemeClr>
                      </a:solidFill>
                      <a:prstDash val="solid"/>
                    </a:lnB>
                    <a:noFill/>
                  </a:tcPr>
                </a:tc>
                <a:tc>
                  <a:txBody>
                    <a:bodyPr/>
                    <a:p>
                      <a:r>
                        <a:rPr lang="zh-CN" altLang="en-US" sz="1000" dirty="0"/>
                        <a:t>灵活组态</a:t>
                      </a:r>
                      <a:endParaRPr lang="zh-CN" altLang="en-US" sz="1000" dirty="0"/>
                    </a:p>
                  </a:txBody>
                  <a:tcPr marL="74286" marR="74286" marT="37142" marB="37142" anchor="ctr">
                    <a:lnL w="12700">
                      <a:solidFill>
                        <a:schemeClr val="bg1">
                          <a:lumMod val="50000"/>
                        </a:schemeClr>
                      </a:solidFill>
                      <a:prstDash val="solid"/>
                    </a:lnL>
                    <a:lnR w="12700">
                      <a:solidFill>
                        <a:schemeClr val="bg1">
                          <a:lumMod val="50000"/>
                        </a:schemeClr>
                      </a:solidFill>
                      <a:prstDash val="solid"/>
                    </a:lnR>
                    <a:lnT w="12700">
                      <a:solidFill>
                        <a:schemeClr val="bg1">
                          <a:lumMod val="50000"/>
                        </a:schemeClr>
                      </a:solidFill>
                      <a:prstDash val="solid"/>
                    </a:lnT>
                    <a:lnB w="12700">
                      <a:solidFill>
                        <a:schemeClr val="bg1">
                          <a:lumMod val="50000"/>
                        </a:schemeClr>
                      </a:solidFill>
                      <a:prstDash val="solid"/>
                    </a:lnB>
                  </a:tcPr>
                </a:tc>
                <a:tc>
                  <a:txBody>
                    <a:bodyPr/>
                    <a:p>
                      <a:r>
                        <a:rPr lang="zh-CN" altLang="en-US" sz="1000" dirty="0"/>
                        <a:t>界面拖拉拽</a:t>
                      </a:r>
                      <a:r>
                        <a:rPr lang="en-US" altLang="zh-CN" sz="1000" dirty="0"/>
                        <a:t>+</a:t>
                      </a:r>
                      <a:r>
                        <a:rPr lang="zh-CN" altLang="en-US" sz="1000" dirty="0"/>
                        <a:t>保存</a:t>
                      </a:r>
                      <a:endParaRPr lang="zh-CN" altLang="en-US" sz="1000" dirty="0"/>
                    </a:p>
                  </a:txBody>
                  <a:tcPr marL="74286" marR="74286" marT="37142" marB="37142" anchor="ctr">
                    <a:lnL w="12700">
                      <a:solidFill>
                        <a:schemeClr val="bg1">
                          <a:lumMod val="50000"/>
                        </a:schemeClr>
                      </a:solidFill>
                      <a:prstDash val="solid"/>
                    </a:lnL>
                    <a:lnR w="12700">
                      <a:solidFill>
                        <a:schemeClr val="bg1">
                          <a:lumMod val="50000"/>
                        </a:schemeClr>
                      </a:solidFill>
                      <a:prstDash val="solid"/>
                    </a:lnR>
                    <a:lnT w="12700">
                      <a:solidFill>
                        <a:schemeClr val="bg1">
                          <a:lumMod val="50000"/>
                        </a:schemeClr>
                      </a:solidFill>
                      <a:prstDash val="solid"/>
                    </a:lnT>
                    <a:lnB w="12700">
                      <a:solidFill>
                        <a:schemeClr val="bg1">
                          <a:lumMod val="50000"/>
                        </a:schemeClr>
                      </a:solidFill>
                      <a:prstDash val="solid"/>
                    </a:lnB>
                  </a:tcPr>
                </a:tc>
              </a:tr>
              <a:tr h="351790">
                <a:tc vMerge="1">
                  <a:tcPr marL="177800" marR="177800" marT="6350" marB="6350" anchor="ctr">
                    <a:lnL w="12700">
                      <a:solidFill>
                        <a:schemeClr val="bg1">
                          <a:lumMod val="50000"/>
                        </a:schemeClr>
                      </a:solidFill>
                      <a:prstDash val="solid"/>
                    </a:lnL>
                    <a:lnR w="12700">
                      <a:solidFill>
                        <a:schemeClr val="bg1">
                          <a:lumMod val="50000"/>
                        </a:schemeClr>
                      </a:solidFill>
                      <a:prstDash val="solid"/>
                    </a:lnR>
                  </a:tcPr>
                </a:tc>
                <a:tc>
                  <a:txBody>
                    <a:bodyPr/>
                    <a:p>
                      <a:r>
                        <a:rPr lang="zh-CN" altLang="en-US" sz="1000" dirty="0"/>
                        <a:t>方便运行操作</a:t>
                      </a:r>
                      <a:endParaRPr lang="zh-CN" altLang="en-US" sz="1000" dirty="0"/>
                    </a:p>
                  </a:txBody>
                  <a:tcPr marL="74286" marR="74286" marT="37142" marB="37142" anchor="ctr">
                    <a:lnL w="12700">
                      <a:solidFill>
                        <a:schemeClr val="bg1">
                          <a:lumMod val="50000"/>
                        </a:schemeClr>
                      </a:solidFill>
                      <a:prstDash val="solid"/>
                    </a:lnL>
                    <a:lnR w="12700">
                      <a:solidFill>
                        <a:schemeClr val="bg1">
                          <a:lumMod val="50000"/>
                        </a:schemeClr>
                      </a:solidFill>
                      <a:prstDash val="solid"/>
                    </a:lnR>
                    <a:lnT w="12700">
                      <a:solidFill>
                        <a:schemeClr val="bg1">
                          <a:lumMod val="50000"/>
                        </a:schemeClr>
                      </a:solidFill>
                      <a:prstDash val="solid"/>
                    </a:lnT>
                    <a:lnB w="12700">
                      <a:solidFill>
                        <a:schemeClr val="bg1">
                          <a:lumMod val="50000"/>
                        </a:schemeClr>
                      </a:solidFill>
                      <a:prstDash val="solid"/>
                    </a:lnB>
                  </a:tcPr>
                </a:tc>
                <a:tc>
                  <a:txBody>
                    <a:bodyPr/>
                    <a:p>
                      <a:r>
                        <a:rPr lang="zh-CN" altLang="en-US" sz="1000" dirty="0"/>
                        <a:t>图形化操作</a:t>
                      </a:r>
                      <a:endParaRPr lang="zh-CN" altLang="en-US" sz="1000" dirty="0"/>
                    </a:p>
                  </a:txBody>
                  <a:tcPr marL="74286" marR="74286" marT="37142" marB="37142" anchor="ctr">
                    <a:lnL w="12700">
                      <a:solidFill>
                        <a:schemeClr val="bg1">
                          <a:lumMod val="50000"/>
                        </a:schemeClr>
                      </a:solidFill>
                      <a:prstDash val="solid"/>
                    </a:lnL>
                    <a:lnR w="12700">
                      <a:solidFill>
                        <a:schemeClr val="bg1">
                          <a:lumMod val="50000"/>
                        </a:schemeClr>
                      </a:solidFill>
                      <a:prstDash val="solid"/>
                    </a:lnR>
                    <a:lnT w="12700">
                      <a:solidFill>
                        <a:schemeClr val="bg1">
                          <a:lumMod val="50000"/>
                        </a:schemeClr>
                      </a:solidFill>
                      <a:prstDash val="solid"/>
                    </a:lnT>
                    <a:lnB w="12700">
                      <a:solidFill>
                        <a:schemeClr val="bg1">
                          <a:lumMod val="50000"/>
                        </a:schemeClr>
                      </a:solidFill>
                      <a:prstDash val="solid"/>
                    </a:lnB>
                  </a:tcPr>
                </a:tc>
              </a:tr>
              <a:tr h="271145">
                <a:tc vMerge="1">
                  <a:tcPr marL="177800" marR="177800" marT="6350" marB="6350" anchor="ctr">
                    <a:lnL w="12700">
                      <a:solidFill>
                        <a:schemeClr val="bg1">
                          <a:lumMod val="50000"/>
                        </a:schemeClr>
                      </a:solidFill>
                      <a:prstDash val="solid"/>
                    </a:lnL>
                    <a:lnR w="12700">
                      <a:solidFill>
                        <a:schemeClr val="bg1">
                          <a:lumMod val="50000"/>
                        </a:schemeClr>
                      </a:solidFill>
                      <a:prstDash val="solid"/>
                    </a:lnR>
                    <a:lnB w="12700">
                      <a:solidFill>
                        <a:schemeClr val="bg1">
                          <a:lumMod val="50000"/>
                        </a:schemeClr>
                      </a:solidFill>
                      <a:prstDash val="solid"/>
                    </a:lnB>
                  </a:tcPr>
                </a:tc>
                <a:tc>
                  <a:txBody>
                    <a:bodyPr/>
                    <a:p>
                      <a:pPr marL="0" marR="0" lvl="0" indent="0" algn="l" defTabSz="1363980" rtl="0" eaLnBrk="1" fontAlgn="auto" latinLnBrk="0" hangingPunct="1">
                        <a:lnSpc>
                          <a:spcPct val="100000"/>
                        </a:lnSpc>
                        <a:spcBef>
                          <a:spcPts val="0"/>
                        </a:spcBef>
                        <a:spcAft>
                          <a:spcPts val="0"/>
                        </a:spcAft>
                        <a:buClrTx/>
                        <a:buSzTx/>
                        <a:buFontTx/>
                        <a:buNone/>
                        <a:defRPr/>
                      </a:pPr>
                      <a:r>
                        <a:rPr lang="zh-CN" altLang="en-US" sz="1000" dirty="0"/>
                        <a:t>异常处理，缩短时间</a:t>
                      </a:r>
                      <a:endParaRPr lang="zh-CN" altLang="en-US" sz="1000" dirty="0"/>
                    </a:p>
                  </a:txBody>
                  <a:tcPr marL="74286" marR="74286" marT="37142" marB="37142" anchor="ctr">
                    <a:lnL w="12700">
                      <a:solidFill>
                        <a:schemeClr val="bg1">
                          <a:lumMod val="50000"/>
                        </a:schemeClr>
                      </a:solidFill>
                      <a:prstDash val="solid"/>
                    </a:lnL>
                    <a:lnR w="12700">
                      <a:solidFill>
                        <a:schemeClr val="bg1">
                          <a:lumMod val="50000"/>
                        </a:schemeClr>
                      </a:solidFill>
                      <a:prstDash val="solid"/>
                    </a:lnR>
                    <a:lnT w="12700">
                      <a:solidFill>
                        <a:schemeClr val="bg1">
                          <a:lumMod val="50000"/>
                        </a:schemeClr>
                      </a:solidFill>
                      <a:prstDash val="solid"/>
                    </a:lnT>
                    <a:lnB w="12700">
                      <a:solidFill>
                        <a:schemeClr val="bg1">
                          <a:lumMod val="50000"/>
                        </a:schemeClr>
                      </a:solidFill>
                      <a:prstDash val="solid"/>
                    </a:lnB>
                  </a:tcPr>
                </a:tc>
                <a:tc>
                  <a:txBody>
                    <a:bodyPr/>
                    <a:p>
                      <a:r>
                        <a:rPr lang="zh-CN" altLang="en-US" sz="1000" dirty="0"/>
                        <a:t>预警</a:t>
                      </a:r>
                      <a:r>
                        <a:rPr lang="en-US" altLang="zh-CN" sz="1000" dirty="0"/>
                        <a:t>/</a:t>
                      </a:r>
                      <a:r>
                        <a:rPr lang="zh-CN" altLang="en-US" sz="1000" dirty="0"/>
                        <a:t>报警</a:t>
                      </a:r>
                      <a:r>
                        <a:rPr lang="en-US" altLang="zh-CN" sz="1000" dirty="0"/>
                        <a:t>/APP</a:t>
                      </a:r>
                      <a:r>
                        <a:rPr lang="zh-CN" altLang="en-US" sz="1000" dirty="0"/>
                        <a:t>同步提示</a:t>
                      </a:r>
                      <a:endParaRPr lang="zh-CN" altLang="en-US" sz="1000" dirty="0"/>
                    </a:p>
                  </a:txBody>
                  <a:tcPr marL="74286" marR="74286" marT="37142" marB="37142" anchor="ctr">
                    <a:lnL w="12700">
                      <a:solidFill>
                        <a:schemeClr val="bg1">
                          <a:lumMod val="50000"/>
                        </a:schemeClr>
                      </a:solidFill>
                      <a:prstDash val="solid"/>
                    </a:lnL>
                    <a:lnR w="12700">
                      <a:solidFill>
                        <a:schemeClr val="bg1">
                          <a:lumMod val="50000"/>
                        </a:schemeClr>
                      </a:solidFill>
                      <a:prstDash val="solid"/>
                    </a:lnR>
                    <a:lnT w="12700">
                      <a:solidFill>
                        <a:schemeClr val="bg1">
                          <a:lumMod val="50000"/>
                        </a:schemeClr>
                      </a:solidFill>
                      <a:prstDash val="solid"/>
                    </a:lnT>
                    <a:lnB w="12700">
                      <a:solidFill>
                        <a:schemeClr val="bg1">
                          <a:lumMod val="50000"/>
                        </a:schemeClr>
                      </a:solidFill>
                      <a:prstDash val="solid"/>
                    </a:lnB>
                  </a:tcPr>
                </a:tc>
              </a:tr>
              <a:tr h="317500">
                <a:tc rowSpan="3">
                  <a:txBody>
                    <a:bodyPr/>
                    <a:p>
                      <a:pPr algn="ctr"/>
                      <a:r>
                        <a:rPr lang="zh-CN" altLang="en-US" sz="1000" b="1" dirty="0">
                          <a:solidFill>
                            <a:srgbClr val="C00000"/>
                          </a:solidFill>
                        </a:rPr>
                        <a:t>扩展性</a:t>
                      </a:r>
                      <a:endParaRPr lang="zh-CN" altLang="en-US" sz="1000" b="1" dirty="0">
                        <a:solidFill>
                          <a:srgbClr val="C00000"/>
                        </a:solidFill>
                      </a:endParaRPr>
                    </a:p>
                    <a:p>
                      <a:pPr algn="ctr"/>
                      <a:r>
                        <a:rPr lang="zh-CN" altLang="en-US" sz="1000" b="1" dirty="0">
                          <a:solidFill>
                            <a:srgbClr val="C00000"/>
                          </a:solidFill>
                        </a:rPr>
                        <a:t>指标</a:t>
                      </a:r>
                      <a:endParaRPr lang="zh-CN" altLang="en-US" sz="1000" b="1" dirty="0">
                        <a:solidFill>
                          <a:srgbClr val="C00000"/>
                        </a:solidFill>
                      </a:endParaRPr>
                    </a:p>
                  </a:txBody>
                  <a:tcPr marL="74286" marR="74286" marT="37142" marB="37142" anchor="ctr">
                    <a:lnL w="12700">
                      <a:solidFill>
                        <a:schemeClr val="bg1">
                          <a:lumMod val="50000"/>
                        </a:schemeClr>
                      </a:solidFill>
                      <a:prstDash val="solid"/>
                    </a:lnL>
                    <a:lnR w="12700">
                      <a:solidFill>
                        <a:schemeClr val="bg1">
                          <a:lumMod val="50000"/>
                        </a:schemeClr>
                      </a:solidFill>
                      <a:prstDash val="solid"/>
                    </a:lnR>
                    <a:lnT w="12700">
                      <a:solidFill>
                        <a:schemeClr val="bg1">
                          <a:lumMod val="50000"/>
                        </a:schemeClr>
                      </a:solidFill>
                      <a:prstDash val="solid"/>
                    </a:lnT>
                    <a:lnB w="12700">
                      <a:solidFill>
                        <a:schemeClr val="bg1">
                          <a:lumMod val="50000"/>
                        </a:schemeClr>
                      </a:solidFill>
                      <a:prstDash val="solid"/>
                    </a:lnB>
                    <a:noFill/>
                  </a:tcPr>
                </a:tc>
                <a:tc>
                  <a:txBody>
                    <a:bodyPr/>
                    <a:p>
                      <a:r>
                        <a:rPr lang="zh-CN" altLang="en-US" sz="1000" dirty="0"/>
                        <a:t>功能及处理能力</a:t>
                      </a:r>
                      <a:endParaRPr lang="zh-CN" altLang="en-US" sz="1000" dirty="0"/>
                    </a:p>
                  </a:txBody>
                  <a:tcPr marL="74286" marR="74286" marT="37142" marB="37142" anchor="ctr">
                    <a:lnL w="12700">
                      <a:solidFill>
                        <a:schemeClr val="bg1">
                          <a:lumMod val="50000"/>
                        </a:schemeClr>
                      </a:solidFill>
                      <a:prstDash val="solid"/>
                    </a:lnL>
                    <a:lnR w="12700">
                      <a:solidFill>
                        <a:schemeClr val="bg1">
                          <a:lumMod val="50000"/>
                        </a:schemeClr>
                      </a:solidFill>
                      <a:prstDash val="solid"/>
                    </a:lnR>
                    <a:lnT w="12700">
                      <a:solidFill>
                        <a:schemeClr val="bg1">
                          <a:lumMod val="50000"/>
                        </a:schemeClr>
                      </a:solidFill>
                      <a:prstDash val="solid"/>
                    </a:lnT>
                    <a:lnB w="12700">
                      <a:solidFill>
                        <a:schemeClr val="bg1">
                          <a:lumMod val="50000"/>
                        </a:schemeClr>
                      </a:solidFill>
                      <a:prstDash val="solid"/>
                    </a:lnB>
                  </a:tcPr>
                </a:tc>
                <a:tc>
                  <a:txBody>
                    <a:bodyPr/>
                    <a:p>
                      <a:r>
                        <a:rPr lang="zh-CN" altLang="en-US" sz="1000" dirty="0"/>
                        <a:t>动态设置功能菜单、鉴权</a:t>
                      </a:r>
                      <a:endParaRPr lang="zh-CN" altLang="en-US" sz="1000" dirty="0"/>
                    </a:p>
                  </a:txBody>
                  <a:tcPr marL="74286" marR="74286" marT="37142" marB="37142" anchor="ctr">
                    <a:lnL w="12700">
                      <a:solidFill>
                        <a:schemeClr val="bg1">
                          <a:lumMod val="50000"/>
                        </a:schemeClr>
                      </a:solidFill>
                      <a:prstDash val="solid"/>
                    </a:lnL>
                    <a:lnR w="12700">
                      <a:solidFill>
                        <a:schemeClr val="bg1">
                          <a:lumMod val="50000"/>
                        </a:schemeClr>
                      </a:solidFill>
                      <a:prstDash val="solid"/>
                    </a:lnR>
                    <a:lnT w="12700">
                      <a:solidFill>
                        <a:schemeClr val="bg1">
                          <a:lumMod val="50000"/>
                        </a:schemeClr>
                      </a:solidFill>
                      <a:prstDash val="solid"/>
                    </a:lnT>
                    <a:lnB w="12700">
                      <a:solidFill>
                        <a:schemeClr val="bg1">
                          <a:lumMod val="50000"/>
                        </a:schemeClr>
                      </a:solidFill>
                      <a:prstDash val="solid"/>
                    </a:lnB>
                  </a:tcPr>
                </a:tc>
              </a:tr>
              <a:tr h="409575">
                <a:tc vMerge="1">
                  <a:tcPr marL="177800" marR="177800" marT="6350" marB="6350" anchor="ctr">
                    <a:lnL w="12700">
                      <a:solidFill>
                        <a:schemeClr val="bg1">
                          <a:lumMod val="50000"/>
                        </a:schemeClr>
                      </a:solidFill>
                      <a:prstDash val="solid"/>
                    </a:lnL>
                    <a:lnR w="12700">
                      <a:solidFill>
                        <a:schemeClr val="bg1">
                          <a:lumMod val="50000"/>
                        </a:schemeClr>
                      </a:solidFill>
                      <a:prstDash val="solid"/>
                    </a:lnR>
                    <a:lnB w="12700">
                      <a:solidFill>
                        <a:srgbClr val="FFC000"/>
                      </a:solidFill>
                      <a:prstDash val="solid"/>
                    </a:lnB>
                  </a:tcPr>
                </a:tc>
                <a:tc>
                  <a:txBody>
                    <a:bodyPr/>
                    <a:p>
                      <a:r>
                        <a:rPr lang="zh-CN" altLang="en-US" sz="1000" dirty="0"/>
                        <a:t>提供二次开发接口</a:t>
                      </a:r>
                      <a:endParaRPr lang="zh-CN" altLang="en-US" sz="1000" dirty="0"/>
                    </a:p>
                  </a:txBody>
                  <a:tcPr marL="74286" marR="74286" marT="37142" marB="37142" anchor="ctr">
                    <a:lnL w="12700">
                      <a:solidFill>
                        <a:schemeClr val="bg1">
                          <a:lumMod val="50000"/>
                        </a:schemeClr>
                      </a:solidFill>
                      <a:prstDash val="solid"/>
                    </a:lnL>
                    <a:lnR w="12700">
                      <a:solidFill>
                        <a:schemeClr val="bg1">
                          <a:lumMod val="50000"/>
                        </a:schemeClr>
                      </a:solidFill>
                      <a:prstDash val="solid"/>
                    </a:lnR>
                    <a:lnT w="12700">
                      <a:solidFill>
                        <a:schemeClr val="bg1">
                          <a:lumMod val="50000"/>
                        </a:schemeClr>
                      </a:solidFill>
                      <a:prstDash val="solid"/>
                    </a:lnT>
                    <a:lnB w="12700">
                      <a:solidFill>
                        <a:schemeClr val="bg1">
                          <a:lumMod val="50000"/>
                        </a:schemeClr>
                      </a:solidFill>
                      <a:prstDash val="solid"/>
                    </a:lnB>
                  </a:tcPr>
                </a:tc>
                <a:tc>
                  <a:txBody>
                    <a:bodyPr/>
                    <a:p>
                      <a:r>
                        <a:rPr lang="en-US" altLang="zh-CN" sz="1000" dirty="0" err="1"/>
                        <a:t>Webservice/WebAPI</a:t>
                      </a:r>
                      <a:r>
                        <a:rPr lang="zh-CN" altLang="en-US" sz="1000" dirty="0"/>
                        <a:t>接口</a:t>
                      </a:r>
                      <a:r>
                        <a:rPr lang="en-US" altLang="zh-CN" sz="1000" dirty="0"/>
                        <a:t>/ERP/MES/OA</a:t>
                      </a:r>
                      <a:endParaRPr lang="en-US" altLang="zh-CN" sz="1000" dirty="0"/>
                    </a:p>
                  </a:txBody>
                  <a:tcPr marL="74286" marR="74286" marT="37142" marB="37142" anchor="ctr">
                    <a:lnL w="12700">
                      <a:solidFill>
                        <a:schemeClr val="bg1">
                          <a:lumMod val="50000"/>
                        </a:schemeClr>
                      </a:solidFill>
                      <a:prstDash val="solid"/>
                    </a:lnL>
                    <a:lnR w="12700">
                      <a:solidFill>
                        <a:schemeClr val="bg1">
                          <a:lumMod val="50000"/>
                        </a:schemeClr>
                      </a:solidFill>
                      <a:prstDash val="solid"/>
                    </a:lnR>
                    <a:lnT w="12700">
                      <a:solidFill>
                        <a:schemeClr val="bg1">
                          <a:lumMod val="50000"/>
                        </a:schemeClr>
                      </a:solidFill>
                      <a:prstDash val="solid"/>
                    </a:lnT>
                    <a:lnB w="12700">
                      <a:solidFill>
                        <a:schemeClr val="bg1">
                          <a:lumMod val="50000"/>
                        </a:schemeClr>
                      </a:solidFill>
                      <a:prstDash val="solid"/>
                    </a:lnB>
                  </a:tcPr>
                </a:tc>
              </a:tr>
              <a:tr h="410210">
                <a:tc vMerge="1">
                  <a:tcPr marL="177800" marR="177800" marT="6350" marB="6350" anchor="ctr">
                    <a:lnL w="12700">
                      <a:solidFill>
                        <a:schemeClr val="bg1">
                          <a:lumMod val="50000"/>
                        </a:schemeClr>
                      </a:solidFill>
                      <a:prstDash val="solid"/>
                    </a:lnL>
                    <a:lnR w="12700">
                      <a:solidFill>
                        <a:schemeClr val="bg1">
                          <a:lumMod val="50000"/>
                        </a:schemeClr>
                      </a:solidFill>
                      <a:prstDash val="solid"/>
                    </a:lnR>
                    <a:lnB w="12700">
                      <a:solidFill>
                        <a:schemeClr val="bg1">
                          <a:lumMod val="50000"/>
                        </a:schemeClr>
                      </a:solidFill>
                      <a:prstDash val="solid"/>
                    </a:lnB>
                    <a:solidFill>
                      <a:schemeClr val="accent3">
                        <a:alpha val="20000"/>
                      </a:schemeClr>
                    </a:solidFill>
                  </a:tcPr>
                </a:tc>
                <a:tc>
                  <a:txBody>
                    <a:bodyPr/>
                    <a:p>
                      <a:pPr>
                        <a:buNone/>
                      </a:pPr>
                      <a:r>
                        <a:rPr lang="zh-CN" altLang="en-US" sz="1000" dirty="0">
                          <a:sym typeface="+mn-ea"/>
                        </a:rPr>
                        <a:t>用户级自定义</a:t>
                      </a:r>
                      <a:endParaRPr lang="zh-CN" altLang="en-US" sz="1000" dirty="0"/>
                    </a:p>
                  </a:txBody>
                  <a:tcPr marL="74286" marR="74286" marT="37142" marB="37142" anchor="ctr">
                    <a:lnL w="12700">
                      <a:solidFill>
                        <a:schemeClr val="bg1">
                          <a:lumMod val="50000"/>
                        </a:schemeClr>
                      </a:solidFill>
                      <a:prstDash val="solid"/>
                    </a:lnL>
                    <a:lnR w="12700">
                      <a:solidFill>
                        <a:schemeClr val="bg1">
                          <a:lumMod val="50000"/>
                        </a:schemeClr>
                      </a:solidFill>
                      <a:prstDash val="solid"/>
                    </a:lnR>
                    <a:lnT w="12700">
                      <a:solidFill>
                        <a:schemeClr val="bg1">
                          <a:lumMod val="50000"/>
                        </a:schemeClr>
                      </a:solidFill>
                      <a:prstDash val="solid"/>
                    </a:lnT>
                    <a:lnB w="12700">
                      <a:solidFill>
                        <a:schemeClr val="bg1">
                          <a:lumMod val="50000"/>
                        </a:schemeClr>
                      </a:solidFill>
                      <a:prstDash val="solid"/>
                    </a:lnB>
                  </a:tcPr>
                </a:tc>
                <a:tc>
                  <a:txBody>
                    <a:bodyPr/>
                    <a:p>
                      <a:pPr>
                        <a:buNone/>
                      </a:pPr>
                      <a:r>
                        <a:rPr lang="zh-CN" altLang="en-US" sz="1000" dirty="0">
                          <a:sym typeface="+mn-ea"/>
                        </a:rPr>
                        <a:t>报警、报表、查询自定义</a:t>
                      </a:r>
                      <a:endParaRPr lang="zh-CN" altLang="en-US" sz="1000" dirty="0"/>
                    </a:p>
                  </a:txBody>
                  <a:tcPr marL="74286" marR="74286" marT="37142" marB="37142" anchor="ctr">
                    <a:lnL w="12700">
                      <a:solidFill>
                        <a:schemeClr val="bg1">
                          <a:lumMod val="50000"/>
                        </a:schemeClr>
                      </a:solidFill>
                      <a:prstDash val="solid"/>
                    </a:lnL>
                    <a:lnR w="12700">
                      <a:solidFill>
                        <a:schemeClr val="bg1">
                          <a:lumMod val="50000"/>
                        </a:schemeClr>
                      </a:solidFill>
                      <a:prstDash val="solid"/>
                    </a:lnR>
                    <a:lnT w="12700">
                      <a:solidFill>
                        <a:schemeClr val="bg1">
                          <a:lumMod val="50000"/>
                        </a:schemeClr>
                      </a:solidFill>
                      <a:prstDash val="solid"/>
                    </a:lnT>
                    <a:lnB w="12700">
                      <a:solidFill>
                        <a:schemeClr val="bg1">
                          <a:lumMod val="50000"/>
                        </a:schemeClr>
                      </a:solidFill>
                      <a:prstDash val="solid"/>
                    </a:lnB>
                  </a:tcPr>
                </a:tc>
              </a:tr>
              <a:tr h="408940">
                <a:tc rowSpan="3">
                  <a:txBody>
                    <a:bodyPr/>
                    <a:p>
                      <a:pPr algn="ctr">
                        <a:buNone/>
                      </a:pPr>
                      <a:r>
                        <a:rPr lang="zh-CN" altLang="en-US" sz="1000" b="1" dirty="0">
                          <a:solidFill>
                            <a:srgbClr val="C00000"/>
                          </a:solidFill>
                        </a:rPr>
                        <a:t>经济</a:t>
                      </a:r>
                      <a:r>
                        <a:rPr lang="zh-CN" altLang="en-US" sz="1000" b="1" dirty="0">
                          <a:solidFill>
                            <a:srgbClr val="C00000"/>
                          </a:solidFill>
                        </a:rPr>
                        <a:t>性</a:t>
                      </a:r>
                      <a:endParaRPr lang="zh-CN" altLang="en-US" sz="1000" b="1" dirty="0">
                        <a:solidFill>
                          <a:srgbClr val="C00000"/>
                        </a:solidFill>
                      </a:endParaRPr>
                    </a:p>
                    <a:p>
                      <a:pPr algn="ctr">
                        <a:buNone/>
                      </a:pPr>
                      <a:r>
                        <a:rPr lang="zh-CN" altLang="en-US" sz="1000" b="1" dirty="0">
                          <a:solidFill>
                            <a:srgbClr val="C00000"/>
                          </a:solidFill>
                        </a:rPr>
                        <a:t>指标</a:t>
                      </a:r>
                      <a:endParaRPr lang="zh-CN" altLang="en-US" sz="1000" b="1" dirty="0">
                        <a:solidFill>
                          <a:srgbClr val="C00000"/>
                        </a:solidFill>
                      </a:endParaRPr>
                    </a:p>
                  </a:txBody>
                  <a:tcPr marL="177800" marR="177800" marT="6350" marB="6350" anchor="ctr">
                    <a:lnL w="12700">
                      <a:solidFill>
                        <a:schemeClr val="bg1">
                          <a:lumMod val="50000"/>
                        </a:schemeClr>
                      </a:solidFill>
                      <a:prstDash val="solid"/>
                    </a:lnL>
                    <a:lnR w="12700">
                      <a:solidFill>
                        <a:schemeClr val="bg1">
                          <a:lumMod val="50000"/>
                        </a:schemeClr>
                      </a:solidFill>
                      <a:prstDash val="solid"/>
                    </a:lnR>
                    <a:lnT w="12700">
                      <a:solidFill>
                        <a:schemeClr val="bg1">
                          <a:lumMod val="50000"/>
                        </a:schemeClr>
                      </a:solidFill>
                      <a:prstDash val="solid"/>
                    </a:lnT>
                    <a:lnB w="12700">
                      <a:solidFill>
                        <a:schemeClr val="bg1">
                          <a:lumMod val="50000"/>
                        </a:schemeClr>
                      </a:solidFill>
                      <a:prstDash val="solid"/>
                    </a:lnB>
                    <a:noFill/>
                  </a:tcPr>
                </a:tc>
                <a:tc>
                  <a:txBody>
                    <a:bodyPr/>
                    <a:p>
                      <a:pPr>
                        <a:buNone/>
                      </a:pPr>
                      <a:r>
                        <a:rPr lang="zh-CN" altLang="en-US" sz="1000" dirty="0"/>
                        <a:t>无纸办公</a:t>
                      </a:r>
                      <a:endParaRPr lang="zh-CN" altLang="en-US" sz="1000" dirty="0"/>
                    </a:p>
                  </a:txBody>
                  <a:tcPr marL="74286" marR="74286" marT="37142" marB="37142" anchor="ctr">
                    <a:lnL w="12700">
                      <a:solidFill>
                        <a:schemeClr val="bg1">
                          <a:lumMod val="50000"/>
                        </a:schemeClr>
                      </a:solidFill>
                      <a:prstDash val="solid"/>
                    </a:lnL>
                    <a:lnR w="12700">
                      <a:solidFill>
                        <a:schemeClr val="bg1">
                          <a:lumMod val="50000"/>
                        </a:schemeClr>
                      </a:solidFill>
                      <a:prstDash val="solid"/>
                    </a:lnR>
                    <a:lnT w="12700">
                      <a:solidFill>
                        <a:schemeClr val="bg1">
                          <a:lumMod val="50000"/>
                        </a:schemeClr>
                      </a:solidFill>
                      <a:prstDash val="solid"/>
                    </a:lnT>
                    <a:lnB w="12700">
                      <a:solidFill>
                        <a:schemeClr val="bg1">
                          <a:lumMod val="50000"/>
                        </a:schemeClr>
                      </a:solidFill>
                      <a:prstDash val="solid"/>
                    </a:lnB>
                  </a:tcPr>
                </a:tc>
                <a:tc>
                  <a:txBody>
                    <a:bodyPr/>
                    <a:p>
                      <a:pPr>
                        <a:buNone/>
                      </a:pPr>
                      <a:r>
                        <a:rPr lang="zh-CN" altLang="en-US" sz="1000" dirty="0"/>
                        <a:t>工作高效、节能减排</a:t>
                      </a:r>
                      <a:endParaRPr lang="zh-CN" altLang="en-US" sz="1000" dirty="0"/>
                    </a:p>
                  </a:txBody>
                  <a:tcPr marL="74286" marR="74286" marT="37142" marB="37142" anchor="ctr">
                    <a:lnL w="12700">
                      <a:solidFill>
                        <a:schemeClr val="bg1">
                          <a:lumMod val="50000"/>
                        </a:schemeClr>
                      </a:solidFill>
                      <a:prstDash val="solid"/>
                    </a:lnL>
                    <a:lnR w="12700">
                      <a:solidFill>
                        <a:schemeClr val="bg1">
                          <a:lumMod val="50000"/>
                        </a:schemeClr>
                      </a:solidFill>
                      <a:prstDash val="solid"/>
                    </a:lnR>
                    <a:lnT w="12700">
                      <a:solidFill>
                        <a:schemeClr val="bg1">
                          <a:lumMod val="50000"/>
                        </a:schemeClr>
                      </a:solidFill>
                      <a:prstDash val="solid"/>
                    </a:lnT>
                    <a:lnB w="12700">
                      <a:solidFill>
                        <a:schemeClr val="bg1">
                          <a:lumMod val="50000"/>
                        </a:schemeClr>
                      </a:solidFill>
                      <a:prstDash val="solid"/>
                    </a:lnB>
                  </a:tcPr>
                </a:tc>
              </a:tr>
              <a:tr h="409575">
                <a:tc vMerge="1">
                  <a:tcPr marL="177800" marR="177800" marT="6350" marB="6350" anchor="ctr">
                    <a:lnL w="12700">
                      <a:solidFill>
                        <a:schemeClr val="bg1">
                          <a:lumMod val="50000"/>
                        </a:schemeClr>
                      </a:solidFill>
                      <a:prstDash val="solid"/>
                    </a:lnL>
                    <a:lnR w="12700">
                      <a:solidFill>
                        <a:schemeClr val="bg1">
                          <a:lumMod val="50000"/>
                        </a:schemeClr>
                      </a:solidFill>
                      <a:prstDash val="solid"/>
                    </a:lnR>
                    <a:lnB w="12700">
                      <a:solidFill>
                        <a:srgbClr val="FFC000"/>
                      </a:solidFill>
                      <a:prstDash val="solid"/>
                    </a:lnB>
                    <a:solidFill>
                      <a:schemeClr val="accent3">
                        <a:alpha val="20000"/>
                      </a:schemeClr>
                    </a:solidFill>
                  </a:tcPr>
                </a:tc>
                <a:tc>
                  <a:txBody>
                    <a:bodyPr/>
                    <a:p>
                      <a:pPr>
                        <a:buNone/>
                      </a:pPr>
                      <a:r>
                        <a:rPr lang="zh-CN" altLang="en-US" sz="1000" dirty="0"/>
                        <a:t>效率高效</a:t>
                      </a:r>
                      <a:endParaRPr lang="zh-CN" altLang="en-US" sz="1000" dirty="0"/>
                    </a:p>
                  </a:txBody>
                  <a:tcPr marL="74286" marR="74286" marT="37142" marB="37142" anchor="ctr">
                    <a:lnL w="12700">
                      <a:solidFill>
                        <a:schemeClr val="bg1">
                          <a:lumMod val="50000"/>
                        </a:schemeClr>
                      </a:solidFill>
                      <a:prstDash val="solid"/>
                    </a:lnL>
                    <a:lnR w="12700">
                      <a:solidFill>
                        <a:schemeClr val="bg1">
                          <a:lumMod val="50000"/>
                        </a:schemeClr>
                      </a:solidFill>
                      <a:prstDash val="solid"/>
                    </a:lnR>
                    <a:lnT w="12700">
                      <a:solidFill>
                        <a:schemeClr val="bg1">
                          <a:lumMod val="50000"/>
                        </a:schemeClr>
                      </a:solidFill>
                      <a:prstDash val="solid"/>
                    </a:lnT>
                    <a:lnB w="12700">
                      <a:solidFill>
                        <a:schemeClr val="bg1">
                          <a:lumMod val="50000"/>
                        </a:schemeClr>
                      </a:solidFill>
                      <a:prstDash val="solid"/>
                    </a:lnB>
                  </a:tcPr>
                </a:tc>
                <a:tc>
                  <a:txBody>
                    <a:bodyPr/>
                    <a:p>
                      <a:pPr>
                        <a:buNone/>
                      </a:pPr>
                      <a:r>
                        <a:rPr lang="zh-CN" altLang="en-US" sz="1000" dirty="0"/>
                        <a:t>故障指引、专家思维库、联合监测和报警</a:t>
                      </a:r>
                      <a:endParaRPr lang="zh-CN" altLang="en-US" sz="1000" dirty="0"/>
                    </a:p>
                  </a:txBody>
                  <a:tcPr marL="74286" marR="74286" marT="37142" marB="37142" anchor="ctr">
                    <a:lnL w="12700">
                      <a:solidFill>
                        <a:schemeClr val="bg1">
                          <a:lumMod val="50000"/>
                        </a:schemeClr>
                      </a:solidFill>
                      <a:prstDash val="solid"/>
                    </a:lnL>
                    <a:lnR w="12700">
                      <a:solidFill>
                        <a:schemeClr val="bg1">
                          <a:lumMod val="50000"/>
                        </a:schemeClr>
                      </a:solidFill>
                      <a:prstDash val="solid"/>
                    </a:lnR>
                    <a:lnT w="12700">
                      <a:solidFill>
                        <a:schemeClr val="bg1">
                          <a:lumMod val="50000"/>
                        </a:schemeClr>
                      </a:solidFill>
                      <a:prstDash val="solid"/>
                    </a:lnT>
                    <a:lnB w="12700">
                      <a:solidFill>
                        <a:schemeClr val="bg1">
                          <a:lumMod val="50000"/>
                        </a:schemeClr>
                      </a:solidFill>
                      <a:prstDash val="solid"/>
                    </a:lnB>
                  </a:tcPr>
                </a:tc>
              </a:tr>
              <a:tr h="408940">
                <a:tc vMerge="1">
                  <a:tcPr marL="177800" marR="177800" marT="6350" marB="6350" anchor="ctr">
                    <a:lnL w="12700">
                      <a:solidFill>
                        <a:schemeClr val="bg1">
                          <a:lumMod val="50000"/>
                        </a:schemeClr>
                      </a:solidFill>
                      <a:prstDash val="solid"/>
                    </a:lnL>
                    <a:lnR w="12700">
                      <a:solidFill>
                        <a:schemeClr val="bg1">
                          <a:lumMod val="50000"/>
                        </a:schemeClr>
                      </a:solidFill>
                      <a:prstDash val="solid"/>
                    </a:lnR>
                    <a:lnB w="12700">
                      <a:solidFill>
                        <a:schemeClr val="bg1">
                          <a:lumMod val="50000"/>
                        </a:schemeClr>
                      </a:solidFill>
                      <a:prstDash val="solid"/>
                    </a:lnB>
                    <a:solidFill>
                      <a:schemeClr val="accent3">
                        <a:alpha val="20000"/>
                      </a:schemeClr>
                    </a:solidFill>
                  </a:tcPr>
                </a:tc>
                <a:tc>
                  <a:txBody>
                    <a:bodyPr/>
                    <a:p>
                      <a:pPr>
                        <a:buNone/>
                      </a:pPr>
                      <a:r>
                        <a:rPr lang="zh-CN" altLang="en-US" sz="1000" dirty="0"/>
                        <a:t>人员精减</a:t>
                      </a:r>
                      <a:endParaRPr lang="zh-CN" altLang="en-US" sz="1000" dirty="0"/>
                    </a:p>
                  </a:txBody>
                  <a:tcPr marL="74286" marR="74286" marT="37142" marB="37142" anchor="ctr">
                    <a:lnL w="12700">
                      <a:solidFill>
                        <a:schemeClr val="bg1">
                          <a:lumMod val="50000"/>
                        </a:schemeClr>
                      </a:solidFill>
                      <a:prstDash val="solid"/>
                    </a:lnL>
                    <a:lnR w="12700">
                      <a:solidFill>
                        <a:schemeClr val="bg1">
                          <a:lumMod val="50000"/>
                        </a:schemeClr>
                      </a:solidFill>
                      <a:prstDash val="solid"/>
                    </a:lnR>
                    <a:lnT w="12700">
                      <a:solidFill>
                        <a:schemeClr val="bg1">
                          <a:lumMod val="50000"/>
                        </a:schemeClr>
                      </a:solidFill>
                      <a:prstDash val="solid"/>
                    </a:lnT>
                    <a:lnB w="12700">
                      <a:solidFill>
                        <a:schemeClr val="bg1">
                          <a:lumMod val="50000"/>
                        </a:schemeClr>
                      </a:solidFill>
                      <a:prstDash val="solid"/>
                    </a:lnB>
                  </a:tcPr>
                </a:tc>
                <a:tc>
                  <a:txBody>
                    <a:bodyPr/>
                    <a:p>
                      <a:pPr>
                        <a:buNone/>
                      </a:pPr>
                      <a:r>
                        <a:rPr lang="zh-CN" altLang="en-US" sz="1000" dirty="0"/>
                        <a:t>驾驶舱、实时监控、全景监控</a:t>
                      </a:r>
                      <a:endParaRPr lang="zh-CN" altLang="en-US" sz="1000" dirty="0"/>
                    </a:p>
                  </a:txBody>
                  <a:tcPr marL="74286" marR="74286" marT="37142" marB="37142" anchor="ctr">
                    <a:lnL w="12700">
                      <a:solidFill>
                        <a:schemeClr val="bg1">
                          <a:lumMod val="50000"/>
                        </a:schemeClr>
                      </a:solidFill>
                      <a:prstDash val="solid"/>
                    </a:lnL>
                    <a:lnR w="12700">
                      <a:solidFill>
                        <a:schemeClr val="bg1">
                          <a:lumMod val="50000"/>
                        </a:schemeClr>
                      </a:solidFill>
                      <a:prstDash val="solid"/>
                    </a:lnR>
                    <a:lnT w="12700">
                      <a:solidFill>
                        <a:schemeClr val="bg1">
                          <a:lumMod val="50000"/>
                        </a:schemeClr>
                      </a:solidFill>
                      <a:prstDash val="solid"/>
                    </a:lnT>
                    <a:lnB w="12700">
                      <a:solidFill>
                        <a:schemeClr val="bg1">
                          <a:lumMod val="50000"/>
                        </a:schemeClr>
                      </a:solidFill>
                      <a:prstDash val="solid"/>
                    </a:lnB>
                  </a:tcPr>
                </a:tc>
              </a:tr>
            </a:tbl>
          </a:graphicData>
        </a:graphic>
      </p:graphicFrame>
      <p:sp>
        <p:nvSpPr>
          <p:cNvPr id="2" name="文本框 1"/>
          <p:cNvSpPr txBox="1"/>
          <p:nvPr/>
        </p:nvSpPr>
        <p:spPr>
          <a:xfrm>
            <a:off x="5930265" y="6515100"/>
            <a:ext cx="4064000" cy="368300"/>
          </a:xfrm>
          <a:prstGeom prst="rect">
            <a:avLst/>
          </a:prstGeom>
          <a:noFill/>
        </p:spPr>
        <p:txBody>
          <a:bodyPr wrap="square" rtlCol="0">
            <a:spAutoFit/>
          </a:bodyPr>
          <a:p>
            <a:endParaRPr lang="zh-CN" altLang="en-US"/>
          </a:p>
        </p:txBody>
      </p:sp>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圆角矩形 52"/>
          <p:cNvSpPr/>
          <p:nvPr/>
        </p:nvSpPr>
        <p:spPr>
          <a:xfrm>
            <a:off x="4185920" y="1986280"/>
            <a:ext cx="6662420" cy="2806065"/>
          </a:xfrm>
          <a:prstGeom prst="roundRect">
            <a:avLst>
              <a:gd name="adj" fmla="val 0"/>
            </a:avLst>
          </a:prstGeom>
          <a:solidFill>
            <a:schemeClr val="bg1"/>
          </a:solid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zh-CN" altLang="en-US">
                <a:solidFill>
                  <a:schemeClr val="bg1"/>
                </a:solidFill>
                <a:cs typeface="+mn-ea"/>
                <a:sym typeface="+mn-lt"/>
              </a:rPr>
              <a:t>Company Profile</a:t>
            </a:r>
            <a:endParaRPr lang="zh-CN" altLang="en-US">
              <a:solidFill>
                <a:schemeClr val="bg1"/>
              </a:solidFill>
              <a:cs typeface="+mn-ea"/>
              <a:sym typeface="+mn-lt"/>
            </a:endParaRPr>
          </a:p>
        </p:txBody>
      </p:sp>
      <p:sp>
        <p:nvSpPr>
          <p:cNvPr id="33" name="矩形 32"/>
          <p:cNvSpPr/>
          <p:nvPr/>
        </p:nvSpPr>
        <p:spPr>
          <a:xfrm>
            <a:off x="1235075" y="4434840"/>
            <a:ext cx="663575" cy="590550"/>
          </a:xfrm>
          <a:prstGeom prst="rect">
            <a:avLst/>
          </a:prstGeom>
          <a:noFill/>
          <a:ln w="25400">
            <a:gradFill>
              <a:gsLst>
                <a:gs pos="0">
                  <a:srgbClr val="46A2D0"/>
                </a:gs>
                <a:gs pos="100000">
                  <a:srgbClr val="1D6AAE"/>
                </a:gs>
              </a:gsLst>
              <a:lin ang="5400000" scaled="1"/>
            </a:grad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noProof="1">
              <a:solidFill>
                <a:prstClr val="white"/>
              </a:solidFill>
              <a:cs typeface="+mn-ea"/>
              <a:sym typeface="+mn-lt"/>
            </a:endParaRPr>
          </a:p>
        </p:txBody>
      </p:sp>
      <p:sp>
        <p:nvSpPr>
          <p:cNvPr id="38" name="圆角矩形 37"/>
          <p:cNvSpPr/>
          <p:nvPr/>
        </p:nvSpPr>
        <p:spPr>
          <a:xfrm>
            <a:off x="1541780" y="1986280"/>
            <a:ext cx="2853690" cy="2806065"/>
          </a:xfrm>
          <a:prstGeom prst="roundRect">
            <a:avLst>
              <a:gd name="adj" fmla="val 0"/>
            </a:avLst>
          </a:prstGeom>
          <a:solidFill>
            <a:srgbClr val="008BFF"/>
          </a:solid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t" anchorCtr="0" forceAA="0" compatLnSpc="1">
            <a:noAutofit/>
          </a:bodyPr>
          <a:lstStyle/>
          <a:p>
            <a:pPr lvl="0" algn="ctr">
              <a:lnSpc>
                <a:spcPct val="130000"/>
              </a:lnSpc>
              <a:buClrTx/>
              <a:buSzTx/>
              <a:buFontTx/>
            </a:pPr>
            <a:endParaRPr lang="en-US" altLang="zh-CN" sz="3200" dirty="0">
              <a:solidFill>
                <a:schemeClr val="bg1"/>
              </a:solidFill>
              <a:cs typeface="+mn-ea"/>
              <a:sym typeface="+mn-lt"/>
            </a:endParaRPr>
          </a:p>
        </p:txBody>
      </p:sp>
      <p:sp>
        <p:nvSpPr>
          <p:cNvPr id="48" name="TextBox 30"/>
          <p:cNvSpPr txBox="1"/>
          <p:nvPr/>
        </p:nvSpPr>
        <p:spPr>
          <a:xfrm>
            <a:off x="1869440" y="2580005"/>
            <a:ext cx="2110105" cy="1487170"/>
          </a:xfrm>
          <a:prstGeom prst="rect">
            <a:avLst/>
          </a:prstGeom>
          <a:noFill/>
        </p:spPr>
        <p:txBody>
          <a:bodyPr wrap="square" rtlCol="0">
            <a:noAutofit/>
          </a:bodyPr>
          <a:lstStyle/>
          <a:p>
            <a:pPr algn="ctr" defTabSz="228600"/>
            <a:r>
              <a:rPr lang="en-US" altLang="zh-CN" sz="8800" dirty="0">
                <a:solidFill>
                  <a:schemeClr val="bg1"/>
                </a:solidFill>
                <a:latin typeface="Arial Black" panose="020B0A04020102090204" charset="0"/>
                <a:cs typeface="Arial Black" panose="020B0A04020102090204" charset="0"/>
                <a:sym typeface="+mn-lt"/>
              </a:rPr>
              <a:t>03</a:t>
            </a:r>
            <a:endParaRPr lang="en-US" altLang="zh-CN" sz="8800" dirty="0">
              <a:solidFill>
                <a:schemeClr val="bg1"/>
              </a:solidFill>
              <a:latin typeface="Arial Black" panose="020B0A04020102090204" charset="0"/>
              <a:cs typeface="Arial Black" panose="020B0A04020102090204" charset="0"/>
              <a:sym typeface="+mn-lt"/>
            </a:endParaRPr>
          </a:p>
        </p:txBody>
      </p:sp>
      <p:sp>
        <p:nvSpPr>
          <p:cNvPr id="49" name="圆角矩形 48"/>
          <p:cNvSpPr/>
          <p:nvPr/>
        </p:nvSpPr>
        <p:spPr>
          <a:xfrm>
            <a:off x="735330" y="5001260"/>
            <a:ext cx="288290" cy="322580"/>
          </a:xfrm>
          <a:prstGeom prst="roundRect">
            <a:avLst>
              <a:gd name="adj" fmla="val 0"/>
            </a:avLst>
          </a:prstGeom>
          <a:gradFill>
            <a:gsLst>
              <a:gs pos="0">
                <a:srgbClr val="46A2D0"/>
              </a:gs>
              <a:gs pos="100000">
                <a:srgbClr val="146DAD"/>
              </a:gs>
            </a:gsLst>
            <a:lin ang="5400000" scaled="1"/>
          </a:grad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bg1"/>
              </a:solidFill>
              <a:cs typeface="+mn-ea"/>
              <a:sym typeface="+mn-lt"/>
            </a:endParaRPr>
          </a:p>
        </p:txBody>
      </p:sp>
      <p:sp>
        <p:nvSpPr>
          <p:cNvPr id="50" name="圆角矩形 49"/>
          <p:cNvSpPr/>
          <p:nvPr/>
        </p:nvSpPr>
        <p:spPr>
          <a:xfrm>
            <a:off x="1395095" y="5301615"/>
            <a:ext cx="328295" cy="287655"/>
          </a:xfrm>
          <a:prstGeom prst="roundRect">
            <a:avLst>
              <a:gd name="adj" fmla="val 0"/>
            </a:avLst>
          </a:prstGeom>
          <a:gradFill>
            <a:gsLst>
              <a:gs pos="0">
                <a:srgbClr val="46A2D0">
                  <a:alpha val="40000"/>
                </a:srgbClr>
              </a:gs>
              <a:gs pos="100000">
                <a:srgbClr val="146DAD">
                  <a:alpha val="40000"/>
                </a:srgbClr>
              </a:gs>
            </a:gsLst>
            <a:lin ang="5400000" scaled="1"/>
          </a:grad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bg1"/>
              </a:solidFill>
              <a:cs typeface="+mn-ea"/>
              <a:sym typeface="+mn-lt"/>
            </a:endParaRPr>
          </a:p>
        </p:txBody>
      </p:sp>
      <p:cxnSp>
        <p:nvCxnSpPr>
          <p:cNvPr id="7" name="直接连接符 6"/>
          <p:cNvCxnSpPr/>
          <p:nvPr/>
        </p:nvCxnSpPr>
        <p:spPr>
          <a:xfrm>
            <a:off x="6489700" y="4293235"/>
            <a:ext cx="1497330"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0" name="矩形 29"/>
          <p:cNvSpPr/>
          <p:nvPr/>
        </p:nvSpPr>
        <p:spPr>
          <a:xfrm>
            <a:off x="9889490" y="4419600"/>
            <a:ext cx="663575" cy="590550"/>
          </a:xfrm>
          <a:prstGeom prst="rect">
            <a:avLst/>
          </a:prstGeom>
          <a:noFill/>
          <a:ln w="25400">
            <a:gradFill>
              <a:gsLst>
                <a:gs pos="0">
                  <a:srgbClr val="46A2D0"/>
                </a:gs>
                <a:gs pos="100000">
                  <a:srgbClr val="1D6AAE"/>
                </a:gs>
              </a:gsLst>
              <a:lin ang="5400000" scaled="1"/>
            </a:grad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noProof="1">
              <a:solidFill>
                <a:prstClr val="white"/>
              </a:solidFill>
              <a:cs typeface="+mn-ea"/>
              <a:sym typeface="+mn-lt"/>
            </a:endParaRPr>
          </a:p>
        </p:txBody>
      </p:sp>
      <p:sp>
        <p:nvSpPr>
          <p:cNvPr id="3" name="圆角矩形 2"/>
          <p:cNvSpPr/>
          <p:nvPr/>
        </p:nvSpPr>
        <p:spPr>
          <a:xfrm>
            <a:off x="10739120" y="4588510"/>
            <a:ext cx="292100" cy="292100"/>
          </a:xfrm>
          <a:prstGeom prst="roundRect">
            <a:avLst>
              <a:gd name="adj" fmla="val 0"/>
            </a:avLst>
          </a:prstGeom>
          <a:gradFill>
            <a:gsLst>
              <a:gs pos="0">
                <a:srgbClr val="46A2D0"/>
              </a:gs>
              <a:gs pos="100000">
                <a:srgbClr val="146DAD"/>
              </a:gs>
            </a:gsLst>
            <a:lin ang="5400000" scaled="1"/>
          </a:grad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bg1"/>
              </a:solidFill>
              <a:cs typeface="+mn-ea"/>
              <a:sym typeface="+mn-lt"/>
            </a:endParaRPr>
          </a:p>
        </p:txBody>
      </p:sp>
      <p:sp>
        <p:nvSpPr>
          <p:cNvPr id="34" name="圆角矩形 33"/>
          <p:cNvSpPr/>
          <p:nvPr/>
        </p:nvSpPr>
        <p:spPr>
          <a:xfrm>
            <a:off x="9977120" y="5238750"/>
            <a:ext cx="326390" cy="286385"/>
          </a:xfrm>
          <a:prstGeom prst="roundRect">
            <a:avLst>
              <a:gd name="adj" fmla="val 0"/>
            </a:avLst>
          </a:prstGeom>
          <a:gradFill>
            <a:gsLst>
              <a:gs pos="0">
                <a:srgbClr val="46A2D0">
                  <a:alpha val="40000"/>
                </a:srgbClr>
              </a:gs>
              <a:gs pos="100000">
                <a:srgbClr val="146DAD">
                  <a:alpha val="40000"/>
                </a:srgbClr>
              </a:gs>
            </a:gsLst>
            <a:lin ang="5400000" scaled="1"/>
          </a:grad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bg1"/>
              </a:solidFill>
              <a:cs typeface="+mn-ea"/>
              <a:sym typeface="+mn-lt"/>
            </a:endParaRPr>
          </a:p>
        </p:txBody>
      </p:sp>
      <p:sp>
        <p:nvSpPr>
          <p:cNvPr id="6" name="文本框 5"/>
          <p:cNvSpPr txBox="1"/>
          <p:nvPr/>
        </p:nvSpPr>
        <p:spPr>
          <a:xfrm>
            <a:off x="5300980" y="2645410"/>
            <a:ext cx="4320000" cy="1080000"/>
          </a:xfrm>
          <a:prstGeom prst="rect">
            <a:avLst/>
          </a:prstGeom>
          <a:noFill/>
        </p:spPr>
        <p:txBody>
          <a:bodyPr wrap="square" rtlCol="0" anchor="ctr" anchorCtr="0">
            <a:noAutofit/>
          </a:bodyPr>
          <a:lstStyle/>
          <a:p>
            <a:pPr algn="dist">
              <a:lnSpc>
                <a:spcPct val="120000"/>
              </a:lnSpc>
            </a:pPr>
            <a:r>
              <a:rPr lang="zh-CN" altLang="en-US" sz="5400" b="1" dirty="0">
                <a:latin typeface="Arial Black" panose="020B0A04020102090204" charset="0"/>
                <a:cs typeface="Arial Black" panose="020B0A04020102090204" charset="0"/>
              </a:rPr>
              <a:t>平台功能</a:t>
            </a:r>
            <a:endParaRPr lang="zh-CN" altLang="en-US" sz="3200" b="1" dirty="0">
              <a:latin typeface="Arial Black" panose="020B0A04020102090204" charset="0"/>
              <a:cs typeface="Arial Black" panose="020B0A04020102090204" charset="0"/>
            </a:endParaRPr>
          </a:p>
        </p:txBody>
      </p:sp>
      <p:sp>
        <p:nvSpPr>
          <p:cNvPr id="2" name="文本框 1"/>
          <p:cNvSpPr txBox="1"/>
          <p:nvPr/>
        </p:nvSpPr>
        <p:spPr>
          <a:xfrm>
            <a:off x="5591175" y="6544310"/>
            <a:ext cx="4064000" cy="368300"/>
          </a:xfrm>
          <a:prstGeom prst="rect">
            <a:avLst/>
          </a:prstGeom>
          <a:noFill/>
        </p:spPr>
        <p:txBody>
          <a:bodyPr wrap="square" rtlCol="0">
            <a:spAutoFit/>
          </a:bodyPr>
          <a:p>
            <a:endParaRPr lang="zh-CN" altLang="en-US"/>
          </a:p>
        </p:txBody>
      </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圆角矩形 13"/>
          <p:cNvSpPr/>
          <p:nvPr/>
        </p:nvSpPr>
        <p:spPr>
          <a:xfrm>
            <a:off x="360000" y="360000"/>
            <a:ext cx="4052570" cy="695960"/>
          </a:xfrm>
          <a:prstGeom prst="roundRect">
            <a:avLst>
              <a:gd name="adj" fmla="val 0"/>
            </a:avLst>
          </a:prstGeom>
          <a:no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l">
              <a:lnSpc>
                <a:spcPct val="130000"/>
              </a:lnSpc>
              <a:buClrTx/>
              <a:buSzTx/>
              <a:buFontTx/>
            </a:pPr>
            <a:r>
              <a:rPr lang="zh-CN" altLang="en-US" sz="2800" b="1" dirty="0">
                <a:solidFill>
                  <a:schemeClr val="tx1"/>
                </a:solidFill>
                <a:latin typeface="Arial" panose="020B0604020202020204" pitchFamily="34" charset="0"/>
                <a:cs typeface="Arial" panose="020B0604020202020204" pitchFamily="34" charset="0"/>
                <a:sym typeface="+mn-lt"/>
              </a:rPr>
              <a:t>平台功能</a:t>
            </a:r>
            <a:r>
              <a:rPr lang="en-US" altLang="zh-CN" sz="2800" b="1" dirty="0">
                <a:solidFill>
                  <a:schemeClr val="tx1"/>
                </a:solidFill>
                <a:latin typeface="Arial" panose="020B0604020202020204" pitchFamily="34" charset="0"/>
                <a:cs typeface="Arial" panose="020B0604020202020204" pitchFamily="34" charset="0"/>
                <a:sym typeface="+mn-lt"/>
              </a:rPr>
              <a:t> -- </a:t>
            </a:r>
            <a:r>
              <a:rPr lang="zh-CN" altLang="en-US" sz="2400" b="1" dirty="0">
                <a:solidFill>
                  <a:srgbClr val="008BFF"/>
                </a:solidFill>
                <a:latin typeface="Arial" panose="020B0604020202020204" pitchFamily="34" charset="0"/>
                <a:cs typeface="Arial" panose="020B0604020202020204" pitchFamily="34" charset="0"/>
                <a:sym typeface="+mn-lt"/>
              </a:rPr>
              <a:t>健康</a:t>
            </a:r>
            <a:r>
              <a:rPr lang="zh-CN" altLang="en-US" sz="2400" b="1" dirty="0">
                <a:solidFill>
                  <a:srgbClr val="008BFF"/>
                </a:solidFill>
                <a:latin typeface="Arial" panose="020B0604020202020204" pitchFamily="34" charset="0"/>
                <a:cs typeface="Arial" panose="020B0604020202020204" pitchFamily="34" charset="0"/>
                <a:sym typeface="+mn-lt"/>
              </a:rPr>
              <a:t>管理</a:t>
            </a:r>
            <a:endParaRPr lang="zh-CN" altLang="en-US" sz="2400" b="1" dirty="0">
              <a:solidFill>
                <a:srgbClr val="008BFF"/>
              </a:solidFill>
              <a:latin typeface="Arial" panose="020B0604020202020204" pitchFamily="34" charset="0"/>
              <a:cs typeface="Arial" panose="020B0604020202020204" pitchFamily="34" charset="0"/>
              <a:sym typeface="+mn-lt"/>
            </a:endParaRPr>
          </a:p>
        </p:txBody>
      </p:sp>
      <p:sp>
        <p:nvSpPr>
          <p:cNvPr id="5" name="文本框 4"/>
          <p:cNvSpPr txBox="1"/>
          <p:nvPr>
            <p:custDataLst>
              <p:tags r:id="rId1"/>
            </p:custDataLst>
          </p:nvPr>
        </p:nvSpPr>
        <p:spPr>
          <a:xfrm>
            <a:off x="550545" y="1127760"/>
            <a:ext cx="5193030" cy="1123950"/>
          </a:xfrm>
          <a:prstGeom prst="rect">
            <a:avLst/>
          </a:prstGeom>
          <a:solidFill>
            <a:schemeClr val="bg1"/>
          </a:solidFill>
        </p:spPr>
        <p:txBody>
          <a:bodyPr wrap="square" rtlCol="0">
            <a:spAutoFit/>
          </a:bodyPr>
          <a:p>
            <a:pPr indent="0" algn="l">
              <a:lnSpc>
                <a:spcPct val="140000"/>
              </a:lnSpc>
              <a:buFont typeface="Arial" panose="020B0604020202020204" pitchFamily="34" charset="0"/>
              <a:buNone/>
            </a:pPr>
            <a:r>
              <a:rPr lang="zh-CN" sz="1600" dirty="0">
                <a:solidFill>
                  <a:schemeClr val="bg1">
                    <a:lumMod val="50000"/>
                  </a:schemeClr>
                </a:solidFill>
                <a:latin typeface="微软雅黑 Light" panose="020B0502040204020203" charset="-122"/>
                <a:ea typeface="微软雅黑 Light" panose="020B0502040204020203" charset="-122"/>
                <a:sym typeface="+mn-ea"/>
              </a:rPr>
              <a:t>从</a:t>
            </a:r>
            <a:r>
              <a:rPr lang="zh-CN" sz="1600" b="1" dirty="0">
                <a:solidFill>
                  <a:schemeClr val="tx1"/>
                </a:solidFill>
                <a:latin typeface="微软雅黑 Light" panose="020B0502040204020203" charset="-122"/>
                <a:ea typeface="微软雅黑 Light" panose="020B0502040204020203" charset="-122"/>
                <a:sym typeface="+mn-ea"/>
              </a:rPr>
              <a:t>经济性</a:t>
            </a:r>
            <a:r>
              <a:rPr lang="zh-CN" sz="1600" dirty="0">
                <a:solidFill>
                  <a:schemeClr val="tx1"/>
                </a:solidFill>
                <a:latin typeface="微软雅黑 Light" panose="020B0502040204020203" charset="-122"/>
                <a:ea typeface="微软雅黑 Light" panose="020B0502040204020203" charset="-122"/>
                <a:sym typeface="+mn-ea"/>
              </a:rPr>
              <a:t>、</a:t>
            </a:r>
            <a:r>
              <a:rPr lang="zh-CN" sz="1600" b="1" dirty="0">
                <a:solidFill>
                  <a:schemeClr val="tx1"/>
                </a:solidFill>
                <a:latin typeface="微软雅黑 Light" panose="020B0502040204020203" charset="-122"/>
                <a:ea typeface="微软雅黑 Light" panose="020B0502040204020203" charset="-122"/>
                <a:sym typeface="+mn-ea"/>
              </a:rPr>
              <a:t>安全</a:t>
            </a:r>
            <a:r>
              <a:rPr lang="zh-CN" sz="1600" b="1" dirty="0">
                <a:latin typeface="微软雅黑 Light" panose="020B0502040204020203" charset="-122"/>
                <a:ea typeface="微软雅黑 Light" panose="020B0502040204020203" charset="-122"/>
                <a:sym typeface="+mn-ea"/>
              </a:rPr>
              <a:t>性</a:t>
            </a:r>
            <a:r>
              <a:rPr lang="zh-CN" sz="1600" dirty="0">
                <a:solidFill>
                  <a:schemeClr val="tx1"/>
                </a:solidFill>
                <a:latin typeface="微软雅黑 Light" panose="020B0502040204020203" charset="-122"/>
                <a:ea typeface="微软雅黑 Light" panose="020B0502040204020203" charset="-122"/>
                <a:sym typeface="+mn-ea"/>
              </a:rPr>
              <a:t>、</a:t>
            </a:r>
            <a:r>
              <a:rPr lang="zh-CN" sz="1600" b="1" dirty="0">
                <a:solidFill>
                  <a:schemeClr val="tx1"/>
                </a:solidFill>
                <a:latin typeface="微软雅黑 Light" panose="020B0502040204020203" charset="-122"/>
                <a:ea typeface="微软雅黑 Light" panose="020B0502040204020203" charset="-122"/>
                <a:sym typeface="+mn-ea"/>
              </a:rPr>
              <a:t>可靠性</a:t>
            </a:r>
            <a:r>
              <a:rPr lang="zh-CN" sz="1600" dirty="0">
                <a:solidFill>
                  <a:schemeClr val="tx1"/>
                </a:solidFill>
                <a:latin typeface="微软雅黑 Light" panose="020B0502040204020203" charset="-122"/>
                <a:ea typeface="微软雅黑 Light" panose="020B0502040204020203" charset="-122"/>
                <a:sym typeface="+mn-ea"/>
              </a:rPr>
              <a:t>、</a:t>
            </a:r>
            <a:r>
              <a:rPr lang="zh-CN" sz="1600" b="1" dirty="0">
                <a:solidFill>
                  <a:schemeClr val="tx1"/>
                </a:solidFill>
                <a:latin typeface="微软雅黑 Light" panose="020B0502040204020203" charset="-122"/>
                <a:ea typeface="微软雅黑 Light" panose="020B0502040204020203" charset="-122"/>
                <a:sym typeface="+mn-ea"/>
              </a:rPr>
              <a:t>绿色</a:t>
            </a:r>
            <a:r>
              <a:rPr lang="zh-CN" sz="1600" b="1" dirty="0">
                <a:latin typeface="微软雅黑 Light" panose="020B0502040204020203" charset="-122"/>
                <a:ea typeface="微软雅黑 Light" panose="020B0502040204020203" charset="-122"/>
                <a:sym typeface="+mn-ea"/>
              </a:rPr>
              <a:t>性</a:t>
            </a:r>
            <a:r>
              <a:rPr lang="zh-CN" sz="1600" dirty="0">
                <a:solidFill>
                  <a:schemeClr val="bg1">
                    <a:lumMod val="50000"/>
                  </a:schemeClr>
                </a:solidFill>
                <a:latin typeface="微软雅黑 Light" panose="020B0502040204020203" charset="-122"/>
                <a:ea typeface="微软雅黑 Light" panose="020B0502040204020203" charset="-122"/>
                <a:sym typeface="+mn-ea"/>
              </a:rPr>
              <a:t>四个维度实时分析当前工厂健康度，呈现</a:t>
            </a:r>
            <a:r>
              <a:rPr lang="zh-CN" sz="1600" b="1" dirty="0">
                <a:latin typeface="微软雅黑 Light" panose="020B0502040204020203" charset="-122"/>
                <a:ea typeface="微软雅黑 Light" panose="020B0502040204020203" charset="-122"/>
                <a:sym typeface="+mn-ea"/>
              </a:rPr>
              <a:t>量化指标健康指数</a:t>
            </a:r>
            <a:r>
              <a:rPr lang="zh-CN" sz="1600" dirty="0">
                <a:solidFill>
                  <a:schemeClr val="bg1">
                    <a:lumMod val="50000"/>
                  </a:schemeClr>
                </a:solidFill>
                <a:latin typeface="微软雅黑 Light" panose="020B0502040204020203" charset="-122"/>
                <a:ea typeface="微软雅黑 Light" panose="020B0502040204020203" charset="-122"/>
                <a:sym typeface="+mn-ea"/>
              </a:rPr>
              <a:t>，并分析异常，给出改善建议。</a:t>
            </a:r>
            <a:endParaRPr lang="zh-CN" altLang="en-US" sz="1600" dirty="0">
              <a:solidFill>
                <a:schemeClr val="bg1">
                  <a:lumMod val="50000"/>
                </a:schemeClr>
              </a:solidFill>
              <a:latin typeface="微软雅黑 Light" panose="020B0502040204020203" charset="-122"/>
              <a:ea typeface="微软雅黑 Light" panose="020B0502040204020203" charset="-122"/>
              <a:sym typeface="+mn-ea"/>
            </a:endParaRPr>
          </a:p>
        </p:txBody>
      </p:sp>
      <p:grpSp>
        <p:nvGrpSpPr>
          <p:cNvPr id="2" name="组合 1"/>
          <p:cNvGrpSpPr/>
          <p:nvPr/>
        </p:nvGrpSpPr>
        <p:grpSpPr>
          <a:xfrm>
            <a:off x="1223010" y="2542540"/>
            <a:ext cx="4507865" cy="1364615"/>
            <a:chOff x="1095" y="7577"/>
            <a:chExt cx="7099" cy="2149"/>
          </a:xfrm>
        </p:grpSpPr>
        <p:graphicFrame>
          <p:nvGraphicFramePr>
            <p:cNvPr id="3" name="对象 -2147482620"/>
            <p:cNvGraphicFramePr>
              <a:graphicFrameLocks noChangeAspect="1"/>
            </p:cNvGraphicFramePr>
            <p:nvPr>
              <p:custDataLst>
                <p:tags r:id="rId2"/>
              </p:custDataLst>
            </p:nvPr>
          </p:nvGraphicFramePr>
          <p:xfrm>
            <a:off x="1095" y="7590"/>
            <a:ext cx="2854" cy="360"/>
          </p:xfrm>
          <a:graphic>
            <a:graphicData uri="http://schemas.openxmlformats.org/presentationml/2006/ole">
              <mc:AlternateContent xmlns:mc="http://schemas.openxmlformats.org/markup-compatibility/2006">
                <mc:Choice xmlns:v="urn:schemas-microsoft-com:vml" Requires="v">
                  <p:oleObj spid="_x0000_s6" name="" r:id="rId3" imgW="1396365" imgH="254000" progId="Equation.DSMT4">
                    <p:embed/>
                  </p:oleObj>
                </mc:Choice>
                <mc:Fallback>
                  <p:oleObj name="" r:id="rId3" imgW="1396365" imgH="254000" progId="Equation.DSMT4">
                    <p:embed/>
                    <p:pic>
                      <p:nvPicPr>
                        <p:cNvPr id="0" name="对象 -2147482620"/>
                        <p:cNvPicPr/>
                        <p:nvPr/>
                      </p:nvPicPr>
                      <p:blipFill>
                        <a:blip r:embed="rId4"/>
                        <a:stretch>
                          <a:fillRect/>
                        </a:stretch>
                      </p:blipFill>
                      <p:spPr>
                        <a:xfrm>
                          <a:off x="1095" y="7590"/>
                          <a:ext cx="2854" cy="360"/>
                        </a:xfrm>
                        <a:prstGeom prst="rect">
                          <a:avLst/>
                        </a:prstGeom>
                        <a:noFill/>
                        <a:ln w="38100">
                          <a:noFill/>
                          <a:miter/>
                        </a:ln>
                      </p:spPr>
                    </p:pic>
                  </p:oleObj>
                </mc:Fallback>
              </mc:AlternateContent>
            </a:graphicData>
          </a:graphic>
        </p:graphicFrame>
        <p:graphicFrame>
          <p:nvGraphicFramePr>
            <p:cNvPr id="7" name="对象 -2147482583"/>
            <p:cNvGraphicFramePr>
              <a:graphicFrameLocks noChangeAspect="1"/>
            </p:cNvGraphicFramePr>
            <p:nvPr>
              <p:custDataLst>
                <p:tags r:id="rId5"/>
              </p:custDataLst>
            </p:nvPr>
          </p:nvGraphicFramePr>
          <p:xfrm>
            <a:off x="1095" y="8142"/>
            <a:ext cx="1680" cy="360"/>
          </p:xfrm>
          <a:graphic>
            <a:graphicData uri="http://schemas.openxmlformats.org/presentationml/2006/ole">
              <mc:AlternateContent xmlns:mc="http://schemas.openxmlformats.org/markup-compatibility/2006">
                <mc:Choice xmlns:v="urn:schemas-microsoft-com:vml" Requires="v">
                  <p:oleObj spid="_x0000_s8" name="" r:id="rId6" imgW="1078865" imgH="254000" progId="Equation.DSMT4">
                    <p:embed/>
                  </p:oleObj>
                </mc:Choice>
                <mc:Fallback>
                  <p:oleObj name="" r:id="rId6" imgW="1078865" imgH="254000" progId="Equation.DSMT4">
                    <p:embed/>
                    <p:pic>
                      <p:nvPicPr>
                        <p:cNvPr id="0" name="对象 -2147482583"/>
                        <p:cNvPicPr/>
                        <p:nvPr/>
                      </p:nvPicPr>
                      <p:blipFill>
                        <a:blip r:embed="rId7"/>
                        <a:stretch>
                          <a:fillRect/>
                        </a:stretch>
                      </p:blipFill>
                      <p:spPr>
                        <a:xfrm>
                          <a:off x="1095" y="8142"/>
                          <a:ext cx="1680" cy="360"/>
                        </a:xfrm>
                        <a:prstGeom prst="rect">
                          <a:avLst/>
                        </a:prstGeom>
                        <a:noFill/>
                        <a:ln w="38100">
                          <a:noFill/>
                          <a:miter/>
                        </a:ln>
                      </p:spPr>
                    </p:pic>
                  </p:oleObj>
                </mc:Fallback>
              </mc:AlternateContent>
            </a:graphicData>
          </a:graphic>
        </p:graphicFrame>
        <p:sp>
          <p:nvSpPr>
            <p:cNvPr id="11" name="文本框 10"/>
            <p:cNvSpPr txBox="1"/>
            <p:nvPr>
              <p:custDataLst>
                <p:tags r:id="rId8"/>
              </p:custDataLst>
            </p:nvPr>
          </p:nvSpPr>
          <p:spPr>
            <a:xfrm>
              <a:off x="3100" y="8149"/>
              <a:ext cx="3088" cy="386"/>
            </a:xfrm>
            <a:prstGeom prst="rect">
              <a:avLst/>
            </a:prstGeom>
            <a:noFill/>
          </p:spPr>
          <p:txBody>
            <a:bodyPr wrap="none" rtlCol="0">
              <a:spAutoFit/>
            </a:bodyPr>
            <a:p>
              <a:r>
                <a:rPr lang="zh-CN" altLang="en-US" sz="1000">
                  <a:solidFill>
                    <a:schemeClr val="bg1">
                      <a:lumMod val="50000"/>
                    </a:schemeClr>
                  </a:solidFill>
                </a:rPr>
                <a:t>人员安全、设备安全、信息安全</a:t>
              </a:r>
              <a:endParaRPr lang="zh-CN" altLang="en-US" sz="1000">
                <a:solidFill>
                  <a:schemeClr val="bg1">
                    <a:lumMod val="50000"/>
                  </a:schemeClr>
                </a:solidFill>
              </a:endParaRPr>
            </a:p>
          </p:txBody>
        </p:sp>
        <p:graphicFrame>
          <p:nvGraphicFramePr>
            <p:cNvPr id="9" name="对象 -2147482566"/>
            <p:cNvGraphicFramePr>
              <a:graphicFrameLocks noChangeAspect="1"/>
            </p:cNvGraphicFramePr>
            <p:nvPr>
              <p:custDataLst>
                <p:tags r:id="rId9"/>
              </p:custDataLst>
            </p:nvPr>
          </p:nvGraphicFramePr>
          <p:xfrm>
            <a:off x="1095" y="9246"/>
            <a:ext cx="3240" cy="480"/>
          </p:xfrm>
          <a:graphic>
            <a:graphicData uri="http://schemas.openxmlformats.org/presentationml/2006/ole">
              <mc:AlternateContent xmlns:mc="http://schemas.openxmlformats.org/markup-compatibility/2006">
                <mc:Choice xmlns:v="urn:schemas-microsoft-com:vml" Requires="v">
                  <p:oleObj spid="_x0000_s10" name="" r:id="rId10" imgW="2082800" imgH="279400" progId="Equation.DSMT4">
                    <p:embed/>
                  </p:oleObj>
                </mc:Choice>
                <mc:Fallback>
                  <p:oleObj name="" r:id="rId10" imgW="2082800" imgH="279400" progId="Equation.DSMT4">
                    <p:embed/>
                    <p:pic>
                      <p:nvPicPr>
                        <p:cNvPr id="0" name="对象 -2147482566"/>
                        <p:cNvPicPr/>
                        <p:nvPr/>
                      </p:nvPicPr>
                      <p:blipFill>
                        <a:blip r:embed="rId11"/>
                        <a:stretch>
                          <a:fillRect/>
                        </a:stretch>
                      </p:blipFill>
                      <p:spPr>
                        <a:xfrm>
                          <a:off x="1095" y="9246"/>
                          <a:ext cx="3240" cy="480"/>
                        </a:xfrm>
                        <a:prstGeom prst="rect">
                          <a:avLst/>
                        </a:prstGeom>
                        <a:noFill/>
                        <a:ln w="38100">
                          <a:noFill/>
                          <a:miter/>
                        </a:ln>
                      </p:spPr>
                    </p:pic>
                  </p:oleObj>
                </mc:Fallback>
              </mc:AlternateContent>
            </a:graphicData>
          </a:graphic>
        </p:graphicFrame>
        <p:graphicFrame>
          <p:nvGraphicFramePr>
            <p:cNvPr id="13" name="对象 -2147482563"/>
            <p:cNvGraphicFramePr>
              <a:graphicFrameLocks noChangeAspect="1"/>
            </p:cNvGraphicFramePr>
            <p:nvPr>
              <p:custDataLst>
                <p:tags r:id="rId12"/>
              </p:custDataLst>
            </p:nvPr>
          </p:nvGraphicFramePr>
          <p:xfrm>
            <a:off x="1095" y="8742"/>
            <a:ext cx="2464" cy="360"/>
          </p:xfrm>
          <a:graphic>
            <a:graphicData uri="http://schemas.openxmlformats.org/presentationml/2006/ole">
              <mc:AlternateContent xmlns:mc="http://schemas.openxmlformats.org/markup-compatibility/2006">
                <mc:Choice xmlns:v="urn:schemas-microsoft-com:vml" Requires="v">
                  <p:oleObj spid="_x0000_s14" name="" r:id="rId13" imgW="1574800" imgH="254000" progId="Equation.DSMT4">
                    <p:embed/>
                  </p:oleObj>
                </mc:Choice>
                <mc:Fallback>
                  <p:oleObj name="" r:id="rId13" imgW="1574800" imgH="254000" progId="Equation.DSMT4">
                    <p:embed/>
                    <p:pic>
                      <p:nvPicPr>
                        <p:cNvPr id="0" name="对象 -2147482563"/>
                        <p:cNvPicPr/>
                        <p:nvPr/>
                      </p:nvPicPr>
                      <p:blipFill>
                        <a:blip r:embed="rId14"/>
                        <a:stretch>
                          <a:fillRect/>
                        </a:stretch>
                      </p:blipFill>
                      <p:spPr>
                        <a:xfrm>
                          <a:off x="1095" y="8742"/>
                          <a:ext cx="2464" cy="360"/>
                        </a:xfrm>
                        <a:prstGeom prst="rect">
                          <a:avLst/>
                        </a:prstGeom>
                        <a:noFill/>
                        <a:ln w="38100">
                          <a:noFill/>
                          <a:miter/>
                        </a:ln>
                      </p:spPr>
                    </p:pic>
                  </p:oleObj>
                </mc:Fallback>
              </mc:AlternateContent>
            </a:graphicData>
          </a:graphic>
        </p:graphicFrame>
        <p:sp>
          <p:nvSpPr>
            <p:cNvPr id="15" name="文本框 14"/>
            <p:cNvSpPr txBox="1"/>
            <p:nvPr>
              <p:custDataLst>
                <p:tags r:id="rId15"/>
              </p:custDataLst>
            </p:nvPr>
          </p:nvSpPr>
          <p:spPr>
            <a:xfrm>
              <a:off x="3804" y="7577"/>
              <a:ext cx="4088" cy="386"/>
            </a:xfrm>
            <a:prstGeom prst="rect">
              <a:avLst/>
            </a:prstGeom>
            <a:noFill/>
          </p:spPr>
          <p:txBody>
            <a:bodyPr wrap="none" rtlCol="0">
              <a:spAutoFit/>
            </a:bodyPr>
            <a:p>
              <a:r>
                <a:rPr lang="zh-CN" altLang="en-US" sz="1000">
                  <a:solidFill>
                    <a:schemeClr val="bg1">
                      <a:lumMod val="50000"/>
                    </a:schemeClr>
                  </a:solidFill>
                </a:rPr>
                <a:t>改造成本、能耗费用、运维费用、管理费用</a:t>
              </a:r>
              <a:endParaRPr lang="zh-CN" altLang="en-US" sz="1000">
                <a:solidFill>
                  <a:schemeClr val="bg1">
                    <a:lumMod val="50000"/>
                  </a:schemeClr>
                </a:solidFill>
              </a:endParaRPr>
            </a:p>
          </p:txBody>
        </p:sp>
        <p:sp>
          <p:nvSpPr>
            <p:cNvPr id="16" name="文本框 15"/>
            <p:cNvSpPr txBox="1"/>
            <p:nvPr>
              <p:custDataLst>
                <p:tags r:id="rId16"/>
              </p:custDataLst>
            </p:nvPr>
          </p:nvSpPr>
          <p:spPr>
            <a:xfrm>
              <a:off x="4627" y="9293"/>
              <a:ext cx="1488" cy="386"/>
            </a:xfrm>
            <a:prstGeom prst="rect">
              <a:avLst/>
            </a:prstGeom>
            <a:noFill/>
          </p:spPr>
          <p:txBody>
            <a:bodyPr wrap="none" rtlCol="0">
              <a:spAutoFit/>
            </a:bodyPr>
            <a:p>
              <a:r>
                <a:rPr lang="zh-CN" altLang="en-US" sz="1000">
                  <a:solidFill>
                    <a:schemeClr val="bg1">
                      <a:lumMod val="50000"/>
                    </a:schemeClr>
                  </a:solidFill>
                </a:rPr>
                <a:t>三废、碳排放</a:t>
              </a:r>
              <a:endParaRPr lang="zh-CN" altLang="en-US" sz="1000">
                <a:solidFill>
                  <a:schemeClr val="bg1">
                    <a:lumMod val="50000"/>
                  </a:schemeClr>
                </a:solidFill>
              </a:endParaRPr>
            </a:p>
          </p:txBody>
        </p:sp>
        <p:sp>
          <p:nvSpPr>
            <p:cNvPr id="100" name="文本框 99"/>
            <p:cNvSpPr txBox="1"/>
            <p:nvPr>
              <p:custDataLst>
                <p:tags r:id="rId17"/>
              </p:custDataLst>
            </p:nvPr>
          </p:nvSpPr>
          <p:spPr>
            <a:xfrm>
              <a:off x="3595" y="8721"/>
              <a:ext cx="4599" cy="386"/>
            </a:xfrm>
            <a:prstGeom prst="rect">
              <a:avLst/>
            </a:prstGeom>
            <a:noFill/>
            <a:ln w="9525">
              <a:noFill/>
            </a:ln>
          </p:spPr>
          <p:txBody>
            <a:bodyPr wrap="square">
              <a:spAutoFit/>
            </a:bodyPr>
            <a:p>
              <a:pPr indent="0"/>
              <a:r>
                <a:rPr lang="zh-CN" sz="1000" b="0">
                  <a:solidFill>
                    <a:schemeClr val="bg1">
                      <a:lumMod val="50000"/>
                    </a:schemeClr>
                  </a:solidFill>
                  <a:latin typeface="微软雅黑" panose="020B0503020204020204" charset="-122"/>
                  <a:ea typeface="微软雅黑" panose="020B0503020204020204" charset="-122"/>
                  <a:cs typeface="微软雅黑" panose="020B0503020204020204" charset="-122"/>
                </a:rPr>
                <a:t>安全库存、维修管理、诊断管理、</a:t>
              </a:r>
              <a:r>
                <a:rPr lang="en-US" sz="1000" b="0">
                  <a:solidFill>
                    <a:schemeClr val="bg1">
                      <a:lumMod val="50000"/>
                    </a:schemeClr>
                  </a:solidFill>
                  <a:latin typeface="微软雅黑" panose="020B0503020204020204" charset="-122"/>
                  <a:ea typeface="微软雅黑" panose="020B0503020204020204" charset="-122"/>
                  <a:cs typeface="微软雅黑" panose="020B0503020204020204" charset="-122"/>
                </a:rPr>
                <a:t>CPK</a:t>
              </a:r>
              <a:r>
                <a:rPr lang="zh-CN" sz="1000" b="0">
                  <a:solidFill>
                    <a:schemeClr val="bg1">
                      <a:lumMod val="50000"/>
                    </a:schemeClr>
                  </a:solidFill>
                  <a:latin typeface="微软雅黑" panose="020B0503020204020204" charset="-122"/>
                  <a:ea typeface="微软雅黑" panose="020B0503020204020204" charset="-122"/>
                  <a:cs typeface="微软雅黑" panose="020B0503020204020204" charset="-122"/>
                </a:rPr>
                <a:t>及</a:t>
              </a:r>
              <a:r>
                <a:rPr lang="en-US" sz="1000" b="0">
                  <a:solidFill>
                    <a:schemeClr val="bg1">
                      <a:lumMod val="50000"/>
                    </a:schemeClr>
                  </a:solidFill>
                  <a:latin typeface="微软雅黑" panose="020B0503020204020204" charset="-122"/>
                  <a:ea typeface="微软雅黑" panose="020B0503020204020204" charset="-122"/>
                  <a:cs typeface="微软雅黑" panose="020B0503020204020204" charset="-122"/>
                </a:rPr>
                <a:t>FE</a:t>
              </a:r>
              <a:r>
                <a:rPr lang="zh-CN" sz="1000" b="0">
                  <a:solidFill>
                    <a:schemeClr val="bg1">
                      <a:lumMod val="50000"/>
                    </a:schemeClr>
                  </a:solidFill>
                  <a:latin typeface="微软雅黑" panose="020B0503020204020204" charset="-122"/>
                  <a:ea typeface="微软雅黑" panose="020B0503020204020204" charset="-122"/>
                  <a:cs typeface="微软雅黑" panose="020B0503020204020204" charset="-122"/>
                </a:rPr>
                <a:t>评价</a:t>
              </a:r>
              <a:endParaRPr lang="zh-CN" altLang="en-US" sz="1000" b="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grpSp>
      <p:sp>
        <p:nvSpPr>
          <p:cNvPr id="17" name="文本框 16"/>
          <p:cNvSpPr txBox="1"/>
          <p:nvPr>
            <p:custDataLst>
              <p:tags r:id="rId18"/>
            </p:custDataLst>
          </p:nvPr>
        </p:nvSpPr>
        <p:spPr>
          <a:xfrm>
            <a:off x="264795" y="2945765"/>
            <a:ext cx="1207135" cy="645160"/>
          </a:xfrm>
          <a:prstGeom prst="rect">
            <a:avLst/>
          </a:prstGeom>
          <a:noFill/>
        </p:spPr>
        <p:txBody>
          <a:bodyPr wrap="square" rtlCol="0">
            <a:spAutoFit/>
          </a:bodyPr>
          <a:p>
            <a:r>
              <a:rPr lang="en-US" altLang="zh-CN" b="1" dirty="0">
                <a:solidFill>
                  <a:srgbClr val="008BFF"/>
                </a:solidFill>
                <a:sym typeface="+mn-ea"/>
              </a:rPr>
              <a:t>健康</a:t>
            </a:r>
            <a:endParaRPr lang="en-US" altLang="zh-CN" b="1" dirty="0">
              <a:solidFill>
                <a:srgbClr val="008BFF"/>
              </a:solidFill>
              <a:sym typeface="+mn-ea"/>
            </a:endParaRPr>
          </a:p>
          <a:p>
            <a:r>
              <a:rPr lang="en-US" altLang="zh-CN" b="1" dirty="0">
                <a:solidFill>
                  <a:srgbClr val="008BFF"/>
                </a:solidFill>
                <a:sym typeface="+mn-ea"/>
              </a:rPr>
              <a:t>指数</a:t>
            </a:r>
            <a:endParaRPr lang="en-US" altLang="zh-CN" b="1" dirty="0">
              <a:solidFill>
                <a:srgbClr val="008BFF"/>
              </a:solidFill>
              <a:sym typeface="+mn-ea"/>
            </a:endParaRPr>
          </a:p>
        </p:txBody>
      </p:sp>
      <p:sp>
        <p:nvSpPr>
          <p:cNvPr id="19" name="左大括号 18"/>
          <p:cNvSpPr/>
          <p:nvPr>
            <p:custDataLst>
              <p:tags r:id="rId19"/>
            </p:custDataLst>
          </p:nvPr>
        </p:nvSpPr>
        <p:spPr>
          <a:xfrm>
            <a:off x="984885" y="2710180"/>
            <a:ext cx="171450" cy="1060450"/>
          </a:xfrm>
          <a:prstGeom prst="leftBrace">
            <a:avLst/>
          </a:prstGeom>
          <a:ln>
            <a:solidFill>
              <a:srgbClr val="008BFF"/>
            </a:solidFill>
          </a:ln>
        </p:spPr>
        <p:style>
          <a:lnRef idx="2">
            <a:schemeClr val="accent1"/>
          </a:lnRef>
          <a:fillRef idx="0">
            <a:schemeClr val="accent1"/>
          </a:fillRef>
          <a:effectRef idx="1">
            <a:schemeClr val="accent1"/>
          </a:effectRef>
          <a:fontRef idx="minor">
            <a:schemeClr val="tx1"/>
          </a:fontRef>
        </p:style>
        <p:txBody>
          <a:bodyPr rtlCol="0" anchor="ctr"/>
          <a:p>
            <a:pPr algn="ctr"/>
            <a:endParaRPr lang="zh-CN" altLang="en-US">
              <a:solidFill>
                <a:srgbClr val="008BFF"/>
              </a:solidFill>
            </a:endParaRPr>
          </a:p>
        </p:txBody>
      </p:sp>
      <p:sp>
        <p:nvSpPr>
          <p:cNvPr id="40" name="圆角矩形 39"/>
          <p:cNvSpPr/>
          <p:nvPr>
            <p:custDataLst>
              <p:tags r:id="rId20"/>
            </p:custDataLst>
          </p:nvPr>
        </p:nvSpPr>
        <p:spPr>
          <a:xfrm>
            <a:off x="7121525" y="2506345"/>
            <a:ext cx="1240790" cy="360045"/>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a:solidFill>
                  <a:schemeClr val="tx1"/>
                </a:solidFill>
              </a:rPr>
              <a:t>经济</a:t>
            </a:r>
            <a:r>
              <a:rPr lang="zh-CN" altLang="en-US" sz="1600">
                <a:solidFill>
                  <a:schemeClr val="tx1"/>
                </a:solidFill>
              </a:rPr>
              <a:t>性指标</a:t>
            </a:r>
            <a:endParaRPr lang="zh-CN" altLang="en-US" sz="1600">
              <a:solidFill>
                <a:schemeClr val="tx1"/>
              </a:solidFill>
            </a:endParaRPr>
          </a:p>
        </p:txBody>
      </p:sp>
      <p:sp>
        <p:nvSpPr>
          <p:cNvPr id="43" name="圆角矩形 42"/>
          <p:cNvSpPr/>
          <p:nvPr>
            <p:custDataLst>
              <p:tags r:id="rId21"/>
            </p:custDataLst>
          </p:nvPr>
        </p:nvSpPr>
        <p:spPr>
          <a:xfrm>
            <a:off x="7121525" y="3399790"/>
            <a:ext cx="1240790" cy="360045"/>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a:solidFill>
                  <a:schemeClr val="tx1"/>
                </a:solidFill>
              </a:rPr>
              <a:t>安全性指标</a:t>
            </a:r>
            <a:endParaRPr lang="zh-CN" altLang="en-US" sz="1600">
              <a:solidFill>
                <a:schemeClr val="tx1"/>
              </a:solidFill>
            </a:endParaRPr>
          </a:p>
        </p:txBody>
      </p:sp>
      <p:sp>
        <p:nvSpPr>
          <p:cNvPr id="44" name="圆角矩形 43"/>
          <p:cNvSpPr/>
          <p:nvPr>
            <p:custDataLst>
              <p:tags r:id="rId22"/>
            </p:custDataLst>
          </p:nvPr>
        </p:nvSpPr>
        <p:spPr>
          <a:xfrm>
            <a:off x="7121525" y="4293235"/>
            <a:ext cx="1240790" cy="360045"/>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a:solidFill>
                  <a:schemeClr val="tx1"/>
                </a:solidFill>
              </a:rPr>
              <a:t>可靠性指标</a:t>
            </a:r>
            <a:endParaRPr lang="zh-CN" altLang="en-US" sz="1600">
              <a:solidFill>
                <a:schemeClr val="tx1"/>
              </a:solidFill>
            </a:endParaRPr>
          </a:p>
        </p:txBody>
      </p:sp>
      <p:sp>
        <p:nvSpPr>
          <p:cNvPr id="45" name="圆角矩形 44"/>
          <p:cNvSpPr/>
          <p:nvPr>
            <p:custDataLst>
              <p:tags r:id="rId23"/>
            </p:custDataLst>
          </p:nvPr>
        </p:nvSpPr>
        <p:spPr>
          <a:xfrm>
            <a:off x="7121525" y="5186680"/>
            <a:ext cx="1240790" cy="360045"/>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a:solidFill>
                  <a:schemeClr val="tx1"/>
                </a:solidFill>
              </a:rPr>
              <a:t>绿色</a:t>
            </a:r>
            <a:r>
              <a:rPr lang="zh-CN" altLang="en-US" sz="1600">
                <a:solidFill>
                  <a:schemeClr val="tx1"/>
                </a:solidFill>
              </a:rPr>
              <a:t>性指标</a:t>
            </a:r>
            <a:endParaRPr lang="zh-CN" altLang="en-US" sz="1600">
              <a:solidFill>
                <a:schemeClr val="tx1"/>
              </a:solidFill>
            </a:endParaRPr>
          </a:p>
        </p:txBody>
      </p:sp>
      <p:sp>
        <p:nvSpPr>
          <p:cNvPr id="46" name="圆角矩形 45"/>
          <p:cNvSpPr/>
          <p:nvPr>
            <p:custDataLst>
              <p:tags r:id="rId24"/>
            </p:custDataLst>
          </p:nvPr>
        </p:nvSpPr>
        <p:spPr>
          <a:xfrm>
            <a:off x="9103172" y="2293620"/>
            <a:ext cx="1080135" cy="33909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6195" tIns="36195" rIns="36195" bIns="36195" rtlCol="0" anchor="ctr" anchorCtr="0">
            <a:noAutofit/>
          </a:bodyPr>
          <a:p>
            <a:pPr algn="ctr"/>
            <a:r>
              <a:rPr lang="zh-CN" altLang="en-US" sz="1600"/>
              <a:t>能源管理</a:t>
            </a:r>
            <a:endParaRPr lang="zh-CN" altLang="en-US" sz="1600"/>
          </a:p>
        </p:txBody>
      </p:sp>
      <p:sp>
        <p:nvSpPr>
          <p:cNvPr id="47" name="圆角矩形 46"/>
          <p:cNvSpPr/>
          <p:nvPr>
            <p:custDataLst>
              <p:tags r:id="rId25"/>
            </p:custDataLst>
          </p:nvPr>
        </p:nvSpPr>
        <p:spPr>
          <a:xfrm>
            <a:off x="9103172" y="2752725"/>
            <a:ext cx="1080135" cy="33909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6195" tIns="36195" rIns="36195" bIns="36195" rtlCol="0" anchor="ctr" anchorCtr="0">
            <a:noAutofit/>
          </a:bodyPr>
          <a:p>
            <a:pPr algn="ctr"/>
            <a:r>
              <a:rPr lang="zh-CN" altLang="en-US" sz="1600"/>
              <a:t>设备管理</a:t>
            </a:r>
            <a:endParaRPr lang="zh-CN" altLang="en-US" sz="1600"/>
          </a:p>
        </p:txBody>
      </p:sp>
      <p:sp>
        <p:nvSpPr>
          <p:cNvPr id="48" name="圆角矩形 47"/>
          <p:cNvSpPr/>
          <p:nvPr>
            <p:custDataLst>
              <p:tags r:id="rId26"/>
            </p:custDataLst>
          </p:nvPr>
        </p:nvSpPr>
        <p:spPr>
          <a:xfrm>
            <a:off x="9103172" y="3211830"/>
            <a:ext cx="1080135" cy="33909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6195" tIns="36195" rIns="36195" bIns="36195" rtlCol="0" anchor="ctr" anchorCtr="0">
            <a:noAutofit/>
          </a:bodyPr>
          <a:p>
            <a:pPr algn="ctr"/>
            <a:r>
              <a:rPr lang="zh-CN" altLang="en-US" sz="1600"/>
              <a:t>报修管理</a:t>
            </a:r>
            <a:endParaRPr lang="zh-CN" altLang="en-US" sz="1600"/>
          </a:p>
        </p:txBody>
      </p:sp>
      <p:sp>
        <p:nvSpPr>
          <p:cNvPr id="49" name="圆角矩形 48"/>
          <p:cNvSpPr/>
          <p:nvPr>
            <p:custDataLst>
              <p:tags r:id="rId27"/>
            </p:custDataLst>
          </p:nvPr>
        </p:nvSpPr>
        <p:spPr>
          <a:xfrm>
            <a:off x="9103172" y="3670935"/>
            <a:ext cx="1080135" cy="33909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6195" tIns="36195" rIns="36195" bIns="36195" rtlCol="0" anchor="ctr" anchorCtr="0">
            <a:noAutofit/>
          </a:bodyPr>
          <a:p>
            <a:pPr algn="ctr"/>
            <a:r>
              <a:rPr lang="zh-CN" altLang="en-US" sz="1600"/>
              <a:t>能碳管理</a:t>
            </a:r>
            <a:endParaRPr lang="zh-CN" altLang="en-US" sz="1600"/>
          </a:p>
        </p:txBody>
      </p:sp>
      <p:sp>
        <p:nvSpPr>
          <p:cNvPr id="50" name="圆角矩形 49"/>
          <p:cNvSpPr/>
          <p:nvPr>
            <p:custDataLst>
              <p:tags r:id="rId28"/>
            </p:custDataLst>
          </p:nvPr>
        </p:nvSpPr>
        <p:spPr>
          <a:xfrm>
            <a:off x="9103172" y="4130040"/>
            <a:ext cx="1080135" cy="33909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6195" tIns="36195" rIns="36195" bIns="36195" rtlCol="0" anchor="ctr" anchorCtr="0">
            <a:noAutofit/>
          </a:bodyPr>
          <a:p>
            <a:pPr algn="ctr"/>
            <a:r>
              <a:rPr lang="zh-CN" altLang="en-US" sz="1600"/>
              <a:t>安全管理</a:t>
            </a:r>
            <a:endParaRPr lang="zh-CN" altLang="en-US" sz="1600"/>
          </a:p>
        </p:txBody>
      </p:sp>
      <p:sp>
        <p:nvSpPr>
          <p:cNvPr id="51" name="圆角矩形 50"/>
          <p:cNvSpPr/>
          <p:nvPr>
            <p:custDataLst>
              <p:tags r:id="rId29"/>
            </p:custDataLst>
          </p:nvPr>
        </p:nvSpPr>
        <p:spPr>
          <a:xfrm>
            <a:off x="9103172" y="4589145"/>
            <a:ext cx="1080135" cy="33909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6195" tIns="36195" rIns="36195" bIns="36195" rtlCol="0" anchor="ctr" anchorCtr="0">
            <a:noAutofit/>
          </a:bodyPr>
          <a:p>
            <a:pPr algn="ctr"/>
            <a:r>
              <a:rPr lang="zh-CN" altLang="en-US" sz="1600"/>
              <a:t>项目管理</a:t>
            </a:r>
            <a:endParaRPr lang="zh-CN" altLang="en-US" sz="1600"/>
          </a:p>
        </p:txBody>
      </p:sp>
      <p:sp>
        <p:nvSpPr>
          <p:cNvPr id="52" name="圆角矩形 51"/>
          <p:cNvSpPr/>
          <p:nvPr>
            <p:custDataLst>
              <p:tags r:id="rId30"/>
            </p:custDataLst>
          </p:nvPr>
        </p:nvSpPr>
        <p:spPr>
          <a:xfrm>
            <a:off x="9103172" y="5048250"/>
            <a:ext cx="1080135" cy="33909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6195" tIns="36195" rIns="36195" bIns="36195" rtlCol="0" anchor="ctr" anchorCtr="0">
            <a:noAutofit/>
          </a:bodyPr>
          <a:p>
            <a:pPr algn="ctr"/>
            <a:r>
              <a:rPr lang="zh-CN" altLang="en-US" sz="1600"/>
              <a:t>诊断管理</a:t>
            </a:r>
            <a:endParaRPr lang="zh-CN" altLang="en-US" sz="1600"/>
          </a:p>
        </p:txBody>
      </p:sp>
      <p:cxnSp>
        <p:nvCxnSpPr>
          <p:cNvPr id="53" name="直接箭头连接符 52"/>
          <p:cNvCxnSpPr>
            <a:stCxn id="40" idx="1"/>
            <a:endCxn id="57" idx="3"/>
          </p:cNvCxnSpPr>
          <p:nvPr>
            <p:custDataLst>
              <p:tags r:id="rId31"/>
            </p:custDataLst>
          </p:nvPr>
        </p:nvCxnSpPr>
        <p:spPr>
          <a:xfrm flipH="1">
            <a:off x="6683375" y="2686685"/>
            <a:ext cx="438150" cy="1214755"/>
          </a:xfrm>
          <a:prstGeom prst="straightConnector1">
            <a:avLst/>
          </a:prstGeom>
          <a:ln w="9525">
            <a:solidFill>
              <a:srgbClr val="78AEB4"/>
            </a:solidFill>
            <a:tailEnd type="arrow" w="med" len="med"/>
          </a:ln>
        </p:spPr>
        <p:style>
          <a:lnRef idx="1">
            <a:schemeClr val="accent2"/>
          </a:lnRef>
          <a:fillRef idx="0">
            <a:schemeClr val="accent2"/>
          </a:fillRef>
          <a:effectRef idx="0">
            <a:schemeClr val="accent2"/>
          </a:effectRef>
          <a:fontRef idx="minor">
            <a:schemeClr val="tx1"/>
          </a:fontRef>
        </p:style>
      </p:cxnSp>
      <p:cxnSp>
        <p:nvCxnSpPr>
          <p:cNvPr id="54" name="直接箭头连接符 53"/>
          <p:cNvCxnSpPr>
            <a:stCxn id="43" idx="1"/>
            <a:endCxn id="57" idx="3"/>
          </p:cNvCxnSpPr>
          <p:nvPr>
            <p:custDataLst>
              <p:tags r:id="rId32"/>
            </p:custDataLst>
          </p:nvPr>
        </p:nvCxnSpPr>
        <p:spPr>
          <a:xfrm flipH="1">
            <a:off x="6683375" y="3580190"/>
            <a:ext cx="438150" cy="321310"/>
          </a:xfrm>
          <a:prstGeom prst="straightConnector1">
            <a:avLst/>
          </a:prstGeom>
          <a:ln w="9525">
            <a:solidFill>
              <a:srgbClr val="78AEB4"/>
            </a:solidFill>
            <a:tailEnd type="arrow" w="med" len="med"/>
          </a:ln>
        </p:spPr>
        <p:style>
          <a:lnRef idx="1">
            <a:schemeClr val="accent2"/>
          </a:lnRef>
          <a:fillRef idx="0">
            <a:schemeClr val="accent2"/>
          </a:fillRef>
          <a:effectRef idx="0">
            <a:schemeClr val="accent2"/>
          </a:effectRef>
          <a:fontRef idx="minor">
            <a:schemeClr val="tx1"/>
          </a:fontRef>
        </p:style>
      </p:cxnSp>
      <p:cxnSp>
        <p:nvCxnSpPr>
          <p:cNvPr id="55" name="直接箭头连接符 54"/>
          <p:cNvCxnSpPr>
            <a:stCxn id="44" idx="1"/>
            <a:endCxn id="57" idx="3"/>
          </p:cNvCxnSpPr>
          <p:nvPr>
            <p:custDataLst>
              <p:tags r:id="rId33"/>
            </p:custDataLst>
          </p:nvPr>
        </p:nvCxnSpPr>
        <p:spPr>
          <a:xfrm flipH="1" flipV="1">
            <a:off x="6683375" y="3901440"/>
            <a:ext cx="438150" cy="572135"/>
          </a:xfrm>
          <a:prstGeom prst="straightConnector1">
            <a:avLst/>
          </a:prstGeom>
          <a:ln w="9525">
            <a:solidFill>
              <a:srgbClr val="78AEB4"/>
            </a:solidFill>
            <a:tailEnd type="arrow" w="med" len="med"/>
          </a:ln>
        </p:spPr>
        <p:style>
          <a:lnRef idx="1">
            <a:schemeClr val="accent2"/>
          </a:lnRef>
          <a:fillRef idx="0">
            <a:schemeClr val="accent2"/>
          </a:fillRef>
          <a:effectRef idx="0">
            <a:schemeClr val="accent2"/>
          </a:effectRef>
          <a:fontRef idx="minor">
            <a:schemeClr val="tx1"/>
          </a:fontRef>
        </p:style>
      </p:cxnSp>
      <p:cxnSp>
        <p:nvCxnSpPr>
          <p:cNvPr id="56" name="直接箭头连接符 55"/>
          <p:cNvCxnSpPr>
            <a:stCxn id="45" idx="1"/>
            <a:endCxn id="57" idx="3"/>
          </p:cNvCxnSpPr>
          <p:nvPr>
            <p:custDataLst>
              <p:tags r:id="rId34"/>
            </p:custDataLst>
          </p:nvPr>
        </p:nvCxnSpPr>
        <p:spPr>
          <a:xfrm flipH="1" flipV="1">
            <a:off x="6683375" y="3901440"/>
            <a:ext cx="438150" cy="1465580"/>
          </a:xfrm>
          <a:prstGeom prst="straightConnector1">
            <a:avLst/>
          </a:prstGeom>
          <a:ln w="9525">
            <a:solidFill>
              <a:srgbClr val="78AEB4"/>
            </a:solidFill>
            <a:tailEnd type="arrow" w="med" len="med"/>
          </a:ln>
        </p:spPr>
        <p:style>
          <a:lnRef idx="1">
            <a:schemeClr val="accent2"/>
          </a:lnRef>
          <a:fillRef idx="0">
            <a:schemeClr val="accent2"/>
          </a:fillRef>
          <a:effectRef idx="0">
            <a:schemeClr val="accent2"/>
          </a:effectRef>
          <a:fontRef idx="minor">
            <a:schemeClr val="tx1"/>
          </a:fontRef>
        </p:style>
      </p:cxnSp>
      <p:sp>
        <p:nvSpPr>
          <p:cNvPr id="57" name="圆角矩形 56"/>
          <p:cNvSpPr/>
          <p:nvPr>
            <p:custDataLst>
              <p:tags r:id="rId35"/>
            </p:custDataLst>
          </p:nvPr>
        </p:nvSpPr>
        <p:spPr>
          <a:xfrm>
            <a:off x="6176645" y="3079115"/>
            <a:ext cx="506730" cy="1644650"/>
          </a:xfrm>
          <a:prstGeom prst="roundRect">
            <a:avLst/>
          </a:prstGeom>
          <a:solidFill>
            <a:schemeClr val="accent1">
              <a:lumMod val="60000"/>
              <a:lumOff val="40000"/>
            </a:schemeClr>
          </a:solidFill>
          <a:ln w="1270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a:t>资产健康指数</a:t>
            </a:r>
            <a:endParaRPr lang="zh-CN" altLang="en-US" sz="1600" b="1"/>
          </a:p>
        </p:txBody>
      </p:sp>
      <p:cxnSp>
        <p:nvCxnSpPr>
          <p:cNvPr id="58" name="直接箭头连接符 57"/>
          <p:cNvCxnSpPr>
            <a:stCxn id="46" idx="1"/>
            <a:endCxn id="40" idx="3"/>
          </p:cNvCxnSpPr>
          <p:nvPr>
            <p:custDataLst>
              <p:tags r:id="rId36"/>
            </p:custDataLst>
          </p:nvPr>
        </p:nvCxnSpPr>
        <p:spPr>
          <a:xfrm flipH="1">
            <a:off x="8362315" y="2463165"/>
            <a:ext cx="741045" cy="223520"/>
          </a:xfrm>
          <a:prstGeom prst="straightConnector1">
            <a:avLst/>
          </a:prstGeom>
          <a:ln w="9525">
            <a:solidFill>
              <a:srgbClr val="78AEB4"/>
            </a:solidFill>
            <a:tailEnd type="arrow" w="med" len="med"/>
          </a:ln>
        </p:spPr>
        <p:style>
          <a:lnRef idx="1">
            <a:schemeClr val="accent2"/>
          </a:lnRef>
          <a:fillRef idx="0">
            <a:schemeClr val="accent2"/>
          </a:fillRef>
          <a:effectRef idx="0">
            <a:schemeClr val="accent2"/>
          </a:effectRef>
          <a:fontRef idx="minor">
            <a:schemeClr val="tx1"/>
          </a:fontRef>
        </p:style>
      </p:cxnSp>
      <p:cxnSp>
        <p:nvCxnSpPr>
          <p:cNvPr id="60" name="直接箭头连接符 59"/>
          <p:cNvCxnSpPr>
            <a:stCxn id="47" idx="1"/>
            <a:endCxn id="40" idx="3"/>
          </p:cNvCxnSpPr>
          <p:nvPr>
            <p:custDataLst>
              <p:tags r:id="rId37"/>
            </p:custDataLst>
          </p:nvPr>
        </p:nvCxnSpPr>
        <p:spPr>
          <a:xfrm flipH="1" flipV="1">
            <a:off x="8362315" y="2686685"/>
            <a:ext cx="741045" cy="235585"/>
          </a:xfrm>
          <a:prstGeom prst="straightConnector1">
            <a:avLst/>
          </a:prstGeom>
          <a:ln w="9525">
            <a:solidFill>
              <a:srgbClr val="78AEB4"/>
            </a:solidFill>
            <a:tailEnd type="arrow" w="med" len="med"/>
          </a:ln>
        </p:spPr>
        <p:style>
          <a:lnRef idx="1">
            <a:schemeClr val="accent2"/>
          </a:lnRef>
          <a:fillRef idx="0">
            <a:schemeClr val="accent2"/>
          </a:fillRef>
          <a:effectRef idx="0">
            <a:schemeClr val="accent2"/>
          </a:effectRef>
          <a:fontRef idx="minor">
            <a:schemeClr val="tx1"/>
          </a:fontRef>
        </p:style>
      </p:cxnSp>
      <p:cxnSp>
        <p:nvCxnSpPr>
          <p:cNvPr id="61" name="直接箭头连接符 60"/>
          <p:cNvCxnSpPr>
            <a:stCxn id="48" idx="1"/>
            <a:endCxn id="40" idx="3"/>
          </p:cNvCxnSpPr>
          <p:nvPr>
            <p:custDataLst>
              <p:tags r:id="rId38"/>
            </p:custDataLst>
          </p:nvPr>
        </p:nvCxnSpPr>
        <p:spPr>
          <a:xfrm flipH="1" flipV="1">
            <a:off x="8362315" y="2686685"/>
            <a:ext cx="741045" cy="694690"/>
          </a:xfrm>
          <a:prstGeom prst="straightConnector1">
            <a:avLst/>
          </a:prstGeom>
          <a:ln w="9525">
            <a:solidFill>
              <a:srgbClr val="78AEB4"/>
            </a:solidFill>
            <a:tailEnd type="arrow" w="med" len="med"/>
          </a:ln>
        </p:spPr>
        <p:style>
          <a:lnRef idx="1">
            <a:schemeClr val="accent2"/>
          </a:lnRef>
          <a:fillRef idx="0">
            <a:schemeClr val="accent2"/>
          </a:fillRef>
          <a:effectRef idx="0">
            <a:schemeClr val="accent2"/>
          </a:effectRef>
          <a:fontRef idx="minor">
            <a:schemeClr val="tx1"/>
          </a:fontRef>
        </p:style>
      </p:cxnSp>
      <p:cxnSp>
        <p:nvCxnSpPr>
          <p:cNvPr id="62" name="直接箭头连接符 61"/>
          <p:cNvCxnSpPr>
            <a:stCxn id="49" idx="1"/>
            <a:endCxn id="40" idx="3"/>
          </p:cNvCxnSpPr>
          <p:nvPr>
            <p:custDataLst>
              <p:tags r:id="rId39"/>
            </p:custDataLst>
          </p:nvPr>
        </p:nvCxnSpPr>
        <p:spPr>
          <a:xfrm flipH="1" flipV="1">
            <a:off x="8362315" y="2686685"/>
            <a:ext cx="741045" cy="1153795"/>
          </a:xfrm>
          <a:prstGeom prst="straightConnector1">
            <a:avLst/>
          </a:prstGeom>
          <a:ln w="9525">
            <a:solidFill>
              <a:srgbClr val="78AEB4"/>
            </a:solidFill>
            <a:tailEnd type="arrow" w="med" len="med"/>
          </a:ln>
        </p:spPr>
        <p:style>
          <a:lnRef idx="1">
            <a:schemeClr val="accent2"/>
          </a:lnRef>
          <a:fillRef idx="0">
            <a:schemeClr val="accent2"/>
          </a:fillRef>
          <a:effectRef idx="0">
            <a:schemeClr val="accent2"/>
          </a:effectRef>
          <a:fontRef idx="minor">
            <a:schemeClr val="tx1"/>
          </a:fontRef>
        </p:style>
      </p:cxnSp>
      <p:cxnSp>
        <p:nvCxnSpPr>
          <p:cNvPr id="63" name="直接箭头连接符 62"/>
          <p:cNvCxnSpPr>
            <a:stCxn id="50" idx="1"/>
            <a:endCxn id="40" idx="3"/>
          </p:cNvCxnSpPr>
          <p:nvPr>
            <p:custDataLst>
              <p:tags r:id="rId40"/>
            </p:custDataLst>
          </p:nvPr>
        </p:nvCxnSpPr>
        <p:spPr>
          <a:xfrm flipH="1" flipV="1">
            <a:off x="8362315" y="2686685"/>
            <a:ext cx="741045" cy="1612900"/>
          </a:xfrm>
          <a:prstGeom prst="straightConnector1">
            <a:avLst/>
          </a:prstGeom>
          <a:ln w="9525">
            <a:solidFill>
              <a:srgbClr val="78AEB4"/>
            </a:solidFill>
            <a:tailEnd type="arrow" w="med" len="med"/>
          </a:ln>
        </p:spPr>
        <p:style>
          <a:lnRef idx="1">
            <a:schemeClr val="accent2"/>
          </a:lnRef>
          <a:fillRef idx="0">
            <a:schemeClr val="accent2"/>
          </a:fillRef>
          <a:effectRef idx="0">
            <a:schemeClr val="accent2"/>
          </a:effectRef>
          <a:fontRef idx="minor">
            <a:schemeClr val="tx1"/>
          </a:fontRef>
        </p:style>
      </p:cxnSp>
      <p:cxnSp>
        <p:nvCxnSpPr>
          <p:cNvPr id="64" name="直接箭头连接符 63"/>
          <p:cNvCxnSpPr>
            <a:stCxn id="51" idx="1"/>
            <a:endCxn id="40" idx="3"/>
          </p:cNvCxnSpPr>
          <p:nvPr>
            <p:custDataLst>
              <p:tags r:id="rId41"/>
            </p:custDataLst>
          </p:nvPr>
        </p:nvCxnSpPr>
        <p:spPr>
          <a:xfrm flipH="1" flipV="1">
            <a:off x="8362315" y="2686685"/>
            <a:ext cx="741045" cy="2072005"/>
          </a:xfrm>
          <a:prstGeom prst="straightConnector1">
            <a:avLst/>
          </a:prstGeom>
          <a:ln w="9525">
            <a:solidFill>
              <a:srgbClr val="78AEB4"/>
            </a:solidFill>
            <a:tailEnd type="arrow" w="med" len="med"/>
          </a:ln>
        </p:spPr>
        <p:style>
          <a:lnRef idx="1">
            <a:schemeClr val="accent2"/>
          </a:lnRef>
          <a:fillRef idx="0">
            <a:schemeClr val="accent2"/>
          </a:fillRef>
          <a:effectRef idx="0">
            <a:schemeClr val="accent2"/>
          </a:effectRef>
          <a:fontRef idx="minor">
            <a:schemeClr val="tx1"/>
          </a:fontRef>
        </p:style>
      </p:cxnSp>
      <p:cxnSp>
        <p:nvCxnSpPr>
          <p:cNvPr id="65" name="直接箭头连接符 64"/>
          <p:cNvCxnSpPr>
            <a:stCxn id="52" idx="1"/>
            <a:endCxn id="40" idx="3"/>
          </p:cNvCxnSpPr>
          <p:nvPr>
            <p:custDataLst>
              <p:tags r:id="rId42"/>
            </p:custDataLst>
          </p:nvPr>
        </p:nvCxnSpPr>
        <p:spPr>
          <a:xfrm flipH="1" flipV="1">
            <a:off x="8362315" y="2686685"/>
            <a:ext cx="741045" cy="2531110"/>
          </a:xfrm>
          <a:prstGeom prst="straightConnector1">
            <a:avLst/>
          </a:prstGeom>
          <a:ln w="9525">
            <a:solidFill>
              <a:srgbClr val="78AEB4"/>
            </a:solidFill>
            <a:tailEnd type="arrow" w="med" len="med"/>
          </a:ln>
        </p:spPr>
        <p:style>
          <a:lnRef idx="1">
            <a:schemeClr val="accent2"/>
          </a:lnRef>
          <a:fillRef idx="0">
            <a:schemeClr val="accent2"/>
          </a:fillRef>
          <a:effectRef idx="0">
            <a:schemeClr val="accent2"/>
          </a:effectRef>
          <a:fontRef idx="minor">
            <a:schemeClr val="tx1"/>
          </a:fontRef>
        </p:style>
      </p:cxnSp>
      <p:cxnSp>
        <p:nvCxnSpPr>
          <p:cNvPr id="66" name="直接箭头连接符 65"/>
          <p:cNvCxnSpPr>
            <a:stCxn id="46" idx="1"/>
            <a:endCxn id="43" idx="3"/>
          </p:cNvCxnSpPr>
          <p:nvPr>
            <p:custDataLst>
              <p:tags r:id="rId43"/>
            </p:custDataLst>
          </p:nvPr>
        </p:nvCxnSpPr>
        <p:spPr>
          <a:xfrm flipH="1">
            <a:off x="8362315" y="2462848"/>
            <a:ext cx="741045" cy="1116965"/>
          </a:xfrm>
          <a:prstGeom prst="straightConnector1">
            <a:avLst/>
          </a:prstGeom>
          <a:ln w="9525">
            <a:solidFill>
              <a:srgbClr val="78AEB4"/>
            </a:solidFill>
            <a:tailEnd type="arrow" w="med" len="med"/>
          </a:ln>
        </p:spPr>
        <p:style>
          <a:lnRef idx="1">
            <a:schemeClr val="accent2"/>
          </a:lnRef>
          <a:fillRef idx="0">
            <a:schemeClr val="accent2"/>
          </a:fillRef>
          <a:effectRef idx="0">
            <a:schemeClr val="accent2"/>
          </a:effectRef>
          <a:fontRef idx="minor">
            <a:schemeClr val="tx1"/>
          </a:fontRef>
        </p:style>
      </p:cxnSp>
      <p:cxnSp>
        <p:nvCxnSpPr>
          <p:cNvPr id="67" name="直接箭头连接符 66"/>
          <p:cNvCxnSpPr>
            <a:stCxn id="47" idx="1"/>
            <a:endCxn id="43" idx="3"/>
          </p:cNvCxnSpPr>
          <p:nvPr>
            <p:custDataLst>
              <p:tags r:id="rId44"/>
            </p:custDataLst>
          </p:nvPr>
        </p:nvCxnSpPr>
        <p:spPr>
          <a:xfrm flipH="1">
            <a:off x="8362315" y="2921953"/>
            <a:ext cx="741045" cy="657860"/>
          </a:xfrm>
          <a:prstGeom prst="straightConnector1">
            <a:avLst/>
          </a:prstGeom>
          <a:ln w="9525">
            <a:solidFill>
              <a:srgbClr val="78AEB4"/>
            </a:solidFill>
            <a:tailEnd type="arrow" w="med" len="med"/>
          </a:ln>
        </p:spPr>
        <p:style>
          <a:lnRef idx="1">
            <a:schemeClr val="accent2"/>
          </a:lnRef>
          <a:fillRef idx="0">
            <a:schemeClr val="accent2"/>
          </a:fillRef>
          <a:effectRef idx="0">
            <a:schemeClr val="accent2"/>
          </a:effectRef>
          <a:fontRef idx="minor">
            <a:schemeClr val="tx1"/>
          </a:fontRef>
        </p:style>
      </p:cxnSp>
      <p:cxnSp>
        <p:nvCxnSpPr>
          <p:cNvPr id="68" name="直接箭头连接符 67"/>
          <p:cNvCxnSpPr>
            <a:stCxn id="48" idx="1"/>
            <a:endCxn id="43" idx="3"/>
          </p:cNvCxnSpPr>
          <p:nvPr>
            <p:custDataLst>
              <p:tags r:id="rId45"/>
            </p:custDataLst>
          </p:nvPr>
        </p:nvCxnSpPr>
        <p:spPr>
          <a:xfrm flipH="1">
            <a:off x="8362315" y="3381058"/>
            <a:ext cx="741045" cy="198755"/>
          </a:xfrm>
          <a:prstGeom prst="straightConnector1">
            <a:avLst/>
          </a:prstGeom>
          <a:ln w="9525">
            <a:solidFill>
              <a:srgbClr val="78AEB4"/>
            </a:solidFill>
            <a:tailEnd type="arrow" w="med" len="med"/>
          </a:ln>
        </p:spPr>
        <p:style>
          <a:lnRef idx="1">
            <a:schemeClr val="accent2"/>
          </a:lnRef>
          <a:fillRef idx="0">
            <a:schemeClr val="accent2"/>
          </a:fillRef>
          <a:effectRef idx="0">
            <a:schemeClr val="accent2"/>
          </a:effectRef>
          <a:fontRef idx="minor">
            <a:schemeClr val="tx1"/>
          </a:fontRef>
        </p:style>
      </p:cxnSp>
      <p:cxnSp>
        <p:nvCxnSpPr>
          <p:cNvPr id="69" name="直接箭头连接符 68"/>
          <p:cNvCxnSpPr>
            <a:stCxn id="49" idx="1"/>
            <a:endCxn id="43" idx="3"/>
          </p:cNvCxnSpPr>
          <p:nvPr>
            <p:custDataLst>
              <p:tags r:id="rId46"/>
            </p:custDataLst>
          </p:nvPr>
        </p:nvCxnSpPr>
        <p:spPr>
          <a:xfrm flipH="1" flipV="1">
            <a:off x="8362315" y="3579813"/>
            <a:ext cx="741045" cy="260350"/>
          </a:xfrm>
          <a:prstGeom prst="straightConnector1">
            <a:avLst/>
          </a:prstGeom>
          <a:ln w="9525">
            <a:solidFill>
              <a:srgbClr val="78AEB4"/>
            </a:solidFill>
            <a:tailEnd type="arrow" w="med" len="med"/>
          </a:ln>
        </p:spPr>
        <p:style>
          <a:lnRef idx="1">
            <a:schemeClr val="accent2"/>
          </a:lnRef>
          <a:fillRef idx="0">
            <a:schemeClr val="accent2"/>
          </a:fillRef>
          <a:effectRef idx="0">
            <a:schemeClr val="accent2"/>
          </a:effectRef>
          <a:fontRef idx="minor">
            <a:schemeClr val="tx1"/>
          </a:fontRef>
        </p:style>
      </p:cxnSp>
      <p:cxnSp>
        <p:nvCxnSpPr>
          <p:cNvPr id="70" name="直接箭头连接符 69"/>
          <p:cNvCxnSpPr>
            <a:stCxn id="50" idx="1"/>
            <a:endCxn id="43" idx="3"/>
          </p:cNvCxnSpPr>
          <p:nvPr>
            <p:custDataLst>
              <p:tags r:id="rId47"/>
            </p:custDataLst>
          </p:nvPr>
        </p:nvCxnSpPr>
        <p:spPr>
          <a:xfrm flipH="1" flipV="1">
            <a:off x="8362315" y="3579813"/>
            <a:ext cx="741045" cy="719455"/>
          </a:xfrm>
          <a:prstGeom prst="straightConnector1">
            <a:avLst/>
          </a:prstGeom>
          <a:ln w="9525">
            <a:solidFill>
              <a:srgbClr val="78AEB4"/>
            </a:solidFill>
            <a:tailEnd type="arrow" w="med" len="med"/>
          </a:ln>
        </p:spPr>
        <p:style>
          <a:lnRef idx="1">
            <a:schemeClr val="accent2"/>
          </a:lnRef>
          <a:fillRef idx="0">
            <a:schemeClr val="accent2"/>
          </a:fillRef>
          <a:effectRef idx="0">
            <a:schemeClr val="accent2"/>
          </a:effectRef>
          <a:fontRef idx="minor">
            <a:schemeClr val="tx1"/>
          </a:fontRef>
        </p:style>
      </p:cxnSp>
      <p:cxnSp>
        <p:nvCxnSpPr>
          <p:cNvPr id="71" name="直接箭头连接符 70"/>
          <p:cNvCxnSpPr>
            <a:stCxn id="52" idx="1"/>
            <a:endCxn id="43" idx="3"/>
          </p:cNvCxnSpPr>
          <p:nvPr>
            <p:custDataLst>
              <p:tags r:id="rId48"/>
            </p:custDataLst>
          </p:nvPr>
        </p:nvCxnSpPr>
        <p:spPr>
          <a:xfrm flipH="1" flipV="1">
            <a:off x="8362315" y="3579813"/>
            <a:ext cx="741045" cy="1637665"/>
          </a:xfrm>
          <a:prstGeom prst="straightConnector1">
            <a:avLst/>
          </a:prstGeom>
          <a:ln w="9525">
            <a:solidFill>
              <a:srgbClr val="78AEB4"/>
            </a:solidFill>
            <a:tailEnd type="arrow" w="med" len="med"/>
          </a:ln>
        </p:spPr>
        <p:style>
          <a:lnRef idx="1">
            <a:schemeClr val="accent2"/>
          </a:lnRef>
          <a:fillRef idx="0">
            <a:schemeClr val="accent2"/>
          </a:fillRef>
          <a:effectRef idx="0">
            <a:schemeClr val="accent2"/>
          </a:effectRef>
          <a:fontRef idx="minor">
            <a:schemeClr val="tx1"/>
          </a:fontRef>
        </p:style>
      </p:cxnSp>
      <p:cxnSp>
        <p:nvCxnSpPr>
          <p:cNvPr id="72" name="直接箭头连接符 71"/>
          <p:cNvCxnSpPr>
            <a:stCxn id="51" idx="1"/>
            <a:endCxn id="43" idx="3"/>
          </p:cNvCxnSpPr>
          <p:nvPr>
            <p:custDataLst>
              <p:tags r:id="rId49"/>
            </p:custDataLst>
          </p:nvPr>
        </p:nvCxnSpPr>
        <p:spPr>
          <a:xfrm flipH="1" flipV="1">
            <a:off x="8362315" y="3579813"/>
            <a:ext cx="741045" cy="1178560"/>
          </a:xfrm>
          <a:prstGeom prst="straightConnector1">
            <a:avLst/>
          </a:prstGeom>
          <a:ln w="9525">
            <a:solidFill>
              <a:srgbClr val="78AEB4"/>
            </a:solidFill>
            <a:tailEnd type="arrow" w="med" len="med"/>
          </a:ln>
        </p:spPr>
        <p:style>
          <a:lnRef idx="1">
            <a:schemeClr val="accent2"/>
          </a:lnRef>
          <a:fillRef idx="0">
            <a:schemeClr val="accent2"/>
          </a:fillRef>
          <a:effectRef idx="0">
            <a:schemeClr val="accent2"/>
          </a:effectRef>
          <a:fontRef idx="minor">
            <a:schemeClr val="tx1"/>
          </a:fontRef>
        </p:style>
      </p:cxnSp>
      <p:cxnSp>
        <p:nvCxnSpPr>
          <p:cNvPr id="73" name="直接箭头连接符 72"/>
          <p:cNvCxnSpPr>
            <a:stCxn id="46" idx="1"/>
            <a:endCxn id="44" idx="3"/>
          </p:cNvCxnSpPr>
          <p:nvPr>
            <p:custDataLst>
              <p:tags r:id="rId50"/>
            </p:custDataLst>
          </p:nvPr>
        </p:nvCxnSpPr>
        <p:spPr>
          <a:xfrm flipH="1">
            <a:off x="8362315" y="2463165"/>
            <a:ext cx="741045" cy="2010410"/>
          </a:xfrm>
          <a:prstGeom prst="straightConnector1">
            <a:avLst/>
          </a:prstGeom>
          <a:ln w="9525">
            <a:solidFill>
              <a:srgbClr val="78AEB4"/>
            </a:solidFill>
            <a:tailEnd type="arrow" w="med" len="med"/>
          </a:ln>
        </p:spPr>
        <p:style>
          <a:lnRef idx="1">
            <a:schemeClr val="accent2"/>
          </a:lnRef>
          <a:fillRef idx="0">
            <a:schemeClr val="accent2"/>
          </a:fillRef>
          <a:effectRef idx="0">
            <a:schemeClr val="accent2"/>
          </a:effectRef>
          <a:fontRef idx="minor">
            <a:schemeClr val="tx1"/>
          </a:fontRef>
        </p:style>
      </p:cxnSp>
      <p:cxnSp>
        <p:nvCxnSpPr>
          <p:cNvPr id="74" name="直接箭头连接符 73"/>
          <p:cNvCxnSpPr>
            <a:stCxn id="47" idx="1"/>
            <a:endCxn id="44" idx="3"/>
          </p:cNvCxnSpPr>
          <p:nvPr>
            <p:custDataLst>
              <p:tags r:id="rId51"/>
            </p:custDataLst>
          </p:nvPr>
        </p:nvCxnSpPr>
        <p:spPr>
          <a:xfrm flipH="1">
            <a:off x="8362315" y="2922270"/>
            <a:ext cx="741045" cy="1551305"/>
          </a:xfrm>
          <a:prstGeom prst="straightConnector1">
            <a:avLst/>
          </a:prstGeom>
          <a:ln w="9525">
            <a:solidFill>
              <a:srgbClr val="78AEB4"/>
            </a:solidFill>
            <a:tailEnd type="arrow" w="med" len="med"/>
          </a:ln>
        </p:spPr>
        <p:style>
          <a:lnRef idx="1">
            <a:schemeClr val="accent2"/>
          </a:lnRef>
          <a:fillRef idx="0">
            <a:schemeClr val="accent2"/>
          </a:fillRef>
          <a:effectRef idx="0">
            <a:schemeClr val="accent2"/>
          </a:effectRef>
          <a:fontRef idx="minor">
            <a:schemeClr val="tx1"/>
          </a:fontRef>
        </p:style>
      </p:cxnSp>
      <p:cxnSp>
        <p:nvCxnSpPr>
          <p:cNvPr id="77" name="直接箭头连接符 76"/>
          <p:cNvCxnSpPr>
            <a:stCxn id="48" idx="1"/>
            <a:endCxn id="44" idx="3"/>
          </p:cNvCxnSpPr>
          <p:nvPr>
            <p:custDataLst>
              <p:tags r:id="rId52"/>
            </p:custDataLst>
          </p:nvPr>
        </p:nvCxnSpPr>
        <p:spPr>
          <a:xfrm flipH="1">
            <a:off x="8362315" y="3381375"/>
            <a:ext cx="741045" cy="1092200"/>
          </a:xfrm>
          <a:prstGeom prst="straightConnector1">
            <a:avLst/>
          </a:prstGeom>
          <a:ln w="9525">
            <a:solidFill>
              <a:srgbClr val="78AEB4"/>
            </a:solidFill>
            <a:tailEnd type="arrow" w="med" len="med"/>
          </a:ln>
        </p:spPr>
        <p:style>
          <a:lnRef idx="1">
            <a:schemeClr val="accent2"/>
          </a:lnRef>
          <a:fillRef idx="0">
            <a:schemeClr val="accent2"/>
          </a:fillRef>
          <a:effectRef idx="0">
            <a:schemeClr val="accent2"/>
          </a:effectRef>
          <a:fontRef idx="minor">
            <a:schemeClr val="tx1"/>
          </a:fontRef>
        </p:style>
      </p:cxnSp>
      <p:cxnSp>
        <p:nvCxnSpPr>
          <p:cNvPr id="78" name="直接箭头连接符 77"/>
          <p:cNvCxnSpPr>
            <a:stCxn id="49" idx="1"/>
            <a:endCxn id="44" idx="3"/>
          </p:cNvCxnSpPr>
          <p:nvPr>
            <p:custDataLst>
              <p:tags r:id="rId53"/>
            </p:custDataLst>
          </p:nvPr>
        </p:nvCxnSpPr>
        <p:spPr>
          <a:xfrm flipH="1">
            <a:off x="8362315" y="3840480"/>
            <a:ext cx="741045" cy="633095"/>
          </a:xfrm>
          <a:prstGeom prst="straightConnector1">
            <a:avLst/>
          </a:prstGeom>
          <a:ln w="9525">
            <a:solidFill>
              <a:srgbClr val="78AEB4"/>
            </a:solidFill>
            <a:tailEnd type="arrow" w="med" len="med"/>
          </a:ln>
        </p:spPr>
        <p:style>
          <a:lnRef idx="1">
            <a:schemeClr val="accent2"/>
          </a:lnRef>
          <a:fillRef idx="0">
            <a:schemeClr val="accent2"/>
          </a:fillRef>
          <a:effectRef idx="0">
            <a:schemeClr val="accent2"/>
          </a:effectRef>
          <a:fontRef idx="minor">
            <a:schemeClr val="tx1"/>
          </a:fontRef>
        </p:style>
      </p:cxnSp>
      <p:cxnSp>
        <p:nvCxnSpPr>
          <p:cNvPr id="79" name="直接箭头连接符 78"/>
          <p:cNvCxnSpPr>
            <a:stCxn id="50" idx="1"/>
            <a:endCxn id="44" idx="3"/>
          </p:cNvCxnSpPr>
          <p:nvPr>
            <p:custDataLst>
              <p:tags r:id="rId54"/>
            </p:custDataLst>
          </p:nvPr>
        </p:nvCxnSpPr>
        <p:spPr>
          <a:xfrm flipH="1">
            <a:off x="8362315" y="4299585"/>
            <a:ext cx="741045" cy="173990"/>
          </a:xfrm>
          <a:prstGeom prst="straightConnector1">
            <a:avLst/>
          </a:prstGeom>
          <a:ln w="9525">
            <a:solidFill>
              <a:srgbClr val="78AEB4"/>
            </a:solidFill>
            <a:tailEnd type="arrow" w="med" len="med"/>
          </a:ln>
        </p:spPr>
        <p:style>
          <a:lnRef idx="1">
            <a:schemeClr val="accent2"/>
          </a:lnRef>
          <a:fillRef idx="0">
            <a:schemeClr val="accent2"/>
          </a:fillRef>
          <a:effectRef idx="0">
            <a:schemeClr val="accent2"/>
          </a:effectRef>
          <a:fontRef idx="minor">
            <a:schemeClr val="tx1"/>
          </a:fontRef>
        </p:style>
      </p:cxnSp>
      <p:cxnSp>
        <p:nvCxnSpPr>
          <p:cNvPr id="80" name="直接箭头连接符 79"/>
          <p:cNvCxnSpPr>
            <a:stCxn id="51" idx="1"/>
            <a:endCxn id="44" idx="3"/>
          </p:cNvCxnSpPr>
          <p:nvPr>
            <p:custDataLst>
              <p:tags r:id="rId55"/>
            </p:custDataLst>
          </p:nvPr>
        </p:nvCxnSpPr>
        <p:spPr>
          <a:xfrm flipH="1" flipV="1">
            <a:off x="8362315" y="4473575"/>
            <a:ext cx="741045" cy="285115"/>
          </a:xfrm>
          <a:prstGeom prst="straightConnector1">
            <a:avLst/>
          </a:prstGeom>
          <a:ln w="9525">
            <a:solidFill>
              <a:srgbClr val="78AEB4"/>
            </a:solidFill>
            <a:tailEnd type="arrow" w="med" len="med"/>
          </a:ln>
        </p:spPr>
        <p:style>
          <a:lnRef idx="1">
            <a:schemeClr val="accent2"/>
          </a:lnRef>
          <a:fillRef idx="0">
            <a:schemeClr val="accent2"/>
          </a:fillRef>
          <a:effectRef idx="0">
            <a:schemeClr val="accent2"/>
          </a:effectRef>
          <a:fontRef idx="minor">
            <a:schemeClr val="tx1"/>
          </a:fontRef>
        </p:style>
      </p:cxnSp>
      <p:cxnSp>
        <p:nvCxnSpPr>
          <p:cNvPr id="81" name="直接箭头连接符 80"/>
          <p:cNvCxnSpPr>
            <a:stCxn id="52" idx="1"/>
            <a:endCxn id="44" idx="3"/>
          </p:cNvCxnSpPr>
          <p:nvPr>
            <p:custDataLst>
              <p:tags r:id="rId56"/>
            </p:custDataLst>
          </p:nvPr>
        </p:nvCxnSpPr>
        <p:spPr>
          <a:xfrm flipH="1" flipV="1">
            <a:off x="8362315" y="4473575"/>
            <a:ext cx="741045" cy="744220"/>
          </a:xfrm>
          <a:prstGeom prst="straightConnector1">
            <a:avLst/>
          </a:prstGeom>
          <a:ln w="9525">
            <a:solidFill>
              <a:srgbClr val="78AEB4"/>
            </a:solidFill>
            <a:tailEnd type="arrow" w="med" len="med"/>
          </a:ln>
        </p:spPr>
        <p:style>
          <a:lnRef idx="1">
            <a:schemeClr val="accent2"/>
          </a:lnRef>
          <a:fillRef idx="0">
            <a:schemeClr val="accent2"/>
          </a:fillRef>
          <a:effectRef idx="0">
            <a:schemeClr val="accent2"/>
          </a:effectRef>
          <a:fontRef idx="minor">
            <a:schemeClr val="tx1"/>
          </a:fontRef>
        </p:style>
      </p:cxnSp>
      <p:cxnSp>
        <p:nvCxnSpPr>
          <p:cNvPr id="83" name="直接箭头连接符 82"/>
          <p:cNvCxnSpPr>
            <a:stCxn id="46" idx="1"/>
            <a:endCxn id="45" idx="3"/>
          </p:cNvCxnSpPr>
          <p:nvPr>
            <p:custDataLst>
              <p:tags r:id="rId57"/>
            </p:custDataLst>
          </p:nvPr>
        </p:nvCxnSpPr>
        <p:spPr>
          <a:xfrm flipH="1">
            <a:off x="8362315" y="2463165"/>
            <a:ext cx="741045" cy="2903855"/>
          </a:xfrm>
          <a:prstGeom prst="straightConnector1">
            <a:avLst/>
          </a:prstGeom>
          <a:ln w="9525">
            <a:solidFill>
              <a:srgbClr val="78AEB4"/>
            </a:solidFill>
            <a:tailEnd type="arrow" w="med" len="med"/>
          </a:ln>
        </p:spPr>
        <p:style>
          <a:lnRef idx="1">
            <a:schemeClr val="accent2"/>
          </a:lnRef>
          <a:fillRef idx="0">
            <a:schemeClr val="accent2"/>
          </a:fillRef>
          <a:effectRef idx="0">
            <a:schemeClr val="accent2"/>
          </a:effectRef>
          <a:fontRef idx="minor">
            <a:schemeClr val="tx1"/>
          </a:fontRef>
        </p:style>
      </p:cxnSp>
      <p:cxnSp>
        <p:nvCxnSpPr>
          <p:cNvPr id="84" name="直接箭头连接符 83"/>
          <p:cNvCxnSpPr>
            <a:stCxn id="47" idx="1"/>
            <a:endCxn id="45" idx="3"/>
          </p:cNvCxnSpPr>
          <p:nvPr>
            <p:custDataLst>
              <p:tags r:id="rId58"/>
            </p:custDataLst>
          </p:nvPr>
        </p:nvCxnSpPr>
        <p:spPr>
          <a:xfrm flipH="1">
            <a:off x="8362315" y="2922270"/>
            <a:ext cx="741045" cy="2444750"/>
          </a:xfrm>
          <a:prstGeom prst="straightConnector1">
            <a:avLst/>
          </a:prstGeom>
          <a:ln w="9525">
            <a:solidFill>
              <a:srgbClr val="78AEB4"/>
            </a:solidFill>
            <a:tailEnd type="arrow" w="med" len="med"/>
          </a:ln>
        </p:spPr>
        <p:style>
          <a:lnRef idx="1">
            <a:schemeClr val="accent2"/>
          </a:lnRef>
          <a:fillRef idx="0">
            <a:schemeClr val="accent2"/>
          </a:fillRef>
          <a:effectRef idx="0">
            <a:schemeClr val="accent2"/>
          </a:effectRef>
          <a:fontRef idx="minor">
            <a:schemeClr val="tx1"/>
          </a:fontRef>
        </p:style>
      </p:cxnSp>
      <p:cxnSp>
        <p:nvCxnSpPr>
          <p:cNvPr id="85" name="直接箭头连接符 84"/>
          <p:cNvCxnSpPr>
            <a:stCxn id="48" idx="1"/>
            <a:endCxn id="45" idx="3"/>
          </p:cNvCxnSpPr>
          <p:nvPr>
            <p:custDataLst>
              <p:tags r:id="rId59"/>
            </p:custDataLst>
          </p:nvPr>
        </p:nvCxnSpPr>
        <p:spPr>
          <a:xfrm flipH="1">
            <a:off x="8362315" y="3381375"/>
            <a:ext cx="741045" cy="1985645"/>
          </a:xfrm>
          <a:prstGeom prst="straightConnector1">
            <a:avLst/>
          </a:prstGeom>
          <a:ln w="9525">
            <a:solidFill>
              <a:srgbClr val="78AEB4"/>
            </a:solidFill>
            <a:tailEnd type="arrow" w="med" len="med"/>
          </a:ln>
        </p:spPr>
        <p:style>
          <a:lnRef idx="1">
            <a:schemeClr val="accent2"/>
          </a:lnRef>
          <a:fillRef idx="0">
            <a:schemeClr val="accent2"/>
          </a:fillRef>
          <a:effectRef idx="0">
            <a:schemeClr val="accent2"/>
          </a:effectRef>
          <a:fontRef idx="minor">
            <a:schemeClr val="tx1"/>
          </a:fontRef>
        </p:style>
      </p:cxnSp>
      <p:cxnSp>
        <p:nvCxnSpPr>
          <p:cNvPr id="86" name="直接箭头连接符 85"/>
          <p:cNvCxnSpPr>
            <a:stCxn id="49" idx="1"/>
            <a:endCxn id="45" idx="3"/>
          </p:cNvCxnSpPr>
          <p:nvPr>
            <p:custDataLst>
              <p:tags r:id="rId60"/>
            </p:custDataLst>
          </p:nvPr>
        </p:nvCxnSpPr>
        <p:spPr>
          <a:xfrm flipH="1">
            <a:off x="8362315" y="3840480"/>
            <a:ext cx="741045" cy="1526540"/>
          </a:xfrm>
          <a:prstGeom prst="straightConnector1">
            <a:avLst/>
          </a:prstGeom>
          <a:ln w="9525">
            <a:solidFill>
              <a:srgbClr val="78AEB4"/>
            </a:solidFill>
            <a:tailEnd type="arrow" w="med" len="med"/>
          </a:ln>
        </p:spPr>
        <p:style>
          <a:lnRef idx="1">
            <a:schemeClr val="accent2"/>
          </a:lnRef>
          <a:fillRef idx="0">
            <a:schemeClr val="accent2"/>
          </a:fillRef>
          <a:effectRef idx="0">
            <a:schemeClr val="accent2"/>
          </a:effectRef>
          <a:fontRef idx="minor">
            <a:schemeClr val="tx1"/>
          </a:fontRef>
        </p:style>
      </p:cxnSp>
      <p:cxnSp>
        <p:nvCxnSpPr>
          <p:cNvPr id="87" name="直接箭头连接符 86"/>
          <p:cNvCxnSpPr>
            <a:stCxn id="50" idx="1"/>
            <a:endCxn id="45" idx="3"/>
          </p:cNvCxnSpPr>
          <p:nvPr>
            <p:custDataLst>
              <p:tags r:id="rId61"/>
            </p:custDataLst>
          </p:nvPr>
        </p:nvCxnSpPr>
        <p:spPr>
          <a:xfrm flipH="1">
            <a:off x="8362315" y="4299585"/>
            <a:ext cx="741045" cy="1067435"/>
          </a:xfrm>
          <a:prstGeom prst="straightConnector1">
            <a:avLst/>
          </a:prstGeom>
          <a:ln w="9525">
            <a:solidFill>
              <a:srgbClr val="78AEB4"/>
            </a:solidFill>
            <a:tailEnd type="arrow" w="med" len="med"/>
          </a:ln>
        </p:spPr>
        <p:style>
          <a:lnRef idx="1">
            <a:schemeClr val="accent2"/>
          </a:lnRef>
          <a:fillRef idx="0">
            <a:schemeClr val="accent2"/>
          </a:fillRef>
          <a:effectRef idx="0">
            <a:schemeClr val="accent2"/>
          </a:effectRef>
          <a:fontRef idx="minor">
            <a:schemeClr val="tx1"/>
          </a:fontRef>
        </p:style>
      </p:cxnSp>
      <p:cxnSp>
        <p:nvCxnSpPr>
          <p:cNvPr id="88" name="直接箭头连接符 87"/>
          <p:cNvCxnSpPr>
            <a:stCxn id="51" idx="1"/>
            <a:endCxn id="45" idx="3"/>
          </p:cNvCxnSpPr>
          <p:nvPr>
            <p:custDataLst>
              <p:tags r:id="rId62"/>
            </p:custDataLst>
          </p:nvPr>
        </p:nvCxnSpPr>
        <p:spPr>
          <a:xfrm flipH="1">
            <a:off x="8362315" y="4758690"/>
            <a:ext cx="741045" cy="608330"/>
          </a:xfrm>
          <a:prstGeom prst="straightConnector1">
            <a:avLst/>
          </a:prstGeom>
          <a:ln w="9525">
            <a:solidFill>
              <a:srgbClr val="78AEB4"/>
            </a:solidFill>
            <a:tailEnd type="arrow" w="med" len="med"/>
          </a:ln>
        </p:spPr>
        <p:style>
          <a:lnRef idx="1">
            <a:schemeClr val="accent2"/>
          </a:lnRef>
          <a:fillRef idx="0">
            <a:schemeClr val="accent2"/>
          </a:fillRef>
          <a:effectRef idx="0">
            <a:schemeClr val="accent2"/>
          </a:effectRef>
          <a:fontRef idx="minor">
            <a:schemeClr val="tx1"/>
          </a:fontRef>
        </p:style>
      </p:cxnSp>
      <p:cxnSp>
        <p:nvCxnSpPr>
          <p:cNvPr id="89" name="直接箭头连接符 88"/>
          <p:cNvCxnSpPr>
            <a:stCxn id="52" idx="1"/>
            <a:endCxn id="45" idx="3"/>
          </p:cNvCxnSpPr>
          <p:nvPr>
            <p:custDataLst>
              <p:tags r:id="rId63"/>
            </p:custDataLst>
          </p:nvPr>
        </p:nvCxnSpPr>
        <p:spPr>
          <a:xfrm flipH="1">
            <a:off x="8362315" y="5217795"/>
            <a:ext cx="741045" cy="149225"/>
          </a:xfrm>
          <a:prstGeom prst="straightConnector1">
            <a:avLst/>
          </a:prstGeom>
          <a:ln w="9525">
            <a:solidFill>
              <a:srgbClr val="78AEB4"/>
            </a:solidFill>
            <a:tailEnd type="arrow" w="med" len="med"/>
          </a:ln>
        </p:spPr>
        <p:style>
          <a:lnRef idx="1">
            <a:schemeClr val="accent2"/>
          </a:lnRef>
          <a:fillRef idx="0">
            <a:schemeClr val="accent2"/>
          </a:fillRef>
          <a:effectRef idx="0">
            <a:schemeClr val="accent2"/>
          </a:effectRef>
          <a:fontRef idx="minor">
            <a:schemeClr val="tx1"/>
          </a:fontRef>
        </p:style>
      </p:cxnSp>
      <p:sp>
        <p:nvSpPr>
          <p:cNvPr id="90" name="圆角矩形 89"/>
          <p:cNvSpPr/>
          <p:nvPr>
            <p:custDataLst>
              <p:tags r:id="rId64"/>
            </p:custDataLst>
          </p:nvPr>
        </p:nvSpPr>
        <p:spPr>
          <a:xfrm>
            <a:off x="9103172" y="1834515"/>
            <a:ext cx="1080135" cy="33909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6195" tIns="36195" rIns="36195" bIns="36195" rtlCol="0" anchor="ctr" anchorCtr="0">
            <a:noAutofit/>
          </a:bodyPr>
          <a:p>
            <a:pPr algn="ctr"/>
            <a:r>
              <a:rPr lang="zh-CN" altLang="en-US" sz="1600"/>
              <a:t>监控管理</a:t>
            </a:r>
            <a:endParaRPr lang="zh-CN" altLang="en-US" sz="1600"/>
          </a:p>
        </p:txBody>
      </p:sp>
      <p:cxnSp>
        <p:nvCxnSpPr>
          <p:cNvPr id="91" name="直接箭头连接符 90"/>
          <p:cNvCxnSpPr>
            <a:stCxn id="90" idx="1"/>
            <a:endCxn id="40" idx="3"/>
          </p:cNvCxnSpPr>
          <p:nvPr>
            <p:custDataLst>
              <p:tags r:id="rId65"/>
            </p:custDataLst>
          </p:nvPr>
        </p:nvCxnSpPr>
        <p:spPr>
          <a:xfrm flipH="1">
            <a:off x="8362315" y="2004060"/>
            <a:ext cx="741045" cy="682625"/>
          </a:xfrm>
          <a:prstGeom prst="straightConnector1">
            <a:avLst/>
          </a:prstGeom>
          <a:ln w="9525">
            <a:solidFill>
              <a:srgbClr val="78AEB4"/>
            </a:solidFill>
            <a:tailEnd type="arrow" w="med" len="med"/>
          </a:ln>
        </p:spPr>
        <p:style>
          <a:lnRef idx="1">
            <a:schemeClr val="accent2"/>
          </a:lnRef>
          <a:fillRef idx="0">
            <a:schemeClr val="accent2"/>
          </a:fillRef>
          <a:effectRef idx="0">
            <a:schemeClr val="accent2"/>
          </a:effectRef>
          <a:fontRef idx="minor">
            <a:schemeClr val="tx1"/>
          </a:fontRef>
        </p:style>
      </p:cxnSp>
      <p:cxnSp>
        <p:nvCxnSpPr>
          <p:cNvPr id="92" name="直接箭头连接符 91"/>
          <p:cNvCxnSpPr>
            <a:stCxn id="90" idx="1"/>
            <a:endCxn id="43" idx="3"/>
          </p:cNvCxnSpPr>
          <p:nvPr>
            <p:custDataLst>
              <p:tags r:id="rId66"/>
            </p:custDataLst>
          </p:nvPr>
        </p:nvCxnSpPr>
        <p:spPr>
          <a:xfrm flipH="1">
            <a:off x="8362315" y="2003743"/>
            <a:ext cx="741045" cy="1576070"/>
          </a:xfrm>
          <a:prstGeom prst="straightConnector1">
            <a:avLst/>
          </a:prstGeom>
          <a:ln w="9525">
            <a:solidFill>
              <a:srgbClr val="78AEB4"/>
            </a:solidFill>
            <a:tailEnd type="arrow" w="med" len="med"/>
          </a:ln>
        </p:spPr>
        <p:style>
          <a:lnRef idx="1">
            <a:schemeClr val="accent2"/>
          </a:lnRef>
          <a:fillRef idx="0">
            <a:schemeClr val="accent2"/>
          </a:fillRef>
          <a:effectRef idx="0">
            <a:schemeClr val="accent2"/>
          </a:effectRef>
          <a:fontRef idx="minor">
            <a:schemeClr val="tx1"/>
          </a:fontRef>
        </p:style>
      </p:cxnSp>
      <p:cxnSp>
        <p:nvCxnSpPr>
          <p:cNvPr id="93" name="直接箭头连接符 92"/>
          <p:cNvCxnSpPr>
            <a:stCxn id="90" idx="1"/>
            <a:endCxn id="44" idx="3"/>
          </p:cNvCxnSpPr>
          <p:nvPr>
            <p:custDataLst>
              <p:tags r:id="rId67"/>
            </p:custDataLst>
          </p:nvPr>
        </p:nvCxnSpPr>
        <p:spPr>
          <a:xfrm flipH="1">
            <a:off x="8362315" y="2004060"/>
            <a:ext cx="741045" cy="2469515"/>
          </a:xfrm>
          <a:prstGeom prst="straightConnector1">
            <a:avLst/>
          </a:prstGeom>
          <a:ln w="9525">
            <a:solidFill>
              <a:srgbClr val="78AEB4"/>
            </a:solidFill>
            <a:tailEnd type="arrow" w="med" len="med"/>
          </a:ln>
        </p:spPr>
        <p:style>
          <a:lnRef idx="1">
            <a:schemeClr val="accent2"/>
          </a:lnRef>
          <a:fillRef idx="0">
            <a:schemeClr val="accent2"/>
          </a:fillRef>
          <a:effectRef idx="0">
            <a:schemeClr val="accent2"/>
          </a:effectRef>
          <a:fontRef idx="minor">
            <a:schemeClr val="tx1"/>
          </a:fontRef>
        </p:style>
      </p:cxnSp>
      <p:cxnSp>
        <p:nvCxnSpPr>
          <p:cNvPr id="94" name="直接箭头连接符 93"/>
          <p:cNvCxnSpPr>
            <a:stCxn id="90" idx="1"/>
            <a:endCxn id="45" idx="3"/>
          </p:cNvCxnSpPr>
          <p:nvPr>
            <p:custDataLst>
              <p:tags r:id="rId68"/>
            </p:custDataLst>
          </p:nvPr>
        </p:nvCxnSpPr>
        <p:spPr>
          <a:xfrm flipH="1">
            <a:off x="8362315" y="2004060"/>
            <a:ext cx="741045" cy="3362960"/>
          </a:xfrm>
          <a:prstGeom prst="straightConnector1">
            <a:avLst/>
          </a:prstGeom>
          <a:ln w="9525">
            <a:solidFill>
              <a:srgbClr val="78AEB4"/>
            </a:solidFill>
            <a:tailEnd type="arrow" w="med" len="med"/>
          </a:ln>
        </p:spPr>
        <p:style>
          <a:lnRef idx="1">
            <a:schemeClr val="accent2"/>
          </a:lnRef>
          <a:fillRef idx="0">
            <a:schemeClr val="accent2"/>
          </a:fillRef>
          <a:effectRef idx="0">
            <a:schemeClr val="accent2"/>
          </a:effectRef>
          <a:fontRef idx="minor">
            <a:schemeClr val="tx1"/>
          </a:fontRef>
        </p:style>
      </p:cxnSp>
      <p:cxnSp>
        <p:nvCxnSpPr>
          <p:cNvPr id="95" name="直接箭头连接符 94"/>
          <p:cNvCxnSpPr>
            <a:stCxn id="90" idx="3"/>
            <a:endCxn id="158" idx="1"/>
          </p:cNvCxnSpPr>
          <p:nvPr>
            <p:custDataLst>
              <p:tags r:id="rId69"/>
            </p:custDataLst>
          </p:nvPr>
        </p:nvCxnSpPr>
        <p:spPr>
          <a:xfrm>
            <a:off x="10183495" y="2004060"/>
            <a:ext cx="541020" cy="1845945"/>
          </a:xfrm>
          <a:prstGeom prst="straightConnector1">
            <a:avLst/>
          </a:prstGeom>
          <a:ln w="9525">
            <a:solidFill>
              <a:srgbClr val="78AEB4"/>
            </a:solidFill>
            <a:tailEnd type="arrow"/>
          </a:ln>
        </p:spPr>
        <p:style>
          <a:lnRef idx="1">
            <a:schemeClr val="accent1"/>
          </a:lnRef>
          <a:fillRef idx="0">
            <a:schemeClr val="accent1"/>
          </a:fillRef>
          <a:effectRef idx="0">
            <a:schemeClr val="accent1"/>
          </a:effectRef>
          <a:fontRef idx="minor">
            <a:schemeClr val="tx1"/>
          </a:fontRef>
        </p:style>
      </p:cxnSp>
      <p:cxnSp>
        <p:nvCxnSpPr>
          <p:cNvPr id="96" name="直接箭头连接符 95"/>
          <p:cNvCxnSpPr>
            <a:stCxn id="46" idx="3"/>
            <a:endCxn id="158" idx="1"/>
          </p:cNvCxnSpPr>
          <p:nvPr>
            <p:custDataLst>
              <p:tags r:id="rId70"/>
            </p:custDataLst>
          </p:nvPr>
        </p:nvCxnSpPr>
        <p:spPr>
          <a:xfrm>
            <a:off x="10183495" y="2463165"/>
            <a:ext cx="541020" cy="1386840"/>
          </a:xfrm>
          <a:prstGeom prst="straightConnector1">
            <a:avLst/>
          </a:prstGeom>
          <a:ln w="9525">
            <a:solidFill>
              <a:srgbClr val="78AEB4"/>
            </a:solidFill>
            <a:tailEnd type="arrow"/>
          </a:ln>
        </p:spPr>
        <p:style>
          <a:lnRef idx="1">
            <a:schemeClr val="accent1"/>
          </a:lnRef>
          <a:fillRef idx="0">
            <a:schemeClr val="accent1"/>
          </a:fillRef>
          <a:effectRef idx="0">
            <a:schemeClr val="accent1"/>
          </a:effectRef>
          <a:fontRef idx="minor">
            <a:schemeClr val="tx1"/>
          </a:fontRef>
        </p:style>
      </p:cxnSp>
      <p:cxnSp>
        <p:nvCxnSpPr>
          <p:cNvPr id="97" name="直接箭头连接符 96"/>
          <p:cNvCxnSpPr>
            <a:stCxn id="47" idx="3"/>
            <a:endCxn id="158" idx="1"/>
          </p:cNvCxnSpPr>
          <p:nvPr>
            <p:custDataLst>
              <p:tags r:id="rId71"/>
            </p:custDataLst>
          </p:nvPr>
        </p:nvCxnSpPr>
        <p:spPr>
          <a:xfrm>
            <a:off x="10183495" y="2922270"/>
            <a:ext cx="541020" cy="927735"/>
          </a:xfrm>
          <a:prstGeom prst="straightConnector1">
            <a:avLst/>
          </a:prstGeom>
          <a:ln w="9525">
            <a:solidFill>
              <a:srgbClr val="78AEB4"/>
            </a:solidFill>
            <a:tailEnd type="arrow"/>
          </a:ln>
        </p:spPr>
        <p:style>
          <a:lnRef idx="1">
            <a:schemeClr val="accent1"/>
          </a:lnRef>
          <a:fillRef idx="0">
            <a:schemeClr val="accent1"/>
          </a:fillRef>
          <a:effectRef idx="0">
            <a:schemeClr val="accent1"/>
          </a:effectRef>
          <a:fontRef idx="minor">
            <a:schemeClr val="tx1"/>
          </a:fontRef>
        </p:style>
      </p:cxnSp>
      <p:cxnSp>
        <p:nvCxnSpPr>
          <p:cNvPr id="98" name="直接箭头连接符 97"/>
          <p:cNvCxnSpPr>
            <a:stCxn id="48" idx="3"/>
          </p:cNvCxnSpPr>
          <p:nvPr>
            <p:custDataLst>
              <p:tags r:id="rId72"/>
            </p:custDataLst>
          </p:nvPr>
        </p:nvCxnSpPr>
        <p:spPr>
          <a:xfrm>
            <a:off x="10183495" y="3381375"/>
            <a:ext cx="561975" cy="511810"/>
          </a:xfrm>
          <a:prstGeom prst="straightConnector1">
            <a:avLst/>
          </a:prstGeom>
          <a:ln w="9525">
            <a:solidFill>
              <a:srgbClr val="78AEB4"/>
            </a:solidFill>
            <a:tailEnd type="arrow"/>
          </a:ln>
        </p:spPr>
        <p:style>
          <a:lnRef idx="1">
            <a:schemeClr val="accent1"/>
          </a:lnRef>
          <a:fillRef idx="0">
            <a:schemeClr val="accent1"/>
          </a:fillRef>
          <a:effectRef idx="0">
            <a:schemeClr val="accent1"/>
          </a:effectRef>
          <a:fontRef idx="minor">
            <a:schemeClr val="tx1"/>
          </a:fontRef>
        </p:style>
      </p:cxnSp>
      <p:cxnSp>
        <p:nvCxnSpPr>
          <p:cNvPr id="99" name="直接箭头连接符 98"/>
          <p:cNvCxnSpPr>
            <a:stCxn id="49" idx="3"/>
          </p:cNvCxnSpPr>
          <p:nvPr>
            <p:custDataLst>
              <p:tags r:id="rId73"/>
            </p:custDataLst>
          </p:nvPr>
        </p:nvCxnSpPr>
        <p:spPr>
          <a:xfrm>
            <a:off x="10183495" y="3840480"/>
            <a:ext cx="561975" cy="56515"/>
          </a:xfrm>
          <a:prstGeom prst="straightConnector1">
            <a:avLst/>
          </a:prstGeom>
          <a:ln w="9525">
            <a:solidFill>
              <a:srgbClr val="78AEB4"/>
            </a:solidFill>
            <a:tailEnd type="arrow"/>
          </a:ln>
        </p:spPr>
        <p:style>
          <a:lnRef idx="1">
            <a:schemeClr val="accent1"/>
          </a:lnRef>
          <a:fillRef idx="0">
            <a:schemeClr val="accent1"/>
          </a:fillRef>
          <a:effectRef idx="0">
            <a:schemeClr val="accent1"/>
          </a:effectRef>
          <a:fontRef idx="minor">
            <a:schemeClr val="tx1"/>
          </a:fontRef>
        </p:style>
      </p:cxnSp>
      <p:cxnSp>
        <p:nvCxnSpPr>
          <p:cNvPr id="101" name="直接箭头连接符 100"/>
          <p:cNvCxnSpPr>
            <a:stCxn id="50" idx="3"/>
          </p:cNvCxnSpPr>
          <p:nvPr>
            <p:custDataLst>
              <p:tags r:id="rId74"/>
            </p:custDataLst>
          </p:nvPr>
        </p:nvCxnSpPr>
        <p:spPr>
          <a:xfrm flipV="1">
            <a:off x="10183495" y="3900805"/>
            <a:ext cx="561975" cy="398780"/>
          </a:xfrm>
          <a:prstGeom prst="straightConnector1">
            <a:avLst/>
          </a:prstGeom>
          <a:ln w="9525">
            <a:solidFill>
              <a:srgbClr val="78AEB4"/>
            </a:solidFill>
            <a:tailEnd type="arrow"/>
          </a:ln>
        </p:spPr>
        <p:style>
          <a:lnRef idx="1">
            <a:schemeClr val="accent1"/>
          </a:lnRef>
          <a:fillRef idx="0">
            <a:schemeClr val="accent1"/>
          </a:fillRef>
          <a:effectRef idx="0">
            <a:schemeClr val="accent1"/>
          </a:effectRef>
          <a:fontRef idx="minor">
            <a:schemeClr val="tx1"/>
          </a:fontRef>
        </p:style>
      </p:cxnSp>
      <p:cxnSp>
        <p:nvCxnSpPr>
          <p:cNvPr id="102" name="直接箭头连接符 101"/>
          <p:cNvCxnSpPr>
            <a:stCxn id="51" idx="3"/>
          </p:cNvCxnSpPr>
          <p:nvPr>
            <p:custDataLst>
              <p:tags r:id="rId75"/>
            </p:custDataLst>
          </p:nvPr>
        </p:nvCxnSpPr>
        <p:spPr>
          <a:xfrm flipV="1">
            <a:off x="10183495" y="3904615"/>
            <a:ext cx="561975" cy="854075"/>
          </a:xfrm>
          <a:prstGeom prst="straightConnector1">
            <a:avLst/>
          </a:prstGeom>
          <a:ln w="9525">
            <a:solidFill>
              <a:srgbClr val="78AEB4"/>
            </a:solidFill>
            <a:tailEnd type="arrow"/>
          </a:ln>
        </p:spPr>
        <p:style>
          <a:lnRef idx="1">
            <a:schemeClr val="accent1"/>
          </a:lnRef>
          <a:fillRef idx="0">
            <a:schemeClr val="accent1"/>
          </a:fillRef>
          <a:effectRef idx="0">
            <a:schemeClr val="accent1"/>
          </a:effectRef>
          <a:fontRef idx="minor">
            <a:schemeClr val="tx1"/>
          </a:fontRef>
        </p:style>
      </p:cxnSp>
      <p:cxnSp>
        <p:nvCxnSpPr>
          <p:cNvPr id="104" name="直接箭头连接符 103"/>
          <p:cNvCxnSpPr>
            <a:stCxn id="52" idx="3"/>
          </p:cNvCxnSpPr>
          <p:nvPr>
            <p:custDataLst>
              <p:tags r:id="rId76"/>
            </p:custDataLst>
          </p:nvPr>
        </p:nvCxnSpPr>
        <p:spPr>
          <a:xfrm flipV="1">
            <a:off x="10183495" y="3908425"/>
            <a:ext cx="561975" cy="1309370"/>
          </a:xfrm>
          <a:prstGeom prst="straightConnector1">
            <a:avLst/>
          </a:prstGeom>
          <a:ln w="9525">
            <a:solidFill>
              <a:srgbClr val="78AEB4"/>
            </a:solidFill>
            <a:tailEnd type="arrow"/>
          </a:ln>
        </p:spPr>
        <p:style>
          <a:lnRef idx="1">
            <a:schemeClr val="accent1"/>
          </a:lnRef>
          <a:fillRef idx="0">
            <a:schemeClr val="accent1"/>
          </a:fillRef>
          <a:effectRef idx="0">
            <a:schemeClr val="accent1"/>
          </a:effectRef>
          <a:fontRef idx="minor">
            <a:schemeClr val="tx1"/>
          </a:fontRef>
        </p:style>
      </p:cxnSp>
      <p:sp>
        <p:nvSpPr>
          <p:cNvPr id="105" name="矩形 104"/>
          <p:cNvSpPr/>
          <p:nvPr>
            <p:custDataLst>
              <p:tags r:id="rId77"/>
            </p:custDataLst>
          </p:nvPr>
        </p:nvSpPr>
        <p:spPr>
          <a:xfrm>
            <a:off x="6569075" y="1161415"/>
            <a:ext cx="4703445" cy="5810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144" name="直接连接符 143"/>
          <p:cNvCxnSpPr/>
          <p:nvPr>
            <p:custDataLst>
              <p:tags r:id="rId78"/>
            </p:custDataLst>
          </p:nvPr>
        </p:nvCxnSpPr>
        <p:spPr>
          <a:xfrm>
            <a:off x="6167755" y="1772285"/>
            <a:ext cx="5473065" cy="635"/>
          </a:xfrm>
          <a:prstGeom prst="line">
            <a:avLst/>
          </a:prstGeom>
          <a:ln>
            <a:solidFill>
              <a:schemeClr val="bg1">
                <a:lumMod val="50000"/>
              </a:schemeClr>
            </a:solidFill>
          </a:ln>
          <a:effectLst/>
        </p:spPr>
        <p:style>
          <a:lnRef idx="1">
            <a:schemeClr val="accent1"/>
          </a:lnRef>
          <a:fillRef idx="0">
            <a:schemeClr val="accent1"/>
          </a:fillRef>
          <a:effectRef idx="0">
            <a:schemeClr val="accent1"/>
          </a:effectRef>
          <a:fontRef idx="minor">
            <a:schemeClr val="tx1"/>
          </a:fontRef>
        </p:style>
      </p:cxnSp>
      <p:sp>
        <p:nvSpPr>
          <p:cNvPr id="145" name="文本框 144"/>
          <p:cNvSpPr txBox="1"/>
          <p:nvPr>
            <p:custDataLst>
              <p:tags r:id="rId79"/>
            </p:custDataLst>
          </p:nvPr>
        </p:nvSpPr>
        <p:spPr>
          <a:xfrm>
            <a:off x="6694805" y="1269365"/>
            <a:ext cx="4518660" cy="368300"/>
          </a:xfrm>
          <a:prstGeom prst="rect">
            <a:avLst/>
          </a:prstGeom>
          <a:noFill/>
        </p:spPr>
        <p:txBody>
          <a:bodyPr wrap="square" rtlCol="0">
            <a:spAutoFit/>
          </a:bodyPr>
          <a:p>
            <a:r>
              <a:rPr lang="zh-CN" altLang="en-US" b="1">
                <a:solidFill>
                  <a:srgbClr val="008BFF"/>
                </a:solidFill>
                <a:effectLst/>
                <a:sym typeface="+mn-ea"/>
              </a:rPr>
              <a:t>北极星指标</a:t>
            </a:r>
            <a:r>
              <a:rPr lang="zh-CN" altLang="en-US" b="1">
                <a:solidFill>
                  <a:srgbClr val="008BFF"/>
                </a:solidFill>
                <a:effectLst/>
                <a:sym typeface="+mn-ea"/>
              </a:rPr>
              <a:t>（健康指数）：</a:t>
            </a:r>
            <a:r>
              <a:rPr lang="en-US" altLang="zh-CN" b="1" dirty="0">
                <a:solidFill>
                  <a:srgbClr val="008BFF"/>
                </a:solidFill>
              </a:rPr>
              <a:t>H=F(C,S,R,E)</a:t>
            </a:r>
            <a:endParaRPr lang="en-US" altLang="zh-CN" b="1" dirty="0">
              <a:solidFill>
                <a:srgbClr val="008BFF"/>
              </a:solidFill>
            </a:endParaRPr>
          </a:p>
        </p:txBody>
      </p:sp>
      <p:sp>
        <p:nvSpPr>
          <p:cNvPr id="146" name="圆角矩形 145"/>
          <p:cNvSpPr/>
          <p:nvPr>
            <p:custDataLst>
              <p:tags r:id="rId80"/>
            </p:custDataLst>
          </p:nvPr>
        </p:nvSpPr>
        <p:spPr>
          <a:xfrm>
            <a:off x="9103172" y="5507355"/>
            <a:ext cx="1080135" cy="33909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6195" tIns="36195" rIns="36195" bIns="36195" rtlCol="0" anchor="ctr" anchorCtr="0">
            <a:noAutofit/>
          </a:bodyPr>
          <a:p>
            <a:pPr algn="ctr"/>
            <a:r>
              <a:rPr lang="zh-CN" altLang="en-US" sz="1600"/>
              <a:t>消防管理</a:t>
            </a:r>
            <a:endParaRPr lang="zh-CN" altLang="en-US" sz="1600"/>
          </a:p>
        </p:txBody>
      </p:sp>
      <p:cxnSp>
        <p:nvCxnSpPr>
          <p:cNvPr id="147" name="直接箭头连接符 146"/>
          <p:cNvCxnSpPr>
            <a:stCxn id="146" idx="3"/>
          </p:cNvCxnSpPr>
          <p:nvPr>
            <p:custDataLst>
              <p:tags r:id="rId81"/>
            </p:custDataLst>
          </p:nvPr>
        </p:nvCxnSpPr>
        <p:spPr>
          <a:xfrm flipV="1">
            <a:off x="10183495" y="3923030"/>
            <a:ext cx="582295" cy="1753870"/>
          </a:xfrm>
          <a:prstGeom prst="straightConnector1">
            <a:avLst/>
          </a:prstGeom>
          <a:ln w="9525">
            <a:solidFill>
              <a:srgbClr val="78AEB4"/>
            </a:solidFill>
            <a:tailEnd type="arrow"/>
          </a:ln>
        </p:spPr>
        <p:style>
          <a:lnRef idx="1">
            <a:schemeClr val="accent1"/>
          </a:lnRef>
          <a:fillRef idx="0">
            <a:schemeClr val="accent1"/>
          </a:fillRef>
          <a:effectRef idx="0">
            <a:schemeClr val="accent1"/>
          </a:effectRef>
          <a:fontRef idx="minor">
            <a:schemeClr val="tx1"/>
          </a:fontRef>
        </p:style>
      </p:cxnSp>
      <p:cxnSp>
        <p:nvCxnSpPr>
          <p:cNvPr id="148" name="直接箭头连接符 147"/>
          <p:cNvCxnSpPr>
            <a:stCxn id="146" idx="1"/>
            <a:endCxn id="45" idx="3"/>
          </p:cNvCxnSpPr>
          <p:nvPr>
            <p:custDataLst>
              <p:tags r:id="rId82"/>
            </p:custDataLst>
          </p:nvPr>
        </p:nvCxnSpPr>
        <p:spPr>
          <a:xfrm flipH="1" flipV="1">
            <a:off x="8362315" y="5367020"/>
            <a:ext cx="741045" cy="309880"/>
          </a:xfrm>
          <a:prstGeom prst="straightConnector1">
            <a:avLst/>
          </a:prstGeom>
          <a:ln w="9525">
            <a:solidFill>
              <a:srgbClr val="78AEB4"/>
            </a:solidFill>
            <a:tailEnd type="arrow" w="med" len="med"/>
          </a:ln>
        </p:spPr>
        <p:style>
          <a:lnRef idx="1">
            <a:schemeClr val="accent2"/>
          </a:lnRef>
          <a:fillRef idx="0">
            <a:schemeClr val="accent2"/>
          </a:fillRef>
          <a:effectRef idx="0">
            <a:schemeClr val="accent2"/>
          </a:effectRef>
          <a:fontRef idx="minor">
            <a:schemeClr val="tx1"/>
          </a:fontRef>
        </p:style>
      </p:cxnSp>
      <p:cxnSp>
        <p:nvCxnSpPr>
          <p:cNvPr id="149" name="直接箭头连接符 148"/>
          <p:cNvCxnSpPr>
            <a:stCxn id="146" idx="1"/>
            <a:endCxn id="44" idx="3"/>
          </p:cNvCxnSpPr>
          <p:nvPr>
            <p:custDataLst>
              <p:tags r:id="rId83"/>
            </p:custDataLst>
          </p:nvPr>
        </p:nvCxnSpPr>
        <p:spPr>
          <a:xfrm flipH="1" flipV="1">
            <a:off x="8362315" y="4473575"/>
            <a:ext cx="741045" cy="1203325"/>
          </a:xfrm>
          <a:prstGeom prst="straightConnector1">
            <a:avLst/>
          </a:prstGeom>
          <a:ln w="9525">
            <a:solidFill>
              <a:srgbClr val="78AEB4"/>
            </a:solidFill>
            <a:tailEnd type="arrow" w="med" len="med"/>
          </a:ln>
        </p:spPr>
        <p:style>
          <a:lnRef idx="1">
            <a:schemeClr val="accent2"/>
          </a:lnRef>
          <a:fillRef idx="0">
            <a:schemeClr val="accent2"/>
          </a:fillRef>
          <a:effectRef idx="0">
            <a:schemeClr val="accent2"/>
          </a:effectRef>
          <a:fontRef idx="minor">
            <a:schemeClr val="tx1"/>
          </a:fontRef>
        </p:style>
      </p:cxnSp>
      <p:cxnSp>
        <p:nvCxnSpPr>
          <p:cNvPr id="150" name="直接箭头连接符 149"/>
          <p:cNvCxnSpPr>
            <a:stCxn id="146" idx="1"/>
            <a:endCxn id="43" idx="3"/>
          </p:cNvCxnSpPr>
          <p:nvPr>
            <p:custDataLst>
              <p:tags r:id="rId84"/>
            </p:custDataLst>
          </p:nvPr>
        </p:nvCxnSpPr>
        <p:spPr>
          <a:xfrm flipH="1" flipV="1">
            <a:off x="8362315" y="3579813"/>
            <a:ext cx="741045" cy="2096770"/>
          </a:xfrm>
          <a:prstGeom prst="straightConnector1">
            <a:avLst/>
          </a:prstGeom>
          <a:ln w="9525">
            <a:solidFill>
              <a:srgbClr val="78AEB4"/>
            </a:solidFill>
            <a:tailEnd type="arrow" w="med" len="med"/>
          </a:ln>
        </p:spPr>
        <p:style>
          <a:lnRef idx="1">
            <a:schemeClr val="accent2"/>
          </a:lnRef>
          <a:fillRef idx="0">
            <a:schemeClr val="accent2"/>
          </a:fillRef>
          <a:effectRef idx="0">
            <a:schemeClr val="accent2"/>
          </a:effectRef>
          <a:fontRef idx="minor">
            <a:schemeClr val="tx1"/>
          </a:fontRef>
        </p:style>
      </p:cxnSp>
      <p:cxnSp>
        <p:nvCxnSpPr>
          <p:cNvPr id="151" name="直接箭头连接符 150"/>
          <p:cNvCxnSpPr>
            <a:stCxn id="146" idx="1"/>
            <a:endCxn id="40" idx="3"/>
          </p:cNvCxnSpPr>
          <p:nvPr>
            <p:custDataLst>
              <p:tags r:id="rId85"/>
            </p:custDataLst>
          </p:nvPr>
        </p:nvCxnSpPr>
        <p:spPr>
          <a:xfrm flipH="1" flipV="1">
            <a:off x="8362315" y="2686685"/>
            <a:ext cx="741045" cy="2990215"/>
          </a:xfrm>
          <a:prstGeom prst="straightConnector1">
            <a:avLst/>
          </a:prstGeom>
          <a:ln w="9525">
            <a:solidFill>
              <a:srgbClr val="78AEB4"/>
            </a:solidFill>
            <a:tailEnd type="arrow" w="med" len="med"/>
          </a:ln>
        </p:spPr>
        <p:style>
          <a:lnRef idx="1">
            <a:schemeClr val="accent2"/>
          </a:lnRef>
          <a:fillRef idx="0">
            <a:schemeClr val="accent2"/>
          </a:fillRef>
          <a:effectRef idx="0">
            <a:schemeClr val="accent2"/>
          </a:effectRef>
          <a:fontRef idx="minor">
            <a:schemeClr val="tx1"/>
          </a:fontRef>
        </p:style>
      </p:cxnSp>
      <p:sp>
        <p:nvSpPr>
          <p:cNvPr id="152" name="圆角矩形 151"/>
          <p:cNvSpPr/>
          <p:nvPr>
            <p:custDataLst>
              <p:tags r:id="rId86"/>
            </p:custDataLst>
          </p:nvPr>
        </p:nvSpPr>
        <p:spPr>
          <a:xfrm>
            <a:off x="9103172" y="5966460"/>
            <a:ext cx="1080135" cy="33909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6195" tIns="36195" rIns="36195" bIns="36195" rtlCol="0" anchor="ctr" anchorCtr="0">
            <a:noAutofit/>
          </a:bodyPr>
          <a:p>
            <a:pPr algn="ctr"/>
            <a:r>
              <a:rPr lang="zh-CN" altLang="en-US" sz="1600">
                <a:sym typeface="+mn-ea"/>
              </a:rPr>
              <a:t>组织</a:t>
            </a:r>
            <a:r>
              <a:rPr lang="zh-CN" altLang="en-US" sz="1600"/>
              <a:t>管理</a:t>
            </a:r>
            <a:endParaRPr lang="zh-CN" altLang="en-US" sz="1600"/>
          </a:p>
        </p:txBody>
      </p:sp>
      <p:cxnSp>
        <p:nvCxnSpPr>
          <p:cNvPr id="153" name="直接箭头连接符 152"/>
          <p:cNvCxnSpPr>
            <a:stCxn id="152" idx="1"/>
            <a:endCxn id="45" idx="3"/>
          </p:cNvCxnSpPr>
          <p:nvPr>
            <p:custDataLst>
              <p:tags r:id="rId87"/>
            </p:custDataLst>
          </p:nvPr>
        </p:nvCxnSpPr>
        <p:spPr>
          <a:xfrm flipH="1" flipV="1">
            <a:off x="8362315" y="5367020"/>
            <a:ext cx="741045" cy="768985"/>
          </a:xfrm>
          <a:prstGeom prst="straightConnector1">
            <a:avLst/>
          </a:prstGeom>
          <a:ln w="9525">
            <a:solidFill>
              <a:srgbClr val="78AEB4"/>
            </a:solidFill>
            <a:tailEnd type="arrow" w="med" len="med"/>
          </a:ln>
        </p:spPr>
        <p:style>
          <a:lnRef idx="1">
            <a:schemeClr val="accent2"/>
          </a:lnRef>
          <a:fillRef idx="0">
            <a:schemeClr val="accent2"/>
          </a:fillRef>
          <a:effectRef idx="0">
            <a:schemeClr val="accent2"/>
          </a:effectRef>
          <a:fontRef idx="minor">
            <a:schemeClr val="tx1"/>
          </a:fontRef>
        </p:style>
      </p:cxnSp>
      <p:cxnSp>
        <p:nvCxnSpPr>
          <p:cNvPr id="154" name="直接箭头连接符 153"/>
          <p:cNvCxnSpPr>
            <a:stCxn id="152" idx="1"/>
            <a:endCxn id="44" idx="3"/>
          </p:cNvCxnSpPr>
          <p:nvPr>
            <p:custDataLst>
              <p:tags r:id="rId88"/>
            </p:custDataLst>
          </p:nvPr>
        </p:nvCxnSpPr>
        <p:spPr>
          <a:xfrm flipH="1" flipV="1">
            <a:off x="8362315" y="4473575"/>
            <a:ext cx="741045" cy="1662430"/>
          </a:xfrm>
          <a:prstGeom prst="straightConnector1">
            <a:avLst/>
          </a:prstGeom>
          <a:ln w="9525">
            <a:solidFill>
              <a:srgbClr val="78AEB4"/>
            </a:solidFill>
            <a:tailEnd type="arrow" w="med" len="med"/>
          </a:ln>
        </p:spPr>
        <p:style>
          <a:lnRef idx="1">
            <a:schemeClr val="accent2"/>
          </a:lnRef>
          <a:fillRef idx="0">
            <a:schemeClr val="accent2"/>
          </a:fillRef>
          <a:effectRef idx="0">
            <a:schemeClr val="accent2"/>
          </a:effectRef>
          <a:fontRef idx="minor">
            <a:schemeClr val="tx1"/>
          </a:fontRef>
        </p:style>
      </p:cxnSp>
      <p:cxnSp>
        <p:nvCxnSpPr>
          <p:cNvPr id="155" name="直接箭头连接符 154"/>
          <p:cNvCxnSpPr>
            <a:stCxn id="152" idx="1"/>
            <a:endCxn id="43" idx="3"/>
          </p:cNvCxnSpPr>
          <p:nvPr>
            <p:custDataLst>
              <p:tags r:id="rId89"/>
            </p:custDataLst>
          </p:nvPr>
        </p:nvCxnSpPr>
        <p:spPr>
          <a:xfrm flipH="1" flipV="1">
            <a:off x="8362315" y="3579813"/>
            <a:ext cx="741045" cy="2555875"/>
          </a:xfrm>
          <a:prstGeom prst="straightConnector1">
            <a:avLst/>
          </a:prstGeom>
          <a:ln w="9525">
            <a:solidFill>
              <a:srgbClr val="78AEB4"/>
            </a:solidFill>
            <a:tailEnd type="arrow" w="med" len="med"/>
          </a:ln>
        </p:spPr>
        <p:style>
          <a:lnRef idx="1">
            <a:schemeClr val="accent2"/>
          </a:lnRef>
          <a:fillRef idx="0">
            <a:schemeClr val="accent2"/>
          </a:fillRef>
          <a:effectRef idx="0">
            <a:schemeClr val="accent2"/>
          </a:effectRef>
          <a:fontRef idx="minor">
            <a:schemeClr val="tx1"/>
          </a:fontRef>
        </p:style>
      </p:cxnSp>
      <p:cxnSp>
        <p:nvCxnSpPr>
          <p:cNvPr id="156" name="直接箭头连接符 155"/>
          <p:cNvCxnSpPr>
            <a:stCxn id="152" idx="1"/>
            <a:endCxn id="40" idx="3"/>
          </p:cNvCxnSpPr>
          <p:nvPr>
            <p:custDataLst>
              <p:tags r:id="rId90"/>
            </p:custDataLst>
          </p:nvPr>
        </p:nvCxnSpPr>
        <p:spPr>
          <a:xfrm flipH="1" flipV="1">
            <a:off x="8362315" y="2686685"/>
            <a:ext cx="741045" cy="3449320"/>
          </a:xfrm>
          <a:prstGeom prst="straightConnector1">
            <a:avLst/>
          </a:prstGeom>
          <a:ln w="9525">
            <a:solidFill>
              <a:srgbClr val="78AEB4"/>
            </a:solidFill>
            <a:tailEnd type="arrow" w="med" len="med"/>
          </a:ln>
        </p:spPr>
        <p:style>
          <a:lnRef idx="1">
            <a:schemeClr val="accent2"/>
          </a:lnRef>
          <a:fillRef idx="0">
            <a:schemeClr val="accent2"/>
          </a:fillRef>
          <a:effectRef idx="0">
            <a:schemeClr val="accent2"/>
          </a:effectRef>
          <a:fontRef idx="minor">
            <a:schemeClr val="tx1"/>
          </a:fontRef>
        </p:style>
      </p:cxnSp>
      <p:cxnSp>
        <p:nvCxnSpPr>
          <p:cNvPr id="157" name="直接箭头连接符 156"/>
          <p:cNvCxnSpPr>
            <a:stCxn id="152" idx="3"/>
            <a:endCxn id="158" idx="1"/>
          </p:cNvCxnSpPr>
          <p:nvPr>
            <p:custDataLst>
              <p:tags r:id="rId91"/>
            </p:custDataLst>
          </p:nvPr>
        </p:nvCxnSpPr>
        <p:spPr>
          <a:xfrm flipV="1">
            <a:off x="10183495" y="3850005"/>
            <a:ext cx="541020" cy="2286000"/>
          </a:xfrm>
          <a:prstGeom prst="straightConnector1">
            <a:avLst/>
          </a:prstGeom>
          <a:ln w="9525">
            <a:solidFill>
              <a:srgbClr val="78AEB4"/>
            </a:solidFill>
            <a:tailEnd type="arrow"/>
          </a:ln>
        </p:spPr>
        <p:style>
          <a:lnRef idx="1">
            <a:schemeClr val="accent1"/>
          </a:lnRef>
          <a:fillRef idx="0">
            <a:schemeClr val="accent1"/>
          </a:fillRef>
          <a:effectRef idx="0">
            <a:schemeClr val="accent1"/>
          </a:effectRef>
          <a:fontRef idx="minor">
            <a:schemeClr val="tx1"/>
          </a:fontRef>
        </p:style>
      </p:cxnSp>
      <p:sp>
        <p:nvSpPr>
          <p:cNvPr id="158" name="圆角矩形 31"/>
          <p:cNvSpPr/>
          <p:nvPr>
            <p:custDataLst>
              <p:tags r:id="rId92"/>
            </p:custDataLst>
          </p:nvPr>
        </p:nvSpPr>
        <p:spPr>
          <a:xfrm>
            <a:off x="10724418" y="2495511"/>
            <a:ext cx="1181853" cy="2708776"/>
          </a:xfrm>
          <a:prstGeom prst="roundRect">
            <a:avLst>
              <a:gd name="adj" fmla="val 11160"/>
            </a:avLst>
          </a:prstGeom>
          <a:solidFill>
            <a:schemeClr val="accent1">
              <a:lumMod val="60000"/>
              <a:lumOff val="40000"/>
            </a:schemeClr>
          </a:solidFill>
          <a:ln w="19050" cmpd="sng">
            <a:solidFill>
              <a:schemeClr val="bg2">
                <a:lumMod val="9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dirty="0">
                <a:solidFill>
                  <a:schemeClr val="bg1"/>
                </a:solidFill>
                <a:sym typeface="+mn-ea"/>
              </a:rPr>
              <a:t>公辅监控能耗系统巡检点检</a:t>
            </a:r>
            <a:endParaRPr lang="zh-CN" altLang="en-US" sz="1600" b="1" dirty="0">
              <a:solidFill>
                <a:schemeClr val="bg1"/>
              </a:solidFill>
              <a:sym typeface="+mn-ea"/>
            </a:endParaRPr>
          </a:p>
          <a:p>
            <a:pPr algn="ctr"/>
            <a:r>
              <a:rPr lang="zh-CN" altLang="en-US" sz="1600" b="1" dirty="0">
                <a:solidFill>
                  <a:schemeClr val="bg1"/>
                </a:solidFill>
                <a:sym typeface="+mn-ea"/>
              </a:rPr>
              <a:t>保养维修生产环境</a:t>
            </a:r>
            <a:endParaRPr lang="en-US" altLang="zh-CN" sz="1600" b="1" dirty="0">
              <a:solidFill>
                <a:schemeClr val="bg1"/>
              </a:solidFill>
              <a:sym typeface="+mn-ea"/>
            </a:endParaRPr>
          </a:p>
          <a:p>
            <a:pPr algn="ctr"/>
            <a:r>
              <a:rPr lang="zh-CN" altLang="en-US" sz="1600" b="1" dirty="0">
                <a:solidFill>
                  <a:schemeClr val="bg1"/>
                </a:solidFill>
                <a:sym typeface="+mn-ea"/>
              </a:rPr>
              <a:t>安全系统</a:t>
            </a:r>
            <a:endParaRPr lang="zh-CN" altLang="en-US" sz="1600" b="1" dirty="0">
              <a:solidFill>
                <a:schemeClr val="bg1"/>
              </a:solidFill>
              <a:sym typeface="+mn-ea"/>
            </a:endParaRPr>
          </a:p>
          <a:p>
            <a:pPr algn="ctr"/>
            <a:r>
              <a:rPr lang="zh-CN" altLang="en-US" sz="1600" b="1" dirty="0">
                <a:solidFill>
                  <a:schemeClr val="bg1"/>
                </a:solidFill>
                <a:sym typeface="+mn-ea"/>
              </a:rPr>
              <a:t>预测诊断消防系统人员组织</a:t>
            </a:r>
            <a:endParaRPr lang="zh-CN" altLang="en-US" sz="1600" b="1" dirty="0">
              <a:solidFill>
                <a:schemeClr val="bg1"/>
              </a:solidFill>
              <a:sym typeface="+mn-ea"/>
            </a:endParaRPr>
          </a:p>
          <a:p>
            <a:pPr algn="ctr"/>
            <a:r>
              <a:rPr lang="en-US" altLang="zh-CN" sz="1600" b="1" dirty="0">
                <a:solidFill>
                  <a:schemeClr val="bg1"/>
                </a:solidFill>
                <a:sym typeface="+mn-ea"/>
              </a:rPr>
              <a:t>..........</a:t>
            </a:r>
            <a:endParaRPr lang="zh-CN" altLang="en-US" sz="1600"/>
          </a:p>
        </p:txBody>
      </p:sp>
      <p:sp>
        <p:nvSpPr>
          <p:cNvPr id="161" name="矩形 160"/>
          <p:cNvSpPr/>
          <p:nvPr>
            <p:custDataLst>
              <p:tags r:id="rId93"/>
            </p:custDataLst>
          </p:nvPr>
        </p:nvSpPr>
        <p:spPr>
          <a:xfrm>
            <a:off x="982980" y="5725795"/>
            <a:ext cx="1640205" cy="356870"/>
          </a:xfrm>
          <a:prstGeom prst="rect">
            <a:avLst/>
          </a:prstGeom>
        </p:spPr>
        <p:style>
          <a:lnRef idx="2">
            <a:schemeClr val="accent1"/>
          </a:lnRef>
          <a:fillRef idx="1">
            <a:schemeClr val="lt1"/>
          </a:fillRef>
          <a:effectRef idx="0">
            <a:schemeClr val="accent1"/>
          </a:effectRef>
          <a:fontRef idx="minor">
            <a:schemeClr val="dk1"/>
          </a:fontRef>
        </p:style>
        <p:txBody>
          <a:bodyPr vertOverflow="overflow" horzOverflow="overflow" vert="horz" wrap="square" numCol="1" spcCol="0" rtlCol="0" fromWordArt="0" anchor="ctr" anchorCtr="0" forceAA="0" compatLnSpc="1">
            <a:noAutofit/>
          </a:bodyPr>
          <a:p>
            <a:pPr lvl="0" algn="ctr">
              <a:buClrTx/>
              <a:buSzTx/>
              <a:buFontTx/>
            </a:pPr>
            <a:r>
              <a:rPr lang="zh-CN" altLang="en-US" sz="1200" dirty="0">
                <a:solidFill>
                  <a:schemeClr val="tx2"/>
                </a:solidFill>
                <a:latin typeface="微软雅黑" panose="020B0503020204020204" charset="-122"/>
                <a:ea typeface="微软雅黑" panose="020B0503020204020204" charset="-122"/>
                <a:sym typeface="+mn-ea"/>
              </a:rPr>
              <a:t>制定健康指数目标</a:t>
            </a:r>
            <a:endParaRPr lang="zh-CN" altLang="en-US" sz="1200" dirty="0">
              <a:solidFill>
                <a:schemeClr val="tx2"/>
              </a:solidFill>
              <a:latin typeface="微软雅黑" panose="020B0503020204020204" charset="-122"/>
              <a:ea typeface="微软雅黑" panose="020B0503020204020204" charset="-122"/>
              <a:sym typeface="+mn-ea"/>
            </a:endParaRPr>
          </a:p>
        </p:txBody>
      </p:sp>
      <p:sp>
        <p:nvSpPr>
          <p:cNvPr id="162" name="矩形 161"/>
          <p:cNvSpPr/>
          <p:nvPr>
            <p:custDataLst>
              <p:tags r:id="rId94"/>
            </p:custDataLst>
          </p:nvPr>
        </p:nvSpPr>
        <p:spPr>
          <a:xfrm>
            <a:off x="3119120" y="5725160"/>
            <a:ext cx="1900555" cy="346075"/>
          </a:xfrm>
          <a:prstGeom prst="rect">
            <a:avLst/>
          </a:prstGeom>
        </p:spPr>
        <p:style>
          <a:lnRef idx="2">
            <a:schemeClr val="accent1"/>
          </a:lnRef>
          <a:fillRef idx="1">
            <a:schemeClr val="lt1"/>
          </a:fillRef>
          <a:effectRef idx="0">
            <a:schemeClr val="accent1"/>
          </a:effectRef>
          <a:fontRef idx="minor">
            <a:schemeClr val="dk1"/>
          </a:fontRef>
        </p:style>
        <p:txBody>
          <a:bodyPr vertOverflow="overflow" horzOverflow="overflow" vert="horz" wrap="square" numCol="1" spcCol="0" rtlCol="0" fromWordArt="0" anchor="ctr" anchorCtr="0" forceAA="0" compatLnSpc="1">
            <a:noAutofit/>
          </a:bodyPr>
          <a:p>
            <a:pPr lvl="0" algn="ctr">
              <a:buClrTx/>
              <a:buSzTx/>
              <a:buFontTx/>
            </a:pPr>
            <a:r>
              <a:rPr lang="zh-CN" altLang="en-US" sz="1200" dirty="0">
                <a:solidFill>
                  <a:schemeClr val="tx2"/>
                </a:solidFill>
                <a:latin typeface="微软雅黑" panose="020B0503020204020204" charset="-122"/>
                <a:ea typeface="微软雅黑" panose="020B0503020204020204" charset="-122"/>
                <a:sym typeface="+mn-ea"/>
              </a:rPr>
              <a:t>分析异常，给出解决方案</a:t>
            </a:r>
            <a:endParaRPr lang="zh-CN" altLang="en-US" sz="1200" dirty="0">
              <a:solidFill>
                <a:schemeClr val="tx2"/>
              </a:solidFill>
              <a:latin typeface="微软雅黑" panose="020B0503020204020204" charset="-122"/>
              <a:ea typeface="微软雅黑" panose="020B0503020204020204" charset="-122"/>
              <a:sym typeface="+mn-ea"/>
            </a:endParaRPr>
          </a:p>
        </p:txBody>
      </p:sp>
      <p:sp>
        <p:nvSpPr>
          <p:cNvPr id="163" name="下箭头 162"/>
          <p:cNvSpPr/>
          <p:nvPr>
            <p:custDataLst>
              <p:tags r:id="rId95"/>
            </p:custDataLst>
          </p:nvPr>
        </p:nvSpPr>
        <p:spPr>
          <a:xfrm rot="16200000">
            <a:off x="3049905" y="4462780"/>
            <a:ext cx="85090" cy="16573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4" name="矩形 163"/>
          <p:cNvSpPr/>
          <p:nvPr>
            <p:custDataLst>
              <p:tags r:id="rId96"/>
            </p:custDataLst>
          </p:nvPr>
        </p:nvSpPr>
        <p:spPr>
          <a:xfrm>
            <a:off x="996950" y="4354830"/>
            <a:ext cx="1779270" cy="324485"/>
          </a:xfrm>
          <a:prstGeom prst="rect">
            <a:avLst/>
          </a:prstGeom>
        </p:spPr>
        <p:style>
          <a:lnRef idx="2">
            <a:schemeClr val="accent1"/>
          </a:lnRef>
          <a:fillRef idx="1">
            <a:schemeClr val="lt1"/>
          </a:fillRef>
          <a:effectRef idx="0">
            <a:schemeClr val="accent1"/>
          </a:effectRef>
          <a:fontRef idx="minor">
            <a:schemeClr val="dk1"/>
          </a:fontRef>
        </p:style>
        <p:txBody>
          <a:bodyPr rtlCol="0" anchor="ctr"/>
          <a:p>
            <a:pPr algn="ctr"/>
            <a:r>
              <a:rPr lang="zh-CN" altLang="en-US" sz="1200" dirty="0">
                <a:solidFill>
                  <a:schemeClr val="tx2"/>
                </a:solidFill>
                <a:latin typeface="微软雅黑" panose="020B0503020204020204" charset="-122"/>
                <a:ea typeface="微软雅黑" panose="020B0503020204020204" charset="-122"/>
                <a:sym typeface="+mn-ea"/>
              </a:rPr>
              <a:t>分析健康指数影响因素</a:t>
            </a:r>
            <a:endParaRPr lang="zh-CN" altLang="en-US" sz="1200" dirty="0">
              <a:solidFill>
                <a:schemeClr val="tx2"/>
              </a:solidFill>
              <a:latin typeface="微软雅黑" panose="020B0503020204020204" charset="-122"/>
              <a:ea typeface="微软雅黑" panose="020B0503020204020204" charset="-122"/>
              <a:sym typeface="+mn-ea"/>
            </a:endParaRPr>
          </a:p>
        </p:txBody>
      </p:sp>
      <p:sp>
        <p:nvSpPr>
          <p:cNvPr id="166" name="矩形 165"/>
          <p:cNvSpPr/>
          <p:nvPr>
            <p:custDataLst>
              <p:tags r:id="rId97"/>
            </p:custDataLst>
          </p:nvPr>
        </p:nvSpPr>
        <p:spPr>
          <a:xfrm>
            <a:off x="3409315" y="4354830"/>
            <a:ext cx="1623060" cy="323850"/>
          </a:xfrm>
          <a:prstGeom prst="rect">
            <a:avLst/>
          </a:prstGeom>
        </p:spPr>
        <p:style>
          <a:lnRef idx="2">
            <a:schemeClr val="accent1"/>
          </a:lnRef>
          <a:fillRef idx="1">
            <a:schemeClr val="lt1"/>
          </a:fillRef>
          <a:effectRef idx="0">
            <a:schemeClr val="accent1"/>
          </a:effectRef>
          <a:fontRef idx="minor">
            <a:schemeClr val="dk1"/>
          </a:fontRef>
        </p:style>
        <p:txBody>
          <a:bodyPr rtlCol="0" anchor="ctr"/>
          <a:p>
            <a:pPr lvl="0" algn="ctr">
              <a:buClrTx/>
              <a:buSzTx/>
              <a:buFontTx/>
            </a:pPr>
            <a:r>
              <a:rPr lang="zh-CN" sz="1200" dirty="0">
                <a:solidFill>
                  <a:schemeClr val="tx2"/>
                </a:solidFill>
                <a:latin typeface="微软雅黑" panose="020B0503020204020204" charset="-122"/>
                <a:ea typeface="微软雅黑" panose="020B0503020204020204" charset="-122"/>
                <a:sym typeface="+mn-ea"/>
              </a:rPr>
              <a:t>建立健康分析模型</a:t>
            </a:r>
            <a:endParaRPr lang="zh-CN" altLang="en-US" sz="1200" dirty="0">
              <a:solidFill>
                <a:schemeClr val="tx2"/>
              </a:solidFill>
              <a:latin typeface="微软雅黑" panose="020B0503020204020204" charset="-122"/>
              <a:ea typeface="微软雅黑" panose="020B0503020204020204" charset="-122"/>
              <a:sym typeface="+mn-ea"/>
            </a:endParaRPr>
          </a:p>
        </p:txBody>
      </p:sp>
      <p:sp>
        <p:nvSpPr>
          <p:cNvPr id="167" name="下箭头 166"/>
          <p:cNvSpPr/>
          <p:nvPr>
            <p:custDataLst>
              <p:tags r:id="rId98"/>
            </p:custDataLst>
          </p:nvPr>
        </p:nvSpPr>
        <p:spPr>
          <a:xfrm rot="1440000">
            <a:off x="3959860" y="4810760"/>
            <a:ext cx="88900" cy="1397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8" name="下箭头 167"/>
          <p:cNvSpPr/>
          <p:nvPr>
            <p:custDataLst>
              <p:tags r:id="rId99"/>
            </p:custDataLst>
          </p:nvPr>
        </p:nvSpPr>
        <p:spPr>
          <a:xfrm rot="12420000">
            <a:off x="1873885" y="5466080"/>
            <a:ext cx="88900" cy="1397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9" name="下箭头 168"/>
          <p:cNvSpPr/>
          <p:nvPr>
            <p:custDataLst>
              <p:tags r:id="rId100"/>
            </p:custDataLst>
          </p:nvPr>
        </p:nvSpPr>
        <p:spPr>
          <a:xfrm rot="19620000">
            <a:off x="3954145" y="5445125"/>
            <a:ext cx="88900" cy="1397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0" name="椭圆 169"/>
          <p:cNvSpPr/>
          <p:nvPr>
            <p:custDataLst>
              <p:tags r:id="rId101"/>
            </p:custDataLst>
          </p:nvPr>
        </p:nvSpPr>
        <p:spPr>
          <a:xfrm>
            <a:off x="1703070" y="4939665"/>
            <a:ext cx="2519045" cy="4445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dirty="0">
                <a:solidFill>
                  <a:schemeClr val="tx2"/>
                </a:solidFill>
                <a:latin typeface="微软雅黑" panose="020B0503020204020204" charset="-122"/>
                <a:ea typeface="微软雅黑" panose="020B0503020204020204" charset="-122"/>
                <a:sym typeface="+mn-ea"/>
              </a:rPr>
              <a:t>在线实时分析</a:t>
            </a:r>
            <a:r>
              <a:rPr lang="zh-CN" altLang="en-US" sz="1200" b="1" dirty="0">
                <a:solidFill>
                  <a:schemeClr val="tx2"/>
                </a:solidFill>
                <a:latin typeface="微软雅黑" panose="020B0503020204020204" charset="-122"/>
                <a:ea typeface="微软雅黑" panose="020B0503020204020204" charset="-122"/>
                <a:sym typeface="+mn-ea"/>
              </a:rPr>
              <a:t>健康指数</a:t>
            </a:r>
            <a:endParaRPr lang="zh-CN" altLang="en-US" sz="1200" b="1" dirty="0">
              <a:solidFill>
                <a:schemeClr val="tx2"/>
              </a:solidFill>
              <a:latin typeface="微软雅黑" panose="020B0503020204020204" charset="-122"/>
              <a:ea typeface="微软雅黑" panose="020B0503020204020204" charset="-122"/>
              <a:sym typeface="+mn-ea"/>
            </a:endParaRPr>
          </a:p>
        </p:txBody>
      </p:sp>
    </p:spTree>
  </p:cSld>
  <p:clrMapOvr>
    <a:masterClrMapping/>
  </p:clrMapOvr>
  <p:transition spd="slow" advClick="0" advTm="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圆角矩形 13"/>
          <p:cNvSpPr/>
          <p:nvPr/>
        </p:nvSpPr>
        <p:spPr>
          <a:xfrm>
            <a:off x="360000" y="360000"/>
            <a:ext cx="4052570" cy="695960"/>
          </a:xfrm>
          <a:prstGeom prst="roundRect">
            <a:avLst>
              <a:gd name="adj" fmla="val 0"/>
            </a:avLst>
          </a:prstGeom>
          <a:no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l">
              <a:lnSpc>
                <a:spcPct val="130000"/>
              </a:lnSpc>
              <a:buClrTx/>
              <a:buSzTx/>
              <a:buFontTx/>
            </a:pPr>
            <a:r>
              <a:rPr lang="zh-CN" altLang="en-US" sz="2800" b="1" dirty="0">
                <a:solidFill>
                  <a:schemeClr val="tx1"/>
                </a:solidFill>
                <a:latin typeface="Arial" panose="020B0604020202020204" pitchFamily="34" charset="0"/>
                <a:cs typeface="Arial" panose="020B0604020202020204" pitchFamily="34" charset="0"/>
                <a:sym typeface="+mn-lt"/>
              </a:rPr>
              <a:t>平台功能</a:t>
            </a:r>
            <a:r>
              <a:rPr lang="en-US" altLang="zh-CN" sz="2800" b="1" dirty="0">
                <a:solidFill>
                  <a:schemeClr val="tx1"/>
                </a:solidFill>
                <a:latin typeface="Arial" panose="020B0604020202020204" pitchFamily="34" charset="0"/>
                <a:cs typeface="Arial" panose="020B0604020202020204" pitchFamily="34" charset="0"/>
                <a:sym typeface="+mn-lt"/>
              </a:rPr>
              <a:t> -- </a:t>
            </a:r>
            <a:r>
              <a:rPr lang="zh-CN" altLang="en-US" sz="2400" b="1" dirty="0">
                <a:solidFill>
                  <a:srgbClr val="008BFF"/>
                </a:solidFill>
                <a:latin typeface="Arial" panose="020B0604020202020204" pitchFamily="34" charset="0"/>
                <a:cs typeface="Arial" panose="020B0604020202020204" pitchFamily="34" charset="0"/>
                <a:sym typeface="+mn-lt"/>
              </a:rPr>
              <a:t>健康</a:t>
            </a:r>
            <a:r>
              <a:rPr lang="zh-CN" altLang="en-US" sz="2400" b="1" dirty="0">
                <a:solidFill>
                  <a:srgbClr val="008BFF"/>
                </a:solidFill>
                <a:latin typeface="Arial" panose="020B0604020202020204" pitchFamily="34" charset="0"/>
                <a:cs typeface="Arial" panose="020B0604020202020204" pitchFamily="34" charset="0"/>
                <a:sym typeface="+mn-lt"/>
              </a:rPr>
              <a:t>管理</a:t>
            </a:r>
            <a:endParaRPr lang="zh-CN" altLang="en-US" sz="2400" b="1" dirty="0">
              <a:solidFill>
                <a:srgbClr val="008BFF"/>
              </a:solidFill>
              <a:latin typeface="Arial" panose="020B0604020202020204" pitchFamily="34" charset="0"/>
              <a:cs typeface="Arial" panose="020B0604020202020204" pitchFamily="34" charset="0"/>
              <a:sym typeface="+mn-lt"/>
            </a:endParaRPr>
          </a:p>
        </p:txBody>
      </p:sp>
      <p:pic>
        <p:nvPicPr>
          <p:cNvPr id="160" name="图片 159"/>
          <p:cNvPicPr>
            <a:picLocks noChangeAspect="1"/>
          </p:cNvPicPr>
          <p:nvPr>
            <p:custDataLst>
              <p:tags r:id="rId1"/>
            </p:custDataLst>
          </p:nvPr>
        </p:nvPicPr>
        <p:blipFill>
          <a:blip r:embed="rId2"/>
          <a:stretch>
            <a:fillRect/>
          </a:stretch>
        </p:blipFill>
        <p:spPr>
          <a:xfrm>
            <a:off x="407035" y="1120140"/>
            <a:ext cx="5316855" cy="2486660"/>
          </a:xfrm>
          <a:prstGeom prst="rect">
            <a:avLst/>
          </a:prstGeom>
        </p:spPr>
      </p:pic>
      <p:pic>
        <p:nvPicPr>
          <p:cNvPr id="4" name="图片 3"/>
          <p:cNvPicPr>
            <a:picLocks noChangeAspect="1"/>
          </p:cNvPicPr>
          <p:nvPr>
            <p:custDataLst>
              <p:tags r:id="rId3"/>
            </p:custDataLst>
          </p:nvPr>
        </p:nvPicPr>
        <p:blipFill>
          <a:blip r:embed="rId4"/>
          <a:stretch>
            <a:fillRect/>
          </a:stretch>
        </p:blipFill>
        <p:spPr>
          <a:xfrm>
            <a:off x="6023610" y="1120140"/>
            <a:ext cx="5316855" cy="2486660"/>
          </a:xfrm>
          <a:prstGeom prst="rect">
            <a:avLst/>
          </a:prstGeom>
        </p:spPr>
      </p:pic>
      <p:pic>
        <p:nvPicPr>
          <p:cNvPr id="18" name="图片 17"/>
          <p:cNvPicPr>
            <a:picLocks noChangeAspect="1"/>
          </p:cNvPicPr>
          <p:nvPr>
            <p:custDataLst>
              <p:tags r:id="rId5"/>
            </p:custDataLst>
          </p:nvPr>
        </p:nvPicPr>
        <p:blipFill>
          <a:blip r:embed="rId6"/>
          <a:stretch>
            <a:fillRect/>
          </a:stretch>
        </p:blipFill>
        <p:spPr>
          <a:xfrm>
            <a:off x="407035" y="3789045"/>
            <a:ext cx="5316855" cy="2486660"/>
          </a:xfrm>
          <a:prstGeom prst="rect">
            <a:avLst/>
          </a:prstGeom>
        </p:spPr>
      </p:pic>
      <p:pic>
        <p:nvPicPr>
          <p:cNvPr id="20" name="图片 19"/>
          <p:cNvPicPr>
            <a:picLocks noChangeAspect="1"/>
          </p:cNvPicPr>
          <p:nvPr>
            <p:custDataLst>
              <p:tags r:id="rId7"/>
            </p:custDataLst>
          </p:nvPr>
        </p:nvPicPr>
        <p:blipFill>
          <a:blip r:embed="rId8"/>
          <a:stretch>
            <a:fillRect/>
          </a:stretch>
        </p:blipFill>
        <p:spPr>
          <a:xfrm>
            <a:off x="6023610" y="3789045"/>
            <a:ext cx="5316855" cy="2486660"/>
          </a:xfrm>
          <a:prstGeom prst="rect">
            <a:avLst/>
          </a:prstGeom>
        </p:spPr>
      </p:pic>
      <p:sp>
        <p:nvSpPr>
          <p:cNvPr id="13" name="文本框 12"/>
          <p:cNvSpPr txBox="1"/>
          <p:nvPr>
            <p:custDataLst>
              <p:tags r:id="rId9"/>
            </p:custDataLst>
          </p:nvPr>
        </p:nvSpPr>
        <p:spPr>
          <a:xfrm>
            <a:off x="4540250" y="3285490"/>
            <a:ext cx="1345565" cy="337185"/>
          </a:xfrm>
          <a:prstGeom prst="rect">
            <a:avLst/>
          </a:prstGeom>
          <a:noFill/>
        </p:spPr>
        <p:txBody>
          <a:bodyPr wrap="square" rtlCol="0">
            <a:spAutoFit/>
          </a:bodyPr>
          <a:p>
            <a:r>
              <a:rPr lang="zh-CN" altLang="en-US" sz="1600" b="1">
                <a:solidFill>
                  <a:srgbClr val="FFFF00"/>
                </a:solidFill>
              </a:rPr>
              <a:t>健康</a:t>
            </a:r>
            <a:r>
              <a:rPr lang="zh-CN" altLang="en-US" sz="1600" b="1">
                <a:solidFill>
                  <a:srgbClr val="FFFF00"/>
                </a:solidFill>
              </a:rPr>
              <a:t>驾驶舱</a:t>
            </a:r>
            <a:endParaRPr lang="zh-CN" altLang="en-US" sz="1600" b="1">
              <a:solidFill>
                <a:srgbClr val="FFFF00"/>
              </a:solidFill>
            </a:endParaRPr>
          </a:p>
        </p:txBody>
      </p:sp>
      <p:sp>
        <p:nvSpPr>
          <p:cNvPr id="2" name="文本框 1"/>
          <p:cNvSpPr txBox="1"/>
          <p:nvPr>
            <p:custDataLst>
              <p:tags r:id="rId10"/>
            </p:custDataLst>
          </p:nvPr>
        </p:nvSpPr>
        <p:spPr>
          <a:xfrm>
            <a:off x="10281920" y="3269615"/>
            <a:ext cx="1115060" cy="337185"/>
          </a:xfrm>
          <a:prstGeom prst="rect">
            <a:avLst/>
          </a:prstGeom>
          <a:noFill/>
        </p:spPr>
        <p:txBody>
          <a:bodyPr wrap="square" rtlCol="0">
            <a:spAutoFit/>
          </a:bodyPr>
          <a:p>
            <a:r>
              <a:rPr lang="zh-CN" altLang="en-US" sz="1600" b="1">
                <a:solidFill>
                  <a:srgbClr val="FFFF00"/>
                </a:solidFill>
              </a:rPr>
              <a:t>健康</a:t>
            </a:r>
            <a:r>
              <a:rPr lang="zh-CN" altLang="en-US" sz="1600" b="1">
                <a:solidFill>
                  <a:srgbClr val="FFFF00"/>
                </a:solidFill>
              </a:rPr>
              <a:t>因子</a:t>
            </a:r>
            <a:endParaRPr lang="zh-CN" altLang="en-US" sz="1600" b="1">
              <a:solidFill>
                <a:srgbClr val="FFFF00"/>
              </a:solidFill>
            </a:endParaRPr>
          </a:p>
        </p:txBody>
      </p:sp>
      <p:sp>
        <p:nvSpPr>
          <p:cNvPr id="3" name="文本框 2"/>
          <p:cNvSpPr txBox="1"/>
          <p:nvPr>
            <p:custDataLst>
              <p:tags r:id="rId11"/>
            </p:custDataLst>
          </p:nvPr>
        </p:nvSpPr>
        <p:spPr>
          <a:xfrm>
            <a:off x="4656455" y="5938520"/>
            <a:ext cx="1115060" cy="337185"/>
          </a:xfrm>
          <a:prstGeom prst="rect">
            <a:avLst/>
          </a:prstGeom>
          <a:noFill/>
        </p:spPr>
        <p:txBody>
          <a:bodyPr wrap="square" rtlCol="0">
            <a:spAutoFit/>
          </a:bodyPr>
          <a:p>
            <a:r>
              <a:rPr lang="zh-CN" altLang="en-US" sz="1600" b="1">
                <a:solidFill>
                  <a:srgbClr val="FFFF00"/>
                </a:solidFill>
              </a:rPr>
              <a:t>健康</a:t>
            </a:r>
            <a:r>
              <a:rPr lang="zh-CN" altLang="en-US" sz="1600" b="1">
                <a:solidFill>
                  <a:srgbClr val="FFFF00"/>
                </a:solidFill>
              </a:rPr>
              <a:t>目标</a:t>
            </a:r>
            <a:endParaRPr lang="zh-CN" altLang="en-US" sz="1600" b="1">
              <a:solidFill>
                <a:srgbClr val="FFFF00"/>
              </a:solidFill>
            </a:endParaRPr>
          </a:p>
        </p:txBody>
      </p:sp>
      <p:sp>
        <p:nvSpPr>
          <p:cNvPr id="5" name="文本框 4"/>
          <p:cNvSpPr txBox="1"/>
          <p:nvPr>
            <p:custDataLst>
              <p:tags r:id="rId12"/>
            </p:custDataLst>
          </p:nvPr>
        </p:nvSpPr>
        <p:spPr>
          <a:xfrm>
            <a:off x="10225405" y="5949315"/>
            <a:ext cx="1115060" cy="337185"/>
          </a:xfrm>
          <a:prstGeom prst="rect">
            <a:avLst/>
          </a:prstGeom>
          <a:noFill/>
        </p:spPr>
        <p:txBody>
          <a:bodyPr wrap="square" rtlCol="0">
            <a:spAutoFit/>
          </a:bodyPr>
          <a:p>
            <a:r>
              <a:rPr lang="zh-CN" altLang="en-US" sz="1600" b="1">
                <a:solidFill>
                  <a:srgbClr val="FFFF00"/>
                </a:solidFill>
              </a:rPr>
              <a:t>健康</a:t>
            </a:r>
            <a:r>
              <a:rPr lang="en-US" altLang="zh-CN" sz="1600" b="1">
                <a:solidFill>
                  <a:srgbClr val="FFFF00"/>
                </a:solidFill>
              </a:rPr>
              <a:t>KPI</a:t>
            </a:r>
            <a:endParaRPr lang="en-US" altLang="zh-CN" sz="1600" b="1">
              <a:solidFill>
                <a:srgbClr val="FFFF00"/>
              </a:solidFill>
            </a:endParaRPr>
          </a:p>
        </p:txBody>
      </p:sp>
    </p:spTree>
  </p:cSld>
  <p:clrMapOvr>
    <a:masterClrMapping/>
  </p:clrMapOvr>
  <p:transition spd="slow" advClick="0" advTm="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7"/>
          <p:cNvSpPr/>
          <p:nvPr>
            <p:custDataLst>
              <p:tags r:id="rId1"/>
            </p:custDataLst>
          </p:nvPr>
        </p:nvSpPr>
        <p:spPr>
          <a:xfrm>
            <a:off x="360000" y="360000"/>
            <a:ext cx="4052570" cy="695960"/>
          </a:xfrm>
          <a:prstGeom prst="roundRect">
            <a:avLst>
              <a:gd name="adj" fmla="val 0"/>
            </a:avLst>
          </a:prstGeom>
          <a:solidFill>
            <a:srgbClr val="000000">
              <a:alpha val="0"/>
            </a:srgbClr>
          </a:solid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l">
              <a:lnSpc>
                <a:spcPct val="130000"/>
              </a:lnSpc>
              <a:buClrTx/>
              <a:buSzTx/>
              <a:buFontTx/>
            </a:pPr>
            <a:r>
              <a:rPr lang="zh-CN" altLang="en-US" sz="2800" b="1" dirty="0">
                <a:solidFill>
                  <a:schemeClr val="tx1"/>
                </a:solidFill>
                <a:latin typeface="Arial" panose="020B0604020202020204" pitchFamily="34" charset="0"/>
                <a:cs typeface="Arial" panose="020B0604020202020204" pitchFamily="34" charset="0"/>
                <a:sym typeface="+mn-lt"/>
              </a:rPr>
              <a:t>平台功能</a:t>
            </a:r>
            <a:r>
              <a:rPr lang="en-US" altLang="zh-CN" sz="2800" b="1" dirty="0">
                <a:solidFill>
                  <a:schemeClr val="tx1"/>
                </a:solidFill>
                <a:latin typeface="Arial" panose="020B0604020202020204" pitchFamily="34" charset="0"/>
                <a:cs typeface="Arial" panose="020B0604020202020204" pitchFamily="34" charset="0"/>
                <a:sym typeface="+mn-lt"/>
              </a:rPr>
              <a:t> -- </a:t>
            </a:r>
            <a:r>
              <a:rPr lang="en-US" altLang="zh-CN" sz="2400" b="1" dirty="0">
                <a:solidFill>
                  <a:srgbClr val="008BFF"/>
                </a:solidFill>
                <a:latin typeface="Arial" panose="020B0604020202020204" pitchFamily="34" charset="0"/>
                <a:cs typeface="Arial" panose="020B0604020202020204" pitchFamily="34" charset="0"/>
                <a:sym typeface="+mn-lt"/>
              </a:rPr>
              <a:t>监控管理</a:t>
            </a:r>
            <a:endParaRPr lang="en-US" altLang="zh-CN" sz="2400" b="1" dirty="0">
              <a:solidFill>
                <a:srgbClr val="008BFF"/>
              </a:solidFill>
              <a:latin typeface="Arial" panose="020B0604020202020204" pitchFamily="34" charset="0"/>
              <a:cs typeface="Arial" panose="020B0604020202020204" pitchFamily="34" charset="0"/>
              <a:sym typeface="+mn-lt"/>
            </a:endParaRPr>
          </a:p>
        </p:txBody>
      </p:sp>
      <p:pic>
        <p:nvPicPr>
          <p:cNvPr id="4" name="图片 3"/>
          <p:cNvPicPr/>
          <p:nvPr/>
        </p:nvPicPr>
        <p:blipFill>
          <a:blip r:embed="rId2" cstate="screen"/>
          <a:stretch>
            <a:fillRect/>
          </a:stretch>
        </p:blipFill>
        <p:spPr>
          <a:xfrm>
            <a:off x="819150" y="1989455"/>
            <a:ext cx="9164320" cy="4251960"/>
          </a:xfrm>
          <a:prstGeom prst="rect">
            <a:avLst/>
          </a:prstGeom>
        </p:spPr>
      </p:pic>
      <p:sp>
        <p:nvSpPr>
          <p:cNvPr id="5" name="文本框 4"/>
          <p:cNvSpPr txBox="1"/>
          <p:nvPr>
            <p:custDataLst>
              <p:tags r:id="rId3"/>
            </p:custDataLst>
          </p:nvPr>
        </p:nvSpPr>
        <p:spPr>
          <a:xfrm>
            <a:off x="661035" y="1052830"/>
            <a:ext cx="10491470" cy="829945"/>
          </a:xfrm>
          <a:prstGeom prst="rect">
            <a:avLst/>
          </a:prstGeom>
          <a:noFill/>
        </p:spPr>
        <p:txBody>
          <a:bodyPr wrap="square" rtlCol="0" anchor="t">
            <a:spAutoFit/>
          </a:bodyPr>
          <a:lstStyle/>
          <a:p>
            <a:pPr algn="l">
              <a:lnSpc>
                <a:spcPct val="150000"/>
              </a:lnSpc>
            </a:pPr>
            <a:r>
              <a:rPr lang="en-US" altLang="zh-CN" sz="1600" b="1" dirty="0">
                <a:solidFill>
                  <a:schemeClr val="accent1"/>
                </a:solidFill>
                <a:effectLst>
                  <a:outerShdw blurRad="38100" dist="25400" dir="5400000" algn="ctr" rotWithShape="0">
                    <a:srgbClr val="6E747A">
                      <a:alpha val="43000"/>
                    </a:srgbClr>
                  </a:outerShdw>
                </a:effectLst>
                <a:latin typeface="微软雅黑 Light" panose="020B0502040204020203" charset="-122"/>
                <a:ea typeface="微软雅黑 Light" panose="020B0502040204020203" charset="-122"/>
                <a:sym typeface="+mn-ea"/>
              </a:rPr>
              <a:t>       </a:t>
            </a:r>
            <a:r>
              <a:rPr lang="zh-CN" altLang="en-US" sz="1600" b="1" dirty="0">
                <a:solidFill>
                  <a:schemeClr val="accent1"/>
                </a:solidFill>
                <a:effectLst>
                  <a:outerShdw blurRad="38100" dist="25400" dir="5400000" algn="ctr" rotWithShape="0">
                    <a:srgbClr val="6E747A">
                      <a:alpha val="43000"/>
                    </a:srgbClr>
                  </a:outerShdw>
                </a:effectLst>
                <a:latin typeface="微软雅黑 Light" panose="020B0502040204020203" charset="-122"/>
                <a:ea typeface="微软雅黑 Light" panose="020B0502040204020203" charset="-122"/>
                <a:sym typeface="+mn-ea"/>
              </a:rPr>
              <a:t>监控管理模块</a:t>
            </a:r>
            <a:r>
              <a:rPr lang="zh-CN" sz="1600" dirty="0">
                <a:solidFill>
                  <a:schemeClr val="tx1"/>
                </a:solidFill>
                <a:latin typeface="微软雅黑 Light" panose="020B0502040204020203" charset="-122"/>
                <a:ea typeface="微软雅黑 Light" panose="020B0502040204020203" charset="-122"/>
                <a:sym typeface="+mn-ea"/>
              </a:rPr>
              <a:t>是按不同区域对资产进行监控，如不同厂区、楼层；按不同的工艺系统对资产进行监控，如空调系统、真空系统、空压</a:t>
            </a:r>
            <a:r>
              <a:rPr lang="zh-CN" altLang="en-US" sz="1600" dirty="0">
                <a:solidFill>
                  <a:schemeClr val="tx1"/>
                </a:solidFill>
                <a:latin typeface="微软雅黑 Light" panose="020B0502040204020203" charset="-122"/>
                <a:ea typeface="微软雅黑 Light" panose="020B0502040204020203" charset="-122"/>
                <a:sym typeface="+mn-ea"/>
              </a:rPr>
              <a:t>系统、</a:t>
            </a:r>
            <a:r>
              <a:rPr lang="zh-CN" sz="1600" dirty="0">
                <a:solidFill>
                  <a:schemeClr val="tx1"/>
                </a:solidFill>
                <a:latin typeface="微软雅黑 Light" panose="020B0502040204020203" charset="-122"/>
                <a:ea typeface="微软雅黑 Light" panose="020B0502040204020203" charset="-122"/>
                <a:sym typeface="+mn-ea"/>
              </a:rPr>
              <a:t>电力系统、网络系统等。实时监控资产状态，可预警报警及远程运维。</a:t>
            </a:r>
            <a:endParaRPr lang="zh-CN" sz="1600" dirty="0">
              <a:solidFill>
                <a:schemeClr val="tx1"/>
              </a:solidFill>
              <a:latin typeface="微软雅黑 Light" panose="020B0502040204020203" charset="-122"/>
              <a:ea typeface="微软雅黑 Light" panose="020B0502040204020203" charset="-122"/>
              <a:sym typeface="+mn-ea"/>
            </a:endParaRPr>
          </a:p>
        </p:txBody>
      </p:sp>
      <p:sp>
        <p:nvSpPr>
          <p:cNvPr id="2" name="文本框 1"/>
          <p:cNvSpPr txBox="1"/>
          <p:nvPr>
            <p:custDataLst>
              <p:tags r:id="rId4"/>
            </p:custDataLst>
          </p:nvPr>
        </p:nvSpPr>
        <p:spPr>
          <a:xfrm>
            <a:off x="10055225" y="1988820"/>
            <a:ext cx="1461770" cy="2680335"/>
          </a:xfrm>
          <a:prstGeom prst="rect">
            <a:avLst/>
          </a:prstGeom>
          <a:noFill/>
        </p:spPr>
        <p:txBody>
          <a:bodyPr wrap="square" rtlCol="0" anchor="t">
            <a:noAutofit/>
          </a:bodyPr>
          <a:p>
            <a:pPr indent="0">
              <a:lnSpc>
                <a:spcPct val="170000"/>
              </a:lnSpc>
              <a:buNone/>
            </a:pPr>
            <a:r>
              <a:rPr lang="zh-CN" altLang="en-US" sz="1400" b="1" dirty="0">
                <a:solidFill>
                  <a:schemeClr val="accent1"/>
                </a:solidFill>
                <a:effectLst>
                  <a:outerShdw blurRad="38100" dist="25400" dir="5400000" algn="ctr" rotWithShape="0">
                    <a:srgbClr val="6E747A">
                      <a:alpha val="43000"/>
                    </a:srgbClr>
                  </a:outerShdw>
                </a:effectLst>
              </a:rPr>
              <a:t>主要功能：</a:t>
            </a:r>
            <a:endParaRPr lang="zh-CN" altLang="en-US" sz="1400" b="1" dirty="0">
              <a:solidFill>
                <a:schemeClr val="accent1"/>
              </a:solidFill>
              <a:effectLst>
                <a:outerShdw blurRad="38100" dist="25400" dir="5400000" algn="ctr" rotWithShape="0">
                  <a:srgbClr val="6E747A">
                    <a:alpha val="43000"/>
                  </a:srgbClr>
                </a:outerShdw>
              </a:effectLst>
            </a:endParaRPr>
          </a:p>
          <a:p>
            <a:pPr marL="285750" indent="-285750">
              <a:lnSpc>
                <a:spcPct val="170000"/>
              </a:lnSpc>
              <a:buFont typeface="Wingdings" panose="05000000000000000000" charset="0"/>
              <a:buChar char="Ø"/>
            </a:pPr>
            <a:r>
              <a:rPr lang="zh-CN" altLang="en-US" sz="1400" dirty="0"/>
              <a:t>监控驾驶舱</a:t>
            </a:r>
            <a:endParaRPr lang="zh-CN" altLang="en-US" sz="1400" dirty="0"/>
          </a:p>
          <a:p>
            <a:pPr marL="285750" indent="-285750">
              <a:lnSpc>
                <a:spcPct val="170000"/>
              </a:lnSpc>
              <a:buFont typeface="Wingdings" panose="05000000000000000000" charset="0"/>
              <a:buChar char="Ø"/>
            </a:pPr>
            <a:r>
              <a:rPr lang="zh-CN" altLang="en-US" sz="1400" dirty="0"/>
              <a:t>区域监控</a:t>
            </a:r>
            <a:endParaRPr lang="zh-CN" altLang="en-US" sz="1400" dirty="0"/>
          </a:p>
          <a:p>
            <a:pPr marL="285750" indent="-285750">
              <a:lnSpc>
                <a:spcPct val="170000"/>
              </a:lnSpc>
              <a:buFont typeface="Wingdings" panose="05000000000000000000" charset="0"/>
              <a:buChar char="Ø"/>
            </a:pPr>
            <a:r>
              <a:rPr lang="zh-CN" altLang="en-US" sz="1400" dirty="0"/>
              <a:t>智能终端</a:t>
            </a:r>
            <a:endParaRPr lang="zh-CN" altLang="en-US" sz="1400" dirty="0"/>
          </a:p>
          <a:p>
            <a:pPr marL="285750" indent="-285750">
              <a:lnSpc>
                <a:spcPct val="170000"/>
              </a:lnSpc>
              <a:buFont typeface="Wingdings" panose="05000000000000000000" charset="0"/>
              <a:buChar char="Ø"/>
            </a:pPr>
            <a:r>
              <a:rPr lang="zh-CN" altLang="en-US" sz="1400" dirty="0"/>
              <a:t>工艺系统</a:t>
            </a:r>
            <a:endParaRPr lang="zh-CN" altLang="en-US" sz="1400" dirty="0"/>
          </a:p>
          <a:p>
            <a:pPr marL="285750" indent="-285750">
              <a:lnSpc>
                <a:spcPct val="170000"/>
              </a:lnSpc>
              <a:buFont typeface="Wingdings" panose="05000000000000000000" charset="0"/>
              <a:buChar char="Ø"/>
            </a:pPr>
            <a:r>
              <a:rPr lang="zh-CN" altLang="en-US" sz="1400" dirty="0"/>
              <a:t>统计分析</a:t>
            </a:r>
            <a:endParaRPr lang="zh-CN" altLang="en-US" sz="1400" dirty="0"/>
          </a:p>
          <a:p>
            <a:pPr marL="285750" indent="-285750">
              <a:lnSpc>
                <a:spcPct val="170000"/>
              </a:lnSpc>
              <a:buFont typeface="Wingdings" panose="05000000000000000000" charset="0"/>
              <a:buChar char="Ø"/>
            </a:pPr>
            <a:r>
              <a:rPr lang="zh-CN" altLang="en-US" sz="1400" dirty="0"/>
              <a:t>报警管理</a:t>
            </a:r>
            <a:endParaRPr lang="en-US" altLang="zh-CN" sz="1400" dirty="0">
              <a:solidFill>
                <a:schemeClr val="accent1"/>
              </a:solidFill>
              <a:effectLst>
                <a:outerShdw blurRad="38100" dist="25400" dir="5400000" algn="ctr" rotWithShape="0">
                  <a:srgbClr val="6E747A">
                    <a:alpha val="43000"/>
                  </a:srgbClr>
                </a:outerShdw>
              </a:effectLst>
              <a:highlight>
                <a:srgbClr val="FF0000"/>
              </a:highlight>
              <a:sym typeface="+mn-ea"/>
            </a:endParaRPr>
          </a:p>
        </p:txBody>
      </p:sp>
    </p:spTree>
  </p:cSld>
  <p:clrMapOvr>
    <a:masterClrMapping/>
  </p:clrMapOvr>
  <p:transition spd="slow" advClick="0" advTm="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p:nvPr/>
        </p:nvCxnSpPr>
        <p:spPr>
          <a:xfrm flipV="1">
            <a:off x="4794250" y="2248386"/>
            <a:ext cx="5210175" cy="5715"/>
          </a:xfrm>
          <a:prstGeom prst="line">
            <a:avLst/>
          </a:prstGeom>
          <a:ln>
            <a:gradFill>
              <a:gsLst>
                <a:gs pos="0">
                  <a:srgbClr val="46A2D0"/>
                </a:gs>
                <a:gs pos="100000">
                  <a:srgbClr val="1D6AAE"/>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4794250" y="4173706"/>
            <a:ext cx="5209540" cy="4445"/>
          </a:xfrm>
          <a:prstGeom prst="line">
            <a:avLst/>
          </a:prstGeom>
          <a:ln>
            <a:gradFill>
              <a:gsLst>
                <a:gs pos="0">
                  <a:srgbClr val="46A2D0"/>
                </a:gs>
                <a:gs pos="100000">
                  <a:srgbClr val="1D6AAE"/>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flipV="1">
            <a:off x="4794250" y="3211046"/>
            <a:ext cx="5210175" cy="5715"/>
          </a:xfrm>
          <a:prstGeom prst="line">
            <a:avLst/>
          </a:prstGeom>
          <a:ln>
            <a:gradFill>
              <a:gsLst>
                <a:gs pos="0">
                  <a:srgbClr val="46A2D0"/>
                </a:gs>
                <a:gs pos="100000">
                  <a:srgbClr val="1D6AAE"/>
                </a:gs>
              </a:gsLst>
              <a:lin ang="5400000" scaled="1"/>
            </a:gradFill>
          </a:ln>
        </p:spPr>
        <p:style>
          <a:lnRef idx="1">
            <a:schemeClr val="accent1"/>
          </a:lnRef>
          <a:fillRef idx="0">
            <a:schemeClr val="accent1"/>
          </a:fillRef>
          <a:effectRef idx="0">
            <a:schemeClr val="accent1"/>
          </a:effectRef>
          <a:fontRef idx="minor">
            <a:schemeClr val="tx1"/>
          </a:fontRef>
        </p:style>
      </p:cxnSp>
      <p:sp>
        <p:nvSpPr>
          <p:cNvPr id="15" name="圆角矩形 14"/>
          <p:cNvSpPr/>
          <p:nvPr/>
        </p:nvSpPr>
        <p:spPr>
          <a:xfrm>
            <a:off x="1222375" y="1855470"/>
            <a:ext cx="2723515" cy="2816860"/>
          </a:xfrm>
          <a:prstGeom prst="roundRect">
            <a:avLst>
              <a:gd name="adj" fmla="val 3210"/>
            </a:avLst>
          </a:prstGeom>
          <a:solidFill>
            <a:srgbClr val="E6F7FD"/>
          </a:solid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bg1"/>
              </a:solidFill>
              <a:cs typeface="+mn-ea"/>
              <a:sym typeface="+mn-lt"/>
            </a:endParaRPr>
          </a:p>
        </p:txBody>
      </p:sp>
      <p:sp>
        <p:nvSpPr>
          <p:cNvPr id="30" name="矩形 29"/>
          <p:cNvSpPr/>
          <p:nvPr/>
        </p:nvSpPr>
        <p:spPr>
          <a:xfrm>
            <a:off x="2762700" y="4392244"/>
            <a:ext cx="634591" cy="573833"/>
          </a:xfrm>
          <a:prstGeom prst="rect">
            <a:avLst/>
          </a:prstGeom>
          <a:noFill/>
          <a:ln w="25400">
            <a:gradFill>
              <a:gsLst>
                <a:gs pos="0">
                  <a:srgbClr val="46A2D0"/>
                </a:gs>
                <a:gs pos="100000">
                  <a:srgbClr val="1D6AAE"/>
                </a:gs>
              </a:gsLst>
              <a:lin ang="5400000" scaled="1"/>
            </a:grad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noProof="1">
              <a:solidFill>
                <a:prstClr val="white"/>
              </a:solidFill>
              <a:cs typeface="+mn-ea"/>
              <a:sym typeface="+mn-lt"/>
            </a:endParaRPr>
          </a:p>
        </p:txBody>
      </p:sp>
      <p:sp>
        <p:nvSpPr>
          <p:cNvPr id="33" name="圆角矩形 32"/>
          <p:cNvSpPr/>
          <p:nvPr/>
        </p:nvSpPr>
        <p:spPr>
          <a:xfrm>
            <a:off x="3597267" y="4902999"/>
            <a:ext cx="216066" cy="220793"/>
          </a:xfrm>
          <a:prstGeom prst="roundRect">
            <a:avLst>
              <a:gd name="adj" fmla="val 0"/>
            </a:avLst>
          </a:prstGeom>
          <a:gradFill>
            <a:gsLst>
              <a:gs pos="0">
                <a:srgbClr val="46A2D0"/>
              </a:gs>
              <a:gs pos="100000">
                <a:srgbClr val="146DAD"/>
              </a:gs>
            </a:gsLst>
            <a:lin ang="5400000" scaled="1"/>
          </a:grad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bg1"/>
              </a:solidFill>
              <a:cs typeface="+mn-ea"/>
              <a:sym typeface="+mn-lt"/>
            </a:endParaRPr>
          </a:p>
        </p:txBody>
      </p:sp>
      <p:sp>
        <p:nvSpPr>
          <p:cNvPr id="34" name="圆角矩形 33"/>
          <p:cNvSpPr/>
          <p:nvPr/>
        </p:nvSpPr>
        <p:spPr>
          <a:xfrm>
            <a:off x="4142740" y="5269230"/>
            <a:ext cx="198755" cy="215265"/>
          </a:xfrm>
          <a:prstGeom prst="roundRect">
            <a:avLst>
              <a:gd name="adj" fmla="val 0"/>
            </a:avLst>
          </a:prstGeom>
          <a:gradFill>
            <a:gsLst>
              <a:gs pos="0">
                <a:srgbClr val="46A2D0">
                  <a:alpha val="40000"/>
                </a:srgbClr>
              </a:gs>
              <a:gs pos="100000">
                <a:srgbClr val="146DAD">
                  <a:alpha val="40000"/>
                </a:srgbClr>
              </a:gs>
            </a:gsLst>
            <a:lin ang="5400000" scaled="1"/>
          </a:grad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bg1"/>
              </a:solidFill>
              <a:cs typeface="+mn-ea"/>
              <a:sym typeface="+mn-lt"/>
            </a:endParaRPr>
          </a:p>
        </p:txBody>
      </p:sp>
      <p:sp>
        <p:nvSpPr>
          <p:cNvPr id="35" name="TextBox 30"/>
          <p:cNvSpPr txBox="1"/>
          <p:nvPr/>
        </p:nvSpPr>
        <p:spPr>
          <a:xfrm>
            <a:off x="1743075" y="2117725"/>
            <a:ext cx="1682115" cy="829945"/>
          </a:xfrm>
          <a:prstGeom prst="rect">
            <a:avLst/>
          </a:prstGeom>
          <a:noFill/>
        </p:spPr>
        <p:txBody>
          <a:bodyPr wrap="square" rtlCol="0">
            <a:spAutoFit/>
            <a:scene3d>
              <a:camera prst="orthographicFront"/>
              <a:lightRig rig="threePt" dir="t"/>
            </a:scene3d>
          </a:bodyPr>
          <a:lstStyle/>
          <a:p>
            <a:pPr algn="dist" defTabSz="228600"/>
            <a:r>
              <a:rPr lang="zh-CN" altLang="en-US" sz="4800" b="1" dirty="0">
                <a:solidFill>
                  <a:srgbClr val="008BFF"/>
                </a:solidFill>
                <a:effectLst>
                  <a:outerShdw blurRad="38100" dist="19050" dir="2700000" algn="tl" rotWithShape="0">
                    <a:schemeClr val="dk1">
                      <a:alpha val="40000"/>
                    </a:schemeClr>
                  </a:outerShdw>
                </a:effectLst>
                <a:latin typeface="Arial Black" panose="020B0A04020102090204" charset="0"/>
                <a:cs typeface="Arial Black" panose="020B0A04020102090204" charset="0"/>
                <a:sym typeface="+mn-lt"/>
              </a:rPr>
              <a:t>目录</a:t>
            </a:r>
            <a:endParaRPr lang="zh-CN" altLang="en-US" sz="4800" b="1" dirty="0">
              <a:solidFill>
                <a:srgbClr val="008BFF"/>
              </a:solidFill>
              <a:effectLst>
                <a:outerShdw blurRad="38100" dist="19050" dir="2700000" algn="tl" rotWithShape="0">
                  <a:schemeClr val="dk1">
                    <a:alpha val="40000"/>
                  </a:schemeClr>
                </a:outerShdw>
              </a:effectLst>
              <a:latin typeface="Arial Black" panose="020B0A04020102090204" charset="0"/>
              <a:cs typeface="Arial Black" panose="020B0A04020102090204" charset="0"/>
              <a:sym typeface="+mn-lt"/>
            </a:endParaRPr>
          </a:p>
        </p:txBody>
      </p:sp>
      <p:sp>
        <p:nvSpPr>
          <p:cNvPr id="36" name="圆角矩形 35"/>
          <p:cNvSpPr/>
          <p:nvPr/>
        </p:nvSpPr>
        <p:spPr>
          <a:xfrm>
            <a:off x="4871720" y="1495225"/>
            <a:ext cx="941705" cy="750570"/>
          </a:xfrm>
          <a:prstGeom prst="roundRect">
            <a:avLst>
              <a:gd name="adj" fmla="val 0"/>
            </a:avLst>
          </a:prstGeom>
          <a:solidFill>
            <a:srgbClr val="008BFF"/>
          </a:solid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30000"/>
              </a:lnSpc>
            </a:pPr>
            <a:r>
              <a:rPr lang="en-US" altLang="zh-CN" sz="3200" dirty="0">
                <a:solidFill>
                  <a:schemeClr val="bg1"/>
                </a:solidFill>
                <a:cs typeface="+mn-ea"/>
                <a:sym typeface="+mn-lt"/>
              </a:rPr>
              <a:t>01</a:t>
            </a:r>
            <a:endParaRPr lang="en-US" altLang="zh-CN" sz="3200" dirty="0">
              <a:solidFill>
                <a:schemeClr val="bg1"/>
              </a:solidFill>
              <a:cs typeface="+mn-ea"/>
              <a:sym typeface="+mn-lt"/>
            </a:endParaRPr>
          </a:p>
        </p:txBody>
      </p:sp>
      <p:pic>
        <p:nvPicPr>
          <p:cNvPr id="5" name="图片 4" descr="德尔logo（r标）"/>
          <p:cNvPicPr>
            <a:picLocks noChangeAspect="1"/>
          </p:cNvPicPr>
          <p:nvPr>
            <p:custDataLst>
              <p:tags r:id="rId1"/>
            </p:custDataLst>
          </p:nvPr>
        </p:nvPicPr>
        <p:blipFill>
          <a:blip r:embed="rId2" cstate="screen"/>
          <a:stretch>
            <a:fillRect/>
          </a:stretch>
        </p:blipFill>
        <p:spPr>
          <a:xfrm>
            <a:off x="1836420" y="3021965"/>
            <a:ext cx="1495425" cy="1495425"/>
          </a:xfrm>
          <a:prstGeom prst="rect">
            <a:avLst/>
          </a:prstGeom>
          <a:effectLst>
            <a:innerShdw blurRad="114300">
              <a:srgbClr val="9E989E"/>
            </a:innerShdw>
          </a:effectLst>
        </p:spPr>
      </p:pic>
      <p:sp>
        <p:nvSpPr>
          <p:cNvPr id="4" name="文本框 3"/>
          <p:cNvSpPr txBox="1"/>
          <p:nvPr/>
        </p:nvSpPr>
        <p:spPr>
          <a:xfrm>
            <a:off x="6405427" y="1534011"/>
            <a:ext cx="2160270" cy="720090"/>
          </a:xfrm>
          <a:prstGeom prst="rect">
            <a:avLst/>
          </a:prstGeom>
          <a:noFill/>
        </p:spPr>
        <p:txBody>
          <a:bodyPr wrap="square" rtlCol="0" anchor="ctr" anchorCtr="0">
            <a:noAutofit/>
            <a:scene3d>
              <a:camera prst="orthographicFront"/>
              <a:lightRig rig="threePt" dir="t"/>
            </a:scene3d>
          </a:bodyPr>
          <a:lstStyle/>
          <a:p>
            <a:pPr algn="ctr" defTabSz="914400">
              <a:spcBef>
                <a:spcPct val="0"/>
              </a:spcBef>
            </a:pPr>
            <a:r>
              <a:rPr lang="zh-CN" altLang="en-US" sz="3600" b="1" dirty="0">
                <a:latin typeface="Arial Black" panose="020B0A04020102090204" charset="0"/>
                <a:sym typeface="+mn-ea"/>
              </a:rPr>
              <a:t>项目背景</a:t>
            </a:r>
            <a:endParaRPr lang="zh-CN" altLang="en-US" sz="3600" b="1" dirty="0">
              <a:latin typeface="Arial Black" panose="020B0A04020102090204" charset="0"/>
              <a:sym typeface="+mn-ea"/>
            </a:endParaRPr>
          </a:p>
        </p:txBody>
      </p:sp>
      <p:sp>
        <p:nvSpPr>
          <p:cNvPr id="7" name="圆角矩形 6"/>
          <p:cNvSpPr/>
          <p:nvPr/>
        </p:nvSpPr>
        <p:spPr>
          <a:xfrm>
            <a:off x="4871720" y="2452170"/>
            <a:ext cx="941705" cy="750570"/>
          </a:xfrm>
          <a:prstGeom prst="roundRect">
            <a:avLst>
              <a:gd name="adj" fmla="val 0"/>
            </a:avLst>
          </a:prstGeom>
          <a:solidFill>
            <a:srgbClr val="008BFF"/>
          </a:solid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t" anchorCtr="0" forceAA="0" compatLnSpc="1">
            <a:noAutofit/>
          </a:bodyPr>
          <a:lstStyle/>
          <a:p>
            <a:pPr lvl="0" algn="ctr">
              <a:lnSpc>
                <a:spcPct val="130000"/>
              </a:lnSpc>
              <a:buClrTx/>
              <a:buSzTx/>
              <a:buFontTx/>
            </a:pPr>
            <a:r>
              <a:rPr lang="en-US" altLang="zh-CN" sz="3200" dirty="0">
                <a:solidFill>
                  <a:schemeClr val="bg1"/>
                </a:solidFill>
                <a:cs typeface="+mn-ea"/>
                <a:sym typeface="+mn-lt"/>
              </a:rPr>
              <a:t>02</a:t>
            </a:r>
            <a:endParaRPr lang="en-US" altLang="zh-CN" sz="3200" dirty="0">
              <a:solidFill>
                <a:schemeClr val="bg1"/>
              </a:solidFill>
              <a:cs typeface="+mn-ea"/>
              <a:sym typeface="+mn-lt"/>
            </a:endParaRPr>
          </a:p>
        </p:txBody>
      </p:sp>
      <p:sp>
        <p:nvSpPr>
          <p:cNvPr id="13" name="文本框 12"/>
          <p:cNvSpPr txBox="1"/>
          <p:nvPr/>
        </p:nvSpPr>
        <p:spPr>
          <a:xfrm>
            <a:off x="6405563" y="3458696"/>
            <a:ext cx="2160000" cy="719455"/>
          </a:xfrm>
          <a:prstGeom prst="rect">
            <a:avLst/>
          </a:prstGeom>
          <a:noFill/>
        </p:spPr>
        <p:txBody>
          <a:bodyPr wrap="square" rtlCol="0" anchor="ctr" anchorCtr="0">
            <a:noAutofit/>
            <a:scene3d>
              <a:camera prst="orthographicFront"/>
              <a:lightRig rig="threePt" dir="t"/>
            </a:scene3d>
          </a:bodyPr>
          <a:lstStyle/>
          <a:p>
            <a:pPr lvl="0" algn="ctr" defTabSz="914400">
              <a:buClrTx/>
              <a:buSzTx/>
              <a:buFontTx/>
            </a:pPr>
            <a:r>
              <a:rPr lang="zh-CN" altLang="en-US" sz="3600" b="1" dirty="0">
                <a:latin typeface="Arial Black" panose="020B0A04020102090204" charset="0"/>
                <a:sym typeface="+mn-ea"/>
              </a:rPr>
              <a:t>平台功能</a:t>
            </a:r>
            <a:endParaRPr lang="zh-CN" altLang="en-US" sz="3600" b="1" dirty="0">
              <a:latin typeface="Arial Black" panose="020B0A04020102090204" charset="0"/>
              <a:sym typeface="+mn-ea"/>
            </a:endParaRPr>
          </a:p>
        </p:txBody>
      </p:sp>
      <p:sp>
        <p:nvSpPr>
          <p:cNvPr id="14" name="圆角矩形 13"/>
          <p:cNvSpPr/>
          <p:nvPr/>
        </p:nvSpPr>
        <p:spPr>
          <a:xfrm>
            <a:off x="4871720" y="3409115"/>
            <a:ext cx="941705" cy="750570"/>
          </a:xfrm>
          <a:prstGeom prst="roundRect">
            <a:avLst>
              <a:gd name="adj" fmla="val 0"/>
            </a:avLst>
          </a:prstGeom>
          <a:solidFill>
            <a:srgbClr val="008BFF"/>
          </a:solid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t" anchorCtr="0" forceAA="0" compatLnSpc="1">
            <a:noAutofit/>
          </a:bodyPr>
          <a:lstStyle/>
          <a:p>
            <a:pPr lvl="0" algn="ctr">
              <a:lnSpc>
                <a:spcPct val="130000"/>
              </a:lnSpc>
              <a:buClrTx/>
              <a:buSzTx/>
              <a:buFontTx/>
            </a:pPr>
            <a:r>
              <a:rPr lang="en-US" altLang="zh-CN" sz="3200" dirty="0">
                <a:solidFill>
                  <a:schemeClr val="bg1"/>
                </a:solidFill>
                <a:cs typeface="+mn-ea"/>
                <a:sym typeface="+mn-lt"/>
              </a:rPr>
              <a:t>03</a:t>
            </a:r>
            <a:endParaRPr lang="en-US" altLang="zh-CN" sz="3200" dirty="0">
              <a:solidFill>
                <a:schemeClr val="bg1"/>
              </a:solidFill>
              <a:cs typeface="+mn-ea"/>
              <a:sym typeface="+mn-lt"/>
            </a:endParaRPr>
          </a:p>
        </p:txBody>
      </p:sp>
      <p:sp>
        <p:nvSpPr>
          <p:cNvPr id="16" name="文本框 15"/>
          <p:cNvSpPr txBox="1"/>
          <p:nvPr/>
        </p:nvSpPr>
        <p:spPr>
          <a:xfrm>
            <a:off x="6405563" y="2496671"/>
            <a:ext cx="2160000" cy="719455"/>
          </a:xfrm>
          <a:prstGeom prst="rect">
            <a:avLst/>
          </a:prstGeom>
          <a:noFill/>
        </p:spPr>
        <p:txBody>
          <a:bodyPr wrap="square" rtlCol="0" anchor="ctr" anchorCtr="0">
            <a:noAutofit/>
            <a:scene3d>
              <a:camera prst="orthographicFront"/>
              <a:lightRig rig="threePt" dir="t"/>
            </a:scene3d>
          </a:bodyPr>
          <a:lstStyle/>
          <a:p>
            <a:pPr algn="ctr">
              <a:lnSpc>
                <a:spcPct val="120000"/>
              </a:lnSpc>
            </a:pPr>
            <a:r>
              <a:rPr lang="zh-CN" altLang="en-US" sz="3600" b="1" dirty="0">
                <a:latin typeface="Arial Black" panose="020B0A04020102090204" charset="0"/>
                <a:cs typeface="Arial Black" panose="020B0A04020102090204" charset="0"/>
              </a:rPr>
              <a:t>平台规划</a:t>
            </a:r>
            <a:endParaRPr lang="zh-CN" altLang="en-US" sz="2000" b="1" dirty="0">
              <a:latin typeface="Arial Black" panose="020B0A04020102090204" charset="0"/>
              <a:cs typeface="Arial Black" panose="020B0A04020102090204" charset="0"/>
            </a:endParaRPr>
          </a:p>
        </p:txBody>
      </p:sp>
      <p:cxnSp>
        <p:nvCxnSpPr>
          <p:cNvPr id="9" name="直接连接符 8"/>
          <p:cNvCxnSpPr/>
          <p:nvPr>
            <p:custDataLst>
              <p:tags r:id="rId3"/>
            </p:custDataLst>
          </p:nvPr>
        </p:nvCxnSpPr>
        <p:spPr>
          <a:xfrm>
            <a:off x="4794250" y="5135096"/>
            <a:ext cx="5209540" cy="4445"/>
          </a:xfrm>
          <a:prstGeom prst="line">
            <a:avLst/>
          </a:prstGeom>
          <a:ln>
            <a:gradFill>
              <a:gsLst>
                <a:gs pos="0">
                  <a:srgbClr val="46A2D0"/>
                </a:gs>
                <a:gs pos="100000">
                  <a:srgbClr val="1D6AAE"/>
                </a:gs>
              </a:gsLst>
              <a:lin ang="5400000" scaled="1"/>
            </a:gradFill>
          </a:ln>
        </p:spPr>
        <p:style>
          <a:lnRef idx="1">
            <a:schemeClr val="accent1"/>
          </a:lnRef>
          <a:fillRef idx="0">
            <a:schemeClr val="accent1"/>
          </a:fillRef>
          <a:effectRef idx="0">
            <a:schemeClr val="accent1"/>
          </a:effectRef>
          <a:fontRef idx="minor">
            <a:schemeClr val="tx1"/>
          </a:fontRef>
        </p:style>
      </p:cxnSp>
      <p:sp>
        <p:nvSpPr>
          <p:cNvPr id="10" name="文本框 9"/>
          <p:cNvSpPr txBox="1"/>
          <p:nvPr>
            <p:custDataLst>
              <p:tags r:id="rId4"/>
            </p:custDataLst>
          </p:nvPr>
        </p:nvSpPr>
        <p:spPr>
          <a:xfrm>
            <a:off x="6405563" y="4420721"/>
            <a:ext cx="2160000" cy="719455"/>
          </a:xfrm>
          <a:prstGeom prst="rect">
            <a:avLst/>
          </a:prstGeom>
          <a:noFill/>
        </p:spPr>
        <p:txBody>
          <a:bodyPr wrap="square" rtlCol="0" anchor="ctr" anchorCtr="0">
            <a:spAutoFit/>
            <a:scene3d>
              <a:camera prst="orthographicFront"/>
              <a:lightRig rig="threePt" dir="t"/>
            </a:scene3d>
          </a:bodyPr>
          <a:p>
            <a:pPr lvl="0" algn="ctr" defTabSz="914400">
              <a:buClrTx/>
              <a:buSzTx/>
              <a:buFontTx/>
            </a:pPr>
            <a:r>
              <a:rPr lang="zh-CN" altLang="en-US" sz="3600" b="1" dirty="0">
                <a:latin typeface="Arial Black" panose="020B0A04020102090204" charset="0"/>
                <a:sym typeface="+mn-ea"/>
              </a:rPr>
              <a:t>场景案例</a:t>
            </a:r>
            <a:endParaRPr lang="zh-CN" altLang="en-US" sz="3600" b="1" dirty="0">
              <a:latin typeface="Arial Black" panose="020B0A04020102090204" charset="0"/>
              <a:sym typeface="+mn-ea"/>
            </a:endParaRPr>
          </a:p>
        </p:txBody>
      </p:sp>
      <p:sp>
        <p:nvSpPr>
          <p:cNvPr id="11" name="圆角矩形 10"/>
          <p:cNvSpPr/>
          <p:nvPr>
            <p:custDataLst>
              <p:tags r:id="rId5"/>
            </p:custDataLst>
          </p:nvPr>
        </p:nvSpPr>
        <p:spPr>
          <a:xfrm>
            <a:off x="4871720" y="4366060"/>
            <a:ext cx="941705" cy="750570"/>
          </a:xfrm>
          <a:prstGeom prst="roundRect">
            <a:avLst>
              <a:gd name="adj" fmla="val 0"/>
            </a:avLst>
          </a:prstGeom>
          <a:solidFill>
            <a:srgbClr val="008BFF"/>
          </a:solid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t" anchorCtr="0" forceAA="0" compatLnSpc="1">
            <a:noAutofit/>
          </a:bodyPr>
          <a:p>
            <a:pPr lvl="0" algn="ctr">
              <a:lnSpc>
                <a:spcPct val="130000"/>
              </a:lnSpc>
              <a:buClrTx/>
              <a:buSzTx/>
              <a:buFontTx/>
            </a:pPr>
            <a:r>
              <a:rPr lang="en-US" altLang="zh-CN" sz="3200" dirty="0">
                <a:solidFill>
                  <a:schemeClr val="bg1"/>
                </a:solidFill>
                <a:cs typeface="+mn-ea"/>
                <a:sym typeface="+mn-lt"/>
              </a:rPr>
              <a:t>04</a:t>
            </a:r>
            <a:endParaRPr lang="en-US" altLang="zh-CN" sz="3200" dirty="0">
              <a:solidFill>
                <a:schemeClr val="bg1"/>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250"/>
    </mc:Choice>
    <mc:Fallback>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7"/>
          <p:cNvSpPr/>
          <p:nvPr>
            <p:custDataLst>
              <p:tags r:id="rId1"/>
            </p:custDataLst>
          </p:nvPr>
        </p:nvSpPr>
        <p:spPr>
          <a:xfrm>
            <a:off x="360000" y="360000"/>
            <a:ext cx="4052570" cy="695960"/>
          </a:xfrm>
          <a:prstGeom prst="roundRect">
            <a:avLst>
              <a:gd name="adj" fmla="val 0"/>
            </a:avLst>
          </a:prstGeom>
          <a:solidFill>
            <a:srgbClr val="000000">
              <a:alpha val="0"/>
            </a:srgbClr>
          </a:solid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l">
              <a:lnSpc>
                <a:spcPct val="130000"/>
              </a:lnSpc>
              <a:buClrTx/>
              <a:buSzTx/>
              <a:buFontTx/>
            </a:pPr>
            <a:r>
              <a:rPr lang="zh-CN" altLang="en-US" sz="2800" b="1" dirty="0">
                <a:solidFill>
                  <a:schemeClr val="tx1"/>
                </a:solidFill>
                <a:latin typeface="Arial" panose="020B0604020202020204" pitchFamily="34" charset="0"/>
                <a:cs typeface="Arial" panose="020B0604020202020204" pitchFamily="34" charset="0"/>
                <a:sym typeface="+mn-lt"/>
              </a:rPr>
              <a:t>监控管理</a:t>
            </a:r>
            <a:r>
              <a:rPr lang="en-US" altLang="zh-CN" sz="2800" b="1" dirty="0">
                <a:solidFill>
                  <a:schemeClr val="tx1"/>
                </a:solidFill>
                <a:latin typeface="Arial" panose="020B0604020202020204" pitchFamily="34" charset="0"/>
                <a:cs typeface="Arial" panose="020B0604020202020204" pitchFamily="34" charset="0"/>
                <a:sym typeface="+mn-lt"/>
              </a:rPr>
              <a:t> -- </a:t>
            </a:r>
            <a:r>
              <a:rPr lang="zh-CN" altLang="en-US" sz="2400" b="1" dirty="0">
                <a:solidFill>
                  <a:srgbClr val="008BFF"/>
                </a:solidFill>
                <a:latin typeface="Arial" panose="020B0604020202020204" pitchFamily="34" charset="0"/>
                <a:cs typeface="Arial" panose="020B0604020202020204" pitchFamily="34" charset="0"/>
                <a:sym typeface="+mn-lt"/>
              </a:rPr>
              <a:t>实时监控</a:t>
            </a:r>
            <a:endParaRPr lang="zh-CN" altLang="en-US" sz="2400" b="1" dirty="0">
              <a:solidFill>
                <a:srgbClr val="008BFF"/>
              </a:solidFill>
              <a:latin typeface="Arial" panose="020B0604020202020204" pitchFamily="34" charset="0"/>
              <a:cs typeface="Arial" panose="020B0604020202020204" pitchFamily="34" charset="0"/>
              <a:sym typeface="+mn-lt"/>
            </a:endParaRPr>
          </a:p>
        </p:txBody>
      </p:sp>
      <p:pic>
        <p:nvPicPr>
          <p:cNvPr id="4" name="图片 3"/>
          <p:cNvPicPr>
            <a:picLocks noChangeAspect="1"/>
          </p:cNvPicPr>
          <p:nvPr>
            <p:custDataLst>
              <p:tags r:id="rId2"/>
            </p:custDataLst>
          </p:nvPr>
        </p:nvPicPr>
        <p:blipFill>
          <a:blip r:embed="rId3"/>
          <a:stretch>
            <a:fillRect/>
          </a:stretch>
        </p:blipFill>
        <p:spPr>
          <a:xfrm>
            <a:off x="623570" y="1196340"/>
            <a:ext cx="6646545" cy="2698115"/>
          </a:xfrm>
          <a:prstGeom prst="rect">
            <a:avLst/>
          </a:prstGeom>
        </p:spPr>
      </p:pic>
      <p:sp>
        <p:nvSpPr>
          <p:cNvPr id="13" name="文本框 12"/>
          <p:cNvSpPr txBox="1"/>
          <p:nvPr/>
        </p:nvSpPr>
        <p:spPr>
          <a:xfrm>
            <a:off x="614045" y="3572510"/>
            <a:ext cx="1181735" cy="337185"/>
          </a:xfrm>
          <a:prstGeom prst="rect">
            <a:avLst/>
          </a:prstGeom>
          <a:noFill/>
        </p:spPr>
        <p:txBody>
          <a:bodyPr wrap="square" rtlCol="0">
            <a:spAutoFit/>
          </a:bodyPr>
          <a:p>
            <a:r>
              <a:rPr lang="zh-CN" altLang="en-US" sz="1600" b="1">
                <a:solidFill>
                  <a:srgbClr val="FFFF00"/>
                </a:solidFill>
              </a:rPr>
              <a:t>区域监控</a:t>
            </a:r>
            <a:endParaRPr lang="zh-CN" altLang="en-US" sz="1600" b="1">
              <a:solidFill>
                <a:srgbClr val="FFFF00"/>
              </a:solidFill>
            </a:endParaRPr>
          </a:p>
        </p:txBody>
      </p:sp>
      <p:sp>
        <p:nvSpPr>
          <p:cNvPr id="16" name="文本框 15"/>
          <p:cNvSpPr txBox="1"/>
          <p:nvPr/>
        </p:nvSpPr>
        <p:spPr>
          <a:xfrm>
            <a:off x="7464425" y="1125855"/>
            <a:ext cx="3766820" cy="2445385"/>
          </a:xfrm>
          <a:prstGeom prst="rect">
            <a:avLst/>
          </a:prstGeom>
          <a:noFill/>
        </p:spPr>
        <p:txBody>
          <a:bodyPr wrap="square" rtlCol="0">
            <a:spAutoFit/>
          </a:bodyPr>
          <a:p>
            <a:pPr>
              <a:lnSpc>
                <a:spcPct val="150000"/>
              </a:lnSpc>
            </a:pPr>
            <a:r>
              <a:rPr lang="zh-CN" altLang="en-US" b="1">
                <a:solidFill>
                  <a:schemeClr val="accent1"/>
                </a:solidFill>
              </a:rPr>
              <a:t>区域监控：</a:t>
            </a:r>
            <a:endParaRPr lang="zh-CN" altLang="en-US" b="1">
              <a:solidFill>
                <a:schemeClr val="accent1"/>
              </a:solidFill>
            </a:endParaRPr>
          </a:p>
          <a:p>
            <a:pPr marL="285750" indent="-285750">
              <a:lnSpc>
                <a:spcPct val="150000"/>
              </a:lnSpc>
              <a:buFont typeface="Wingdings" panose="05000000000000000000" charset="0"/>
              <a:buChar char="n"/>
            </a:pPr>
            <a:r>
              <a:rPr lang="zh-CN" altLang="en-US" sz="1400"/>
              <a:t>根据不通过厂区，不同楼栋，不同楼层来监控，包括照明监控，室内空调监控，温湿度监测等等；</a:t>
            </a:r>
            <a:endParaRPr lang="zh-CN" altLang="en-US" sz="1400"/>
          </a:p>
          <a:p>
            <a:pPr marL="285750" indent="-285750">
              <a:lnSpc>
                <a:spcPct val="150000"/>
              </a:lnSpc>
              <a:buFont typeface="Wingdings" panose="05000000000000000000" charset="0"/>
              <a:buChar char="n"/>
            </a:pPr>
            <a:r>
              <a:rPr lang="zh-CN" altLang="en-US" sz="1400"/>
              <a:t>各设备的运行状态，实时数据；</a:t>
            </a:r>
            <a:endParaRPr lang="zh-CN" altLang="en-US" sz="1400"/>
          </a:p>
          <a:p>
            <a:pPr marL="285750" indent="-285750">
              <a:lnSpc>
                <a:spcPct val="150000"/>
              </a:lnSpc>
              <a:buFont typeface="Wingdings" panose="05000000000000000000" charset="0"/>
              <a:buChar char="n"/>
            </a:pPr>
            <a:r>
              <a:rPr lang="zh-CN" altLang="en-US" sz="1400"/>
              <a:t>参数设置，报警查询，历史曲线查询与下载</a:t>
            </a:r>
            <a:endParaRPr lang="zh-CN" altLang="en-US" sz="1400"/>
          </a:p>
        </p:txBody>
      </p:sp>
      <p:pic>
        <p:nvPicPr>
          <p:cNvPr id="3" name="图片 2"/>
          <p:cNvPicPr>
            <a:picLocks noChangeAspect="1"/>
          </p:cNvPicPr>
          <p:nvPr>
            <p:custDataLst>
              <p:tags r:id="rId4"/>
            </p:custDataLst>
          </p:nvPr>
        </p:nvPicPr>
        <p:blipFill>
          <a:blip r:embed="rId5"/>
          <a:stretch>
            <a:fillRect/>
          </a:stretch>
        </p:blipFill>
        <p:spPr>
          <a:xfrm>
            <a:off x="4008120" y="4076700"/>
            <a:ext cx="3288030" cy="2029460"/>
          </a:xfrm>
          <a:prstGeom prst="rect">
            <a:avLst/>
          </a:prstGeom>
        </p:spPr>
      </p:pic>
      <p:sp>
        <p:nvSpPr>
          <p:cNvPr id="6" name="矩形 5"/>
          <p:cNvSpPr/>
          <p:nvPr/>
        </p:nvSpPr>
        <p:spPr>
          <a:xfrm>
            <a:off x="623570" y="2206625"/>
            <a:ext cx="575945" cy="213995"/>
          </a:xfrm>
          <a:prstGeom prst="rect">
            <a:avLst/>
          </a:prstGeom>
          <a:noFill/>
          <a:ln w="22225">
            <a:solidFill>
              <a:schemeClr val="accent5"/>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矩形 6"/>
          <p:cNvSpPr/>
          <p:nvPr>
            <p:custDataLst>
              <p:tags r:id="rId6"/>
            </p:custDataLst>
          </p:nvPr>
        </p:nvSpPr>
        <p:spPr>
          <a:xfrm>
            <a:off x="2495550" y="2924810"/>
            <a:ext cx="575945" cy="213995"/>
          </a:xfrm>
          <a:prstGeom prst="rect">
            <a:avLst/>
          </a:prstGeom>
          <a:noFill/>
          <a:ln w="22225">
            <a:solidFill>
              <a:schemeClr val="accent5"/>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8" name="图片 7"/>
          <p:cNvPicPr>
            <a:picLocks noChangeAspect="1"/>
          </p:cNvPicPr>
          <p:nvPr>
            <p:custDataLst>
              <p:tags r:id="rId7"/>
            </p:custDataLst>
          </p:nvPr>
        </p:nvPicPr>
        <p:blipFill>
          <a:blip r:embed="rId8"/>
          <a:stretch>
            <a:fillRect/>
          </a:stretch>
        </p:blipFill>
        <p:spPr>
          <a:xfrm>
            <a:off x="623570" y="4036060"/>
            <a:ext cx="3208655" cy="2069465"/>
          </a:xfrm>
          <a:prstGeom prst="rect">
            <a:avLst/>
          </a:prstGeom>
        </p:spPr>
      </p:pic>
      <p:sp>
        <p:nvSpPr>
          <p:cNvPr id="9" name="文本框 8"/>
          <p:cNvSpPr txBox="1"/>
          <p:nvPr/>
        </p:nvSpPr>
        <p:spPr>
          <a:xfrm>
            <a:off x="786130" y="2420620"/>
            <a:ext cx="413385" cy="368300"/>
          </a:xfrm>
          <a:prstGeom prst="rect">
            <a:avLst/>
          </a:prstGeom>
          <a:noFill/>
        </p:spPr>
        <p:txBody>
          <a:bodyPr wrap="square" rtlCol="0">
            <a:spAutoFit/>
          </a:bodyPr>
          <a:p>
            <a:r>
              <a:rPr lang="en-US" altLang="zh-CN">
                <a:solidFill>
                  <a:schemeClr val="accent5"/>
                </a:solidFill>
              </a:rPr>
              <a:t>1</a:t>
            </a:r>
            <a:endParaRPr lang="en-US" altLang="zh-CN">
              <a:solidFill>
                <a:schemeClr val="accent5"/>
              </a:solidFill>
            </a:endParaRPr>
          </a:p>
        </p:txBody>
      </p:sp>
      <p:sp>
        <p:nvSpPr>
          <p:cNvPr id="10" name="文本框 9"/>
          <p:cNvSpPr txBox="1"/>
          <p:nvPr>
            <p:custDataLst>
              <p:tags r:id="rId9"/>
            </p:custDataLst>
          </p:nvPr>
        </p:nvSpPr>
        <p:spPr>
          <a:xfrm>
            <a:off x="2639695" y="3140710"/>
            <a:ext cx="413385" cy="368300"/>
          </a:xfrm>
          <a:prstGeom prst="rect">
            <a:avLst/>
          </a:prstGeom>
          <a:noFill/>
        </p:spPr>
        <p:txBody>
          <a:bodyPr wrap="square" rtlCol="0">
            <a:spAutoFit/>
          </a:bodyPr>
          <a:p>
            <a:r>
              <a:rPr lang="en-US" altLang="zh-CN">
                <a:solidFill>
                  <a:schemeClr val="accent5"/>
                </a:solidFill>
              </a:rPr>
              <a:t>2</a:t>
            </a:r>
            <a:endParaRPr lang="en-US" altLang="zh-CN">
              <a:solidFill>
                <a:schemeClr val="accent5"/>
              </a:solidFill>
            </a:endParaRPr>
          </a:p>
        </p:txBody>
      </p:sp>
      <p:sp>
        <p:nvSpPr>
          <p:cNvPr id="12" name="文本框 11"/>
          <p:cNvSpPr txBox="1"/>
          <p:nvPr>
            <p:custDataLst>
              <p:tags r:id="rId10"/>
            </p:custDataLst>
          </p:nvPr>
        </p:nvSpPr>
        <p:spPr>
          <a:xfrm>
            <a:off x="3053080" y="4580890"/>
            <a:ext cx="413385" cy="368300"/>
          </a:xfrm>
          <a:prstGeom prst="rect">
            <a:avLst/>
          </a:prstGeom>
          <a:noFill/>
        </p:spPr>
        <p:txBody>
          <a:bodyPr wrap="square" rtlCol="0">
            <a:spAutoFit/>
          </a:bodyPr>
          <a:p>
            <a:r>
              <a:rPr lang="en-US" altLang="zh-CN">
                <a:solidFill>
                  <a:schemeClr val="accent5"/>
                </a:solidFill>
              </a:rPr>
              <a:t>3</a:t>
            </a:r>
            <a:endParaRPr lang="en-US" altLang="zh-CN">
              <a:solidFill>
                <a:schemeClr val="accent5"/>
              </a:solidFill>
            </a:endParaRPr>
          </a:p>
        </p:txBody>
      </p:sp>
      <p:sp>
        <p:nvSpPr>
          <p:cNvPr id="17" name="文本框 16"/>
          <p:cNvSpPr txBox="1"/>
          <p:nvPr>
            <p:custDataLst>
              <p:tags r:id="rId11"/>
            </p:custDataLst>
          </p:nvPr>
        </p:nvSpPr>
        <p:spPr>
          <a:xfrm>
            <a:off x="7591425" y="3660775"/>
            <a:ext cx="3766820" cy="2122805"/>
          </a:xfrm>
          <a:prstGeom prst="rect">
            <a:avLst/>
          </a:prstGeom>
          <a:noFill/>
        </p:spPr>
        <p:txBody>
          <a:bodyPr wrap="square" rtlCol="0">
            <a:spAutoFit/>
          </a:bodyPr>
          <a:p>
            <a:pPr>
              <a:lnSpc>
                <a:spcPct val="150000"/>
              </a:lnSpc>
            </a:pPr>
            <a:r>
              <a:rPr lang="zh-CN" altLang="en-US" b="1">
                <a:solidFill>
                  <a:schemeClr val="accent1"/>
                </a:solidFill>
              </a:rPr>
              <a:t>监控操作：</a:t>
            </a:r>
            <a:endParaRPr lang="zh-CN" altLang="en-US" b="1">
              <a:solidFill>
                <a:schemeClr val="accent1"/>
              </a:solidFill>
            </a:endParaRPr>
          </a:p>
          <a:p>
            <a:pPr marL="342900" indent="-342900">
              <a:lnSpc>
                <a:spcPct val="150000"/>
              </a:lnSpc>
              <a:buFont typeface="+mj-lt"/>
              <a:buAutoNum type="arabicPeriod"/>
            </a:pPr>
            <a:r>
              <a:rPr lang="zh-CN" altLang="en-US" sz="1400">
                <a:solidFill>
                  <a:schemeClr val="tx1"/>
                </a:solidFill>
              </a:rPr>
              <a:t>通过左侧菜单栏快速查询各区域的设备信息和运行状况；</a:t>
            </a:r>
            <a:endParaRPr lang="zh-CN" altLang="en-US" sz="1400">
              <a:solidFill>
                <a:schemeClr val="tx1"/>
              </a:solidFill>
            </a:endParaRPr>
          </a:p>
          <a:p>
            <a:pPr marL="342900" indent="-342900">
              <a:lnSpc>
                <a:spcPct val="150000"/>
              </a:lnSpc>
              <a:buFont typeface="+mj-lt"/>
              <a:buAutoNum type="arabicPeriod"/>
            </a:pPr>
            <a:r>
              <a:rPr lang="zh-CN" altLang="en-US" sz="1400"/>
              <a:t>点击设备运行参数，可查询设备历史数据；</a:t>
            </a:r>
            <a:endParaRPr lang="zh-CN" altLang="en-US" sz="1400"/>
          </a:p>
          <a:p>
            <a:pPr marL="342900" indent="-342900">
              <a:lnSpc>
                <a:spcPct val="150000"/>
              </a:lnSpc>
              <a:buFont typeface="+mj-lt"/>
              <a:buAutoNum type="arabicPeriod"/>
            </a:pPr>
            <a:r>
              <a:rPr lang="zh-CN" altLang="en-US" sz="1400"/>
              <a:t>可自定义选择时间，查询对应的历史数据及变化趋势。</a:t>
            </a:r>
            <a:endParaRPr lang="zh-CN" altLang="en-US" sz="1400"/>
          </a:p>
        </p:txBody>
      </p:sp>
    </p:spTree>
  </p:cSld>
  <p:clrMapOvr>
    <a:masterClrMapping/>
  </p:clrMapOvr>
  <p:transition spd="slow" advClick="0" advTm="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7"/>
          <p:cNvSpPr/>
          <p:nvPr>
            <p:custDataLst>
              <p:tags r:id="rId1"/>
            </p:custDataLst>
          </p:nvPr>
        </p:nvSpPr>
        <p:spPr>
          <a:xfrm>
            <a:off x="360000" y="360000"/>
            <a:ext cx="4052570" cy="695960"/>
          </a:xfrm>
          <a:prstGeom prst="roundRect">
            <a:avLst>
              <a:gd name="adj" fmla="val 0"/>
            </a:avLst>
          </a:prstGeom>
          <a:solidFill>
            <a:srgbClr val="000000">
              <a:alpha val="0"/>
            </a:srgbClr>
          </a:solid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l">
              <a:lnSpc>
                <a:spcPct val="130000"/>
              </a:lnSpc>
              <a:buClrTx/>
              <a:buSzTx/>
              <a:buFontTx/>
            </a:pPr>
            <a:r>
              <a:rPr lang="zh-CN" altLang="en-US" sz="2800" b="1" dirty="0">
                <a:solidFill>
                  <a:schemeClr val="tx1"/>
                </a:solidFill>
                <a:latin typeface="Arial" panose="020B0604020202020204" pitchFamily="34" charset="0"/>
                <a:cs typeface="Arial" panose="020B0604020202020204" pitchFamily="34" charset="0"/>
                <a:sym typeface="+mn-lt"/>
              </a:rPr>
              <a:t>监控管理</a:t>
            </a:r>
            <a:r>
              <a:rPr lang="en-US" altLang="zh-CN" sz="2800" b="1" dirty="0">
                <a:solidFill>
                  <a:schemeClr val="tx1"/>
                </a:solidFill>
                <a:latin typeface="Arial" panose="020B0604020202020204" pitchFamily="34" charset="0"/>
                <a:cs typeface="Arial" panose="020B0604020202020204" pitchFamily="34" charset="0"/>
                <a:sym typeface="+mn-lt"/>
              </a:rPr>
              <a:t> -- </a:t>
            </a:r>
            <a:r>
              <a:rPr lang="zh-CN" altLang="en-US" sz="2400" b="1" dirty="0">
                <a:solidFill>
                  <a:srgbClr val="008BFF"/>
                </a:solidFill>
                <a:latin typeface="Arial" panose="020B0604020202020204" pitchFamily="34" charset="0"/>
                <a:cs typeface="Arial" panose="020B0604020202020204" pitchFamily="34" charset="0"/>
                <a:sym typeface="+mn-lt"/>
              </a:rPr>
              <a:t>工艺系统</a:t>
            </a:r>
            <a:endParaRPr lang="zh-CN" altLang="en-US" sz="2400" b="1" dirty="0">
              <a:solidFill>
                <a:srgbClr val="008BFF"/>
              </a:solidFill>
              <a:latin typeface="Arial" panose="020B0604020202020204" pitchFamily="34" charset="0"/>
              <a:cs typeface="Arial" panose="020B0604020202020204" pitchFamily="34" charset="0"/>
              <a:sym typeface="+mn-lt"/>
            </a:endParaRPr>
          </a:p>
        </p:txBody>
      </p:sp>
      <p:pic>
        <p:nvPicPr>
          <p:cNvPr id="3" name="图片 2"/>
          <p:cNvPicPr/>
          <p:nvPr>
            <p:custDataLst>
              <p:tags r:id="rId2"/>
            </p:custDataLst>
          </p:nvPr>
        </p:nvPicPr>
        <p:blipFill>
          <a:blip r:embed="rId3"/>
          <a:stretch>
            <a:fillRect/>
          </a:stretch>
        </p:blipFill>
        <p:spPr>
          <a:xfrm>
            <a:off x="767715" y="1196975"/>
            <a:ext cx="5924550" cy="2752725"/>
          </a:xfrm>
          <a:prstGeom prst="rect">
            <a:avLst/>
          </a:prstGeom>
        </p:spPr>
      </p:pic>
      <p:sp>
        <p:nvSpPr>
          <p:cNvPr id="16" name="文本框 15"/>
          <p:cNvSpPr txBox="1"/>
          <p:nvPr>
            <p:custDataLst>
              <p:tags r:id="rId4"/>
            </p:custDataLst>
          </p:nvPr>
        </p:nvSpPr>
        <p:spPr>
          <a:xfrm>
            <a:off x="6892290" y="1555750"/>
            <a:ext cx="3978910" cy="2603500"/>
          </a:xfrm>
          <a:prstGeom prst="rect">
            <a:avLst/>
          </a:prstGeom>
          <a:noFill/>
        </p:spPr>
        <p:txBody>
          <a:bodyPr wrap="square" rtlCol="0">
            <a:noAutofit/>
          </a:bodyPr>
          <a:p>
            <a:pPr marL="285750" indent="-285750">
              <a:lnSpc>
                <a:spcPct val="150000"/>
              </a:lnSpc>
              <a:buFont typeface="Wingdings" panose="05000000000000000000" charset="0"/>
              <a:buChar char="n"/>
            </a:pPr>
            <a:r>
              <a:rPr lang="zh-CN" altLang="en-US" sz="1400"/>
              <a:t>工艺流程：还原现场工艺设备流程过程（低代码组态设计）</a:t>
            </a:r>
            <a:endParaRPr lang="zh-CN" altLang="en-US" sz="1400"/>
          </a:p>
          <a:p>
            <a:pPr marL="285750" indent="-285750">
              <a:lnSpc>
                <a:spcPct val="150000"/>
              </a:lnSpc>
              <a:buFont typeface="Wingdings" panose="05000000000000000000" charset="0"/>
              <a:buChar char="n"/>
            </a:pPr>
            <a:r>
              <a:rPr lang="zh-CN" altLang="en-US" sz="1400"/>
              <a:t>实时监控：工艺系统的运行状态，关键重要参数信息（比如空压机压力、氮气压力、氮气纯度、露点、电流电压等）；</a:t>
            </a:r>
            <a:endParaRPr lang="zh-CN" altLang="en-US" sz="1400"/>
          </a:p>
          <a:p>
            <a:pPr marL="285750" indent="-285750">
              <a:lnSpc>
                <a:spcPct val="150000"/>
              </a:lnSpc>
              <a:buFont typeface="Wingdings" panose="05000000000000000000" charset="0"/>
              <a:buChar char="n"/>
            </a:pPr>
            <a:r>
              <a:rPr lang="zh-CN" altLang="en-US" sz="1400"/>
              <a:t>数据呈现：不同状态的数据呈现不同颜色，如超标数据呈现为</a:t>
            </a:r>
            <a:r>
              <a:rPr lang="zh-CN" altLang="en-US" sz="1400">
                <a:solidFill>
                  <a:schemeClr val="accent5"/>
                </a:solidFill>
              </a:rPr>
              <a:t>红色</a:t>
            </a:r>
            <a:r>
              <a:rPr lang="zh-CN" altLang="en-US" sz="1400">
                <a:solidFill>
                  <a:schemeClr val="tx1"/>
                </a:solidFill>
              </a:rPr>
              <a:t>，正常数据为</a:t>
            </a:r>
            <a:r>
              <a:rPr lang="zh-CN" altLang="en-US" sz="1400">
                <a:solidFill>
                  <a:schemeClr val="accent4">
                    <a:lumMod val="75000"/>
                  </a:schemeClr>
                </a:solidFill>
              </a:rPr>
              <a:t>绿色</a:t>
            </a:r>
            <a:r>
              <a:rPr lang="zh-CN" altLang="en-US" sz="1400">
                <a:solidFill>
                  <a:schemeClr val="tx1"/>
                </a:solidFill>
              </a:rPr>
              <a:t>，</a:t>
            </a:r>
            <a:endParaRPr lang="zh-CN" altLang="en-US" sz="1400">
              <a:solidFill>
                <a:schemeClr val="tx1"/>
              </a:solidFill>
            </a:endParaRPr>
          </a:p>
        </p:txBody>
      </p:sp>
      <p:sp>
        <p:nvSpPr>
          <p:cNvPr id="6" name="矩形 5"/>
          <p:cNvSpPr/>
          <p:nvPr>
            <p:custDataLst>
              <p:tags r:id="rId5"/>
            </p:custDataLst>
          </p:nvPr>
        </p:nvSpPr>
        <p:spPr>
          <a:xfrm>
            <a:off x="1560830" y="1818005"/>
            <a:ext cx="430530" cy="1323975"/>
          </a:xfrm>
          <a:prstGeom prst="rect">
            <a:avLst/>
          </a:prstGeom>
          <a:noFill/>
          <a:ln w="22225">
            <a:solidFill>
              <a:schemeClr val="accent5"/>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5" name="图片 4"/>
          <p:cNvPicPr>
            <a:picLocks noChangeAspect="1"/>
          </p:cNvPicPr>
          <p:nvPr>
            <p:custDataLst>
              <p:tags r:id="rId6"/>
            </p:custDataLst>
          </p:nvPr>
        </p:nvPicPr>
        <p:blipFill>
          <a:blip r:embed="rId7"/>
          <a:stretch>
            <a:fillRect/>
          </a:stretch>
        </p:blipFill>
        <p:spPr>
          <a:xfrm>
            <a:off x="767715" y="4149725"/>
            <a:ext cx="2887345" cy="1863725"/>
          </a:xfrm>
          <a:prstGeom prst="rect">
            <a:avLst/>
          </a:prstGeom>
        </p:spPr>
      </p:pic>
      <p:pic>
        <p:nvPicPr>
          <p:cNvPr id="7" name="图片 6"/>
          <p:cNvPicPr>
            <a:picLocks noChangeAspect="1"/>
          </p:cNvPicPr>
          <p:nvPr>
            <p:custDataLst>
              <p:tags r:id="rId8"/>
            </p:custDataLst>
          </p:nvPr>
        </p:nvPicPr>
        <p:blipFill>
          <a:blip r:embed="rId9"/>
          <a:stretch>
            <a:fillRect/>
          </a:stretch>
        </p:blipFill>
        <p:spPr>
          <a:xfrm>
            <a:off x="3825240" y="4149725"/>
            <a:ext cx="2867660" cy="1863725"/>
          </a:xfrm>
          <a:prstGeom prst="rect">
            <a:avLst/>
          </a:prstGeom>
        </p:spPr>
      </p:pic>
      <p:sp>
        <p:nvSpPr>
          <p:cNvPr id="17" name="文本框 16"/>
          <p:cNvSpPr txBox="1"/>
          <p:nvPr>
            <p:custDataLst>
              <p:tags r:id="rId10"/>
            </p:custDataLst>
          </p:nvPr>
        </p:nvSpPr>
        <p:spPr>
          <a:xfrm>
            <a:off x="6998335" y="4505960"/>
            <a:ext cx="3766820" cy="1156335"/>
          </a:xfrm>
          <a:prstGeom prst="rect">
            <a:avLst/>
          </a:prstGeom>
          <a:noFill/>
        </p:spPr>
        <p:txBody>
          <a:bodyPr wrap="square" rtlCol="0">
            <a:noAutofit/>
          </a:bodyPr>
          <a:p>
            <a:pPr>
              <a:lnSpc>
                <a:spcPct val="150000"/>
              </a:lnSpc>
            </a:pPr>
            <a:r>
              <a:rPr lang="zh-CN" altLang="en-US" b="1">
                <a:solidFill>
                  <a:schemeClr val="accent1"/>
                </a:solidFill>
              </a:rPr>
              <a:t>备注说明：</a:t>
            </a:r>
            <a:endParaRPr lang="zh-CN" altLang="en-US" b="1">
              <a:solidFill>
                <a:schemeClr val="accent1"/>
              </a:solidFill>
            </a:endParaRPr>
          </a:p>
          <a:p>
            <a:pPr indent="0">
              <a:lnSpc>
                <a:spcPct val="150000"/>
              </a:lnSpc>
              <a:buFont typeface="+mj-lt"/>
              <a:buNone/>
            </a:pPr>
            <a:r>
              <a:rPr lang="zh-CN" altLang="en-US" sz="1400">
                <a:solidFill>
                  <a:schemeClr val="tx1"/>
                </a:solidFill>
              </a:rPr>
              <a:t>界面设有参数设置按钮，用户如需修改设置参数、报警阈值等信息，需要相关的设置权限；</a:t>
            </a:r>
            <a:endParaRPr lang="zh-CN" altLang="en-US" sz="1400">
              <a:solidFill>
                <a:schemeClr val="tx1"/>
              </a:solidFill>
            </a:endParaRPr>
          </a:p>
          <a:p>
            <a:pPr indent="0">
              <a:lnSpc>
                <a:spcPct val="150000"/>
              </a:lnSpc>
              <a:buFont typeface="+mj-lt"/>
              <a:buNone/>
            </a:pPr>
            <a:endParaRPr lang="zh-CN" altLang="en-US" sz="1400"/>
          </a:p>
        </p:txBody>
      </p:sp>
    </p:spTree>
  </p:cSld>
  <p:clrMapOvr>
    <a:masterClrMapping/>
  </p:clrMapOvr>
  <p:transition spd="slow" advClick="0" advTm="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7"/>
          <p:cNvSpPr/>
          <p:nvPr>
            <p:custDataLst>
              <p:tags r:id="rId1"/>
            </p:custDataLst>
          </p:nvPr>
        </p:nvSpPr>
        <p:spPr>
          <a:xfrm>
            <a:off x="360000" y="360000"/>
            <a:ext cx="4052570" cy="695960"/>
          </a:xfrm>
          <a:prstGeom prst="roundRect">
            <a:avLst>
              <a:gd name="adj" fmla="val 0"/>
            </a:avLst>
          </a:prstGeom>
          <a:solidFill>
            <a:srgbClr val="000000">
              <a:alpha val="0"/>
            </a:srgbClr>
          </a:solid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l">
              <a:lnSpc>
                <a:spcPct val="130000"/>
              </a:lnSpc>
              <a:buClrTx/>
              <a:buSzTx/>
              <a:buFontTx/>
            </a:pPr>
            <a:r>
              <a:rPr lang="zh-CN" altLang="en-US" sz="2800" b="1" dirty="0">
                <a:solidFill>
                  <a:schemeClr val="tx1"/>
                </a:solidFill>
                <a:latin typeface="Arial" panose="020B0604020202020204" pitchFamily="34" charset="0"/>
                <a:cs typeface="Arial" panose="020B0604020202020204" pitchFamily="34" charset="0"/>
                <a:sym typeface="+mn-lt"/>
              </a:rPr>
              <a:t>监控管理</a:t>
            </a:r>
            <a:r>
              <a:rPr lang="en-US" altLang="zh-CN" sz="2800" b="1" dirty="0">
                <a:solidFill>
                  <a:schemeClr val="tx1"/>
                </a:solidFill>
                <a:latin typeface="Arial" panose="020B0604020202020204" pitchFamily="34" charset="0"/>
                <a:cs typeface="Arial" panose="020B0604020202020204" pitchFamily="34" charset="0"/>
                <a:sym typeface="+mn-lt"/>
              </a:rPr>
              <a:t> -- </a:t>
            </a:r>
            <a:r>
              <a:rPr lang="zh-CN" altLang="en-US" sz="2400" b="1" dirty="0">
                <a:solidFill>
                  <a:srgbClr val="008BFF"/>
                </a:solidFill>
                <a:latin typeface="Arial" panose="020B0604020202020204" pitchFamily="34" charset="0"/>
                <a:cs typeface="Arial" panose="020B0604020202020204" pitchFamily="34" charset="0"/>
                <a:sym typeface="+mn-lt"/>
              </a:rPr>
              <a:t>统计分析</a:t>
            </a:r>
            <a:endParaRPr lang="zh-CN" altLang="en-US" sz="2400" b="1" dirty="0">
              <a:solidFill>
                <a:srgbClr val="008BFF"/>
              </a:solidFill>
              <a:latin typeface="Arial" panose="020B0604020202020204" pitchFamily="34" charset="0"/>
              <a:cs typeface="Arial" panose="020B0604020202020204" pitchFamily="34" charset="0"/>
              <a:sym typeface="+mn-lt"/>
            </a:endParaRPr>
          </a:p>
        </p:txBody>
      </p:sp>
      <p:pic>
        <p:nvPicPr>
          <p:cNvPr id="2" name="图片 1"/>
          <p:cNvPicPr>
            <a:picLocks noChangeAspect="1"/>
          </p:cNvPicPr>
          <p:nvPr>
            <p:custDataLst>
              <p:tags r:id="rId2"/>
            </p:custDataLst>
          </p:nvPr>
        </p:nvPicPr>
        <p:blipFill>
          <a:blip r:embed="rId3"/>
          <a:stretch>
            <a:fillRect/>
          </a:stretch>
        </p:blipFill>
        <p:spPr>
          <a:xfrm>
            <a:off x="767715" y="1196340"/>
            <a:ext cx="5649595" cy="2345690"/>
          </a:xfrm>
          <a:prstGeom prst="rect">
            <a:avLst/>
          </a:prstGeom>
        </p:spPr>
      </p:pic>
      <p:pic>
        <p:nvPicPr>
          <p:cNvPr id="4" name="图片 3"/>
          <p:cNvPicPr>
            <a:picLocks noChangeAspect="1"/>
          </p:cNvPicPr>
          <p:nvPr>
            <p:custDataLst>
              <p:tags r:id="rId4"/>
            </p:custDataLst>
          </p:nvPr>
        </p:nvPicPr>
        <p:blipFill>
          <a:blip r:embed="rId5"/>
          <a:stretch>
            <a:fillRect/>
          </a:stretch>
        </p:blipFill>
        <p:spPr>
          <a:xfrm>
            <a:off x="767715" y="3728720"/>
            <a:ext cx="5649595" cy="2639695"/>
          </a:xfrm>
          <a:prstGeom prst="rect">
            <a:avLst/>
          </a:prstGeom>
        </p:spPr>
      </p:pic>
      <p:sp>
        <p:nvSpPr>
          <p:cNvPr id="8" name="文本框 7"/>
          <p:cNvSpPr txBox="1"/>
          <p:nvPr/>
        </p:nvSpPr>
        <p:spPr>
          <a:xfrm>
            <a:off x="6671945" y="1412240"/>
            <a:ext cx="4182745" cy="2200275"/>
          </a:xfrm>
          <a:prstGeom prst="rect">
            <a:avLst/>
          </a:prstGeom>
          <a:noFill/>
        </p:spPr>
        <p:txBody>
          <a:bodyPr wrap="square" rtlCol="0">
            <a:spAutoFit/>
          </a:bodyPr>
          <a:p>
            <a:pPr>
              <a:lnSpc>
                <a:spcPct val="140000"/>
              </a:lnSpc>
            </a:pPr>
            <a:r>
              <a:rPr lang="en-US" altLang="zh-CN" b="1">
                <a:solidFill>
                  <a:schemeClr val="accent1"/>
                </a:solidFill>
              </a:rPr>
              <a:t>SPC</a:t>
            </a:r>
            <a:r>
              <a:rPr lang="zh-CN" altLang="en-US" b="1">
                <a:solidFill>
                  <a:schemeClr val="accent1"/>
                </a:solidFill>
              </a:rPr>
              <a:t>过程控制：</a:t>
            </a:r>
            <a:endParaRPr lang="zh-CN" altLang="en-US"/>
          </a:p>
          <a:p>
            <a:pPr marL="285750" indent="-285750">
              <a:lnSpc>
                <a:spcPct val="140000"/>
              </a:lnSpc>
              <a:buFont typeface="Wingdings" panose="05000000000000000000" charset="0"/>
              <a:buChar char="n"/>
            </a:pPr>
            <a:r>
              <a:rPr lang="zh-CN" altLang="en-US" sz="1600"/>
              <a:t>控制模型包含均值</a:t>
            </a:r>
            <a:r>
              <a:rPr lang="en-US" altLang="zh-CN" sz="1600"/>
              <a:t>-</a:t>
            </a:r>
            <a:r>
              <a:rPr lang="zh-CN" altLang="en-US" sz="1600"/>
              <a:t>极差控制</a:t>
            </a:r>
            <a:r>
              <a:rPr lang="en-US" altLang="zh-CN" sz="1600"/>
              <a:t>(`X-R)</a:t>
            </a:r>
            <a:r>
              <a:rPr lang="zh-CN" altLang="en-US" sz="1600"/>
              <a:t>、均值</a:t>
            </a:r>
            <a:r>
              <a:rPr lang="en-US" altLang="zh-CN" sz="1600"/>
              <a:t>-</a:t>
            </a:r>
            <a:r>
              <a:rPr lang="zh-CN" altLang="en-US" sz="1600"/>
              <a:t>标准差控制</a:t>
            </a:r>
            <a:r>
              <a:rPr lang="en-US" altLang="zh-CN" sz="1600">
                <a:sym typeface="+mn-ea"/>
              </a:rPr>
              <a:t>(`X-S)</a:t>
            </a:r>
            <a:r>
              <a:rPr lang="zh-CN" altLang="en-US" sz="1600">
                <a:sym typeface="+mn-ea"/>
              </a:rPr>
              <a:t>、单值</a:t>
            </a:r>
            <a:r>
              <a:rPr lang="en-US" altLang="zh-CN" sz="1600">
                <a:sym typeface="+mn-ea"/>
              </a:rPr>
              <a:t>-</a:t>
            </a:r>
            <a:r>
              <a:rPr lang="zh-CN" altLang="en-US" sz="1600">
                <a:sym typeface="+mn-ea"/>
              </a:rPr>
              <a:t>移动极差控制</a:t>
            </a:r>
            <a:r>
              <a:rPr lang="en-US" altLang="zh-CN" sz="1600">
                <a:sym typeface="+mn-ea"/>
              </a:rPr>
              <a:t>(`X-MR)</a:t>
            </a:r>
            <a:r>
              <a:rPr lang="zh-CN" altLang="en-US" sz="1600">
                <a:sym typeface="+mn-ea"/>
              </a:rPr>
              <a:t>；</a:t>
            </a:r>
            <a:endParaRPr lang="en-US" altLang="zh-CN" sz="1600">
              <a:sym typeface="+mn-ea"/>
            </a:endParaRPr>
          </a:p>
          <a:p>
            <a:pPr marL="285750" indent="-285750">
              <a:lnSpc>
                <a:spcPct val="140000"/>
              </a:lnSpc>
              <a:buFont typeface="Wingdings" panose="05000000000000000000" charset="0"/>
              <a:buChar char="n"/>
            </a:pPr>
            <a:r>
              <a:rPr lang="zh-CN" altLang="en-US" sz="1600">
                <a:sym typeface="+mn-ea"/>
              </a:rPr>
              <a:t>通过图表数据，快速获取设备数据异常信息</a:t>
            </a:r>
            <a:endParaRPr lang="zh-CN" altLang="en-US" sz="1600">
              <a:sym typeface="+mn-ea"/>
            </a:endParaRPr>
          </a:p>
        </p:txBody>
      </p:sp>
      <p:sp>
        <p:nvSpPr>
          <p:cNvPr id="11" name="文本框 10"/>
          <p:cNvSpPr txBox="1"/>
          <p:nvPr>
            <p:custDataLst>
              <p:tags r:id="rId6"/>
            </p:custDataLst>
          </p:nvPr>
        </p:nvSpPr>
        <p:spPr>
          <a:xfrm>
            <a:off x="6727190" y="4050665"/>
            <a:ext cx="4182745" cy="1167130"/>
          </a:xfrm>
          <a:prstGeom prst="rect">
            <a:avLst/>
          </a:prstGeom>
          <a:noFill/>
        </p:spPr>
        <p:txBody>
          <a:bodyPr wrap="square" rtlCol="0">
            <a:spAutoFit/>
          </a:bodyPr>
          <a:p>
            <a:pPr>
              <a:lnSpc>
                <a:spcPct val="140000"/>
              </a:lnSpc>
            </a:pPr>
            <a:r>
              <a:rPr lang="zh-CN" altLang="en-US" b="1">
                <a:solidFill>
                  <a:schemeClr val="accent1"/>
                </a:solidFill>
              </a:rPr>
              <a:t>统计分析：</a:t>
            </a:r>
            <a:endParaRPr lang="zh-CN" altLang="en-US"/>
          </a:p>
          <a:p>
            <a:pPr marL="285750" indent="-285750">
              <a:lnSpc>
                <a:spcPct val="140000"/>
              </a:lnSpc>
              <a:buFont typeface="Wingdings" panose="05000000000000000000" charset="0"/>
              <a:buChar char="n"/>
            </a:pPr>
            <a:r>
              <a:rPr lang="zh-CN" altLang="en-US" sz="1600">
                <a:sym typeface="+mn-ea"/>
              </a:rPr>
              <a:t>多维度统计分析，包含报警趋势、、报警等级分析、报警汇总、报警处理分析等；</a:t>
            </a:r>
            <a:endParaRPr lang="zh-CN" altLang="en-US" sz="1600">
              <a:sym typeface="+mn-ea"/>
            </a:endParaRPr>
          </a:p>
        </p:txBody>
      </p:sp>
    </p:spTree>
  </p:cSld>
  <p:clrMapOvr>
    <a:masterClrMapping/>
  </p:clrMapOvr>
  <p:transition spd="slow" advClick="0" advTm="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圆角矩形 13"/>
          <p:cNvSpPr/>
          <p:nvPr/>
        </p:nvSpPr>
        <p:spPr>
          <a:xfrm>
            <a:off x="360000" y="360000"/>
            <a:ext cx="4052570" cy="695960"/>
          </a:xfrm>
          <a:prstGeom prst="roundRect">
            <a:avLst>
              <a:gd name="adj" fmla="val 0"/>
            </a:avLst>
          </a:prstGeom>
          <a:no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l">
              <a:lnSpc>
                <a:spcPct val="130000"/>
              </a:lnSpc>
              <a:buClrTx/>
              <a:buSzTx/>
              <a:buFontTx/>
            </a:pPr>
            <a:r>
              <a:rPr lang="zh-CN" altLang="en-US" sz="2800" b="1" dirty="0">
                <a:solidFill>
                  <a:schemeClr val="tx1"/>
                </a:solidFill>
                <a:latin typeface="Arial" panose="020B0604020202020204" pitchFamily="34" charset="0"/>
                <a:cs typeface="Arial" panose="020B0604020202020204" pitchFamily="34" charset="0"/>
                <a:sym typeface="+mn-lt"/>
              </a:rPr>
              <a:t>平台功能</a:t>
            </a:r>
            <a:r>
              <a:rPr lang="en-US" altLang="zh-CN" sz="2800" b="1" dirty="0">
                <a:solidFill>
                  <a:schemeClr val="tx1"/>
                </a:solidFill>
                <a:latin typeface="Arial" panose="020B0604020202020204" pitchFamily="34" charset="0"/>
                <a:cs typeface="Arial" panose="020B0604020202020204" pitchFamily="34" charset="0"/>
                <a:sym typeface="+mn-lt"/>
              </a:rPr>
              <a:t> </a:t>
            </a:r>
            <a:r>
              <a:rPr lang="en-US" altLang="zh-CN" sz="2800" b="1" dirty="0">
                <a:solidFill>
                  <a:schemeClr val="tx1"/>
                </a:solidFill>
                <a:latin typeface="Arial" panose="020B0604020202020204" pitchFamily="34" charset="0"/>
                <a:cs typeface="Arial" panose="020B0604020202020204" pitchFamily="34" charset="0"/>
                <a:sym typeface="+mn-lt"/>
              </a:rPr>
              <a:t>-- </a:t>
            </a:r>
            <a:r>
              <a:rPr lang="en-US" altLang="zh-CN" sz="2400" b="1" dirty="0">
                <a:solidFill>
                  <a:srgbClr val="008BFF"/>
                </a:solidFill>
                <a:latin typeface="Arial" panose="020B0604020202020204" pitchFamily="34" charset="0"/>
                <a:cs typeface="Arial" panose="020B0604020202020204" pitchFamily="34" charset="0"/>
                <a:sym typeface="+mn-lt"/>
              </a:rPr>
              <a:t>能源管理</a:t>
            </a:r>
            <a:endParaRPr lang="en-US" altLang="zh-CN" sz="2400" b="1" dirty="0">
              <a:solidFill>
                <a:srgbClr val="008BFF"/>
              </a:solidFill>
              <a:latin typeface="Arial" panose="020B0604020202020204" pitchFamily="34" charset="0"/>
              <a:cs typeface="Arial" panose="020B0604020202020204" pitchFamily="34" charset="0"/>
              <a:sym typeface="+mn-lt"/>
            </a:endParaRPr>
          </a:p>
        </p:txBody>
      </p:sp>
      <p:sp>
        <p:nvSpPr>
          <p:cNvPr id="13" name="文本框 12"/>
          <p:cNvSpPr txBox="1"/>
          <p:nvPr>
            <p:custDataLst>
              <p:tags r:id="rId1"/>
            </p:custDataLst>
          </p:nvPr>
        </p:nvSpPr>
        <p:spPr>
          <a:xfrm>
            <a:off x="624840" y="1052830"/>
            <a:ext cx="10497185" cy="1060450"/>
          </a:xfrm>
          <a:prstGeom prst="rect">
            <a:avLst/>
          </a:prstGeom>
          <a:noFill/>
        </p:spPr>
        <p:txBody>
          <a:bodyPr wrap="square" rtlCol="0" anchor="t">
            <a:spAutoFit/>
          </a:bodyPr>
          <a:p>
            <a:pPr>
              <a:lnSpc>
                <a:spcPct val="150000"/>
              </a:lnSpc>
            </a:pPr>
            <a:r>
              <a:rPr lang="en-US" altLang="zh-CN" sz="1400" b="1" dirty="0">
                <a:solidFill>
                  <a:schemeClr val="tx1"/>
                </a:solidFill>
                <a:effectLst>
                  <a:outerShdw blurRad="38100" dist="25400" dir="5400000" algn="ctr" rotWithShape="0">
                    <a:srgbClr val="6E747A">
                      <a:alpha val="43000"/>
                    </a:srgbClr>
                  </a:outerShdw>
                </a:effectLst>
                <a:latin typeface="微软雅黑 Light" panose="020B0502040204020203" charset="-122"/>
                <a:ea typeface="微软雅黑 Light" panose="020B0502040204020203" charset="-122"/>
                <a:sym typeface="+mn-ea"/>
              </a:rPr>
              <a:t>       </a:t>
            </a:r>
            <a:r>
              <a:rPr lang="zh-CN" altLang="en-US" sz="1400" b="1" dirty="0">
                <a:solidFill>
                  <a:schemeClr val="accent1"/>
                </a:solidFill>
                <a:effectLst>
                  <a:outerShdw blurRad="38100" dist="25400" dir="5400000" algn="ctr" rotWithShape="0">
                    <a:srgbClr val="6E747A">
                      <a:alpha val="43000"/>
                    </a:srgbClr>
                  </a:outerShdw>
                </a:effectLst>
                <a:latin typeface="微软雅黑 Light" panose="020B0502040204020203" charset="-122"/>
                <a:ea typeface="微软雅黑 Light" panose="020B0502040204020203" charset="-122"/>
                <a:sym typeface="+mn-ea"/>
              </a:rPr>
              <a:t>能源管理模块</a:t>
            </a:r>
            <a:r>
              <a:rPr lang="zh-CN" altLang="en-US" sz="1400" dirty="0">
                <a:solidFill>
                  <a:schemeClr val="tx1"/>
                </a:solidFill>
                <a:latin typeface="微软雅黑 Light" panose="020B0502040204020203" charset="-122"/>
                <a:ea typeface="微软雅黑 Light" panose="020B0502040204020203" charset="-122"/>
                <a:sym typeface="+mn-ea"/>
              </a:rPr>
              <a:t>是</a:t>
            </a:r>
            <a:r>
              <a:rPr lang="zh-CN" sz="1400" dirty="0">
                <a:solidFill>
                  <a:schemeClr val="tx1"/>
                </a:solidFill>
                <a:latin typeface="微软雅黑 Light" panose="020B0502040204020203" charset="-122"/>
                <a:ea typeface="微软雅黑 Light" panose="020B0502040204020203" charset="-122"/>
                <a:sym typeface="+mn-ea"/>
              </a:rPr>
              <a:t>应用物联网技术结合现代用能管理理念为企业构建的现代化信息系统。旨在完善能源信息的采集、存储、管理和利用；实现各种能源数据的分散收集，集中管理，统计分析，预测诊断，可视化展示，帮助企业掌握能流情况，水循环、热能供应、能源动力系统等能耗效情况。</a:t>
            </a:r>
            <a:endParaRPr lang="zh-CN" altLang="en-US" sz="1400" dirty="0">
              <a:solidFill>
                <a:schemeClr val="tx1"/>
              </a:solidFill>
              <a:latin typeface="微软雅黑 Light" panose="020B0502040204020203" charset="-122"/>
              <a:ea typeface="微软雅黑 Light" panose="020B0502040204020203" charset="-122"/>
              <a:sym typeface="+mn-ea"/>
            </a:endParaRPr>
          </a:p>
        </p:txBody>
      </p:sp>
      <p:grpSp>
        <p:nvGrpSpPr>
          <p:cNvPr id="3" name="组合 2"/>
          <p:cNvGrpSpPr/>
          <p:nvPr/>
        </p:nvGrpSpPr>
        <p:grpSpPr>
          <a:xfrm>
            <a:off x="408305" y="2276475"/>
            <a:ext cx="1619250" cy="3856355"/>
            <a:chOff x="14585" y="3427"/>
            <a:chExt cx="2550" cy="6073"/>
          </a:xfrm>
        </p:grpSpPr>
        <p:sp>
          <p:nvSpPr>
            <p:cNvPr id="2" name="矩形 1"/>
            <p:cNvSpPr/>
            <p:nvPr>
              <p:custDataLst>
                <p:tags r:id="rId2"/>
              </p:custDataLst>
            </p:nvPr>
          </p:nvSpPr>
          <p:spPr>
            <a:xfrm>
              <a:off x="14585" y="8934"/>
              <a:ext cx="2551" cy="567"/>
            </a:xfrm>
            <a:prstGeom prst="rect">
              <a:avLst/>
            </a:prstGeom>
            <a:ln w="6350">
              <a:noFill/>
            </a:ln>
          </p:spPr>
          <p:style>
            <a:lnRef idx="2">
              <a:schemeClr val="accent1"/>
            </a:lnRef>
            <a:fillRef idx="1">
              <a:schemeClr val="lt1"/>
            </a:fillRef>
            <a:effectRef idx="0">
              <a:schemeClr val="accent1"/>
            </a:effectRef>
            <a:fontRef idx="minor">
              <a:schemeClr val="dk1"/>
            </a:fontRef>
          </p:style>
          <p:txBody>
            <a:bodyPr rtlCol="0" anchor="ctr"/>
            <a:p>
              <a:pPr lvl="0" algn="ctr">
                <a:buClrTx/>
                <a:buSzTx/>
                <a:buFontTx/>
              </a:pPr>
              <a:r>
                <a:rPr lang="zh-CN" altLang="en-US" sz="1600" dirty="0">
                  <a:solidFill>
                    <a:srgbClr val="277FC4"/>
                  </a:solidFill>
                  <a:latin typeface="微软雅黑" panose="020B0503020204020204" charset="-122"/>
                  <a:ea typeface="微软雅黑" panose="020B0503020204020204" charset="-122"/>
                  <a:sym typeface="+mn-ea"/>
                </a:rPr>
                <a:t>能源管理策略</a:t>
              </a:r>
              <a:endParaRPr lang="zh-CN" altLang="en-US" sz="1600" dirty="0">
                <a:solidFill>
                  <a:srgbClr val="277FC4"/>
                </a:solidFill>
                <a:latin typeface="微软雅黑" panose="020B0503020204020204" charset="-122"/>
                <a:ea typeface="微软雅黑" panose="020B0503020204020204" charset="-122"/>
                <a:sym typeface="+mn-ea"/>
              </a:endParaRPr>
            </a:p>
          </p:txBody>
        </p:sp>
        <p:sp>
          <p:nvSpPr>
            <p:cNvPr id="6" name="矩形 5"/>
            <p:cNvSpPr/>
            <p:nvPr>
              <p:custDataLst>
                <p:tags r:id="rId3"/>
              </p:custDataLst>
            </p:nvPr>
          </p:nvSpPr>
          <p:spPr>
            <a:xfrm>
              <a:off x="14585" y="3427"/>
              <a:ext cx="2551" cy="567"/>
            </a:xfrm>
            <a:prstGeom prst="rect">
              <a:avLst/>
            </a:prstGeom>
            <a:ln w="6350">
              <a:noFill/>
            </a:ln>
          </p:spPr>
          <p:style>
            <a:lnRef idx="2">
              <a:schemeClr val="accent1"/>
            </a:lnRef>
            <a:fillRef idx="1">
              <a:schemeClr val="lt1"/>
            </a:fillRef>
            <a:effectRef idx="0">
              <a:schemeClr val="accent1"/>
            </a:effectRef>
            <a:fontRef idx="minor">
              <a:schemeClr val="dk1"/>
            </a:fontRef>
          </p:style>
          <p:txBody>
            <a:bodyPr rtlCol="0" anchor="ctr"/>
            <a:p>
              <a:pPr algn="ctr"/>
              <a:r>
                <a:rPr lang="zh-CN" altLang="en-US" sz="1600" dirty="0">
                  <a:solidFill>
                    <a:srgbClr val="277FC4"/>
                  </a:solidFill>
                  <a:latin typeface="微软雅黑" panose="020B0503020204020204" charset="-122"/>
                  <a:ea typeface="微软雅黑" panose="020B0503020204020204" charset="-122"/>
                  <a:sym typeface="+mn-ea"/>
                </a:rPr>
                <a:t>建立用能组织</a:t>
              </a:r>
              <a:endParaRPr lang="zh-CN" altLang="en-US" sz="1600" dirty="0">
                <a:solidFill>
                  <a:srgbClr val="277FC4"/>
                </a:solidFill>
                <a:latin typeface="微软雅黑" panose="020B0503020204020204" charset="-122"/>
                <a:ea typeface="微软雅黑" panose="020B0503020204020204" charset="-122"/>
                <a:sym typeface="+mn-ea"/>
              </a:endParaRPr>
            </a:p>
          </p:txBody>
        </p:sp>
        <p:sp>
          <p:nvSpPr>
            <p:cNvPr id="4" name="矩形 3"/>
            <p:cNvSpPr/>
            <p:nvPr>
              <p:custDataLst>
                <p:tags r:id="rId4"/>
              </p:custDataLst>
            </p:nvPr>
          </p:nvSpPr>
          <p:spPr>
            <a:xfrm>
              <a:off x="14585" y="4533"/>
              <a:ext cx="2551" cy="567"/>
            </a:xfrm>
            <a:prstGeom prst="rect">
              <a:avLst/>
            </a:prstGeom>
            <a:ln w="6350">
              <a:noFill/>
            </a:ln>
          </p:spPr>
          <p:style>
            <a:lnRef idx="2">
              <a:schemeClr val="accent1"/>
            </a:lnRef>
            <a:fillRef idx="1">
              <a:schemeClr val="lt1"/>
            </a:fillRef>
            <a:effectRef idx="0">
              <a:schemeClr val="accent1"/>
            </a:effectRef>
            <a:fontRef idx="minor">
              <a:schemeClr val="dk1"/>
            </a:fontRef>
          </p:style>
          <p:txBody>
            <a:bodyPr rtlCol="0" anchor="ctr"/>
            <a:p>
              <a:pPr lvl="0" algn="ctr">
                <a:buClrTx/>
                <a:buSzTx/>
                <a:buFontTx/>
              </a:pPr>
              <a:r>
                <a:rPr lang="zh-CN" sz="1600" dirty="0">
                  <a:solidFill>
                    <a:srgbClr val="277FC4"/>
                  </a:solidFill>
                  <a:latin typeface="微软雅黑" panose="020B0503020204020204" charset="-122"/>
                  <a:ea typeface="微软雅黑" panose="020B0503020204020204" charset="-122"/>
                  <a:sym typeface="+mn-ea"/>
                </a:rPr>
                <a:t>采集用能数据</a:t>
              </a:r>
              <a:endParaRPr lang="zh-CN" altLang="en-US" sz="1600" dirty="0">
                <a:solidFill>
                  <a:srgbClr val="277FC4"/>
                </a:solidFill>
                <a:latin typeface="微软雅黑" panose="020B0503020204020204" charset="-122"/>
                <a:ea typeface="微软雅黑" panose="020B0503020204020204" charset="-122"/>
                <a:sym typeface="+mn-ea"/>
              </a:endParaRPr>
            </a:p>
          </p:txBody>
        </p:sp>
        <p:sp>
          <p:nvSpPr>
            <p:cNvPr id="8" name="矩形 7"/>
            <p:cNvSpPr/>
            <p:nvPr>
              <p:custDataLst>
                <p:tags r:id="rId5"/>
              </p:custDataLst>
            </p:nvPr>
          </p:nvSpPr>
          <p:spPr>
            <a:xfrm>
              <a:off x="14585" y="5639"/>
              <a:ext cx="2551" cy="567"/>
            </a:xfrm>
            <a:prstGeom prst="rect">
              <a:avLst/>
            </a:prstGeom>
            <a:ln w="6350">
              <a:noFill/>
            </a:ln>
          </p:spPr>
          <p:style>
            <a:lnRef idx="2">
              <a:schemeClr val="accent1"/>
            </a:lnRef>
            <a:fillRef idx="1">
              <a:schemeClr val="lt1"/>
            </a:fillRef>
            <a:effectRef idx="0">
              <a:schemeClr val="accent1"/>
            </a:effectRef>
            <a:fontRef idx="minor">
              <a:schemeClr val="dk1"/>
            </a:fontRef>
          </p:style>
          <p:txBody>
            <a:bodyPr rtlCol="0" anchor="ctr"/>
            <a:p>
              <a:pPr lvl="0" algn="ctr">
                <a:buClrTx/>
                <a:buSzTx/>
                <a:buFontTx/>
              </a:pPr>
              <a:r>
                <a:rPr lang="zh-CN" altLang="en-US" sz="1600" dirty="0">
                  <a:solidFill>
                    <a:srgbClr val="277FC4"/>
                  </a:solidFill>
                  <a:latin typeface="微软雅黑" panose="020B0503020204020204" charset="-122"/>
                  <a:ea typeface="微软雅黑" panose="020B0503020204020204" charset="-122"/>
                  <a:sym typeface="+mn-ea"/>
                </a:rPr>
                <a:t>制定能源目标</a:t>
              </a:r>
              <a:endParaRPr lang="zh-CN" altLang="en-US" sz="1600" dirty="0">
                <a:solidFill>
                  <a:srgbClr val="277FC4"/>
                </a:solidFill>
                <a:latin typeface="微软雅黑" panose="020B0503020204020204" charset="-122"/>
                <a:ea typeface="微软雅黑" panose="020B0503020204020204" charset="-122"/>
                <a:sym typeface="+mn-ea"/>
              </a:endParaRPr>
            </a:p>
          </p:txBody>
        </p:sp>
        <p:sp>
          <p:nvSpPr>
            <p:cNvPr id="9" name="矩形 8"/>
            <p:cNvSpPr/>
            <p:nvPr>
              <p:custDataLst>
                <p:tags r:id="rId6"/>
              </p:custDataLst>
            </p:nvPr>
          </p:nvSpPr>
          <p:spPr>
            <a:xfrm>
              <a:off x="14585" y="6745"/>
              <a:ext cx="2551" cy="567"/>
            </a:xfrm>
            <a:prstGeom prst="rect">
              <a:avLst/>
            </a:prstGeom>
            <a:ln w="6350">
              <a:noFill/>
            </a:ln>
          </p:spPr>
          <p:style>
            <a:lnRef idx="2">
              <a:schemeClr val="accent1"/>
            </a:lnRef>
            <a:fillRef idx="1">
              <a:schemeClr val="lt1"/>
            </a:fillRef>
            <a:effectRef idx="0">
              <a:schemeClr val="accent1"/>
            </a:effectRef>
            <a:fontRef idx="minor">
              <a:schemeClr val="dk1"/>
            </a:fontRef>
          </p:style>
          <p:txBody>
            <a:bodyPr rtlCol="0" anchor="ctr"/>
            <a:p>
              <a:pPr lvl="0" algn="ctr">
                <a:buClrTx/>
                <a:buSzTx/>
                <a:buFontTx/>
              </a:pPr>
              <a:r>
                <a:rPr lang="zh-CN" altLang="en-US" sz="1600" dirty="0">
                  <a:solidFill>
                    <a:srgbClr val="277FC4"/>
                  </a:solidFill>
                  <a:latin typeface="微软雅黑" panose="020B0503020204020204" charset="-122"/>
                  <a:ea typeface="微软雅黑" panose="020B0503020204020204" charset="-122"/>
                  <a:sym typeface="+mn-ea"/>
                </a:rPr>
                <a:t>在线用能分析</a:t>
              </a:r>
              <a:endParaRPr lang="zh-CN" altLang="en-US" sz="1600" dirty="0">
                <a:solidFill>
                  <a:srgbClr val="277FC4"/>
                </a:solidFill>
                <a:latin typeface="微软雅黑" panose="020B0503020204020204" charset="-122"/>
                <a:ea typeface="微软雅黑" panose="020B0503020204020204" charset="-122"/>
                <a:sym typeface="+mn-ea"/>
              </a:endParaRPr>
            </a:p>
          </p:txBody>
        </p:sp>
        <p:sp>
          <p:nvSpPr>
            <p:cNvPr id="10" name="矩形 9"/>
            <p:cNvSpPr/>
            <p:nvPr>
              <p:custDataLst>
                <p:tags r:id="rId7"/>
              </p:custDataLst>
            </p:nvPr>
          </p:nvSpPr>
          <p:spPr>
            <a:xfrm>
              <a:off x="14585" y="7851"/>
              <a:ext cx="2551" cy="567"/>
            </a:xfrm>
            <a:prstGeom prst="rect">
              <a:avLst/>
            </a:prstGeom>
            <a:ln w="6350">
              <a:noFill/>
            </a:ln>
          </p:spPr>
          <p:style>
            <a:lnRef idx="2">
              <a:schemeClr val="accent1"/>
            </a:lnRef>
            <a:fillRef idx="1">
              <a:schemeClr val="lt1"/>
            </a:fillRef>
            <a:effectRef idx="0">
              <a:schemeClr val="accent1"/>
            </a:effectRef>
            <a:fontRef idx="minor">
              <a:schemeClr val="dk1"/>
            </a:fontRef>
          </p:style>
          <p:txBody>
            <a:bodyPr rtlCol="0" anchor="ctr"/>
            <a:p>
              <a:pPr lvl="0" algn="ctr">
                <a:buClrTx/>
                <a:buSzTx/>
                <a:buFontTx/>
              </a:pPr>
              <a:r>
                <a:rPr lang="zh-CN" altLang="en-US" sz="1600" dirty="0">
                  <a:solidFill>
                    <a:srgbClr val="277FC4"/>
                  </a:solidFill>
                  <a:latin typeface="微软雅黑" panose="020B0503020204020204" charset="-122"/>
                  <a:ea typeface="微软雅黑" panose="020B0503020204020204" charset="-122"/>
                  <a:sym typeface="+mn-ea"/>
                </a:rPr>
                <a:t>用能异常分析</a:t>
              </a:r>
              <a:endParaRPr lang="zh-CN" altLang="en-US" sz="1600" dirty="0">
                <a:solidFill>
                  <a:srgbClr val="277FC4"/>
                </a:solidFill>
                <a:latin typeface="微软雅黑" panose="020B0503020204020204" charset="-122"/>
                <a:ea typeface="微软雅黑" panose="020B0503020204020204" charset="-122"/>
                <a:sym typeface="+mn-ea"/>
              </a:endParaRPr>
            </a:p>
          </p:txBody>
        </p:sp>
        <p:sp>
          <p:nvSpPr>
            <p:cNvPr id="11" name="下箭头 10"/>
            <p:cNvSpPr/>
            <p:nvPr>
              <p:custDataLst>
                <p:tags r:id="rId8"/>
              </p:custDataLst>
            </p:nvPr>
          </p:nvSpPr>
          <p:spPr>
            <a:xfrm>
              <a:off x="15744" y="4135"/>
              <a:ext cx="216" cy="355"/>
            </a:xfrm>
            <a:prstGeom prst="downArrow">
              <a:avLst/>
            </a:prstGeom>
            <a:noFill/>
            <a:ln w="6350"/>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277FC4"/>
                </a:solidFill>
              </a:endParaRPr>
            </a:p>
          </p:txBody>
        </p:sp>
        <p:sp>
          <p:nvSpPr>
            <p:cNvPr id="16" name="下箭头 15"/>
            <p:cNvSpPr/>
            <p:nvPr>
              <p:custDataLst>
                <p:tags r:id="rId9"/>
              </p:custDataLst>
            </p:nvPr>
          </p:nvSpPr>
          <p:spPr>
            <a:xfrm>
              <a:off x="15744" y="5202"/>
              <a:ext cx="216" cy="355"/>
            </a:xfrm>
            <a:prstGeom prst="downArrow">
              <a:avLst/>
            </a:prstGeom>
            <a:noFill/>
            <a:ln w="6350"/>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277FC4"/>
                </a:solidFill>
              </a:endParaRPr>
            </a:p>
          </p:txBody>
        </p:sp>
        <p:sp>
          <p:nvSpPr>
            <p:cNvPr id="20" name="下箭头 19"/>
            <p:cNvSpPr/>
            <p:nvPr>
              <p:custDataLst>
                <p:tags r:id="rId10"/>
              </p:custDataLst>
            </p:nvPr>
          </p:nvSpPr>
          <p:spPr>
            <a:xfrm>
              <a:off x="15744" y="6316"/>
              <a:ext cx="216" cy="355"/>
            </a:xfrm>
            <a:prstGeom prst="downArrow">
              <a:avLst/>
            </a:prstGeom>
            <a:noFill/>
            <a:ln w="6350"/>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277FC4"/>
                </a:solidFill>
              </a:endParaRPr>
            </a:p>
          </p:txBody>
        </p:sp>
        <p:sp>
          <p:nvSpPr>
            <p:cNvPr id="23" name="下箭头 22"/>
            <p:cNvSpPr/>
            <p:nvPr>
              <p:custDataLst>
                <p:tags r:id="rId11"/>
              </p:custDataLst>
            </p:nvPr>
          </p:nvSpPr>
          <p:spPr>
            <a:xfrm>
              <a:off x="15744" y="7463"/>
              <a:ext cx="216" cy="355"/>
            </a:xfrm>
            <a:prstGeom prst="downArrow">
              <a:avLst/>
            </a:prstGeom>
            <a:noFill/>
            <a:ln w="6350"/>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277FC4"/>
                </a:solidFill>
              </a:endParaRPr>
            </a:p>
          </p:txBody>
        </p:sp>
        <p:sp>
          <p:nvSpPr>
            <p:cNvPr id="24" name="下箭头 23"/>
            <p:cNvSpPr/>
            <p:nvPr>
              <p:custDataLst>
                <p:tags r:id="rId12"/>
              </p:custDataLst>
            </p:nvPr>
          </p:nvSpPr>
          <p:spPr>
            <a:xfrm>
              <a:off x="15744" y="8497"/>
              <a:ext cx="216" cy="355"/>
            </a:xfrm>
            <a:prstGeom prst="downArrow">
              <a:avLst/>
            </a:prstGeom>
            <a:noFill/>
            <a:ln w="6350"/>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277FC4"/>
                </a:solidFill>
              </a:endParaRPr>
            </a:p>
          </p:txBody>
        </p:sp>
      </p:grpSp>
      <p:pic>
        <p:nvPicPr>
          <p:cNvPr id="15" name="图片 14"/>
          <p:cNvPicPr>
            <a:picLocks noChangeAspect="1"/>
          </p:cNvPicPr>
          <p:nvPr>
            <p:custDataLst>
              <p:tags r:id="rId13"/>
            </p:custDataLst>
          </p:nvPr>
        </p:nvPicPr>
        <p:blipFill>
          <a:blip r:embed="rId14"/>
          <a:stretch>
            <a:fillRect/>
          </a:stretch>
        </p:blipFill>
        <p:spPr>
          <a:xfrm>
            <a:off x="2134870" y="2204720"/>
            <a:ext cx="7483475" cy="3928745"/>
          </a:xfrm>
          <a:prstGeom prst="rect">
            <a:avLst/>
          </a:prstGeom>
        </p:spPr>
      </p:pic>
      <p:sp>
        <p:nvSpPr>
          <p:cNvPr id="5" name="文本框 4"/>
          <p:cNvSpPr txBox="1"/>
          <p:nvPr>
            <p:custDataLst>
              <p:tags r:id="rId15"/>
            </p:custDataLst>
          </p:nvPr>
        </p:nvSpPr>
        <p:spPr>
          <a:xfrm>
            <a:off x="9768840" y="2635250"/>
            <a:ext cx="1461770" cy="2437765"/>
          </a:xfrm>
          <a:prstGeom prst="rect">
            <a:avLst/>
          </a:prstGeom>
          <a:noFill/>
        </p:spPr>
        <p:txBody>
          <a:bodyPr wrap="square" rtlCol="0" anchor="t">
            <a:noAutofit/>
          </a:bodyPr>
          <a:p>
            <a:pPr indent="0">
              <a:lnSpc>
                <a:spcPct val="170000"/>
              </a:lnSpc>
              <a:buNone/>
            </a:pPr>
            <a:r>
              <a:rPr lang="zh-CN" altLang="en-US" sz="1400" b="1" dirty="0">
                <a:solidFill>
                  <a:schemeClr val="accent1"/>
                </a:solidFill>
                <a:effectLst>
                  <a:outerShdw blurRad="38100" dist="25400" dir="5400000" algn="ctr" rotWithShape="0">
                    <a:srgbClr val="6E747A">
                      <a:alpha val="43000"/>
                    </a:srgbClr>
                  </a:outerShdw>
                </a:effectLst>
              </a:rPr>
              <a:t>主要功能：</a:t>
            </a:r>
            <a:endParaRPr lang="zh-CN" altLang="en-US" sz="1400" b="1" dirty="0">
              <a:solidFill>
                <a:schemeClr val="accent1"/>
              </a:solidFill>
              <a:effectLst>
                <a:outerShdw blurRad="38100" dist="25400" dir="5400000" algn="ctr" rotWithShape="0">
                  <a:srgbClr val="6E747A">
                    <a:alpha val="43000"/>
                  </a:srgbClr>
                </a:outerShdw>
              </a:effectLst>
            </a:endParaRPr>
          </a:p>
          <a:p>
            <a:pPr marL="285750" indent="-285750">
              <a:lnSpc>
                <a:spcPct val="170000"/>
              </a:lnSpc>
              <a:buFont typeface="Wingdings" panose="05000000000000000000" charset="0"/>
              <a:buChar char="Ø"/>
            </a:pPr>
            <a:r>
              <a:rPr lang="zh-CN" altLang="en-US" sz="1400" dirty="0"/>
              <a:t>驾驶舱</a:t>
            </a:r>
            <a:endParaRPr lang="zh-CN" altLang="en-US" sz="1400" dirty="0"/>
          </a:p>
          <a:p>
            <a:pPr marL="285750" indent="-285750">
              <a:lnSpc>
                <a:spcPct val="170000"/>
              </a:lnSpc>
              <a:buFont typeface="Wingdings" panose="05000000000000000000" charset="0"/>
              <a:buChar char="Ø"/>
            </a:pPr>
            <a:r>
              <a:rPr lang="zh-CN" altLang="en-US" sz="1400" dirty="0"/>
              <a:t>能源监控</a:t>
            </a:r>
            <a:endParaRPr lang="zh-CN" altLang="en-US" sz="1400" dirty="0"/>
          </a:p>
          <a:p>
            <a:pPr marL="285750" indent="-285750">
              <a:lnSpc>
                <a:spcPct val="170000"/>
              </a:lnSpc>
              <a:buFont typeface="Wingdings" panose="05000000000000000000" charset="0"/>
              <a:buChar char="Ø"/>
            </a:pPr>
            <a:r>
              <a:rPr lang="zh-CN" altLang="en-US" sz="1400" dirty="0"/>
              <a:t>能源分析</a:t>
            </a:r>
            <a:endParaRPr lang="zh-CN" altLang="en-US" sz="1400" dirty="0"/>
          </a:p>
          <a:p>
            <a:pPr marL="285750" indent="-285750">
              <a:lnSpc>
                <a:spcPct val="170000"/>
              </a:lnSpc>
              <a:buFont typeface="Wingdings" panose="05000000000000000000" charset="0"/>
              <a:buChar char="Ø"/>
            </a:pPr>
            <a:r>
              <a:rPr lang="zh-CN" altLang="en-US" sz="1400" dirty="0"/>
              <a:t>能源改善</a:t>
            </a:r>
            <a:endParaRPr lang="zh-CN" altLang="en-US" sz="1400" dirty="0"/>
          </a:p>
          <a:p>
            <a:pPr marL="285750" indent="-285750">
              <a:lnSpc>
                <a:spcPct val="170000"/>
              </a:lnSpc>
              <a:buFont typeface="Wingdings" panose="05000000000000000000" charset="0"/>
              <a:buChar char="Ø"/>
            </a:pPr>
            <a:r>
              <a:rPr lang="zh-CN" altLang="en-US" sz="1400" dirty="0"/>
              <a:t>双碳管理</a:t>
            </a:r>
            <a:endParaRPr lang="en-US" altLang="zh-CN" sz="1400" dirty="0">
              <a:solidFill>
                <a:schemeClr val="accent1"/>
              </a:solidFill>
              <a:effectLst>
                <a:outerShdw blurRad="38100" dist="25400" dir="5400000" algn="ctr" rotWithShape="0">
                  <a:srgbClr val="6E747A">
                    <a:alpha val="43000"/>
                  </a:srgbClr>
                </a:outerShdw>
              </a:effectLst>
              <a:highlight>
                <a:srgbClr val="FF0000"/>
              </a:highlight>
              <a:sym typeface="+mn-ea"/>
            </a:endParaRPr>
          </a:p>
        </p:txBody>
      </p:sp>
    </p:spTree>
    <p:custDataLst>
      <p:tags r:id="rId16"/>
    </p:custData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圆角矩形 13"/>
          <p:cNvSpPr/>
          <p:nvPr/>
        </p:nvSpPr>
        <p:spPr>
          <a:xfrm>
            <a:off x="360000" y="360000"/>
            <a:ext cx="4052570" cy="695960"/>
          </a:xfrm>
          <a:prstGeom prst="roundRect">
            <a:avLst>
              <a:gd name="adj" fmla="val 0"/>
            </a:avLst>
          </a:prstGeom>
          <a:no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l">
              <a:lnSpc>
                <a:spcPct val="130000"/>
              </a:lnSpc>
              <a:buClrTx/>
              <a:buSzTx/>
              <a:buFontTx/>
            </a:pPr>
            <a:r>
              <a:rPr lang="zh-CN" altLang="en-US" sz="2800" b="1" dirty="0">
                <a:solidFill>
                  <a:schemeClr val="tx1"/>
                </a:solidFill>
                <a:latin typeface="Arial" panose="020B0604020202020204" pitchFamily="34" charset="0"/>
                <a:cs typeface="Arial" panose="020B0604020202020204" pitchFamily="34" charset="0"/>
                <a:sym typeface="+mn-lt"/>
              </a:rPr>
              <a:t>能源管理</a:t>
            </a:r>
            <a:r>
              <a:rPr lang="en-US" altLang="zh-CN" sz="2800" b="1" dirty="0">
                <a:solidFill>
                  <a:schemeClr val="tx1"/>
                </a:solidFill>
                <a:latin typeface="Arial" panose="020B0604020202020204" pitchFamily="34" charset="0"/>
                <a:cs typeface="Arial" panose="020B0604020202020204" pitchFamily="34" charset="0"/>
                <a:sym typeface="+mn-lt"/>
              </a:rPr>
              <a:t> -- </a:t>
            </a:r>
            <a:r>
              <a:rPr lang="zh-CN" altLang="en-US" sz="2400" b="1" dirty="0">
                <a:solidFill>
                  <a:srgbClr val="008BFF"/>
                </a:solidFill>
                <a:latin typeface="Arial" panose="020B0604020202020204" pitchFamily="34" charset="0"/>
                <a:cs typeface="Arial" panose="020B0604020202020204" pitchFamily="34" charset="0"/>
                <a:sym typeface="+mn-lt"/>
              </a:rPr>
              <a:t>能源监控</a:t>
            </a:r>
            <a:endParaRPr lang="zh-CN" altLang="en-US" sz="2400" b="1" dirty="0">
              <a:solidFill>
                <a:srgbClr val="008BFF"/>
              </a:solidFill>
              <a:latin typeface="Arial" panose="020B0604020202020204" pitchFamily="34" charset="0"/>
              <a:cs typeface="Arial" panose="020B0604020202020204" pitchFamily="34" charset="0"/>
              <a:sym typeface="+mn-lt"/>
            </a:endParaRPr>
          </a:p>
        </p:txBody>
      </p:sp>
      <p:pic>
        <p:nvPicPr>
          <p:cNvPr id="3" name="图片 2"/>
          <p:cNvPicPr>
            <a:picLocks noChangeAspect="1"/>
          </p:cNvPicPr>
          <p:nvPr>
            <p:custDataLst>
              <p:tags r:id="rId1"/>
            </p:custDataLst>
          </p:nvPr>
        </p:nvPicPr>
        <p:blipFill>
          <a:blip r:embed="rId2"/>
          <a:stretch>
            <a:fillRect/>
          </a:stretch>
        </p:blipFill>
        <p:spPr>
          <a:xfrm>
            <a:off x="551815" y="1196340"/>
            <a:ext cx="5998845" cy="2489835"/>
          </a:xfrm>
          <a:prstGeom prst="rect">
            <a:avLst/>
          </a:prstGeom>
        </p:spPr>
      </p:pic>
      <p:pic>
        <p:nvPicPr>
          <p:cNvPr id="5" name="图片 4"/>
          <p:cNvPicPr>
            <a:picLocks noChangeAspect="1"/>
          </p:cNvPicPr>
          <p:nvPr>
            <p:custDataLst>
              <p:tags r:id="rId3"/>
            </p:custDataLst>
          </p:nvPr>
        </p:nvPicPr>
        <p:blipFill>
          <a:blip r:embed="rId4"/>
          <a:stretch>
            <a:fillRect/>
          </a:stretch>
        </p:blipFill>
        <p:spPr>
          <a:xfrm>
            <a:off x="551815" y="3834130"/>
            <a:ext cx="5998210" cy="2407920"/>
          </a:xfrm>
          <a:prstGeom prst="rect">
            <a:avLst/>
          </a:prstGeom>
        </p:spPr>
      </p:pic>
      <p:sp>
        <p:nvSpPr>
          <p:cNvPr id="7" name="文本框 6"/>
          <p:cNvSpPr txBox="1"/>
          <p:nvPr>
            <p:custDataLst>
              <p:tags r:id="rId5"/>
            </p:custDataLst>
          </p:nvPr>
        </p:nvSpPr>
        <p:spPr>
          <a:xfrm>
            <a:off x="6671945" y="1268730"/>
            <a:ext cx="4182745" cy="1855470"/>
          </a:xfrm>
          <a:prstGeom prst="rect">
            <a:avLst/>
          </a:prstGeom>
          <a:noFill/>
        </p:spPr>
        <p:txBody>
          <a:bodyPr wrap="square" rtlCol="0">
            <a:spAutoFit/>
          </a:bodyPr>
          <a:p>
            <a:pPr>
              <a:lnSpc>
                <a:spcPct val="140000"/>
              </a:lnSpc>
            </a:pPr>
            <a:r>
              <a:rPr lang="zh-CN" altLang="en-US" b="1">
                <a:solidFill>
                  <a:schemeClr val="accent1"/>
                </a:solidFill>
              </a:rPr>
              <a:t>电力系统：</a:t>
            </a:r>
            <a:endParaRPr lang="zh-CN" altLang="en-US"/>
          </a:p>
          <a:p>
            <a:pPr indent="0">
              <a:lnSpc>
                <a:spcPct val="140000"/>
              </a:lnSpc>
              <a:buFont typeface="Wingdings" panose="05000000000000000000" charset="0"/>
              <a:buNone/>
            </a:pPr>
            <a:r>
              <a:rPr lang="zh-CN" altLang="en-US" sz="1600" dirty="0">
                <a:latin typeface="微软雅黑" panose="020B0503020204020204" charset="-122"/>
                <a:ea typeface="微软雅黑" panose="020B0503020204020204" charset="-122"/>
                <a:sym typeface="+mn-ea"/>
              </a:rPr>
              <a:t>可根据现场实际情况绘制电力系统图，能够直观地展示整个电力系统的接线情况，呈现</a:t>
            </a:r>
            <a:r>
              <a:rPr lang="zh-CN" altLang="en-US" sz="1600" dirty="0">
                <a:solidFill>
                  <a:srgbClr val="333333"/>
                </a:solidFill>
                <a:effectLst/>
                <a:latin typeface="微软雅黑" panose="020B0503020204020204" charset="-122"/>
                <a:ea typeface="微软雅黑" panose="020B0503020204020204" charset="-122"/>
                <a:sym typeface="+mn-ea"/>
              </a:rPr>
              <a:t>成套装置、设备、元件的连接关系，用以进行安装接线、检查、试验与维修。</a:t>
            </a:r>
            <a:endParaRPr lang="zh-CN" altLang="en-US" sz="1600">
              <a:sym typeface="+mn-ea"/>
            </a:endParaRPr>
          </a:p>
        </p:txBody>
      </p:sp>
      <p:sp>
        <p:nvSpPr>
          <p:cNvPr id="12" name="文本框 11"/>
          <p:cNvSpPr txBox="1"/>
          <p:nvPr>
            <p:custDataLst>
              <p:tags r:id="rId6"/>
            </p:custDataLst>
          </p:nvPr>
        </p:nvSpPr>
        <p:spPr>
          <a:xfrm>
            <a:off x="6727190" y="3763645"/>
            <a:ext cx="4182745" cy="2200275"/>
          </a:xfrm>
          <a:prstGeom prst="rect">
            <a:avLst/>
          </a:prstGeom>
          <a:noFill/>
        </p:spPr>
        <p:txBody>
          <a:bodyPr wrap="square" rtlCol="0">
            <a:spAutoFit/>
          </a:bodyPr>
          <a:p>
            <a:pPr>
              <a:lnSpc>
                <a:spcPct val="140000"/>
              </a:lnSpc>
            </a:pPr>
            <a:r>
              <a:rPr lang="zh-CN" altLang="en-US" b="1">
                <a:solidFill>
                  <a:schemeClr val="accent1"/>
                </a:solidFill>
              </a:rPr>
              <a:t>低压配电监控：</a:t>
            </a:r>
            <a:endParaRPr lang="zh-CN" altLang="en-US"/>
          </a:p>
          <a:p>
            <a:pPr indent="0">
              <a:lnSpc>
                <a:spcPct val="140000"/>
              </a:lnSpc>
              <a:buFont typeface="Wingdings" panose="05000000000000000000" charset="0"/>
              <a:buNone/>
            </a:pPr>
            <a:r>
              <a:rPr lang="zh-CN" altLang="en-US" sz="1600" dirty="0">
                <a:latin typeface="微软雅黑" panose="020B0503020204020204" charset="-122"/>
                <a:ea typeface="微软雅黑" panose="020B0503020204020204" charset="-122"/>
                <a:sym typeface="+mn-ea"/>
              </a:rPr>
              <a:t>可根据实际现场设备的类型和位置，展示设备的相对位置效果图，将相对应的仪表重要参数（例如电压、电流、功率、温度等）进行实时的展示。让管理人员能够更加直观和快捷地了解目前设备的实时状态。</a:t>
            </a:r>
            <a:endParaRPr lang="zh-CN" altLang="en-US" sz="1600">
              <a:sym typeface="+mn-ea"/>
            </a:endParaRPr>
          </a:p>
        </p:txBody>
      </p:sp>
    </p:spTree>
    <p:custDataLst>
      <p:tags r:id="rId7"/>
    </p:custData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圆角矩形 13"/>
          <p:cNvSpPr/>
          <p:nvPr/>
        </p:nvSpPr>
        <p:spPr>
          <a:xfrm>
            <a:off x="360000" y="360000"/>
            <a:ext cx="4052570" cy="695960"/>
          </a:xfrm>
          <a:prstGeom prst="roundRect">
            <a:avLst>
              <a:gd name="adj" fmla="val 0"/>
            </a:avLst>
          </a:prstGeom>
          <a:no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l">
              <a:lnSpc>
                <a:spcPct val="130000"/>
              </a:lnSpc>
              <a:buClrTx/>
              <a:buSzTx/>
              <a:buFontTx/>
            </a:pPr>
            <a:r>
              <a:rPr lang="zh-CN" altLang="en-US" sz="2800" b="1" dirty="0">
                <a:solidFill>
                  <a:schemeClr val="tx1"/>
                </a:solidFill>
                <a:latin typeface="Arial" panose="020B0604020202020204" pitchFamily="34" charset="0"/>
                <a:cs typeface="Arial" panose="020B0604020202020204" pitchFamily="34" charset="0"/>
                <a:sym typeface="+mn-lt"/>
              </a:rPr>
              <a:t>能源管理</a:t>
            </a:r>
            <a:r>
              <a:rPr lang="en-US" altLang="zh-CN" sz="2800" b="1" dirty="0">
                <a:solidFill>
                  <a:schemeClr val="tx1"/>
                </a:solidFill>
                <a:latin typeface="Arial" panose="020B0604020202020204" pitchFamily="34" charset="0"/>
                <a:cs typeface="Arial" panose="020B0604020202020204" pitchFamily="34" charset="0"/>
                <a:sym typeface="+mn-lt"/>
              </a:rPr>
              <a:t> -- </a:t>
            </a:r>
            <a:r>
              <a:rPr lang="en-US" altLang="zh-CN" sz="2400" b="1" dirty="0">
                <a:solidFill>
                  <a:srgbClr val="008BFF"/>
                </a:solidFill>
                <a:latin typeface="Arial" panose="020B0604020202020204" pitchFamily="34" charset="0"/>
                <a:cs typeface="Arial" panose="020B0604020202020204" pitchFamily="34" charset="0"/>
                <a:sym typeface="+mn-lt"/>
              </a:rPr>
              <a:t>能源</a:t>
            </a:r>
            <a:r>
              <a:rPr lang="zh-CN" altLang="en-US" sz="2400" b="1" dirty="0">
                <a:solidFill>
                  <a:srgbClr val="008BFF"/>
                </a:solidFill>
                <a:latin typeface="Arial" panose="020B0604020202020204" pitchFamily="34" charset="0"/>
                <a:cs typeface="Arial" panose="020B0604020202020204" pitchFamily="34" charset="0"/>
                <a:sym typeface="+mn-lt"/>
              </a:rPr>
              <a:t>分析</a:t>
            </a:r>
            <a:endParaRPr lang="zh-CN" altLang="en-US" sz="2400" b="1" dirty="0">
              <a:solidFill>
                <a:srgbClr val="008BFF"/>
              </a:solidFill>
              <a:latin typeface="Arial" panose="020B0604020202020204" pitchFamily="34" charset="0"/>
              <a:cs typeface="Arial" panose="020B0604020202020204" pitchFamily="34" charset="0"/>
              <a:sym typeface="+mn-lt"/>
            </a:endParaRPr>
          </a:p>
        </p:txBody>
      </p:sp>
      <p:pic>
        <p:nvPicPr>
          <p:cNvPr id="4" name="图片 3"/>
          <p:cNvPicPr/>
          <p:nvPr>
            <p:custDataLst>
              <p:tags r:id="rId1"/>
            </p:custDataLst>
          </p:nvPr>
        </p:nvPicPr>
        <p:blipFill>
          <a:blip r:embed="rId2"/>
          <a:stretch>
            <a:fillRect/>
          </a:stretch>
        </p:blipFill>
        <p:spPr>
          <a:xfrm>
            <a:off x="767080" y="1196340"/>
            <a:ext cx="5761990" cy="2463165"/>
          </a:xfrm>
          <a:prstGeom prst="rect">
            <a:avLst/>
          </a:prstGeom>
        </p:spPr>
      </p:pic>
      <p:sp>
        <p:nvSpPr>
          <p:cNvPr id="2" name="文本框 1"/>
          <p:cNvSpPr txBox="1"/>
          <p:nvPr/>
        </p:nvSpPr>
        <p:spPr>
          <a:xfrm>
            <a:off x="6960235" y="1484630"/>
            <a:ext cx="3535680" cy="1816100"/>
          </a:xfrm>
          <a:prstGeom prst="rect">
            <a:avLst/>
          </a:prstGeom>
          <a:noFill/>
        </p:spPr>
        <p:txBody>
          <a:bodyPr wrap="square" rtlCol="0">
            <a:spAutoFit/>
          </a:bodyPr>
          <a:p>
            <a:pPr>
              <a:lnSpc>
                <a:spcPct val="170000"/>
              </a:lnSpc>
            </a:pPr>
            <a:r>
              <a:rPr lang="zh-CN" altLang="en-US" b="1">
                <a:solidFill>
                  <a:schemeClr val="accent1"/>
                </a:solidFill>
              </a:rPr>
              <a:t>用能同比分析</a:t>
            </a:r>
            <a:r>
              <a:rPr lang="zh-CN" altLang="en-US"/>
              <a:t>：</a:t>
            </a:r>
            <a:r>
              <a:rPr lang="zh-CN" altLang="en-US" sz="1600"/>
              <a:t>能源平衡同比分析，监视分析变化趋势，快速排查异常原因，制定节能策略，开展有效的节能工作，避免能源浪费</a:t>
            </a:r>
            <a:endParaRPr lang="zh-CN" altLang="en-US" sz="1600"/>
          </a:p>
        </p:txBody>
      </p:sp>
      <p:pic>
        <p:nvPicPr>
          <p:cNvPr id="9" name="图片 8"/>
          <p:cNvPicPr/>
          <p:nvPr>
            <p:custDataLst>
              <p:tags r:id="rId3"/>
            </p:custDataLst>
          </p:nvPr>
        </p:nvPicPr>
        <p:blipFill>
          <a:blip r:embed="rId4"/>
          <a:stretch>
            <a:fillRect/>
          </a:stretch>
        </p:blipFill>
        <p:spPr>
          <a:xfrm>
            <a:off x="767080" y="3789045"/>
            <a:ext cx="5765800" cy="2417445"/>
          </a:xfrm>
          <a:prstGeom prst="rect">
            <a:avLst/>
          </a:prstGeom>
        </p:spPr>
      </p:pic>
      <p:sp>
        <p:nvSpPr>
          <p:cNvPr id="6" name="文本框 5"/>
          <p:cNvSpPr txBox="1"/>
          <p:nvPr>
            <p:custDataLst>
              <p:tags r:id="rId5"/>
            </p:custDataLst>
          </p:nvPr>
        </p:nvSpPr>
        <p:spPr>
          <a:xfrm>
            <a:off x="6960235" y="3669030"/>
            <a:ext cx="3535680" cy="1816100"/>
          </a:xfrm>
          <a:prstGeom prst="rect">
            <a:avLst/>
          </a:prstGeom>
          <a:noFill/>
        </p:spPr>
        <p:txBody>
          <a:bodyPr wrap="square" rtlCol="0">
            <a:spAutoFit/>
          </a:bodyPr>
          <a:p>
            <a:pPr algn="just">
              <a:lnSpc>
                <a:spcPct val="170000"/>
              </a:lnSpc>
            </a:pPr>
            <a:r>
              <a:rPr lang="zh-CN" altLang="en-US" b="1" dirty="0">
                <a:solidFill>
                  <a:schemeClr val="accent1"/>
                </a:solidFill>
                <a:latin typeface="微软雅黑" panose="020B0503020204020204" charset="-122"/>
                <a:ea typeface="微软雅黑" panose="020B0503020204020204" charset="-122"/>
              </a:rPr>
              <a:t>能流图</a:t>
            </a:r>
            <a:r>
              <a:rPr lang="zh-CN" altLang="en-US" dirty="0">
                <a:latin typeface="微软雅黑" panose="020B0503020204020204" charset="-122"/>
                <a:ea typeface="微软雅黑" panose="020B0503020204020204" charset="-122"/>
              </a:rPr>
              <a:t>：</a:t>
            </a:r>
            <a:r>
              <a:rPr lang="zh-CN" altLang="en-US" sz="1600" dirty="0">
                <a:latin typeface="微软雅黑" panose="020B0503020204020204" charset="-122"/>
                <a:ea typeface="微软雅黑" panose="020B0503020204020204" charset="-122"/>
              </a:rPr>
              <a:t>能直观显示各类能源的使用流向。可展示不同厂区、不同区域、不同工序、不同系统的能源使用占比。可根据时间和区域进行选择展示。</a:t>
            </a:r>
            <a:endParaRPr lang="zh-CN" altLang="en-US" sz="1600" dirty="0">
              <a:latin typeface="微软雅黑" panose="020B0503020204020204" charset="-122"/>
              <a:ea typeface="微软雅黑" panose="020B0503020204020204" charset="-122"/>
            </a:endParaRPr>
          </a:p>
        </p:txBody>
      </p:sp>
    </p:spTree>
    <p:custDataLst>
      <p:tags r:id="rId6"/>
    </p:custData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圆角矩形 13"/>
          <p:cNvSpPr/>
          <p:nvPr/>
        </p:nvSpPr>
        <p:spPr>
          <a:xfrm>
            <a:off x="360000" y="360000"/>
            <a:ext cx="4052570" cy="695960"/>
          </a:xfrm>
          <a:prstGeom prst="roundRect">
            <a:avLst>
              <a:gd name="adj" fmla="val 0"/>
            </a:avLst>
          </a:prstGeom>
          <a:no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l">
              <a:lnSpc>
                <a:spcPct val="130000"/>
              </a:lnSpc>
              <a:buClrTx/>
              <a:buSzTx/>
              <a:buFontTx/>
            </a:pPr>
            <a:r>
              <a:rPr lang="zh-CN" altLang="en-US" sz="2800" b="1" dirty="0">
                <a:solidFill>
                  <a:schemeClr val="tx1"/>
                </a:solidFill>
                <a:latin typeface="Arial" panose="020B0604020202020204" pitchFamily="34" charset="0"/>
                <a:cs typeface="Arial" panose="020B0604020202020204" pitchFamily="34" charset="0"/>
                <a:sym typeface="+mn-lt"/>
              </a:rPr>
              <a:t>能源管理</a:t>
            </a:r>
            <a:r>
              <a:rPr lang="en-US" altLang="zh-CN" sz="2800" b="1" dirty="0">
                <a:solidFill>
                  <a:schemeClr val="tx1"/>
                </a:solidFill>
                <a:latin typeface="Arial" panose="020B0604020202020204" pitchFamily="34" charset="0"/>
                <a:cs typeface="Arial" panose="020B0604020202020204" pitchFamily="34" charset="0"/>
                <a:sym typeface="+mn-lt"/>
              </a:rPr>
              <a:t> -- </a:t>
            </a:r>
            <a:r>
              <a:rPr lang="zh-CN" altLang="en-US" sz="2400" b="1" dirty="0">
                <a:solidFill>
                  <a:srgbClr val="008BFF"/>
                </a:solidFill>
                <a:latin typeface="Arial" panose="020B0604020202020204" pitchFamily="34" charset="0"/>
                <a:cs typeface="Arial" panose="020B0604020202020204" pitchFamily="34" charset="0"/>
                <a:sym typeface="+mn-lt"/>
              </a:rPr>
              <a:t>能碳管理</a:t>
            </a:r>
            <a:endParaRPr lang="zh-CN" altLang="en-US" sz="2400" b="1" dirty="0">
              <a:solidFill>
                <a:srgbClr val="008BFF"/>
              </a:solidFill>
              <a:latin typeface="Arial" panose="020B0604020202020204" pitchFamily="34" charset="0"/>
              <a:cs typeface="Arial" panose="020B0604020202020204" pitchFamily="34" charset="0"/>
              <a:sym typeface="+mn-lt"/>
            </a:endParaRPr>
          </a:p>
        </p:txBody>
      </p:sp>
      <p:pic>
        <p:nvPicPr>
          <p:cNvPr id="4" name="图片 3"/>
          <p:cNvPicPr/>
          <p:nvPr>
            <p:custDataLst>
              <p:tags r:id="rId1"/>
            </p:custDataLst>
          </p:nvPr>
        </p:nvPicPr>
        <p:blipFill>
          <a:blip r:embed="rId2"/>
          <a:stretch>
            <a:fillRect/>
          </a:stretch>
        </p:blipFill>
        <p:spPr>
          <a:xfrm>
            <a:off x="695325" y="1174750"/>
            <a:ext cx="6467475" cy="2440305"/>
          </a:xfrm>
          <a:prstGeom prst="rect">
            <a:avLst/>
          </a:prstGeom>
        </p:spPr>
      </p:pic>
      <p:pic>
        <p:nvPicPr>
          <p:cNvPr id="11" name="图片 10"/>
          <p:cNvPicPr>
            <a:picLocks noChangeAspect="1"/>
          </p:cNvPicPr>
          <p:nvPr>
            <p:custDataLst>
              <p:tags r:id="rId3"/>
            </p:custDataLst>
          </p:nvPr>
        </p:nvPicPr>
        <p:blipFill>
          <a:blip r:embed="rId4"/>
          <a:stretch>
            <a:fillRect/>
          </a:stretch>
        </p:blipFill>
        <p:spPr>
          <a:xfrm>
            <a:off x="767715" y="3789045"/>
            <a:ext cx="6395085" cy="2539365"/>
          </a:xfrm>
          <a:prstGeom prst="rect">
            <a:avLst/>
          </a:prstGeom>
        </p:spPr>
      </p:pic>
      <p:sp>
        <p:nvSpPr>
          <p:cNvPr id="12" name="文本框 11"/>
          <p:cNvSpPr txBox="1"/>
          <p:nvPr>
            <p:custDataLst>
              <p:tags r:id="rId5"/>
            </p:custDataLst>
          </p:nvPr>
        </p:nvSpPr>
        <p:spPr>
          <a:xfrm>
            <a:off x="7463790" y="4148455"/>
            <a:ext cx="3336925" cy="1337945"/>
          </a:xfrm>
          <a:prstGeom prst="rect">
            <a:avLst/>
          </a:prstGeom>
          <a:noFill/>
        </p:spPr>
        <p:txBody>
          <a:bodyPr wrap="square">
            <a:spAutoFit/>
          </a:bodyPr>
          <a:p>
            <a:pPr algn="just">
              <a:lnSpc>
                <a:spcPct val="150000"/>
              </a:lnSpc>
              <a:buFont typeface="Wingdings 3" panose="05040102010807070707" pitchFamily="18" charset="2"/>
              <a:buNone/>
            </a:pPr>
            <a:r>
              <a:rPr lang="zh-CN" altLang="en-US" dirty="0">
                <a:latin typeface="微软雅黑" panose="020B0503020204020204" charset="-122"/>
                <a:ea typeface="微软雅黑" panose="020B0503020204020204" charset="-122"/>
              </a:rPr>
              <a:t>将节能项目进行统计分析，包括项目的状态、进度、工期情况、节约金额等信息</a:t>
            </a:r>
            <a:r>
              <a:rPr lang="zh-CN" altLang="en-US" sz="1800" dirty="0">
                <a:latin typeface="微软雅黑" panose="020B0503020204020204" charset="-122"/>
                <a:ea typeface="微软雅黑" panose="020B0503020204020204" charset="-122"/>
              </a:rPr>
              <a:t>。</a:t>
            </a:r>
            <a:endParaRPr lang="zh-CN" altLang="en-US" sz="1800" dirty="0">
              <a:latin typeface="微软雅黑" panose="020B0503020204020204" charset="-122"/>
              <a:ea typeface="微软雅黑" panose="020B0503020204020204" charset="-122"/>
            </a:endParaRPr>
          </a:p>
        </p:txBody>
      </p:sp>
      <p:sp>
        <p:nvSpPr>
          <p:cNvPr id="15" name="文本框 14"/>
          <p:cNvSpPr txBox="1"/>
          <p:nvPr>
            <p:custDataLst>
              <p:tags r:id="rId6"/>
            </p:custDataLst>
          </p:nvPr>
        </p:nvSpPr>
        <p:spPr>
          <a:xfrm>
            <a:off x="7464425" y="1699895"/>
            <a:ext cx="3336290" cy="1753235"/>
          </a:xfrm>
          <a:prstGeom prst="rect">
            <a:avLst/>
          </a:prstGeom>
          <a:noFill/>
        </p:spPr>
        <p:txBody>
          <a:bodyPr wrap="square">
            <a:spAutoFit/>
          </a:bodyPr>
          <a:p>
            <a:pPr algn="just">
              <a:lnSpc>
                <a:spcPct val="150000"/>
              </a:lnSpc>
              <a:buFont typeface="Wingdings 3" panose="05040102010807070707" pitchFamily="18" charset="2"/>
              <a:buNone/>
            </a:pPr>
            <a:r>
              <a:rPr lang="zh-CN" altLang="en-US" sz="1800" dirty="0">
                <a:latin typeface="微软雅黑" panose="020B0503020204020204" charset="-122"/>
                <a:ea typeface="微软雅黑" panose="020B0503020204020204" charset="-122"/>
              </a:rPr>
              <a:t>能碳管理主要包括能源碳排系数、能源碳排消耗趋势占比、年碳排消耗趋势、电气等碳能源用量</a:t>
            </a:r>
            <a:endParaRPr lang="zh-CN" altLang="en-US" sz="1800" dirty="0">
              <a:latin typeface="微软雅黑" panose="020B0503020204020204" charset="-122"/>
              <a:ea typeface="微软雅黑" panose="020B0503020204020204" charset="-122"/>
            </a:endParaRPr>
          </a:p>
        </p:txBody>
      </p:sp>
    </p:spTree>
    <p:custDataLst>
      <p:tags r:id="rId7"/>
    </p:custData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圆角矩形 13"/>
          <p:cNvSpPr/>
          <p:nvPr/>
        </p:nvSpPr>
        <p:spPr>
          <a:xfrm>
            <a:off x="360000" y="360000"/>
            <a:ext cx="4052570" cy="695960"/>
          </a:xfrm>
          <a:prstGeom prst="roundRect">
            <a:avLst>
              <a:gd name="adj" fmla="val 0"/>
            </a:avLst>
          </a:prstGeom>
          <a:no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l">
              <a:lnSpc>
                <a:spcPct val="130000"/>
              </a:lnSpc>
              <a:buClrTx/>
              <a:buSzTx/>
              <a:buFontTx/>
            </a:pPr>
            <a:r>
              <a:rPr lang="zh-CN" altLang="en-US" sz="2800" b="1" dirty="0">
                <a:solidFill>
                  <a:schemeClr val="tx1"/>
                </a:solidFill>
                <a:latin typeface="Arial" panose="020B0604020202020204" pitchFamily="34" charset="0"/>
                <a:cs typeface="Arial" panose="020B0604020202020204" pitchFamily="34" charset="0"/>
                <a:sym typeface="+mn-lt"/>
              </a:rPr>
              <a:t>平台功能</a:t>
            </a:r>
            <a:r>
              <a:rPr lang="en-US" altLang="zh-CN" sz="2800" b="1" dirty="0">
                <a:solidFill>
                  <a:schemeClr val="tx1"/>
                </a:solidFill>
                <a:latin typeface="Arial" panose="020B0604020202020204" pitchFamily="34" charset="0"/>
                <a:cs typeface="Arial" panose="020B0604020202020204" pitchFamily="34" charset="0"/>
                <a:sym typeface="+mn-lt"/>
              </a:rPr>
              <a:t> -- </a:t>
            </a:r>
            <a:r>
              <a:rPr lang="zh-CN" altLang="en-US" sz="2400" b="1" dirty="0">
                <a:solidFill>
                  <a:srgbClr val="008BFF"/>
                </a:solidFill>
                <a:latin typeface="Arial" panose="020B0604020202020204" pitchFamily="34" charset="0"/>
                <a:cs typeface="Arial" panose="020B0604020202020204" pitchFamily="34" charset="0"/>
                <a:sym typeface="+mn-lt"/>
              </a:rPr>
              <a:t>电力</a:t>
            </a:r>
            <a:r>
              <a:rPr lang="zh-CN" altLang="en-US" sz="2400" b="1" dirty="0">
                <a:solidFill>
                  <a:srgbClr val="008BFF"/>
                </a:solidFill>
                <a:latin typeface="Arial" panose="020B0604020202020204" pitchFamily="34" charset="0"/>
                <a:cs typeface="Arial" panose="020B0604020202020204" pitchFamily="34" charset="0"/>
                <a:sym typeface="+mn-lt"/>
              </a:rPr>
              <a:t>监控</a:t>
            </a:r>
            <a:endParaRPr lang="zh-CN" altLang="en-US" sz="2400" b="1" dirty="0">
              <a:solidFill>
                <a:srgbClr val="008BFF"/>
              </a:solidFill>
              <a:latin typeface="Arial" panose="020B0604020202020204" pitchFamily="34" charset="0"/>
              <a:cs typeface="Arial" panose="020B0604020202020204" pitchFamily="34" charset="0"/>
              <a:sym typeface="+mn-lt"/>
            </a:endParaRPr>
          </a:p>
        </p:txBody>
      </p:sp>
      <p:pic>
        <p:nvPicPr>
          <p:cNvPr id="9" name="图片 8"/>
          <p:cNvPicPr>
            <a:picLocks noChangeAspect="1"/>
          </p:cNvPicPr>
          <p:nvPr>
            <p:custDataLst>
              <p:tags r:id="rId1"/>
            </p:custDataLst>
          </p:nvPr>
        </p:nvPicPr>
        <p:blipFill>
          <a:blip r:embed="rId2"/>
          <a:stretch>
            <a:fillRect/>
          </a:stretch>
        </p:blipFill>
        <p:spPr>
          <a:xfrm>
            <a:off x="479425" y="1125220"/>
            <a:ext cx="5266690" cy="2516505"/>
          </a:xfrm>
          <a:prstGeom prst="rect">
            <a:avLst/>
          </a:prstGeom>
        </p:spPr>
      </p:pic>
      <p:pic>
        <p:nvPicPr>
          <p:cNvPr id="16" name="图片 15"/>
          <p:cNvPicPr>
            <a:picLocks noChangeAspect="1"/>
          </p:cNvPicPr>
          <p:nvPr>
            <p:custDataLst>
              <p:tags r:id="rId3"/>
            </p:custDataLst>
          </p:nvPr>
        </p:nvPicPr>
        <p:blipFill>
          <a:blip r:embed="rId4"/>
          <a:stretch>
            <a:fillRect/>
          </a:stretch>
        </p:blipFill>
        <p:spPr>
          <a:xfrm>
            <a:off x="6384290" y="1125220"/>
            <a:ext cx="5266690" cy="2516505"/>
          </a:xfrm>
          <a:prstGeom prst="rect">
            <a:avLst/>
          </a:prstGeom>
        </p:spPr>
      </p:pic>
      <p:pic>
        <p:nvPicPr>
          <p:cNvPr id="60" name="图片 60"/>
          <p:cNvPicPr>
            <a:picLocks noChangeAspect="1"/>
          </p:cNvPicPr>
          <p:nvPr>
            <p:custDataLst>
              <p:tags r:id="rId5"/>
            </p:custDataLst>
          </p:nvPr>
        </p:nvPicPr>
        <p:blipFill>
          <a:blip r:embed="rId6"/>
          <a:stretch>
            <a:fillRect/>
          </a:stretch>
        </p:blipFill>
        <p:spPr>
          <a:xfrm>
            <a:off x="6384290" y="3830955"/>
            <a:ext cx="5266690" cy="2516505"/>
          </a:xfrm>
          <a:prstGeom prst="rect">
            <a:avLst/>
          </a:prstGeom>
          <a:noFill/>
          <a:ln>
            <a:noFill/>
          </a:ln>
        </p:spPr>
      </p:pic>
      <p:sp>
        <p:nvSpPr>
          <p:cNvPr id="17" name="文本框 16"/>
          <p:cNvSpPr txBox="1"/>
          <p:nvPr>
            <p:custDataLst>
              <p:tags r:id="rId7"/>
            </p:custDataLst>
          </p:nvPr>
        </p:nvSpPr>
        <p:spPr>
          <a:xfrm>
            <a:off x="10632440" y="6021070"/>
            <a:ext cx="970280" cy="275590"/>
          </a:xfrm>
          <a:prstGeom prst="rect">
            <a:avLst/>
          </a:prstGeom>
          <a:solidFill>
            <a:schemeClr val="accent3">
              <a:lumMod val="60000"/>
              <a:lumOff val="40000"/>
            </a:schemeClr>
          </a:solidFill>
          <a:ln w="12700" cmpd="sng">
            <a:solidFill>
              <a:schemeClr val="accent1">
                <a:shade val="50000"/>
              </a:schemeClr>
            </a:solidFill>
            <a:prstDash val="solid"/>
          </a:ln>
        </p:spPr>
        <p:txBody>
          <a:bodyPr wrap="square" rtlCol="0" anchor="t">
            <a:spAutoFit/>
          </a:bodyPr>
          <a:p>
            <a:r>
              <a:rPr lang="zh-CN" altLang="en-US" sz="1200" b="1">
                <a:solidFill>
                  <a:schemeClr val="accent1"/>
                </a:solidFill>
                <a:effectLst/>
                <a:latin typeface="黑体" panose="02010609060101010101" charset="-122"/>
                <a:ea typeface="黑体" panose="02010609060101010101" charset="-122"/>
                <a:sym typeface="+mn-ea"/>
              </a:rPr>
              <a:t>三相</a:t>
            </a:r>
            <a:r>
              <a:rPr lang="zh-CN" altLang="en-US" sz="1200" b="1">
                <a:solidFill>
                  <a:schemeClr val="accent1"/>
                </a:solidFill>
                <a:effectLst/>
                <a:latin typeface="黑体" panose="02010609060101010101" charset="-122"/>
                <a:ea typeface="黑体" panose="02010609060101010101" charset="-122"/>
                <a:sym typeface="+mn-ea"/>
              </a:rPr>
              <a:t>不平衡</a:t>
            </a:r>
            <a:endParaRPr lang="zh-CN" altLang="en-US" sz="1200" b="1">
              <a:solidFill>
                <a:schemeClr val="accent1"/>
              </a:solidFill>
              <a:effectLst/>
              <a:latin typeface="黑体" panose="02010609060101010101" charset="-122"/>
              <a:ea typeface="黑体" panose="02010609060101010101" charset="-122"/>
              <a:sym typeface="+mn-ea"/>
            </a:endParaRPr>
          </a:p>
        </p:txBody>
      </p:sp>
      <p:pic>
        <p:nvPicPr>
          <p:cNvPr id="19" name="图片 18"/>
          <p:cNvPicPr>
            <a:picLocks noChangeAspect="1"/>
          </p:cNvPicPr>
          <p:nvPr>
            <p:custDataLst>
              <p:tags r:id="rId8"/>
            </p:custDataLst>
          </p:nvPr>
        </p:nvPicPr>
        <p:blipFill>
          <a:blip r:embed="rId9"/>
          <a:stretch>
            <a:fillRect/>
          </a:stretch>
        </p:blipFill>
        <p:spPr>
          <a:xfrm>
            <a:off x="479425" y="3830955"/>
            <a:ext cx="5266690" cy="2516505"/>
          </a:xfrm>
          <a:prstGeom prst="rect">
            <a:avLst/>
          </a:prstGeom>
        </p:spPr>
      </p:pic>
      <p:sp>
        <p:nvSpPr>
          <p:cNvPr id="23" name="文本框 22"/>
          <p:cNvSpPr txBox="1"/>
          <p:nvPr>
            <p:custDataLst>
              <p:tags r:id="rId10"/>
            </p:custDataLst>
          </p:nvPr>
        </p:nvSpPr>
        <p:spPr>
          <a:xfrm>
            <a:off x="4727575" y="6021070"/>
            <a:ext cx="970280" cy="275590"/>
          </a:xfrm>
          <a:prstGeom prst="rect">
            <a:avLst/>
          </a:prstGeom>
          <a:solidFill>
            <a:schemeClr val="accent3">
              <a:lumMod val="60000"/>
              <a:lumOff val="40000"/>
            </a:schemeClr>
          </a:solidFill>
          <a:ln w="12700" cmpd="sng">
            <a:solidFill>
              <a:schemeClr val="accent1">
                <a:shade val="50000"/>
              </a:schemeClr>
            </a:solidFill>
            <a:prstDash val="solid"/>
          </a:ln>
        </p:spPr>
        <p:txBody>
          <a:bodyPr wrap="square" rtlCol="0" anchor="t">
            <a:spAutoFit/>
          </a:bodyPr>
          <a:p>
            <a:r>
              <a:rPr lang="zh-CN" altLang="en-US" sz="1200" b="1">
                <a:solidFill>
                  <a:schemeClr val="accent1"/>
                </a:solidFill>
                <a:effectLst/>
                <a:latin typeface="黑体" panose="02010609060101010101" charset="-122"/>
                <a:ea typeface="黑体" panose="02010609060101010101" charset="-122"/>
                <a:sym typeface="+mn-ea"/>
              </a:rPr>
              <a:t>故障</a:t>
            </a:r>
            <a:r>
              <a:rPr lang="zh-CN" altLang="en-US" sz="1200" b="1">
                <a:solidFill>
                  <a:schemeClr val="accent1"/>
                </a:solidFill>
                <a:effectLst/>
                <a:latin typeface="黑体" panose="02010609060101010101" charset="-122"/>
                <a:ea typeface="黑体" panose="02010609060101010101" charset="-122"/>
                <a:sym typeface="+mn-ea"/>
              </a:rPr>
              <a:t>录波</a:t>
            </a:r>
            <a:endParaRPr lang="zh-CN" altLang="en-US" sz="1200" b="1">
              <a:solidFill>
                <a:schemeClr val="accent1"/>
              </a:solidFill>
              <a:effectLst/>
              <a:latin typeface="黑体" panose="02010609060101010101" charset="-122"/>
              <a:ea typeface="黑体" panose="02010609060101010101" charset="-122"/>
              <a:sym typeface="+mn-ea"/>
            </a:endParaRPr>
          </a:p>
        </p:txBody>
      </p:sp>
      <p:sp>
        <p:nvSpPr>
          <p:cNvPr id="24" name="文本框 23"/>
          <p:cNvSpPr txBox="1"/>
          <p:nvPr>
            <p:custDataLst>
              <p:tags r:id="rId11"/>
            </p:custDataLst>
          </p:nvPr>
        </p:nvSpPr>
        <p:spPr>
          <a:xfrm>
            <a:off x="4727575" y="3284220"/>
            <a:ext cx="970280" cy="275590"/>
          </a:xfrm>
          <a:prstGeom prst="rect">
            <a:avLst/>
          </a:prstGeom>
          <a:solidFill>
            <a:schemeClr val="accent3">
              <a:lumMod val="60000"/>
              <a:lumOff val="40000"/>
            </a:schemeClr>
          </a:solidFill>
          <a:ln w="12700" cmpd="sng">
            <a:solidFill>
              <a:schemeClr val="accent1">
                <a:shade val="50000"/>
              </a:schemeClr>
            </a:solidFill>
            <a:prstDash val="solid"/>
          </a:ln>
        </p:spPr>
        <p:txBody>
          <a:bodyPr wrap="square" rtlCol="0" anchor="t">
            <a:spAutoFit/>
          </a:bodyPr>
          <a:p>
            <a:r>
              <a:rPr lang="zh-CN" altLang="en-US" sz="1200" b="1">
                <a:solidFill>
                  <a:schemeClr val="accent1"/>
                </a:solidFill>
                <a:effectLst/>
                <a:latin typeface="黑体" panose="02010609060101010101" charset="-122"/>
                <a:ea typeface="黑体" panose="02010609060101010101" charset="-122"/>
                <a:sym typeface="+mn-ea"/>
              </a:rPr>
              <a:t>电力驾驶舱</a:t>
            </a:r>
            <a:endParaRPr lang="zh-CN" altLang="en-US" sz="1200" b="1">
              <a:solidFill>
                <a:schemeClr val="accent1"/>
              </a:solidFill>
              <a:effectLst/>
              <a:latin typeface="黑体" panose="02010609060101010101" charset="-122"/>
              <a:ea typeface="黑体" panose="02010609060101010101" charset="-122"/>
              <a:sym typeface="+mn-ea"/>
            </a:endParaRPr>
          </a:p>
        </p:txBody>
      </p:sp>
      <p:sp>
        <p:nvSpPr>
          <p:cNvPr id="27" name="文本框 26"/>
          <p:cNvSpPr txBox="1"/>
          <p:nvPr>
            <p:custDataLst>
              <p:tags r:id="rId12"/>
            </p:custDataLst>
          </p:nvPr>
        </p:nvSpPr>
        <p:spPr>
          <a:xfrm>
            <a:off x="10632440" y="3284220"/>
            <a:ext cx="970280" cy="275590"/>
          </a:xfrm>
          <a:prstGeom prst="rect">
            <a:avLst/>
          </a:prstGeom>
          <a:solidFill>
            <a:schemeClr val="accent3">
              <a:lumMod val="60000"/>
              <a:lumOff val="40000"/>
            </a:schemeClr>
          </a:solidFill>
          <a:ln w="12700" cmpd="sng">
            <a:solidFill>
              <a:schemeClr val="accent1">
                <a:shade val="50000"/>
              </a:schemeClr>
            </a:solidFill>
            <a:prstDash val="solid"/>
          </a:ln>
        </p:spPr>
        <p:txBody>
          <a:bodyPr wrap="square" rtlCol="0" anchor="t">
            <a:spAutoFit/>
          </a:bodyPr>
          <a:p>
            <a:r>
              <a:rPr lang="zh-CN" altLang="en-US" sz="1200" b="1">
                <a:solidFill>
                  <a:schemeClr val="accent1"/>
                </a:solidFill>
                <a:effectLst/>
                <a:latin typeface="黑体" panose="02010609060101010101" charset="-122"/>
                <a:ea typeface="黑体" panose="02010609060101010101" charset="-122"/>
                <a:sym typeface="+mn-ea"/>
              </a:rPr>
              <a:t>主接线</a:t>
            </a:r>
            <a:r>
              <a:rPr lang="zh-CN" altLang="en-US" sz="1200" b="1">
                <a:solidFill>
                  <a:schemeClr val="accent1"/>
                </a:solidFill>
                <a:effectLst/>
                <a:latin typeface="黑体" panose="02010609060101010101" charset="-122"/>
                <a:ea typeface="黑体" panose="02010609060101010101" charset="-122"/>
                <a:sym typeface="+mn-ea"/>
              </a:rPr>
              <a:t>图</a:t>
            </a:r>
            <a:endParaRPr lang="zh-CN" altLang="en-US" sz="1200" b="1">
              <a:solidFill>
                <a:schemeClr val="accent1"/>
              </a:solidFill>
              <a:effectLst/>
              <a:latin typeface="黑体" panose="02010609060101010101" charset="-122"/>
              <a:ea typeface="黑体" panose="02010609060101010101" charset="-122"/>
              <a:sym typeface="+mn-ea"/>
            </a:endParaRPr>
          </a:p>
        </p:txBody>
      </p:sp>
    </p:spTree>
  </p:cSld>
  <p:clrMapOvr>
    <a:masterClrMapping/>
  </p:clrMapOvr>
  <p:transition spd="slow" advClick="0" advTm="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5088006" y="1485032"/>
            <a:ext cx="5874425" cy="2556510"/>
            <a:chOff x="2945" y="2678"/>
            <a:chExt cx="14099" cy="6696"/>
          </a:xfrm>
        </p:grpSpPr>
        <p:pic>
          <p:nvPicPr>
            <p:cNvPr id="9" name="图片 8"/>
            <p:cNvPicPr>
              <a:picLocks noChangeAspect="1"/>
            </p:cNvPicPr>
            <p:nvPr>
              <p:custDataLst>
                <p:tags r:id="rId1"/>
              </p:custDataLst>
            </p:nvPr>
          </p:nvPicPr>
          <p:blipFill>
            <a:blip r:embed="rId2"/>
            <a:stretch>
              <a:fillRect/>
            </a:stretch>
          </p:blipFill>
          <p:spPr>
            <a:xfrm>
              <a:off x="2945" y="2678"/>
              <a:ext cx="14099" cy="6696"/>
            </a:xfrm>
            <a:prstGeom prst="rect">
              <a:avLst/>
            </a:prstGeom>
          </p:spPr>
        </p:pic>
        <p:pic>
          <p:nvPicPr>
            <p:cNvPr id="2" name="图片 1"/>
            <p:cNvPicPr>
              <a:picLocks noChangeAspect="1"/>
            </p:cNvPicPr>
            <p:nvPr/>
          </p:nvPicPr>
          <p:blipFill>
            <a:blip r:embed="rId3" cstate="screen"/>
            <a:stretch>
              <a:fillRect/>
            </a:stretch>
          </p:blipFill>
          <p:spPr>
            <a:xfrm>
              <a:off x="12700" y="7266"/>
              <a:ext cx="3730" cy="1983"/>
            </a:xfrm>
            <a:prstGeom prst="rect">
              <a:avLst/>
            </a:prstGeom>
          </p:spPr>
        </p:pic>
      </p:grpSp>
      <p:sp>
        <p:nvSpPr>
          <p:cNvPr id="15" name="圆角矩形 14"/>
          <p:cNvSpPr/>
          <p:nvPr/>
        </p:nvSpPr>
        <p:spPr>
          <a:xfrm>
            <a:off x="360000" y="360000"/>
            <a:ext cx="4052570" cy="695960"/>
          </a:xfrm>
          <a:prstGeom prst="roundRect">
            <a:avLst>
              <a:gd name="adj" fmla="val 0"/>
            </a:avLst>
          </a:prstGeom>
          <a:no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l">
              <a:lnSpc>
                <a:spcPct val="130000"/>
              </a:lnSpc>
              <a:buClrTx/>
              <a:buSzTx/>
              <a:buFontTx/>
            </a:pPr>
            <a:r>
              <a:rPr lang="zh-CN" altLang="en-US" sz="2800" b="1" dirty="0">
                <a:solidFill>
                  <a:schemeClr val="tx1"/>
                </a:solidFill>
                <a:latin typeface="Arial" panose="020B0604020202020204" pitchFamily="34" charset="0"/>
                <a:cs typeface="Arial" panose="020B0604020202020204" pitchFamily="34" charset="0"/>
                <a:sym typeface="+mn-lt"/>
              </a:rPr>
              <a:t>平台功能</a:t>
            </a:r>
            <a:r>
              <a:rPr lang="en-US" altLang="zh-CN" sz="2800" b="1" dirty="0">
                <a:solidFill>
                  <a:schemeClr val="tx1"/>
                </a:solidFill>
                <a:latin typeface="Arial" panose="020B0604020202020204" pitchFamily="34" charset="0"/>
                <a:cs typeface="Arial" panose="020B0604020202020204" pitchFamily="34" charset="0"/>
                <a:sym typeface="+mn-lt"/>
              </a:rPr>
              <a:t> </a:t>
            </a:r>
            <a:r>
              <a:rPr lang="en-US" altLang="zh-CN" sz="2800" b="1" dirty="0">
                <a:solidFill>
                  <a:schemeClr val="tx1"/>
                </a:solidFill>
                <a:latin typeface="Arial" panose="020B0604020202020204" pitchFamily="34" charset="0"/>
                <a:cs typeface="Arial" panose="020B0604020202020204" pitchFamily="34" charset="0"/>
                <a:sym typeface="+mn-lt"/>
              </a:rPr>
              <a:t>-- </a:t>
            </a:r>
            <a:r>
              <a:rPr lang="en-US" altLang="zh-CN" sz="2400" b="1" dirty="0">
                <a:solidFill>
                  <a:srgbClr val="008BFF"/>
                </a:solidFill>
                <a:latin typeface="Arial" panose="020B0604020202020204" pitchFamily="34" charset="0"/>
                <a:cs typeface="Arial" panose="020B0604020202020204" pitchFamily="34" charset="0"/>
                <a:sym typeface="+mn-lt"/>
              </a:rPr>
              <a:t>设备管理</a:t>
            </a:r>
            <a:endParaRPr lang="en-US" altLang="zh-CN" sz="2400" b="1" dirty="0">
              <a:solidFill>
                <a:srgbClr val="008BFF"/>
              </a:solidFill>
              <a:latin typeface="Arial" panose="020B0604020202020204" pitchFamily="34" charset="0"/>
              <a:cs typeface="Arial" panose="020B0604020202020204" pitchFamily="34" charset="0"/>
              <a:sym typeface="+mn-lt"/>
            </a:endParaRPr>
          </a:p>
        </p:txBody>
      </p:sp>
      <p:grpSp>
        <p:nvGrpSpPr>
          <p:cNvPr id="19" name="组合 18"/>
          <p:cNvGrpSpPr/>
          <p:nvPr/>
        </p:nvGrpSpPr>
        <p:grpSpPr>
          <a:xfrm>
            <a:off x="676749" y="3586480"/>
            <a:ext cx="6070600" cy="2514600"/>
            <a:chOff x="827" y="6164"/>
            <a:chExt cx="9343" cy="3781"/>
          </a:xfrm>
        </p:grpSpPr>
        <p:grpSp>
          <p:nvGrpSpPr>
            <p:cNvPr id="16" name="组合 15"/>
            <p:cNvGrpSpPr/>
            <p:nvPr/>
          </p:nvGrpSpPr>
          <p:grpSpPr>
            <a:xfrm>
              <a:off x="827" y="6164"/>
              <a:ext cx="9343" cy="3781"/>
              <a:chOff x="827" y="6164"/>
              <a:chExt cx="9343" cy="3781"/>
            </a:xfrm>
          </p:grpSpPr>
          <p:cxnSp>
            <p:nvCxnSpPr>
              <p:cNvPr id="250" name="直接箭头连接符 249"/>
              <p:cNvCxnSpPr>
                <a:endCxn id="248" idx="1"/>
              </p:cNvCxnSpPr>
              <p:nvPr>
                <p:custDataLst>
                  <p:tags r:id="rId4"/>
                </p:custDataLst>
              </p:nvPr>
            </p:nvCxnSpPr>
            <p:spPr>
              <a:xfrm>
                <a:off x="1889" y="8349"/>
                <a:ext cx="68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34" name="图片 233"/>
              <p:cNvPicPr>
                <a:picLocks noChangeAspect="1"/>
              </p:cNvPicPr>
              <p:nvPr>
                <p:custDataLst>
                  <p:tags r:id="rId5"/>
                </p:custDataLst>
              </p:nvPr>
            </p:nvPicPr>
            <p:blipFill>
              <a:blip r:embed="rId6" cstate="screen"/>
              <a:stretch>
                <a:fillRect/>
              </a:stretch>
            </p:blipFill>
            <p:spPr>
              <a:xfrm>
                <a:off x="8928" y="7082"/>
                <a:ext cx="544" cy="2799"/>
              </a:xfrm>
              <a:prstGeom prst="rect">
                <a:avLst/>
              </a:prstGeom>
            </p:spPr>
          </p:pic>
          <p:sp>
            <p:nvSpPr>
              <p:cNvPr id="235" name="圆角矩形 234"/>
              <p:cNvSpPr/>
              <p:nvPr>
                <p:custDataLst>
                  <p:tags r:id="rId7"/>
                </p:custDataLst>
              </p:nvPr>
            </p:nvSpPr>
            <p:spPr>
              <a:xfrm>
                <a:off x="827" y="6164"/>
                <a:ext cx="869" cy="3746"/>
              </a:xfrm>
              <a:prstGeom prst="roundRect">
                <a:avLst/>
              </a:prstGeom>
              <a:noFill/>
              <a:ln w="22225">
                <a:solidFill>
                  <a:srgbClr val="529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p>
            </p:txBody>
          </p:sp>
          <p:pic>
            <p:nvPicPr>
              <p:cNvPr id="236" name="图片 235" descr="通用作业指导书"/>
              <p:cNvPicPr>
                <a:picLocks noChangeAspect="1"/>
              </p:cNvPicPr>
              <p:nvPr>
                <p:custDataLst>
                  <p:tags r:id="rId8"/>
                </p:custDataLst>
              </p:nvPr>
            </p:nvPicPr>
            <p:blipFill>
              <a:blip r:embed="rId9" cstate="screen"/>
              <a:stretch>
                <a:fillRect/>
              </a:stretch>
            </p:blipFill>
            <p:spPr>
              <a:xfrm>
                <a:off x="1033" y="7088"/>
                <a:ext cx="414" cy="360"/>
              </a:xfrm>
              <a:prstGeom prst="rect">
                <a:avLst/>
              </a:prstGeom>
            </p:spPr>
          </p:pic>
          <p:sp>
            <p:nvSpPr>
              <p:cNvPr id="237" name="圆角矩形 236"/>
              <p:cNvSpPr/>
              <p:nvPr>
                <p:custDataLst>
                  <p:tags r:id="rId10"/>
                </p:custDataLst>
              </p:nvPr>
            </p:nvSpPr>
            <p:spPr>
              <a:xfrm>
                <a:off x="947" y="7031"/>
                <a:ext cx="593" cy="481"/>
              </a:xfrm>
              <a:prstGeom prst="roundRect">
                <a:avLst/>
              </a:prstGeom>
              <a:noFill/>
              <a:ln w="12700">
                <a:solidFill>
                  <a:srgbClr val="529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p>
            </p:txBody>
          </p:sp>
          <p:sp>
            <p:nvSpPr>
              <p:cNvPr id="238" name="圆角矩形 237"/>
              <p:cNvSpPr/>
              <p:nvPr>
                <p:custDataLst>
                  <p:tags r:id="rId11"/>
                </p:custDataLst>
              </p:nvPr>
            </p:nvSpPr>
            <p:spPr>
              <a:xfrm>
                <a:off x="946" y="6316"/>
                <a:ext cx="593" cy="481"/>
              </a:xfrm>
              <a:prstGeom prst="roundRect">
                <a:avLst/>
              </a:prstGeom>
              <a:noFill/>
              <a:ln w="12700">
                <a:solidFill>
                  <a:srgbClr val="529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p>
            </p:txBody>
          </p:sp>
          <p:sp>
            <p:nvSpPr>
              <p:cNvPr id="239" name="圆角矩形 238"/>
              <p:cNvSpPr/>
              <p:nvPr>
                <p:custDataLst>
                  <p:tags r:id="rId12"/>
                </p:custDataLst>
              </p:nvPr>
            </p:nvSpPr>
            <p:spPr>
              <a:xfrm>
                <a:off x="947" y="7746"/>
                <a:ext cx="593" cy="481"/>
              </a:xfrm>
              <a:prstGeom prst="roundRect">
                <a:avLst/>
              </a:prstGeom>
              <a:noFill/>
              <a:ln w="12700">
                <a:solidFill>
                  <a:srgbClr val="529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p>
            </p:txBody>
          </p:sp>
          <p:sp>
            <p:nvSpPr>
              <p:cNvPr id="240" name="圆角矩形 239"/>
              <p:cNvSpPr/>
              <p:nvPr>
                <p:custDataLst>
                  <p:tags r:id="rId13"/>
                </p:custDataLst>
              </p:nvPr>
            </p:nvSpPr>
            <p:spPr>
              <a:xfrm>
                <a:off x="946" y="9175"/>
                <a:ext cx="593" cy="481"/>
              </a:xfrm>
              <a:prstGeom prst="roundRect">
                <a:avLst/>
              </a:prstGeom>
              <a:noFill/>
              <a:ln w="12700">
                <a:solidFill>
                  <a:srgbClr val="529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p>
            </p:txBody>
          </p:sp>
          <p:sp>
            <p:nvSpPr>
              <p:cNvPr id="241" name="文本框 240"/>
              <p:cNvSpPr txBox="1"/>
              <p:nvPr>
                <p:custDataLst>
                  <p:tags r:id="rId14"/>
                </p:custDataLst>
              </p:nvPr>
            </p:nvSpPr>
            <p:spPr>
              <a:xfrm>
                <a:off x="970" y="6790"/>
                <a:ext cx="793" cy="276"/>
              </a:xfrm>
              <a:prstGeom prst="rect">
                <a:avLst/>
              </a:prstGeom>
              <a:noFill/>
            </p:spPr>
            <p:txBody>
              <a:bodyPr wrap="square" rtlCol="0">
                <a:spAutoFit/>
              </a:bodyPr>
              <a:lstStyle/>
              <a:p>
                <a:r>
                  <a:rPr lang="zh-CN" altLang="en-US" sz="600">
                    <a:solidFill>
                      <a:srgbClr val="5290FF"/>
                    </a:solidFill>
                  </a:rPr>
                  <a:t>点检项</a:t>
                </a:r>
                <a:endParaRPr lang="zh-CN" altLang="en-US" sz="600">
                  <a:solidFill>
                    <a:srgbClr val="5290FF"/>
                  </a:solidFill>
                </a:endParaRPr>
              </a:p>
            </p:txBody>
          </p:sp>
          <p:pic>
            <p:nvPicPr>
              <p:cNvPr id="242" name="图片 241" descr="计划"/>
              <p:cNvPicPr>
                <a:picLocks noChangeAspect="1"/>
              </p:cNvPicPr>
              <p:nvPr>
                <p:custDataLst>
                  <p:tags r:id="rId15"/>
                </p:custDataLst>
              </p:nvPr>
            </p:nvPicPr>
            <p:blipFill>
              <a:blip r:embed="rId16" cstate="screen"/>
              <a:stretch>
                <a:fillRect/>
              </a:stretch>
            </p:blipFill>
            <p:spPr>
              <a:xfrm>
                <a:off x="1033" y="7794"/>
                <a:ext cx="414" cy="360"/>
              </a:xfrm>
              <a:prstGeom prst="rect">
                <a:avLst/>
              </a:prstGeom>
            </p:spPr>
          </p:pic>
          <p:sp>
            <p:nvSpPr>
              <p:cNvPr id="243" name="文本框 242"/>
              <p:cNvSpPr txBox="1"/>
              <p:nvPr>
                <p:custDataLst>
                  <p:tags r:id="rId17"/>
                </p:custDataLst>
              </p:nvPr>
            </p:nvSpPr>
            <p:spPr>
              <a:xfrm>
                <a:off x="947" y="7494"/>
                <a:ext cx="750" cy="276"/>
              </a:xfrm>
              <a:prstGeom prst="rect">
                <a:avLst/>
              </a:prstGeom>
              <a:noFill/>
            </p:spPr>
            <p:txBody>
              <a:bodyPr wrap="square" rtlCol="0">
                <a:spAutoFit/>
              </a:bodyPr>
              <a:lstStyle/>
              <a:p>
                <a:pPr algn="l"/>
                <a:r>
                  <a:rPr lang="zh-CN" altLang="en-US" sz="600">
                    <a:solidFill>
                      <a:srgbClr val="5290FF"/>
                    </a:solidFill>
                    <a:sym typeface="+mn-ea"/>
                  </a:rPr>
                  <a:t>指导书</a:t>
                </a:r>
                <a:endParaRPr lang="zh-CN" altLang="en-US" sz="600">
                  <a:solidFill>
                    <a:srgbClr val="5290FF"/>
                  </a:solidFill>
                  <a:sym typeface="+mn-ea"/>
                </a:endParaRPr>
              </a:p>
            </p:txBody>
          </p:sp>
          <p:sp>
            <p:nvSpPr>
              <p:cNvPr id="244" name="文本框 243"/>
              <p:cNvSpPr txBox="1"/>
              <p:nvPr>
                <p:custDataLst>
                  <p:tags r:id="rId18"/>
                </p:custDataLst>
              </p:nvPr>
            </p:nvSpPr>
            <p:spPr>
              <a:xfrm>
                <a:off x="868" y="8235"/>
                <a:ext cx="818" cy="237"/>
              </a:xfrm>
              <a:prstGeom prst="rect">
                <a:avLst/>
              </a:prstGeom>
              <a:noFill/>
            </p:spPr>
            <p:txBody>
              <a:bodyPr wrap="square" lIns="0" tIns="0" rIns="0" bIns="0" rtlCol="0" anchor="ctr" anchorCtr="0">
                <a:noAutofit/>
              </a:bodyPr>
              <a:lstStyle/>
              <a:p>
                <a:r>
                  <a:rPr lang="zh-CN" altLang="en-US" sz="600">
                    <a:solidFill>
                      <a:srgbClr val="5290FF"/>
                    </a:solidFill>
                  </a:rPr>
                  <a:t>点检</a:t>
                </a:r>
                <a:r>
                  <a:rPr lang="en-US" altLang="zh-CN" sz="600">
                    <a:solidFill>
                      <a:srgbClr val="5290FF"/>
                    </a:solidFill>
                  </a:rPr>
                  <a:t>/</a:t>
                </a:r>
                <a:r>
                  <a:rPr lang="zh-CN" altLang="en-US" sz="600">
                    <a:solidFill>
                      <a:srgbClr val="5290FF"/>
                    </a:solidFill>
                  </a:rPr>
                  <a:t>保养计划</a:t>
                </a:r>
                <a:endParaRPr lang="zh-CN" altLang="en-US" sz="600">
                  <a:solidFill>
                    <a:srgbClr val="5290FF"/>
                  </a:solidFill>
                </a:endParaRPr>
              </a:p>
            </p:txBody>
          </p:sp>
          <p:sp>
            <p:nvSpPr>
              <p:cNvPr id="245" name="文本框 244"/>
              <p:cNvSpPr txBox="1"/>
              <p:nvPr>
                <p:custDataLst>
                  <p:tags r:id="rId19"/>
                </p:custDataLst>
              </p:nvPr>
            </p:nvSpPr>
            <p:spPr>
              <a:xfrm>
                <a:off x="906" y="9625"/>
                <a:ext cx="940" cy="276"/>
              </a:xfrm>
              <a:prstGeom prst="rect">
                <a:avLst/>
              </a:prstGeom>
              <a:noFill/>
            </p:spPr>
            <p:txBody>
              <a:bodyPr wrap="square" rtlCol="0">
                <a:spAutoFit/>
              </a:bodyPr>
              <a:lstStyle/>
              <a:p>
                <a:r>
                  <a:rPr lang="zh-CN" altLang="en-US" sz="600">
                    <a:solidFill>
                      <a:srgbClr val="5290FF"/>
                    </a:solidFill>
                  </a:rPr>
                  <a:t>人员设定</a:t>
                </a:r>
                <a:endParaRPr lang="zh-CN" altLang="en-US" sz="600">
                  <a:solidFill>
                    <a:srgbClr val="5290FF"/>
                  </a:solidFill>
                </a:endParaRPr>
              </a:p>
            </p:txBody>
          </p:sp>
          <p:pic>
            <p:nvPicPr>
              <p:cNvPr id="246" name="图片 245" descr="人员"/>
              <p:cNvPicPr>
                <a:picLocks noChangeAspect="1"/>
              </p:cNvPicPr>
              <p:nvPr>
                <p:custDataLst>
                  <p:tags r:id="rId20"/>
                </p:custDataLst>
              </p:nvPr>
            </p:nvPicPr>
            <p:blipFill>
              <a:blip r:embed="rId21" cstate="screen"/>
              <a:stretch>
                <a:fillRect/>
              </a:stretch>
            </p:blipFill>
            <p:spPr>
              <a:xfrm>
                <a:off x="1003" y="9214"/>
                <a:ext cx="472" cy="411"/>
              </a:xfrm>
              <a:prstGeom prst="rect">
                <a:avLst/>
              </a:prstGeom>
            </p:spPr>
          </p:pic>
          <p:pic>
            <p:nvPicPr>
              <p:cNvPr id="247" name="图片 246" descr="项目"/>
              <p:cNvPicPr>
                <a:picLocks noChangeAspect="1"/>
              </p:cNvPicPr>
              <p:nvPr>
                <p:custDataLst>
                  <p:tags r:id="rId22"/>
                </p:custDataLst>
              </p:nvPr>
            </p:nvPicPr>
            <p:blipFill>
              <a:blip r:embed="rId23" cstate="screen"/>
              <a:stretch>
                <a:fillRect/>
              </a:stretch>
            </p:blipFill>
            <p:spPr>
              <a:xfrm>
                <a:off x="1004" y="6369"/>
                <a:ext cx="430" cy="374"/>
              </a:xfrm>
              <a:prstGeom prst="rect">
                <a:avLst/>
              </a:prstGeom>
            </p:spPr>
          </p:pic>
          <p:sp>
            <p:nvSpPr>
              <p:cNvPr id="248" name="圆角矩形 247"/>
              <p:cNvSpPr/>
              <p:nvPr>
                <p:custDataLst>
                  <p:tags r:id="rId24"/>
                </p:custDataLst>
              </p:nvPr>
            </p:nvSpPr>
            <p:spPr>
              <a:xfrm>
                <a:off x="2577" y="8136"/>
                <a:ext cx="593" cy="481"/>
              </a:xfrm>
              <a:prstGeom prst="roundRect">
                <a:avLst/>
              </a:prstGeom>
              <a:noFill/>
              <a:ln w="12700">
                <a:solidFill>
                  <a:srgbClr val="529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p>
            </p:txBody>
          </p:sp>
          <p:pic>
            <p:nvPicPr>
              <p:cNvPr id="249" name="图片 248" descr="服务器"/>
              <p:cNvPicPr>
                <a:picLocks noChangeAspect="1"/>
              </p:cNvPicPr>
              <p:nvPr>
                <p:custDataLst>
                  <p:tags r:id="rId25"/>
                </p:custDataLst>
              </p:nvPr>
            </p:nvPicPr>
            <p:blipFill>
              <a:blip r:embed="rId26" cstate="screen"/>
              <a:stretch>
                <a:fillRect/>
              </a:stretch>
            </p:blipFill>
            <p:spPr>
              <a:xfrm>
                <a:off x="2662" y="8181"/>
                <a:ext cx="422" cy="367"/>
              </a:xfrm>
              <a:prstGeom prst="rect">
                <a:avLst/>
              </a:prstGeom>
            </p:spPr>
          </p:pic>
          <p:sp>
            <p:nvSpPr>
              <p:cNvPr id="251" name="圆角矩形 250"/>
              <p:cNvSpPr/>
              <p:nvPr>
                <p:custDataLst>
                  <p:tags r:id="rId27"/>
                </p:custDataLst>
              </p:nvPr>
            </p:nvSpPr>
            <p:spPr>
              <a:xfrm>
                <a:off x="3607" y="7534"/>
                <a:ext cx="984" cy="1677"/>
              </a:xfrm>
              <a:prstGeom prst="roundRect">
                <a:avLst/>
              </a:prstGeom>
              <a:noFill/>
              <a:ln w="22225">
                <a:solidFill>
                  <a:srgbClr val="529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p>
            </p:txBody>
          </p:sp>
          <p:cxnSp>
            <p:nvCxnSpPr>
              <p:cNvPr id="252" name="直接箭头连接符 251"/>
              <p:cNvCxnSpPr>
                <a:stCxn id="248" idx="3"/>
                <a:endCxn id="251" idx="1"/>
              </p:cNvCxnSpPr>
              <p:nvPr>
                <p:custDataLst>
                  <p:tags r:id="rId28"/>
                </p:custDataLst>
              </p:nvPr>
            </p:nvCxnSpPr>
            <p:spPr>
              <a:xfrm flipV="1">
                <a:off x="3170" y="8372"/>
                <a:ext cx="438" cy="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53" name="图片 252" descr="巡检处理人员"/>
              <p:cNvPicPr>
                <a:picLocks noChangeAspect="1"/>
              </p:cNvPicPr>
              <p:nvPr>
                <p:custDataLst>
                  <p:tags r:id="rId29"/>
                </p:custDataLst>
              </p:nvPr>
            </p:nvPicPr>
            <p:blipFill>
              <a:blip r:embed="rId30" cstate="screen"/>
              <a:stretch>
                <a:fillRect/>
              </a:stretch>
            </p:blipFill>
            <p:spPr>
              <a:xfrm>
                <a:off x="3854" y="7691"/>
                <a:ext cx="464" cy="404"/>
              </a:xfrm>
              <a:prstGeom prst="rect">
                <a:avLst/>
              </a:prstGeom>
            </p:spPr>
          </p:pic>
          <p:sp>
            <p:nvSpPr>
              <p:cNvPr id="254" name="圆角矩形 253"/>
              <p:cNvSpPr/>
              <p:nvPr>
                <p:custDataLst>
                  <p:tags r:id="rId31"/>
                </p:custDataLst>
              </p:nvPr>
            </p:nvSpPr>
            <p:spPr>
              <a:xfrm>
                <a:off x="3790" y="7653"/>
                <a:ext cx="593" cy="481"/>
              </a:xfrm>
              <a:prstGeom prst="roundRect">
                <a:avLst/>
              </a:prstGeom>
              <a:noFill/>
              <a:ln w="12700">
                <a:solidFill>
                  <a:srgbClr val="529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p>
            </p:txBody>
          </p:sp>
          <p:sp>
            <p:nvSpPr>
              <p:cNvPr id="255" name="圆角矩形 254"/>
              <p:cNvSpPr/>
              <p:nvPr>
                <p:custDataLst>
                  <p:tags r:id="rId32"/>
                </p:custDataLst>
              </p:nvPr>
            </p:nvSpPr>
            <p:spPr>
              <a:xfrm>
                <a:off x="3790" y="8505"/>
                <a:ext cx="593" cy="481"/>
              </a:xfrm>
              <a:prstGeom prst="roundRect">
                <a:avLst/>
              </a:prstGeom>
              <a:noFill/>
              <a:ln w="12700">
                <a:solidFill>
                  <a:srgbClr val="529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p>
            </p:txBody>
          </p:sp>
          <p:sp>
            <p:nvSpPr>
              <p:cNvPr id="256" name="圆角矩形 255"/>
              <p:cNvSpPr/>
              <p:nvPr>
                <p:custDataLst>
                  <p:tags r:id="rId33"/>
                </p:custDataLst>
              </p:nvPr>
            </p:nvSpPr>
            <p:spPr>
              <a:xfrm>
                <a:off x="943" y="8460"/>
                <a:ext cx="593" cy="481"/>
              </a:xfrm>
              <a:prstGeom prst="roundRect">
                <a:avLst/>
              </a:prstGeom>
              <a:noFill/>
              <a:ln w="12700">
                <a:solidFill>
                  <a:srgbClr val="529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p>
            </p:txBody>
          </p:sp>
          <p:sp>
            <p:nvSpPr>
              <p:cNvPr id="257" name="文本框 256"/>
              <p:cNvSpPr txBox="1"/>
              <p:nvPr>
                <p:custDataLst>
                  <p:tags r:id="rId34"/>
                </p:custDataLst>
              </p:nvPr>
            </p:nvSpPr>
            <p:spPr>
              <a:xfrm>
                <a:off x="906" y="8911"/>
                <a:ext cx="789" cy="276"/>
              </a:xfrm>
              <a:prstGeom prst="rect">
                <a:avLst/>
              </a:prstGeom>
              <a:noFill/>
            </p:spPr>
            <p:txBody>
              <a:bodyPr wrap="square" rtlCol="0">
                <a:spAutoFit/>
              </a:bodyPr>
              <a:lstStyle/>
              <a:p>
                <a:r>
                  <a:rPr lang="en-US" altLang="zh-CN" sz="600">
                    <a:solidFill>
                      <a:srgbClr val="5290FF"/>
                    </a:solidFill>
                  </a:rPr>
                  <a:t>NFC</a:t>
                </a:r>
                <a:r>
                  <a:rPr lang="zh-CN" altLang="en-US" sz="600">
                    <a:solidFill>
                      <a:srgbClr val="5290FF"/>
                    </a:solidFill>
                  </a:rPr>
                  <a:t>绑定</a:t>
                </a:r>
                <a:endParaRPr lang="zh-CN" altLang="en-US" sz="600">
                  <a:solidFill>
                    <a:srgbClr val="5290FF"/>
                  </a:solidFill>
                </a:endParaRPr>
              </a:p>
            </p:txBody>
          </p:sp>
          <p:pic>
            <p:nvPicPr>
              <p:cNvPr id="258" name="图片 257" descr="手机 (1)"/>
              <p:cNvPicPr>
                <a:picLocks noChangeAspect="1"/>
              </p:cNvPicPr>
              <p:nvPr>
                <p:custDataLst>
                  <p:tags r:id="rId35"/>
                </p:custDataLst>
              </p:nvPr>
            </p:nvPicPr>
            <p:blipFill>
              <a:blip r:embed="rId36" cstate="screen"/>
              <a:stretch>
                <a:fillRect/>
              </a:stretch>
            </p:blipFill>
            <p:spPr>
              <a:xfrm>
                <a:off x="3846" y="8558"/>
                <a:ext cx="482" cy="419"/>
              </a:xfrm>
              <a:prstGeom prst="rect">
                <a:avLst/>
              </a:prstGeom>
            </p:spPr>
          </p:pic>
          <p:pic>
            <p:nvPicPr>
              <p:cNvPr id="259" name="图片 258" descr="ic_nfc_24px"/>
              <p:cNvPicPr>
                <a:picLocks noChangeAspect="1"/>
              </p:cNvPicPr>
              <p:nvPr>
                <p:custDataLst>
                  <p:tags r:id="rId37"/>
                </p:custDataLst>
              </p:nvPr>
            </p:nvPicPr>
            <p:blipFill>
              <a:blip r:embed="rId38" cstate="screen"/>
              <a:stretch>
                <a:fillRect/>
              </a:stretch>
            </p:blipFill>
            <p:spPr>
              <a:xfrm>
                <a:off x="1040" y="8529"/>
                <a:ext cx="394" cy="343"/>
              </a:xfrm>
              <a:prstGeom prst="rect">
                <a:avLst/>
              </a:prstGeom>
            </p:spPr>
          </p:pic>
          <p:sp>
            <p:nvSpPr>
              <p:cNvPr id="260" name="文本框 259"/>
              <p:cNvSpPr txBox="1"/>
              <p:nvPr>
                <p:custDataLst>
                  <p:tags r:id="rId39"/>
                </p:custDataLst>
              </p:nvPr>
            </p:nvSpPr>
            <p:spPr>
              <a:xfrm>
                <a:off x="3746" y="8190"/>
                <a:ext cx="845" cy="222"/>
              </a:xfrm>
              <a:prstGeom prst="rect">
                <a:avLst/>
              </a:prstGeom>
              <a:noFill/>
            </p:spPr>
            <p:txBody>
              <a:bodyPr wrap="square" lIns="0" tIns="0" rIns="0" bIns="0" rtlCol="0" anchor="ctr" anchorCtr="0">
                <a:noAutofit/>
              </a:bodyPr>
              <a:lstStyle/>
              <a:p>
                <a:r>
                  <a:rPr lang="zh-CN" altLang="en-US" sz="600">
                    <a:solidFill>
                      <a:srgbClr val="5290FF"/>
                    </a:solidFill>
                  </a:rPr>
                  <a:t>点检</a:t>
                </a:r>
                <a:r>
                  <a:rPr lang="en-US" altLang="zh-CN" sz="600">
                    <a:solidFill>
                      <a:srgbClr val="5290FF"/>
                    </a:solidFill>
                  </a:rPr>
                  <a:t>/</a:t>
                </a:r>
                <a:r>
                  <a:rPr lang="zh-CN" altLang="en-US" sz="600">
                    <a:solidFill>
                      <a:srgbClr val="5290FF"/>
                    </a:solidFill>
                  </a:rPr>
                  <a:t>保养人员</a:t>
                </a:r>
                <a:endParaRPr lang="zh-CN" altLang="en-US" sz="600">
                  <a:solidFill>
                    <a:srgbClr val="5290FF"/>
                  </a:solidFill>
                </a:endParaRPr>
              </a:p>
            </p:txBody>
          </p:sp>
          <p:sp>
            <p:nvSpPr>
              <p:cNvPr id="261" name="文本框 260"/>
              <p:cNvSpPr txBox="1"/>
              <p:nvPr>
                <p:custDataLst>
                  <p:tags r:id="rId40"/>
                </p:custDataLst>
              </p:nvPr>
            </p:nvSpPr>
            <p:spPr>
              <a:xfrm>
                <a:off x="3746" y="8968"/>
                <a:ext cx="789" cy="276"/>
              </a:xfrm>
              <a:prstGeom prst="rect">
                <a:avLst/>
              </a:prstGeom>
              <a:noFill/>
            </p:spPr>
            <p:txBody>
              <a:bodyPr wrap="square" rtlCol="0">
                <a:spAutoFit/>
              </a:bodyPr>
              <a:lstStyle/>
              <a:p>
                <a:r>
                  <a:rPr lang="zh-CN" altLang="en-US" sz="600">
                    <a:solidFill>
                      <a:srgbClr val="5290FF"/>
                    </a:solidFill>
                  </a:rPr>
                  <a:t>移动终端</a:t>
                </a:r>
                <a:endParaRPr lang="zh-CN" altLang="en-US" sz="600">
                  <a:solidFill>
                    <a:srgbClr val="5290FF"/>
                  </a:solidFill>
                </a:endParaRPr>
              </a:p>
            </p:txBody>
          </p:sp>
          <p:sp>
            <p:nvSpPr>
              <p:cNvPr id="262" name="文本框 261"/>
              <p:cNvSpPr txBox="1"/>
              <p:nvPr>
                <p:custDataLst>
                  <p:tags r:id="rId41"/>
                </p:custDataLst>
              </p:nvPr>
            </p:nvSpPr>
            <p:spPr>
              <a:xfrm>
                <a:off x="2600" y="8631"/>
                <a:ext cx="700" cy="276"/>
              </a:xfrm>
              <a:prstGeom prst="rect">
                <a:avLst/>
              </a:prstGeom>
              <a:noFill/>
            </p:spPr>
            <p:txBody>
              <a:bodyPr wrap="square" rtlCol="0">
                <a:spAutoFit/>
              </a:bodyPr>
              <a:lstStyle/>
              <a:p>
                <a:r>
                  <a:rPr lang="zh-CN" altLang="en-US" sz="600">
                    <a:solidFill>
                      <a:srgbClr val="5290FF"/>
                    </a:solidFill>
                  </a:rPr>
                  <a:t>服务器</a:t>
                </a:r>
                <a:endParaRPr lang="zh-CN" altLang="en-US" sz="600">
                  <a:solidFill>
                    <a:srgbClr val="5290FF"/>
                  </a:solidFill>
                </a:endParaRPr>
              </a:p>
            </p:txBody>
          </p:sp>
          <p:sp>
            <p:nvSpPr>
              <p:cNvPr id="263" name="文本框 262"/>
              <p:cNvSpPr txBox="1"/>
              <p:nvPr>
                <p:custDataLst>
                  <p:tags r:id="rId42"/>
                </p:custDataLst>
              </p:nvPr>
            </p:nvSpPr>
            <p:spPr>
              <a:xfrm>
                <a:off x="2083" y="8422"/>
                <a:ext cx="286" cy="414"/>
              </a:xfrm>
              <a:prstGeom prst="rect">
                <a:avLst/>
              </a:prstGeom>
              <a:noFill/>
            </p:spPr>
            <p:txBody>
              <a:bodyPr wrap="square" rtlCol="0">
                <a:spAutoFit/>
              </a:bodyPr>
              <a:lstStyle/>
              <a:p>
                <a:r>
                  <a:rPr lang="zh-CN" altLang="en-US" sz="600">
                    <a:solidFill>
                      <a:srgbClr val="5290FF"/>
                    </a:solidFill>
                  </a:rPr>
                  <a:t>发布</a:t>
                </a:r>
                <a:endParaRPr lang="zh-CN" altLang="en-US" sz="600">
                  <a:solidFill>
                    <a:srgbClr val="5290FF"/>
                  </a:solidFill>
                </a:endParaRPr>
              </a:p>
            </p:txBody>
          </p:sp>
          <p:sp>
            <p:nvSpPr>
              <p:cNvPr id="264" name="文本框 263"/>
              <p:cNvSpPr txBox="1"/>
              <p:nvPr>
                <p:custDataLst>
                  <p:tags r:id="rId43"/>
                </p:custDataLst>
              </p:nvPr>
            </p:nvSpPr>
            <p:spPr>
              <a:xfrm>
                <a:off x="3225" y="8412"/>
                <a:ext cx="286" cy="414"/>
              </a:xfrm>
              <a:prstGeom prst="rect">
                <a:avLst/>
              </a:prstGeom>
              <a:noFill/>
            </p:spPr>
            <p:txBody>
              <a:bodyPr wrap="square" rtlCol="0">
                <a:spAutoFit/>
              </a:bodyPr>
              <a:lstStyle/>
              <a:p>
                <a:r>
                  <a:rPr lang="zh-CN" altLang="en-US" sz="600">
                    <a:solidFill>
                      <a:srgbClr val="5290FF"/>
                    </a:solidFill>
                  </a:rPr>
                  <a:t>同步</a:t>
                </a:r>
                <a:endParaRPr lang="zh-CN" altLang="en-US" sz="600">
                  <a:solidFill>
                    <a:srgbClr val="5290FF"/>
                  </a:solidFill>
                </a:endParaRPr>
              </a:p>
            </p:txBody>
          </p:sp>
          <p:sp>
            <p:nvSpPr>
              <p:cNvPr id="265" name="圆角矩形 264"/>
              <p:cNvSpPr/>
              <p:nvPr>
                <p:custDataLst>
                  <p:tags r:id="rId44"/>
                </p:custDataLst>
              </p:nvPr>
            </p:nvSpPr>
            <p:spPr>
              <a:xfrm>
                <a:off x="6534" y="7114"/>
                <a:ext cx="984" cy="2512"/>
              </a:xfrm>
              <a:prstGeom prst="roundRect">
                <a:avLst/>
              </a:prstGeom>
              <a:noFill/>
              <a:ln w="22225">
                <a:solidFill>
                  <a:srgbClr val="5290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p>
            </p:txBody>
          </p:sp>
          <p:sp>
            <p:nvSpPr>
              <p:cNvPr id="266" name="圆角矩形 265"/>
              <p:cNvSpPr/>
              <p:nvPr>
                <p:custDataLst>
                  <p:tags r:id="rId45"/>
                </p:custDataLst>
              </p:nvPr>
            </p:nvSpPr>
            <p:spPr>
              <a:xfrm>
                <a:off x="8518" y="8139"/>
                <a:ext cx="593" cy="481"/>
              </a:xfrm>
              <a:prstGeom prst="roundRect">
                <a:avLst/>
              </a:prstGeom>
              <a:noFill/>
              <a:ln w="12700">
                <a:solidFill>
                  <a:srgbClr val="529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p>
            </p:txBody>
          </p:sp>
          <p:pic>
            <p:nvPicPr>
              <p:cNvPr id="267" name="图片 266" descr="服务器"/>
              <p:cNvPicPr>
                <a:picLocks noChangeAspect="1"/>
              </p:cNvPicPr>
              <p:nvPr>
                <p:custDataLst>
                  <p:tags r:id="rId46"/>
                </p:custDataLst>
              </p:nvPr>
            </p:nvPicPr>
            <p:blipFill>
              <a:blip r:embed="rId26" cstate="screen"/>
              <a:stretch>
                <a:fillRect/>
              </a:stretch>
            </p:blipFill>
            <p:spPr>
              <a:xfrm>
                <a:off x="8603" y="8200"/>
                <a:ext cx="422" cy="367"/>
              </a:xfrm>
              <a:prstGeom prst="rect">
                <a:avLst/>
              </a:prstGeom>
            </p:spPr>
          </p:pic>
          <p:sp>
            <p:nvSpPr>
              <p:cNvPr id="268" name="文本框 267"/>
              <p:cNvSpPr txBox="1"/>
              <p:nvPr>
                <p:custDataLst>
                  <p:tags r:id="rId47"/>
                </p:custDataLst>
              </p:nvPr>
            </p:nvSpPr>
            <p:spPr>
              <a:xfrm>
                <a:off x="8541" y="8617"/>
                <a:ext cx="629" cy="414"/>
              </a:xfrm>
              <a:prstGeom prst="rect">
                <a:avLst/>
              </a:prstGeom>
              <a:noFill/>
            </p:spPr>
            <p:txBody>
              <a:bodyPr wrap="square" rtlCol="0">
                <a:spAutoFit/>
              </a:bodyPr>
              <a:lstStyle/>
              <a:p>
                <a:r>
                  <a:rPr lang="zh-CN" altLang="en-US" sz="600">
                    <a:solidFill>
                      <a:srgbClr val="5290FF"/>
                    </a:solidFill>
                  </a:rPr>
                  <a:t>服务器</a:t>
                </a:r>
                <a:endParaRPr lang="zh-CN" altLang="en-US" sz="600">
                  <a:solidFill>
                    <a:srgbClr val="5290FF"/>
                  </a:solidFill>
                </a:endParaRPr>
              </a:p>
            </p:txBody>
          </p:sp>
          <p:sp>
            <p:nvSpPr>
              <p:cNvPr id="269" name="圆角矩形 268"/>
              <p:cNvSpPr/>
              <p:nvPr>
                <p:custDataLst>
                  <p:tags r:id="rId48"/>
                </p:custDataLst>
              </p:nvPr>
            </p:nvSpPr>
            <p:spPr>
              <a:xfrm>
                <a:off x="7759" y="8136"/>
                <a:ext cx="593" cy="481"/>
              </a:xfrm>
              <a:prstGeom prst="roundRect">
                <a:avLst/>
              </a:prstGeom>
              <a:noFill/>
              <a:ln w="12700">
                <a:solidFill>
                  <a:srgbClr val="529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p>
            </p:txBody>
          </p:sp>
          <p:sp>
            <p:nvSpPr>
              <p:cNvPr id="270" name="文本框 269"/>
              <p:cNvSpPr txBox="1"/>
              <p:nvPr>
                <p:custDataLst>
                  <p:tags r:id="rId49"/>
                </p:custDataLst>
              </p:nvPr>
            </p:nvSpPr>
            <p:spPr>
              <a:xfrm>
                <a:off x="7791" y="8631"/>
                <a:ext cx="584" cy="276"/>
              </a:xfrm>
              <a:prstGeom prst="rect">
                <a:avLst/>
              </a:prstGeom>
              <a:noFill/>
            </p:spPr>
            <p:txBody>
              <a:bodyPr wrap="square" rtlCol="0">
                <a:spAutoFit/>
              </a:bodyPr>
              <a:lstStyle/>
              <a:p>
                <a:r>
                  <a:rPr lang="zh-CN" altLang="en-US" sz="600">
                    <a:solidFill>
                      <a:srgbClr val="5290FF"/>
                    </a:solidFill>
                  </a:rPr>
                  <a:t>网络</a:t>
                </a:r>
                <a:endParaRPr lang="zh-CN" altLang="en-US" sz="600">
                  <a:solidFill>
                    <a:srgbClr val="5290FF"/>
                  </a:solidFill>
                </a:endParaRPr>
              </a:p>
            </p:txBody>
          </p:sp>
          <p:pic>
            <p:nvPicPr>
              <p:cNvPr id="271" name="图片 270" descr="移动网络"/>
              <p:cNvPicPr>
                <a:picLocks noChangeAspect="1"/>
              </p:cNvPicPr>
              <p:nvPr>
                <p:custDataLst>
                  <p:tags r:id="rId50"/>
                </p:custDataLst>
              </p:nvPr>
            </p:nvPicPr>
            <p:blipFill>
              <a:blip r:embed="rId51" cstate="screen"/>
              <a:stretch>
                <a:fillRect/>
              </a:stretch>
            </p:blipFill>
            <p:spPr>
              <a:xfrm>
                <a:off x="7926" y="8233"/>
                <a:ext cx="402" cy="350"/>
              </a:xfrm>
              <a:prstGeom prst="rect">
                <a:avLst/>
              </a:prstGeom>
            </p:spPr>
          </p:pic>
          <p:pic>
            <p:nvPicPr>
              <p:cNvPr id="272" name="图片 271" descr="无线网络"/>
              <p:cNvPicPr>
                <a:picLocks noChangeAspect="1"/>
              </p:cNvPicPr>
              <p:nvPr>
                <p:custDataLst>
                  <p:tags r:id="rId52"/>
                </p:custDataLst>
              </p:nvPr>
            </p:nvPicPr>
            <p:blipFill>
              <a:blip r:embed="rId53" cstate="screen"/>
              <a:stretch>
                <a:fillRect/>
              </a:stretch>
            </p:blipFill>
            <p:spPr>
              <a:xfrm>
                <a:off x="7791" y="8189"/>
                <a:ext cx="285" cy="248"/>
              </a:xfrm>
              <a:prstGeom prst="rect">
                <a:avLst/>
              </a:prstGeom>
            </p:spPr>
          </p:pic>
          <p:pic>
            <p:nvPicPr>
              <p:cNvPr id="273" name="图片 272" descr="巡检记录"/>
              <p:cNvPicPr>
                <a:picLocks noChangeAspect="1"/>
              </p:cNvPicPr>
              <p:nvPr>
                <p:custDataLst>
                  <p:tags r:id="rId54"/>
                </p:custDataLst>
              </p:nvPr>
            </p:nvPicPr>
            <p:blipFill>
              <a:blip r:embed="rId55" cstate="screen"/>
              <a:stretch>
                <a:fillRect/>
              </a:stretch>
            </p:blipFill>
            <p:spPr>
              <a:xfrm>
                <a:off x="6818" y="7314"/>
                <a:ext cx="414" cy="360"/>
              </a:xfrm>
              <a:prstGeom prst="rect">
                <a:avLst/>
              </a:prstGeom>
            </p:spPr>
          </p:pic>
          <p:sp>
            <p:nvSpPr>
              <p:cNvPr id="274" name="圆角矩形 273"/>
              <p:cNvSpPr/>
              <p:nvPr>
                <p:custDataLst>
                  <p:tags r:id="rId56"/>
                </p:custDataLst>
              </p:nvPr>
            </p:nvSpPr>
            <p:spPr>
              <a:xfrm>
                <a:off x="6730" y="7254"/>
                <a:ext cx="593" cy="481"/>
              </a:xfrm>
              <a:prstGeom prst="roundRect">
                <a:avLst/>
              </a:prstGeom>
              <a:noFill/>
              <a:ln w="12700">
                <a:solidFill>
                  <a:srgbClr val="529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p>
            </p:txBody>
          </p:sp>
          <p:sp>
            <p:nvSpPr>
              <p:cNvPr id="275" name="圆角矩形 274"/>
              <p:cNvSpPr/>
              <p:nvPr>
                <p:custDataLst>
                  <p:tags r:id="rId57"/>
                </p:custDataLst>
              </p:nvPr>
            </p:nvSpPr>
            <p:spPr>
              <a:xfrm>
                <a:off x="6730" y="8832"/>
                <a:ext cx="593" cy="481"/>
              </a:xfrm>
              <a:prstGeom prst="roundRect">
                <a:avLst/>
              </a:prstGeom>
              <a:noFill/>
              <a:ln w="12700">
                <a:solidFill>
                  <a:srgbClr val="529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p>
            </p:txBody>
          </p:sp>
          <p:sp>
            <p:nvSpPr>
              <p:cNvPr id="276" name="圆角矩形 275"/>
              <p:cNvSpPr/>
              <p:nvPr>
                <p:custDataLst>
                  <p:tags r:id="rId58"/>
                </p:custDataLst>
              </p:nvPr>
            </p:nvSpPr>
            <p:spPr>
              <a:xfrm>
                <a:off x="6729" y="8100"/>
                <a:ext cx="593" cy="481"/>
              </a:xfrm>
              <a:prstGeom prst="roundRect">
                <a:avLst/>
              </a:prstGeom>
              <a:noFill/>
              <a:ln w="12700">
                <a:solidFill>
                  <a:srgbClr val="529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p>
            </p:txBody>
          </p:sp>
          <p:sp>
            <p:nvSpPr>
              <p:cNvPr id="277" name="文本框 276"/>
              <p:cNvSpPr txBox="1"/>
              <p:nvPr>
                <p:custDataLst>
                  <p:tags r:id="rId59"/>
                </p:custDataLst>
              </p:nvPr>
            </p:nvSpPr>
            <p:spPr>
              <a:xfrm>
                <a:off x="6652" y="7784"/>
                <a:ext cx="860" cy="138"/>
              </a:xfrm>
              <a:prstGeom prst="rect">
                <a:avLst/>
              </a:prstGeom>
              <a:noFill/>
            </p:spPr>
            <p:txBody>
              <a:bodyPr wrap="square" lIns="0" tIns="0" rIns="0" bIns="0" rtlCol="0" anchor="ctr" anchorCtr="0">
                <a:spAutoFit/>
              </a:bodyPr>
              <a:lstStyle/>
              <a:p>
                <a:r>
                  <a:rPr lang="zh-CN" altLang="en-US" sz="600">
                    <a:solidFill>
                      <a:srgbClr val="5290FF"/>
                    </a:solidFill>
                  </a:rPr>
                  <a:t>点检</a:t>
                </a:r>
                <a:r>
                  <a:rPr lang="en-US" altLang="zh-CN" sz="600">
                    <a:solidFill>
                      <a:srgbClr val="5290FF"/>
                    </a:solidFill>
                  </a:rPr>
                  <a:t>/</a:t>
                </a:r>
                <a:r>
                  <a:rPr lang="zh-CN" altLang="en-US" sz="600">
                    <a:solidFill>
                      <a:srgbClr val="5290FF"/>
                    </a:solidFill>
                  </a:rPr>
                  <a:t>保养记录</a:t>
                </a:r>
                <a:endParaRPr lang="zh-CN" altLang="en-US" sz="600">
                  <a:solidFill>
                    <a:srgbClr val="5290FF"/>
                  </a:solidFill>
                </a:endParaRPr>
              </a:p>
            </p:txBody>
          </p:sp>
          <p:sp>
            <p:nvSpPr>
              <p:cNvPr id="278" name="文本框 277"/>
              <p:cNvSpPr txBox="1"/>
              <p:nvPr>
                <p:custDataLst>
                  <p:tags r:id="rId60"/>
                </p:custDataLst>
              </p:nvPr>
            </p:nvSpPr>
            <p:spPr>
              <a:xfrm>
                <a:off x="6753" y="8548"/>
                <a:ext cx="848" cy="276"/>
              </a:xfrm>
              <a:prstGeom prst="rect">
                <a:avLst/>
              </a:prstGeom>
              <a:noFill/>
            </p:spPr>
            <p:txBody>
              <a:bodyPr wrap="square" rtlCol="0">
                <a:spAutoFit/>
              </a:bodyPr>
              <a:lstStyle/>
              <a:p>
                <a:r>
                  <a:rPr lang="zh-CN" altLang="en-US" sz="600">
                    <a:solidFill>
                      <a:srgbClr val="5290FF"/>
                    </a:solidFill>
                  </a:rPr>
                  <a:t>指导书</a:t>
                </a:r>
                <a:endParaRPr lang="zh-CN" altLang="en-US" sz="600">
                  <a:solidFill>
                    <a:srgbClr val="5290FF"/>
                  </a:solidFill>
                </a:endParaRPr>
              </a:p>
            </p:txBody>
          </p:sp>
          <p:cxnSp>
            <p:nvCxnSpPr>
              <p:cNvPr id="279" name="直接箭头连接符 278"/>
              <p:cNvCxnSpPr/>
              <p:nvPr>
                <p:custDataLst>
                  <p:tags r:id="rId61"/>
                </p:custDataLst>
              </p:nvPr>
            </p:nvCxnSpPr>
            <p:spPr>
              <a:xfrm rot="21420000" flipV="1">
                <a:off x="7030" y="7937"/>
                <a:ext cx="7" cy="15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80" name="图片 279" descr="通用作业指导书"/>
              <p:cNvPicPr>
                <a:picLocks noChangeAspect="1"/>
              </p:cNvPicPr>
              <p:nvPr>
                <p:custDataLst>
                  <p:tags r:id="rId62"/>
                </p:custDataLst>
              </p:nvPr>
            </p:nvPicPr>
            <p:blipFill>
              <a:blip r:embed="rId9" cstate="screen"/>
              <a:stretch>
                <a:fillRect/>
              </a:stretch>
            </p:blipFill>
            <p:spPr>
              <a:xfrm>
                <a:off x="6822" y="8155"/>
                <a:ext cx="414" cy="360"/>
              </a:xfrm>
              <a:prstGeom prst="rect">
                <a:avLst/>
              </a:prstGeom>
            </p:spPr>
          </p:pic>
          <p:sp>
            <p:nvSpPr>
              <p:cNvPr id="281" name="文本框 280"/>
              <p:cNvSpPr txBox="1"/>
              <p:nvPr>
                <p:custDataLst>
                  <p:tags r:id="rId63"/>
                </p:custDataLst>
              </p:nvPr>
            </p:nvSpPr>
            <p:spPr>
              <a:xfrm>
                <a:off x="6691" y="9285"/>
                <a:ext cx="827" cy="276"/>
              </a:xfrm>
              <a:prstGeom prst="rect">
                <a:avLst/>
              </a:prstGeom>
              <a:noFill/>
            </p:spPr>
            <p:txBody>
              <a:bodyPr wrap="square" rtlCol="0">
                <a:spAutoFit/>
              </a:bodyPr>
              <a:lstStyle/>
              <a:p>
                <a:r>
                  <a:rPr lang="zh-CN" altLang="en-US" sz="600">
                    <a:solidFill>
                      <a:srgbClr val="5290FF"/>
                    </a:solidFill>
                  </a:rPr>
                  <a:t>问题上报</a:t>
                </a:r>
                <a:endParaRPr lang="zh-CN" altLang="en-US" sz="600">
                  <a:solidFill>
                    <a:srgbClr val="5290FF"/>
                  </a:solidFill>
                </a:endParaRPr>
              </a:p>
            </p:txBody>
          </p:sp>
          <p:pic>
            <p:nvPicPr>
              <p:cNvPr id="282" name="图片 281" descr="问题单"/>
              <p:cNvPicPr>
                <a:picLocks noChangeAspect="1"/>
              </p:cNvPicPr>
              <p:nvPr>
                <p:custDataLst>
                  <p:tags r:id="rId64"/>
                </p:custDataLst>
              </p:nvPr>
            </p:nvPicPr>
            <p:blipFill>
              <a:blip r:embed="rId65" cstate="screen"/>
              <a:stretch>
                <a:fillRect/>
              </a:stretch>
            </p:blipFill>
            <p:spPr>
              <a:xfrm>
                <a:off x="6842" y="8917"/>
                <a:ext cx="374" cy="326"/>
              </a:xfrm>
              <a:prstGeom prst="rect">
                <a:avLst/>
              </a:prstGeom>
            </p:spPr>
          </p:pic>
          <p:pic>
            <p:nvPicPr>
              <p:cNvPr id="283" name="图片 282" descr="手机 (1)"/>
              <p:cNvPicPr>
                <a:picLocks noChangeAspect="1"/>
              </p:cNvPicPr>
              <p:nvPr>
                <p:custDataLst>
                  <p:tags r:id="rId66"/>
                </p:custDataLst>
              </p:nvPr>
            </p:nvPicPr>
            <p:blipFill>
              <a:blip r:embed="rId67" cstate="screen"/>
              <a:stretch>
                <a:fillRect/>
              </a:stretch>
            </p:blipFill>
            <p:spPr>
              <a:xfrm>
                <a:off x="7770" y="9243"/>
                <a:ext cx="571" cy="497"/>
              </a:xfrm>
              <a:prstGeom prst="rect">
                <a:avLst/>
              </a:prstGeom>
            </p:spPr>
          </p:pic>
          <p:cxnSp>
            <p:nvCxnSpPr>
              <p:cNvPr id="284" name="直接箭头连接符 283"/>
              <p:cNvCxnSpPr>
                <a:stCxn id="283" idx="0"/>
                <a:endCxn id="270" idx="2"/>
              </p:cNvCxnSpPr>
              <p:nvPr>
                <p:custDataLst>
                  <p:tags r:id="rId68"/>
                </p:custDataLst>
              </p:nvPr>
            </p:nvCxnSpPr>
            <p:spPr>
              <a:xfrm flipV="1">
                <a:off x="8055" y="8907"/>
                <a:ext cx="28" cy="3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5" name="直接箭头连接符 284"/>
              <p:cNvCxnSpPr>
                <a:stCxn id="265" idx="3"/>
                <a:endCxn id="269" idx="1"/>
              </p:cNvCxnSpPr>
              <p:nvPr>
                <p:custDataLst>
                  <p:tags r:id="rId69"/>
                </p:custDataLst>
              </p:nvPr>
            </p:nvCxnSpPr>
            <p:spPr>
              <a:xfrm>
                <a:off x="7518" y="8370"/>
                <a:ext cx="241" cy="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6" name="直接箭头连接符 285"/>
              <p:cNvCxnSpPr>
                <a:stCxn id="269" idx="3"/>
                <a:endCxn id="266" idx="1"/>
              </p:cNvCxnSpPr>
              <p:nvPr>
                <p:custDataLst>
                  <p:tags r:id="rId70"/>
                </p:custDataLst>
              </p:nvPr>
            </p:nvCxnSpPr>
            <p:spPr>
              <a:xfrm>
                <a:off x="8352" y="8376"/>
                <a:ext cx="165" cy="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87" name="文本框 286"/>
              <p:cNvSpPr txBox="1"/>
              <p:nvPr>
                <p:custDataLst>
                  <p:tags r:id="rId71"/>
                </p:custDataLst>
              </p:nvPr>
            </p:nvSpPr>
            <p:spPr>
              <a:xfrm>
                <a:off x="7718" y="9669"/>
                <a:ext cx="1034" cy="276"/>
              </a:xfrm>
              <a:prstGeom prst="rect">
                <a:avLst/>
              </a:prstGeom>
              <a:noFill/>
            </p:spPr>
            <p:txBody>
              <a:bodyPr wrap="square" rtlCol="0">
                <a:spAutoFit/>
              </a:bodyPr>
              <a:lstStyle/>
              <a:p>
                <a:r>
                  <a:rPr lang="zh-CN" altLang="en-US" sz="600">
                    <a:solidFill>
                      <a:srgbClr val="5290FF"/>
                    </a:solidFill>
                  </a:rPr>
                  <a:t>移动终端</a:t>
                </a:r>
                <a:endParaRPr lang="zh-CN" altLang="en-US" sz="600">
                  <a:solidFill>
                    <a:srgbClr val="5290FF"/>
                  </a:solidFill>
                </a:endParaRPr>
              </a:p>
            </p:txBody>
          </p:sp>
          <p:sp>
            <p:nvSpPr>
              <p:cNvPr id="288" name="圆角矩形 287"/>
              <p:cNvSpPr/>
              <p:nvPr>
                <p:custDataLst>
                  <p:tags r:id="rId72"/>
                </p:custDataLst>
              </p:nvPr>
            </p:nvSpPr>
            <p:spPr>
              <a:xfrm>
                <a:off x="9422" y="8181"/>
                <a:ext cx="593" cy="481"/>
              </a:xfrm>
              <a:prstGeom prst="roundRect">
                <a:avLst/>
              </a:prstGeom>
              <a:noFill/>
              <a:ln w="12700">
                <a:solidFill>
                  <a:srgbClr val="529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p>
            </p:txBody>
          </p:sp>
          <p:pic>
            <p:nvPicPr>
              <p:cNvPr id="289" name="图片 288" descr="406报表"/>
              <p:cNvPicPr>
                <a:picLocks noChangeAspect="1"/>
              </p:cNvPicPr>
              <p:nvPr>
                <p:custDataLst>
                  <p:tags r:id="rId73"/>
                </p:custDataLst>
              </p:nvPr>
            </p:nvPicPr>
            <p:blipFill>
              <a:blip r:embed="rId74" cstate="screen"/>
              <a:stretch>
                <a:fillRect/>
              </a:stretch>
            </p:blipFill>
            <p:spPr>
              <a:xfrm>
                <a:off x="9485" y="8200"/>
                <a:ext cx="468" cy="407"/>
              </a:xfrm>
              <a:prstGeom prst="rect">
                <a:avLst/>
              </a:prstGeom>
            </p:spPr>
          </p:pic>
          <p:sp>
            <p:nvSpPr>
              <p:cNvPr id="290" name="文本框 289"/>
              <p:cNvSpPr txBox="1"/>
              <p:nvPr>
                <p:custDataLst>
                  <p:tags r:id="rId75"/>
                </p:custDataLst>
              </p:nvPr>
            </p:nvSpPr>
            <p:spPr>
              <a:xfrm>
                <a:off x="9380" y="8670"/>
                <a:ext cx="790" cy="276"/>
              </a:xfrm>
              <a:prstGeom prst="rect">
                <a:avLst/>
              </a:prstGeom>
              <a:noFill/>
            </p:spPr>
            <p:txBody>
              <a:bodyPr wrap="square" rtlCol="0">
                <a:spAutoFit/>
              </a:bodyPr>
              <a:lstStyle/>
              <a:p>
                <a:r>
                  <a:rPr lang="zh-CN" altLang="en-US" sz="600">
                    <a:solidFill>
                      <a:srgbClr val="5290FF"/>
                    </a:solidFill>
                  </a:rPr>
                  <a:t>报表统计</a:t>
                </a:r>
                <a:endParaRPr lang="zh-CN" altLang="en-US" sz="600">
                  <a:solidFill>
                    <a:srgbClr val="5290FF"/>
                  </a:solidFill>
                </a:endParaRPr>
              </a:p>
            </p:txBody>
          </p:sp>
          <p:sp>
            <p:nvSpPr>
              <p:cNvPr id="291" name="圆角矩形 290"/>
              <p:cNvSpPr/>
              <p:nvPr>
                <p:custDataLst>
                  <p:tags r:id="rId76"/>
                </p:custDataLst>
              </p:nvPr>
            </p:nvSpPr>
            <p:spPr>
              <a:xfrm>
                <a:off x="4916" y="8139"/>
                <a:ext cx="593" cy="481"/>
              </a:xfrm>
              <a:prstGeom prst="roundRect">
                <a:avLst/>
              </a:prstGeom>
              <a:noFill/>
              <a:ln w="12700">
                <a:solidFill>
                  <a:srgbClr val="529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p>
            </p:txBody>
          </p:sp>
          <p:sp>
            <p:nvSpPr>
              <p:cNvPr id="292" name="圆角矩形 291"/>
              <p:cNvSpPr/>
              <p:nvPr>
                <p:custDataLst>
                  <p:tags r:id="rId77"/>
                </p:custDataLst>
              </p:nvPr>
            </p:nvSpPr>
            <p:spPr>
              <a:xfrm>
                <a:off x="5755" y="8136"/>
                <a:ext cx="593" cy="481"/>
              </a:xfrm>
              <a:prstGeom prst="roundRect">
                <a:avLst/>
              </a:prstGeom>
              <a:noFill/>
              <a:ln w="12700">
                <a:solidFill>
                  <a:srgbClr val="529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
              </a:p>
            </p:txBody>
          </p:sp>
          <p:pic>
            <p:nvPicPr>
              <p:cNvPr id="293" name="图片 292" descr="指派"/>
              <p:cNvPicPr>
                <a:picLocks noChangeAspect="1"/>
              </p:cNvPicPr>
              <p:nvPr>
                <p:custDataLst>
                  <p:tags r:id="rId78"/>
                </p:custDataLst>
              </p:nvPr>
            </p:nvPicPr>
            <p:blipFill>
              <a:blip r:embed="rId79" cstate="screen"/>
              <a:stretch>
                <a:fillRect/>
              </a:stretch>
            </p:blipFill>
            <p:spPr>
              <a:xfrm>
                <a:off x="5807" y="8167"/>
                <a:ext cx="489" cy="425"/>
              </a:xfrm>
              <a:prstGeom prst="rect">
                <a:avLst/>
              </a:prstGeom>
            </p:spPr>
          </p:pic>
          <p:sp>
            <p:nvSpPr>
              <p:cNvPr id="294" name="文本框 293"/>
              <p:cNvSpPr txBox="1"/>
              <p:nvPr>
                <p:custDataLst>
                  <p:tags r:id="rId80"/>
                </p:custDataLst>
              </p:nvPr>
            </p:nvSpPr>
            <p:spPr>
              <a:xfrm>
                <a:off x="5714" y="8617"/>
                <a:ext cx="819" cy="276"/>
              </a:xfrm>
              <a:prstGeom prst="rect">
                <a:avLst/>
              </a:prstGeom>
              <a:noFill/>
            </p:spPr>
            <p:txBody>
              <a:bodyPr wrap="square" rtlCol="0">
                <a:spAutoFit/>
              </a:bodyPr>
              <a:lstStyle/>
              <a:p>
                <a:r>
                  <a:rPr lang="zh-CN" altLang="en-US" sz="600">
                    <a:solidFill>
                      <a:srgbClr val="5290FF"/>
                    </a:solidFill>
                  </a:rPr>
                  <a:t>任务指派</a:t>
                </a:r>
                <a:endParaRPr lang="zh-CN" altLang="en-US" sz="600">
                  <a:solidFill>
                    <a:srgbClr val="5290FF"/>
                  </a:solidFill>
                </a:endParaRPr>
              </a:p>
            </p:txBody>
          </p:sp>
          <p:cxnSp>
            <p:nvCxnSpPr>
              <p:cNvPr id="295" name="直接箭头连接符 294"/>
              <p:cNvCxnSpPr>
                <a:stCxn id="292" idx="3"/>
                <a:endCxn id="265" idx="1"/>
              </p:cNvCxnSpPr>
              <p:nvPr>
                <p:custDataLst>
                  <p:tags r:id="rId81"/>
                </p:custDataLst>
              </p:nvPr>
            </p:nvCxnSpPr>
            <p:spPr>
              <a:xfrm flipV="1">
                <a:off x="6348" y="8370"/>
                <a:ext cx="186" cy="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6" name="直接箭头连接符 295"/>
              <p:cNvCxnSpPr>
                <a:stCxn id="291" idx="3"/>
                <a:endCxn id="292" idx="1"/>
              </p:cNvCxnSpPr>
              <p:nvPr>
                <p:custDataLst>
                  <p:tags r:id="rId82"/>
                </p:custDataLst>
              </p:nvPr>
            </p:nvCxnSpPr>
            <p:spPr>
              <a:xfrm flipV="1">
                <a:off x="5509" y="8376"/>
                <a:ext cx="246" cy="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7" name="直接箭头连接符 296"/>
              <p:cNvCxnSpPr/>
              <p:nvPr>
                <p:custDataLst>
                  <p:tags r:id="rId83"/>
                </p:custDataLst>
              </p:nvPr>
            </p:nvCxnSpPr>
            <p:spPr>
              <a:xfrm>
                <a:off x="4609" y="8380"/>
                <a:ext cx="212" cy="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98" name="图片 297" descr="审核"/>
              <p:cNvPicPr>
                <a:picLocks noChangeAspect="1"/>
              </p:cNvPicPr>
              <p:nvPr>
                <p:custDataLst>
                  <p:tags r:id="rId84"/>
                </p:custDataLst>
              </p:nvPr>
            </p:nvPicPr>
            <p:blipFill>
              <a:blip r:embed="rId85" cstate="screen"/>
              <a:stretch>
                <a:fillRect/>
              </a:stretch>
            </p:blipFill>
            <p:spPr>
              <a:xfrm>
                <a:off x="4962" y="8146"/>
                <a:ext cx="501" cy="436"/>
              </a:xfrm>
              <a:prstGeom prst="rect">
                <a:avLst/>
              </a:prstGeom>
            </p:spPr>
          </p:pic>
          <p:sp>
            <p:nvSpPr>
              <p:cNvPr id="299" name="文本框 298"/>
              <p:cNvSpPr txBox="1"/>
              <p:nvPr>
                <p:custDataLst>
                  <p:tags r:id="rId86"/>
                </p:custDataLst>
              </p:nvPr>
            </p:nvSpPr>
            <p:spPr>
              <a:xfrm>
                <a:off x="4874" y="8607"/>
                <a:ext cx="882" cy="276"/>
              </a:xfrm>
              <a:prstGeom prst="rect">
                <a:avLst/>
              </a:prstGeom>
              <a:noFill/>
            </p:spPr>
            <p:txBody>
              <a:bodyPr wrap="square" rtlCol="0">
                <a:spAutoFit/>
              </a:bodyPr>
              <a:lstStyle/>
              <a:p>
                <a:r>
                  <a:rPr lang="zh-CN" altLang="en-US" sz="600">
                    <a:solidFill>
                      <a:srgbClr val="5290FF"/>
                    </a:solidFill>
                  </a:rPr>
                  <a:t>保养审批</a:t>
                </a:r>
                <a:endParaRPr lang="zh-CN" altLang="en-US" sz="600">
                  <a:solidFill>
                    <a:srgbClr val="5290FF"/>
                  </a:solidFill>
                </a:endParaRPr>
              </a:p>
            </p:txBody>
          </p:sp>
        </p:grpSp>
        <p:cxnSp>
          <p:nvCxnSpPr>
            <p:cNvPr id="11" name="直接箭头连接符 10"/>
            <p:cNvCxnSpPr/>
            <p:nvPr>
              <p:custDataLst>
                <p:tags r:id="rId87"/>
              </p:custDataLst>
            </p:nvPr>
          </p:nvCxnSpPr>
          <p:spPr>
            <a:xfrm>
              <a:off x="6052" y="7794"/>
              <a:ext cx="0" cy="3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肘形连接符 16"/>
            <p:cNvCxnSpPr/>
            <p:nvPr>
              <p:custDataLst>
                <p:tags r:id="rId88"/>
              </p:custDataLst>
            </p:nvPr>
          </p:nvCxnSpPr>
          <p:spPr>
            <a:xfrm flipV="1">
              <a:off x="4649" y="7794"/>
              <a:ext cx="1406" cy="567"/>
            </a:xfrm>
            <a:prstGeom prst="bentConnector3">
              <a:avLst>
                <a:gd name="adj1" fmla="val 224"/>
              </a:avLst>
            </a:prstGeom>
          </p:spPr>
          <p:style>
            <a:lnRef idx="1">
              <a:schemeClr val="accent1"/>
            </a:lnRef>
            <a:fillRef idx="0">
              <a:schemeClr val="accent1"/>
            </a:fillRef>
            <a:effectRef idx="0">
              <a:schemeClr val="accent1"/>
            </a:effectRef>
            <a:fontRef idx="minor">
              <a:schemeClr val="tx1"/>
            </a:fontRef>
          </p:style>
        </p:cxnSp>
      </p:grpSp>
      <p:sp>
        <p:nvSpPr>
          <p:cNvPr id="12" name="文本框 11"/>
          <p:cNvSpPr txBox="1"/>
          <p:nvPr/>
        </p:nvSpPr>
        <p:spPr>
          <a:xfrm>
            <a:off x="473710" y="1466850"/>
            <a:ext cx="4605020" cy="1717675"/>
          </a:xfrm>
          <a:prstGeom prst="rect">
            <a:avLst/>
          </a:prstGeom>
          <a:noFill/>
        </p:spPr>
        <p:txBody>
          <a:bodyPr wrap="square" rtlCol="0">
            <a:noAutofit/>
          </a:bodyPr>
          <a:p>
            <a:pPr>
              <a:lnSpc>
                <a:spcPct val="150000"/>
              </a:lnSpc>
            </a:pPr>
            <a:r>
              <a:rPr lang="zh-CN" altLang="en-US" sz="1600" b="1">
                <a:solidFill>
                  <a:schemeClr val="accent1"/>
                </a:solidFill>
              </a:rPr>
              <a:t>设备管理系统：</a:t>
            </a:r>
            <a:r>
              <a:rPr lang="zh-CN" altLang="en-US" sz="1600"/>
              <a:t>以设备全生命周期为主线，围绕</a:t>
            </a:r>
            <a:r>
              <a:rPr lang="zh-CN" altLang="en-US" sz="1600">
                <a:solidFill>
                  <a:schemeClr val="accent1"/>
                </a:solidFill>
              </a:rPr>
              <a:t>设备保养</a:t>
            </a:r>
            <a:r>
              <a:rPr lang="zh-CN" altLang="en-US" sz="1600"/>
              <a:t>、</a:t>
            </a:r>
            <a:r>
              <a:rPr lang="zh-CN" altLang="en-US" sz="1600">
                <a:solidFill>
                  <a:schemeClr val="accent1"/>
                </a:solidFill>
              </a:rPr>
              <a:t>维修备件</a:t>
            </a:r>
            <a:r>
              <a:rPr lang="zh-CN" altLang="en-US" sz="1600"/>
              <a:t>、</a:t>
            </a:r>
            <a:r>
              <a:rPr lang="zh-CN" altLang="en-US" sz="1600">
                <a:solidFill>
                  <a:schemeClr val="accent1"/>
                </a:solidFill>
              </a:rPr>
              <a:t>点检巡检</a:t>
            </a:r>
            <a:r>
              <a:rPr lang="zh-CN" altLang="en-US" sz="1600"/>
              <a:t>三个方面，采集设备基础数据与运行数据，进行实时的统计分析和运维管理，实现设备数字化管理</a:t>
            </a:r>
            <a:endParaRPr lang="zh-CN" altLang="en-US" sz="1600"/>
          </a:p>
        </p:txBody>
      </p:sp>
      <p:sp>
        <p:nvSpPr>
          <p:cNvPr id="18" name="文本框 17"/>
          <p:cNvSpPr txBox="1"/>
          <p:nvPr>
            <p:custDataLst>
              <p:tags r:id="rId89"/>
            </p:custDataLst>
          </p:nvPr>
        </p:nvSpPr>
        <p:spPr>
          <a:xfrm>
            <a:off x="6960235" y="4566285"/>
            <a:ext cx="4205605" cy="1199515"/>
          </a:xfrm>
          <a:prstGeom prst="rect">
            <a:avLst/>
          </a:prstGeom>
          <a:noFill/>
        </p:spPr>
        <p:txBody>
          <a:bodyPr wrap="square" rtlCol="0">
            <a:noAutofit/>
          </a:bodyPr>
          <a:p>
            <a:pPr algn="just">
              <a:lnSpc>
                <a:spcPct val="150000"/>
              </a:lnSpc>
            </a:pPr>
            <a:r>
              <a:rPr lang="zh-CN" altLang="en-US" sz="1600" b="1">
                <a:solidFill>
                  <a:schemeClr val="accent1"/>
                </a:solidFill>
              </a:rPr>
              <a:t>规范化流程：</a:t>
            </a:r>
            <a:r>
              <a:rPr lang="zh-CN" altLang="en-US" sz="1400">
                <a:solidFill>
                  <a:schemeClr val="tx1"/>
                </a:solidFill>
              </a:rPr>
              <a:t>通过规范化遵循合理的保养点检检查流程，能过最大化程度的保护设备和提高设备的使用效率，保证设备的正常的运转和公司生产运营。</a:t>
            </a:r>
            <a:endParaRPr lang="zh-CN" altLang="en-US" sz="1400">
              <a:solidFill>
                <a:schemeClr val="tx1"/>
              </a:solidFill>
            </a:endParaRPr>
          </a:p>
        </p:txBody>
      </p:sp>
    </p:spTree>
    <p:custDataLst>
      <p:tags r:id="rId90"/>
    </p:custData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4"/>
          <p:cNvSpPr/>
          <p:nvPr/>
        </p:nvSpPr>
        <p:spPr>
          <a:xfrm>
            <a:off x="360000" y="360000"/>
            <a:ext cx="4052570" cy="695960"/>
          </a:xfrm>
          <a:prstGeom prst="roundRect">
            <a:avLst>
              <a:gd name="adj" fmla="val 0"/>
            </a:avLst>
          </a:prstGeom>
          <a:no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l">
              <a:lnSpc>
                <a:spcPct val="130000"/>
              </a:lnSpc>
              <a:buClrTx/>
              <a:buSzTx/>
              <a:buFontTx/>
            </a:pPr>
            <a:r>
              <a:rPr lang="zh-CN" altLang="en-US" sz="2800" b="1" dirty="0">
                <a:solidFill>
                  <a:schemeClr val="tx1"/>
                </a:solidFill>
                <a:latin typeface="Arial" panose="020B0604020202020204" pitchFamily="34" charset="0"/>
                <a:cs typeface="Arial" panose="020B0604020202020204" pitchFamily="34" charset="0"/>
                <a:sym typeface="+mn-lt"/>
              </a:rPr>
              <a:t>设备管理</a:t>
            </a:r>
            <a:r>
              <a:rPr lang="en-US" altLang="zh-CN" sz="2800" b="1" dirty="0">
                <a:solidFill>
                  <a:schemeClr val="tx1"/>
                </a:solidFill>
                <a:latin typeface="Arial" panose="020B0604020202020204" pitchFamily="34" charset="0"/>
                <a:cs typeface="Arial" panose="020B0604020202020204" pitchFamily="34" charset="0"/>
                <a:sym typeface="+mn-lt"/>
              </a:rPr>
              <a:t> -- </a:t>
            </a:r>
            <a:r>
              <a:rPr lang="en-US" altLang="zh-CN" sz="2400" b="1" dirty="0">
                <a:solidFill>
                  <a:srgbClr val="008BFF"/>
                </a:solidFill>
                <a:latin typeface="Arial" panose="020B0604020202020204" pitchFamily="34" charset="0"/>
                <a:cs typeface="Arial" panose="020B0604020202020204" pitchFamily="34" charset="0"/>
                <a:sym typeface="+mn-lt"/>
              </a:rPr>
              <a:t>设备</a:t>
            </a:r>
            <a:r>
              <a:rPr lang="zh-CN" altLang="en-US" sz="2400" b="1" dirty="0">
                <a:solidFill>
                  <a:srgbClr val="008BFF"/>
                </a:solidFill>
                <a:latin typeface="Arial" panose="020B0604020202020204" pitchFamily="34" charset="0"/>
                <a:cs typeface="Arial" panose="020B0604020202020204" pitchFamily="34" charset="0"/>
                <a:sym typeface="+mn-lt"/>
              </a:rPr>
              <a:t>台账</a:t>
            </a:r>
            <a:endParaRPr lang="zh-CN" altLang="en-US" sz="2400" b="1" dirty="0">
              <a:solidFill>
                <a:srgbClr val="008BFF"/>
              </a:solidFill>
              <a:latin typeface="Arial" panose="020B0604020202020204" pitchFamily="34" charset="0"/>
              <a:cs typeface="Arial" panose="020B0604020202020204" pitchFamily="34" charset="0"/>
              <a:sym typeface="+mn-lt"/>
            </a:endParaRPr>
          </a:p>
        </p:txBody>
      </p:sp>
      <p:pic>
        <p:nvPicPr>
          <p:cNvPr id="24" name="图片 23"/>
          <p:cNvPicPr/>
          <p:nvPr>
            <p:custDataLst>
              <p:tags r:id="rId1"/>
            </p:custDataLst>
          </p:nvPr>
        </p:nvPicPr>
        <p:blipFill>
          <a:blip r:embed="rId2"/>
          <a:stretch>
            <a:fillRect/>
          </a:stretch>
        </p:blipFill>
        <p:spPr>
          <a:xfrm>
            <a:off x="768350" y="1196340"/>
            <a:ext cx="5856605" cy="2369820"/>
          </a:xfrm>
          <a:prstGeom prst="rect">
            <a:avLst/>
          </a:prstGeom>
        </p:spPr>
      </p:pic>
      <p:sp>
        <p:nvSpPr>
          <p:cNvPr id="27" name="矩形 26"/>
          <p:cNvSpPr/>
          <p:nvPr>
            <p:custDataLst>
              <p:tags r:id="rId3"/>
            </p:custDataLst>
          </p:nvPr>
        </p:nvSpPr>
        <p:spPr>
          <a:xfrm>
            <a:off x="6760210" y="1223010"/>
            <a:ext cx="4432300" cy="2753995"/>
          </a:xfrm>
          <a:prstGeom prst="rect">
            <a:avLst/>
          </a:prstGeom>
          <a:noFill/>
          <a:ln w="12700" cap="flat" cmpd="sng" algn="ctr">
            <a:noFill/>
            <a:prstDash val="solid"/>
            <a:miter lim="800000"/>
          </a:ln>
          <a:effectLst/>
        </p:spPr>
        <p:txBody>
          <a:bodyPr anchor="ctr"/>
          <a:p>
            <a:pPr marL="0" marR="0" lvl="0" indent="0" defTabSz="914400" eaLnBrk="1" fontAlgn="auto" latinLnBrk="0" hangingPunct="1">
              <a:lnSpc>
                <a:spcPct val="100000"/>
              </a:lnSpc>
              <a:spcBef>
                <a:spcPts val="0"/>
              </a:spcBef>
              <a:spcAft>
                <a:spcPts val="600"/>
              </a:spcAft>
              <a:buClrTx/>
              <a:buSzTx/>
              <a:buFontTx/>
              <a:buNone/>
              <a:defRPr/>
            </a:pPr>
            <a:r>
              <a:rPr kumimoji="0" lang="en-US" altLang="zh-CN" b="1" i="0" u="none" strike="noStrike" kern="0" cap="none" spc="0" normalizeH="0" baseline="0" noProof="0" dirty="0">
                <a:ln>
                  <a:noFill/>
                </a:ln>
                <a:solidFill>
                  <a:schemeClr val="accent1">
                    <a:lumMod val="60000"/>
                    <a:lumOff val="40000"/>
                  </a:schemeClr>
                </a:solidFill>
                <a:effectLst/>
                <a:uLnTx/>
                <a:uFillTx/>
                <a:latin typeface="等线" panose="02010600030101010101" charset="-122"/>
                <a:ea typeface="等线" panose="02010600030101010101" charset="-122"/>
              </a:rPr>
              <a:t> </a:t>
            </a:r>
            <a:r>
              <a:rPr kumimoji="0" lang="zh-CN" altLang="en-US" b="1" i="0" u="none" strike="noStrike" kern="0" cap="none" spc="0" normalizeH="0" baseline="0" noProof="0" dirty="0">
                <a:ln>
                  <a:noFill/>
                </a:ln>
                <a:solidFill>
                  <a:schemeClr val="accent1">
                    <a:lumMod val="60000"/>
                    <a:lumOff val="40000"/>
                  </a:schemeClr>
                </a:solidFill>
                <a:effectLst/>
                <a:uLnTx/>
                <a:uFillTx/>
                <a:latin typeface="等线" panose="02010600030101010101" charset="-122"/>
                <a:ea typeface="等线" panose="02010600030101010101" charset="-122"/>
              </a:rPr>
              <a:t>设备台账</a:t>
            </a:r>
            <a:endParaRPr kumimoji="0" lang="en-US" altLang="zh-CN" b="1" i="0" u="none" strike="noStrike" kern="0" cap="none" spc="0" normalizeH="0" baseline="0" noProof="0" dirty="0">
              <a:ln>
                <a:noFill/>
              </a:ln>
              <a:solidFill>
                <a:schemeClr val="accent1">
                  <a:lumMod val="60000"/>
                  <a:lumOff val="40000"/>
                </a:schemeClr>
              </a:solidFill>
              <a:effectLst/>
              <a:uLnTx/>
              <a:uFillTx/>
              <a:latin typeface="等线" panose="02010600030101010101" charset="-122"/>
              <a:ea typeface="等线" panose="02010600030101010101" charset="-122"/>
            </a:endParaRPr>
          </a:p>
          <a:p>
            <a:pPr marR="0" lvl="0" indent="0" defTabSz="914400" eaLnBrk="1" fontAlgn="auto" latinLnBrk="0" hangingPunct="1">
              <a:lnSpc>
                <a:spcPct val="140000"/>
              </a:lnSpc>
              <a:spcBef>
                <a:spcPts val="0"/>
              </a:spcBef>
              <a:spcAft>
                <a:spcPts val="600"/>
              </a:spcAft>
              <a:buClrTx/>
              <a:buSzTx/>
              <a:buFont typeface="Wingdings" panose="05000000000000000000" charset="0"/>
              <a:buChar char="l"/>
              <a:defRPr/>
            </a:pPr>
            <a:r>
              <a:rPr lang="en-US" altLang="zh-CN" sz="1400" dirty="0">
                <a:latin typeface="微软雅黑 Light" panose="020B0502040204020203" charset="-122"/>
                <a:ea typeface="微软雅黑 Light" panose="020B0502040204020203" charset="-122"/>
                <a:cs typeface="微软雅黑 Light" panose="020B0502040204020203" charset="-122"/>
                <a:sym typeface="+mn-ea"/>
              </a:rPr>
              <a:t>  </a:t>
            </a:r>
            <a:r>
              <a:rPr lang="zh-CN" altLang="en-US" sz="1400" dirty="0">
                <a:latin typeface="微软雅黑 Light" panose="020B0502040204020203" charset="-122"/>
                <a:ea typeface="微软雅黑 Light" panose="020B0502040204020203" charset="-122"/>
                <a:cs typeface="微软雅黑 Light" panose="020B0502040204020203" charset="-122"/>
                <a:sym typeface="+mn-ea"/>
              </a:rPr>
              <a:t>主要包括设备列表信息、设备分类统计、运行状态统计、维保状态统计、单设备详细信息；</a:t>
            </a:r>
            <a:endParaRPr lang="zh-CN" altLang="en-US" sz="1400" dirty="0">
              <a:latin typeface="微软雅黑 Light" panose="020B0502040204020203" charset="-122"/>
              <a:ea typeface="微软雅黑 Light" panose="020B0502040204020203" charset="-122"/>
              <a:cs typeface="微软雅黑 Light" panose="020B0502040204020203" charset="-122"/>
              <a:sym typeface="+mn-ea"/>
            </a:endParaRPr>
          </a:p>
          <a:p>
            <a:pPr marR="0" lvl="0" indent="0" defTabSz="914400" eaLnBrk="1" fontAlgn="auto" latinLnBrk="0" hangingPunct="1">
              <a:lnSpc>
                <a:spcPct val="140000"/>
              </a:lnSpc>
              <a:spcBef>
                <a:spcPts val="0"/>
              </a:spcBef>
              <a:spcAft>
                <a:spcPts val="600"/>
              </a:spcAft>
              <a:buClrTx/>
              <a:buSzTx/>
              <a:buFont typeface="Wingdings" panose="05000000000000000000" charset="0"/>
              <a:buChar char="l"/>
              <a:defRPr/>
            </a:pPr>
            <a:r>
              <a:rPr lang="en-US" altLang="zh-CN" sz="1400" dirty="0">
                <a:latin typeface="微软雅黑 Light" panose="020B0502040204020203" charset="-122"/>
                <a:ea typeface="微软雅黑 Light" panose="020B0502040204020203" charset="-122"/>
                <a:cs typeface="微软雅黑 Light" panose="020B0502040204020203" charset="-122"/>
                <a:sym typeface="+mn-ea"/>
              </a:rPr>
              <a:t>  </a:t>
            </a:r>
            <a:r>
              <a:rPr lang="zh-CN" altLang="en-US" sz="1400" dirty="0">
                <a:latin typeface="微软雅黑 Light" panose="020B0502040204020203" charset="-122"/>
                <a:ea typeface="微软雅黑 Light" panose="020B0502040204020203" charset="-122"/>
                <a:cs typeface="微软雅黑 Light" panose="020B0502040204020203" charset="-122"/>
                <a:sym typeface="+mn-ea"/>
              </a:rPr>
              <a:t>单设备详细信息</a:t>
            </a:r>
            <a:r>
              <a:rPr lang="zh-CN" altLang="en-US" sz="1400" dirty="0">
                <a:latin typeface="微软雅黑 Light" panose="020B0502040204020203" charset="-122"/>
                <a:ea typeface="微软雅黑 Light" panose="020B0502040204020203" charset="-122"/>
                <a:cs typeface="微软雅黑 Light" panose="020B0502040204020203" charset="-122"/>
                <a:sym typeface="+mn-ea"/>
              </a:rPr>
              <a:t>关联文件资料、运行记录，点检记录、保养记录，故障记录、专有备件、安全风险、设备组件；</a:t>
            </a:r>
            <a:endParaRPr lang="zh-CN" altLang="en-US" sz="1400" dirty="0">
              <a:latin typeface="微软雅黑 Light" panose="020B0502040204020203" charset="-122"/>
              <a:ea typeface="微软雅黑 Light" panose="020B0502040204020203" charset="-122"/>
              <a:cs typeface="微软雅黑 Light" panose="020B0502040204020203" charset="-122"/>
              <a:sym typeface="+mn-ea"/>
            </a:endParaRPr>
          </a:p>
          <a:p>
            <a:pPr marR="0" lvl="0" indent="0" defTabSz="914400" eaLnBrk="1" fontAlgn="auto" latinLnBrk="0" hangingPunct="1">
              <a:lnSpc>
                <a:spcPct val="140000"/>
              </a:lnSpc>
              <a:spcBef>
                <a:spcPts val="0"/>
              </a:spcBef>
              <a:spcAft>
                <a:spcPts val="600"/>
              </a:spcAft>
              <a:buClrTx/>
              <a:buSzTx/>
              <a:buFont typeface="Wingdings" panose="05000000000000000000" charset="0"/>
              <a:buChar char="l"/>
              <a:defRPr/>
            </a:pPr>
            <a:r>
              <a:rPr lang="en-US" altLang="zh-CN" sz="1400" dirty="0">
                <a:latin typeface="微软雅黑 Light" panose="020B0502040204020203" charset="-122"/>
                <a:ea typeface="微软雅黑 Light" panose="020B0502040204020203" charset="-122"/>
                <a:cs typeface="微软雅黑 Light" panose="020B0502040204020203" charset="-122"/>
                <a:sym typeface="+mn-ea"/>
              </a:rPr>
              <a:t>  </a:t>
            </a:r>
            <a:r>
              <a:rPr lang="zh-CN" altLang="en-US" sz="1400" dirty="0">
                <a:latin typeface="微软雅黑 Light" panose="020B0502040204020203" charset="-122"/>
                <a:ea typeface="微软雅黑 Light" panose="020B0502040204020203" charset="-122"/>
                <a:cs typeface="微软雅黑 Light" panose="020B0502040204020203" charset="-122"/>
                <a:sym typeface="+mn-ea"/>
              </a:rPr>
              <a:t>文件资料可上传设备说明书，维护</a:t>
            </a:r>
            <a:r>
              <a:rPr lang="en-US" altLang="zh-CN" sz="1400" dirty="0">
                <a:latin typeface="微软雅黑 Light" panose="020B0502040204020203" charset="-122"/>
                <a:ea typeface="微软雅黑 Light" panose="020B0502040204020203" charset="-122"/>
                <a:cs typeface="微软雅黑 Light" panose="020B0502040204020203" charset="-122"/>
                <a:sym typeface="+mn-ea"/>
              </a:rPr>
              <a:t>SOP</a:t>
            </a:r>
            <a:r>
              <a:rPr lang="zh-CN" altLang="en-US" sz="1400" dirty="0">
                <a:latin typeface="微软雅黑 Light" panose="020B0502040204020203" charset="-122"/>
                <a:ea typeface="微软雅黑 Light" panose="020B0502040204020203" charset="-122"/>
                <a:cs typeface="微软雅黑 Light" panose="020B0502040204020203" charset="-122"/>
                <a:sym typeface="+mn-ea"/>
              </a:rPr>
              <a:t>，</a:t>
            </a:r>
            <a:r>
              <a:rPr lang="en-US" altLang="zh-CN" sz="1400" dirty="0">
                <a:latin typeface="微软雅黑 Light" panose="020B0502040204020203" charset="-122"/>
                <a:ea typeface="微软雅黑 Light" panose="020B0502040204020203" charset="-122"/>
                <a:cs typeface="微软雅黑 Light" panose="020B0502040204020203" charset="-122"/>
                <a:sym typeface="+mn-ea"/>
              </a:rPr>
              <a:t>CAD</a:t>
            </a:r>
            <a:r>
              <a:rPr lang="zh-CN" altLang="en-US" sz="1400" dirty="0">
                <a:latin typeface="微软雅黑 Light" panose="020B0502040204020203" charset="-122"/>
                <a:ea typeface="微软雅黑 Light" panose="020B0502040204020203" charset="-122"/>
                <a:cs typeface="微软雅黑 Light" panose="020B0502040204020203" charset="-122"/>
                <a:sym typeface="+mn-ea"/>
              </a:rPr>
              <a:t>图纸，原理视频；</a:t>
            </a:r>
            <a:endParaRPr lang="zh-CN" altLang="en-US" sz="1400" dirty="0">
              <a:latin typeface="微软雅黑 Light" panose="020B0502040204020203" charset="-122"/>
              <a:ea typeface="微软雅黑 Light" panose="020B0502040204020203" charset="-122"/>
              <a:cs typeface="微软雅黑 Light" panose="020B0502040204020203" charset="-122"/>
              <a:sym typeface="+mn-ea"/>
            </a:endParaRPr>
          </a:p>
        </p:txBody>
      </p:sp>
      <p:pic>
        <p:nvPicPr>
          <p:cNvPr id="2" name="图片 1"/>
          <p:cNvPicPr>
            <a:picLocks noChangeAspect="1"/>
          </p:cNvPicPr>
          <p:nvPr>
            <p:custDataLst>
              <p:tags r:id="rId4"/>
            </p:custDataLst>
          </p:nvPr>
        </p:nvPicPr>
        <p:blipFill>
          <a:blip r:embed="rId5"/>
          <a:stretch>
            <a:fillRect/>
          </a:stretch>
        </p:blipFill>
        <p:spPr>
          <a:xfrm>
            <a:off x="695325" y="3728085"/>
            <a:ext cx="5927725" cy="2550160"/>
          </a:xfrm>
          <a:prstGeom prst="rect">
            <a:avLst/>
          </a:prstGeom>
        </p:spPr>
      </p:pic>
      <p:sp>
        <p:nvSpPr>
          <p:cNvPr id="4" name="文本框 3"/>
          <p:cNvSpPr txBox="1"/>
          <p:nvPr/>
        </p:nvSpPr>
        <p:spPr>
          <a:xfrm>
            <a:off x="7392670" y="4680585"/>
            <a:ext cx="3146425" cy="368300"/>
          </a:xfrm>
          <a:prstGeom prst="rect">
            <a:avLst/>
          </a:prstGeom>
          <a:noFill/>
        </p:spPr>
        <p:txBody>
          <a:bodyPr wrap="square" rtlCol="0">
            <a:spAutoFit/>
          </a:bodyPr>
          <a:p>
            <a:r>
              <a:rPr lang="zh-CN" altLang="en-US" b="1">
                <a:solidFill>
                  <a:schemeClr val="accent1"/>
                </a:solidFill>
              </a:rPr>
              <a:t>实现设备全生命周期管理</a:t>
            </a:r>
            <a:endParaRPr lang="zh-CN" altLang="en-US" b="1">
              <a:solidFill>
                <a:schemeClr val="accent1"/>
              </a:solidFill>
            </a:endParaRPr>
          </a:p>
        </p:txBody>
      </p:sp>
      <p:sp>
        <p:nvSpPr>
          <p:cNvPr id="5" name="五角星 4"/>
          <p:cNvSpPr/>
          <p:nvPr/>
        </p:nvSpPr>
        <p:spPr>
          <a:xfrm>
            <a:off x="6982460" y="4664710"/>
            <a:ext cx="408305" cy="347980"/>
          </a:xfrm>
          <a:prstGeom prst="star5">
            <a:avLst/>
          </a:pr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6"/>
    </p:custData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圆角矩形 52"/>
          <p:cNvSpPr/>
          <p:nvPr/>
        </p:nvSpPr>
        <p:spPr>
          <a:xfrm>
            <a:off x="4185920" y="2066290"/>
            <a:ext cx="6038850" cy="2726055"/>
          </a:xfrm>
          <a:prstGeom prst="roundRect">
            <a:avLst>
              <a:gd name="adj" fmla="val 0"/>
            </a:avLst>
          </a:prstGeom>
          <a:solidFill>
            <a:schemeClr val="bg1"/>
          </a:solid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zh-CN" altLang="en-US">
                <a:solidFill>
                  <a:schemeClr val="bg1"/>
                </a:solidFill>
                <a:cs typeface="+mn-ea"/>
                <a:sym typeface="+mn-lt"/>
              </a:rPr>
              <a:t>Company Profile</a:t>
            </a:r>
            <a:endParaRPr lang="zh-CN" altLang="en-US">
              <a:solidFill>
                <a:schemeClr val="bg1"/>
              </a:solidFill>
              <a:cs typeface="+mn-ea"/>
              <a:sym typeface="+mn-lt"/>
            </a:endParaRPr>
          </a:p>
        </p:txBody>
      </p:sp>
      <p:sp>
        <p:nvSpPr>
          <p:cNvPr id="33" name="矩形 32"/>
          <p:cNvSpPr/>
          <p:nvPr/>
        </p:nvSpPr>
        <p:spPr>
          <a:xfrm>
            <a:off x="1235392" y="4451041"/>
            <a:ext cx="634591" cy="573833"/>
          </a:xfrm>
          <a:prstGeom prst="rect">
            <a:avLst/>
          </a:prstGeom>
          <a:noFill/>
          <a:ln w="25400">
            <a:gradFill>
              <a:gsLst>
                <a:gs pos="0">
                  <a:srgbClr val="46A2D0"/>
                </a:gs>
                <a:gs pos="100000">
                  <a:srgbClr val="1D6AAE"/>
                </a:gs>
              </a:gsLst>
              <a:lin ang="5400000" scaled="1"/>
            </a:grad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noProof="1">
              <a:solidFill>
                <a:prstClr val="white"/>
              </a:solidFill>
              <a:cs typeface="+mn-ea"/>
              <a:sym typeface="+mn-lt"/>
            </a:endParaRPr>
          </a:p>
        </p:txBody>
      </p:sp>
      <p:sp>
        <p:nvSpPr>
          <p:cNvPr id="38" name="圆角矩形 37"/>
          <p:cNvSpPr/>
          <p:nvPr/>
        </p:nvSpPr>
        <p:spPr>
          <a:xfrm>
            <a:off x="1542093" y="2066019"/>
            <a:ext cx="2726929" cy="2725895"/>
          </a:xfrm>
          <a:prstGeom prst="roundRect">
            <a:avLst>
              <a:gd name="adj" fmla="val 0"/>
            </a:avLst>
          </a:prstGeom>
          <a:solidFill>
            <a:srgbClr val="008BFF"/>
          </a:solid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t" anchorCtr="0" forceAA="0" compatLnSpc="1">
            <a:noAutofit/>
          </a:bodyPr>
          <a:lstStyle/>
          <a:p>
            <a:pPr lvl="0" algn="ctr">
              <a:lnSpc>
                <a:spcPct val="130000"/>
              </a:lnSpc>
              <a:buClrTx/>
              <a:buSzTx/>
              <a:buFontTx/>
            </a:pPr>
            <a:endParaRPr lang="en-US" altLang="zh-CN" sz="3200" dirty="0">
              <a:solidFill>
                <a:schemeClr val="bg1"/>
              </a:solidFill>
              <a:cs typeface="+mn-ea"/>
              <a:sym typeface="+mn-lt"/>
            </a:endParaRPr>
          </a:p>
        </p:txBody>
      </p:sp>
      <p:sp>
        <p:nvSpPr>
          <p:cNvPr id="48" name="TextBox 30"/>
          <p:cNvSpPr txBox="1"/>
          <p:nvPr/>
        </p:nvSpPr>
        <p:spPr>
          <a:xfrm>
            <a:off x="1869440" y="2621915"/>
            <a:ext cx="2016125" cy="1445260"/>
          </a:xfrm>
          <a:prstGeom prst="rect">
            <a:avLst/>
          </a:prstGeom>
          <a:noFill/>
        </p:spPr>
        <p:txBody>
          <a:bodyPr wrap="square" rtlCol="0">
            <a:spAutoFit/>
          </a:bodyPr>
          <a:lstStyle/>
          <a:p>
            <a:pPr algn="ctr" defTabSz="228600"/>
            <a:r>
              <a:rPr lang="en-US" altLang="zh-CN" sz="8800" dirty="0">
                <a:solidFill>
                  <a:schemeClr val="bg1"/>
                </a:solidFill>
                <a:latin typeface="Arial Black" panose="020B0A04020102090204" charset="0"/>
                <a:cs typeface="Arial Black" panose="020B0A04020102090204" charset="0"/>
                <a:sym typeface="+mn-lt"/>
              </a:rPr>
              <a:t>01</a:t>
            </a:r>
            <a:endParaRPr lang="en-US" altLang="zh-CN" sz="8800" dirty="0">
              <a:solidFill>
                <a:schemeClr val="bg1"/>
              </a:solidFill>
              <a:latin typeface="Arial Black" panose="020B0A04020102090204" charset="0"/>
              <a:cs typeface="Arial Black" panose="020B0A04020102090204" charset="0"/>
              <a:sym typeface="+mn-lt"/>
            </a:endParaRPr>
          </a:p>
        </p:txBody>
      </p:sp>
      <p:sp>
        <p:nvSpPr>
          <p:cNvPr id="49" name="圆角矩形 48"/>
          <p:cNvSpPr/>
          <p:nvPr/>
        </p:nvSpPr>
        <p:spPr>
          <a:xfrm>
            <a:off x="735330" y="5010150"/>
            <a:ext cx="275590" cy="313690"/>
          </a:xfrm>
          <a:prstGeom prst="roundRect">
            <a:avLst>
              <a:gd name="adj" fmla="val 0"/>
            </a:avLst>
          </a:prstGeom>
          <a:gradFill>
            <a:gsLst>
              <a:gs pos="0">
                <a:srgbClr val="46A2D0"/>
              </a:gs>
              <a:gs pos="100000">
                <a:srgbClr val="146DAD"/>
              </a:gs>
            </a:gsLst>
            <a:lin ang="5400000" scaled="1"/>
          </a:grad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bg1"/>
              </a:solidFill>
              <a:cs typeface="+mn-ea"/>
              <a:sym typeface="+mn-lt"/>
            </a:endParaRPr>
          </a:p>
        </p:txBody>
      </p:sp>
      <p:sp>
        <p:nvSpPr>
          <p:cNvPr id="50" name="圆角矩形 49"/>
          <p:cNvSpPr/>
          <p:nvPr/>
        </p:nvSpPr>
        <p:spPr>
          <a:xfrm>
            <a:off x="1395095" y="5309235"/>
            <a:ext cx="313690" cy="280035"/>
          </a:xfrm>
          <a:prstGeom prst="roundRect">
            <a:avLst>
              <a:gd name="adj" fmla="val 0"/>
            </a:avLst>
          </a:prstGeom>
          <a:gradFill>
            <a:gsLst>
              <a:gs pos="0">
                <a:srgbClr val="46A2D0">
                  <a:alpha val="40000"/>
                </a:srgbClr>
              </a:gs>
              <a:gs pos="100000">
                <a:srgbClr val="146DAD">
                  <a:alpha val="40000"/>
                </a:srgbClr>
              </a:gs>
            </a:gsLst>
            <a:lin ang="5400000" scaled="1"/>
          </a:grad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bg1"/>
              </a:solidFill>
              <a:cs typeface="+mn-ea"/>
              <a:sym typeface="+mn-lt"/>
            </a:endParaRPr>
          </a:p>
        </p:txBody>
      </p:sp>
      <p:cxnSp>
        <p:nvCxnSpPr>
          <p:cNvPr id="7" name="直接连接符 6"/>
          <p:cNvCxnSpPr/>
          <p:nvPr/>
        </p:nvCxnSpPr>
        <p:spPr>
          <a:xfrm flipV="1">
            <a:off x="6489700" y="4293235"/>
            <a:ext cx="1431290" cy="635"/>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0" name="矩形 29"/>
          <p:cNvSpPr/>
          <p:nvPr/>
        </p:nvSpPr>
        <p:spPr>
          <a:xfrm>
            <a:off x="9889305" y="4436059"/>
            <a:ext cx="634591" cy="573833"/>
          </a:xfrm>
          <a:prstGeom prst="rect">
            <a:avLst/>
          </a:prstGeom>
          <a:noFill/>
          <a:ln w="25400">
            <a:gradFill>
              <a:gsLst>
                <a:gs pos="0">
                  <a:srgbClr val="46A2D0"/>
                </a:gs>
                <a:gs pos="100000">
                  <a:srgbClr val="1D6AAE"/>
                </a:gs>
              </a:gsLst>
              <a:lin ang="5400000" scaled="1"/>
            </a:grad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noProof="1">
              <a:solidFill>
                <a:prstClr val="white"/>
              </a:solidFill>
              <a:cs typeface="+mn-ea"/>
              <a:sym typeface="+mn-lt"/>
            </a:endParaRPr>
          </a:p>
        </p:txBody>
      </p:sp>
      <p:sp>
        <p:nvSpPr>
          <p:cNvPr id="3" name="圆角矩形 2"/>
          <p:cNvSpPr/>
          <p:nvPr/>
        </p:nvSpPr>
        <p:spPr>
          <a:xfrm>
            <a:off x="10739120" y="4596765"/>
            <a:ext cx="279400" cy="283845"/>
          </a:xfrm>
          <a:prstGeom prst="roundRect">
            <a:avLst>
              <a:gd name="adj" fmla="val 0"/>
            </a:avLst>
          </a:prstGeom>
          <a:gradFill>
            <a:gsLst>
              <a:gs pos="0">
                <a:srgbClr val="46A2D0"/>
              </a:gs>
              <a:gs pos="100000">
                <a:srgbClr val="146DAD"/>
              </a:gs>
            </a:gsLst>
            <a:lin ang="5400000" scaled="1"/>
          </a:grad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bg1"/>
              </a:solidFill>
              <a:cs typeface="+mn-ea"/>
              <a:sym typeface="+mn-lt"/>
            </a:endParaRPr>
          </a:p>
        </p:txBody>
      </p:sp>
      <p:sp>
        <p:nvSpPr>
          <p:cNvPr id="34" name="圆角矩形 33"/>
          <p:cNvSpPr/>
          <p:nvPr/>
        </p:nvSpPr>
        <p:spPr>
          <a:xfrm>
            <a:off x="9977120" y="5246370"/>
            <a:ext cx="312420" cy="278765"/>
          </a:xfrm>
          <a:prstGeom prst="roundRect">
            <a:avLst>
              <a:gd name="adj" fmla="val 0"/>
            </a:avLst>
          </a:prstGeom>
          <a:gradFill>
            <a:gsLst>
              <a:gs pos="0">
                <a:srgbClr val="46A2D0">
                  <a:alpha val="40000"/>
                </a:srgbClr>
              </a:gs>
              <a:gs pos="100000">
                <a:srgbClr val="146DAD">
                  <a:alpha val="40000"/>
                </a:srgbClr>
              </a:gs>
            </a:gsLst>
            <a:lin ang="5400000" scaled="1"/>
          </a:grad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bg1"/>
              </a:solidFill>
              <a:cs typeface="+mn-ea"/>
              <a:sym typeface="+mn-lt"/>
            </a:endParaRPr>
          </a:p>
        </p:txBody>
      </p:sp>
      <p:sp>
        <p:nvSpPr>
          <p:cNvPr id="6" name="文本框 5"/>
          <p:cNvSpPr txBox="1"/>
          <p:nvPr/>
        </p:nvSpPr>
        <p:spPr>
          <a:xfrm>
            <a:off x="4965700" y="2745105"/>
            <a:ext cx="4320000" cy="1080000"/>
          </a:xfrm>
          <a:prstGeom prst="rect">
            <a:avLst/>
          </a:prstGeom>
          <a:noFill/>
        </p:spPr>
        <p:txBody>
          <a:bodyPr wrap="square" rtlCol="0" anchor="ctr" anchorCtr="0">
            <a:noAutofit/>
          </a:bodyPr>
          <a:lstStyle/>
          <a:p>
            <a:pPr algn="dist">
              <a:lnSpc>
                <a:spcPct val="120000"/>
              </a:lnSpc>
            </a:pPr>
            <a:r>
              <a:rPr lang="zh-CN" altLang="en-US" sz="6000" b="1" dirty="0">
                <a:latin typeface="Arial Black" panose="020B0A04020102090204" charset="0"/>
                <a:cs typeface="Arial Black" panose="020B0A04020102090204" charset="0"/>
              </a:rPr>
              <a:t>项目背景</a:t>
            </a:r>
            <a:endParaRPr lang="zh-CN" altLang="en-US" sz="6000" b="1" dirty="0">
              <a:latin typeface="Arial Black" panose="020B0A04020102090204" charset="0"/>
              <a:cs typeface="Arial Black" panose="020B0A04020102090204" charset="0"/>
            </a:endParaRPr>
          </a:p>
        </p:txBody>
      </p:sp>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4"/>
          <p:cNvSpPr/>
          <p:nvPr/>
        </p:nvSpPr>
        <p:spPr>
          <a:xfrm>
            <a:off x="360000" y="360000"/>
            <a:ext cx="4052570" cy="695960"/>
          </a:xfrm>
          <a:prstGeom prst="roundRect">
            <a:avLst>
              <a:gd name="adj" fmla="val 0"/>
            </a:avLst>
          </a:prstGeom>
          <a:no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l">
              <a:lnSpc>
                <a:spcPct val="130000"/>
              </a:lnSpc>
              <a:buClrTx/>
              <a:buSzTx/>
              <a:buFontTx/>
            </a:pPr>
            <a:r>
              <a:rPr lang="zh-CN" altLang="en-US" sz="2800" b="1" dirty="0">
                <a:solidFill>
                  <a:schemeClr val="tx1"/>
                </a:solidFill>
                <a:latin typeface="Arial" panose="020B0604020202020204" pitchFamily="34" charset="0"/>
                <a:cs typeface="Arial" panose="020B0604020202020204" pitchFamily="34" charset="0"/>
                <a:sym typeface="+mn-lt"/>
              </a:rPr>
              <a:t>设备管理</a:t>
            </a:r>
            <a:r>
              <a:rPr lang="en-US" altLang="zh-CN" sz="2800" b="1" dirty="0">
                <a:solidFill>
                  <a:schemeClr val="tx1"/>
                </a:solidFill>
                <a:latin typeface="Arial" panose="020B0604020202020204" pitchFamily="34" charset="0"/>
                <a:cs typeface="Arial" panose="020B0604020202020204" pitchFamily="34" charset="0"/>
                <a:sym typeface="+mn-lt"/>
              </a:rPr>
              <a:t> -- </a:t>
            </a:r>
            <a:r>
              <a:rPr lang="zh-CN" altLang="en-US" sz="2400" b="1" dirty="0">
                <a:solidFill>
                  <a:srgbClr val="008BFF"/>
                </a:solidFill>
                <a:latin typeface="Arial" panose="020B0604020202020204" pitchFamily="34" charset="0"/>
                <a:cs typeface="Arial" panose="020B0604020202020204" pitchFamily="34" charset="0"/>
                <a:sym typeface="+mn-lt"/>
              </a:rPr>
              <a:t>点检管理</a:t>
            </a:r>
            <a:endParaRPr lang="zh-CN" altLang="en-US" sz="2400" b="1" dirty="0">
              <a:solidFill>
                <a:srgbClr val="008BFF"/>
              </a:solidFill>
              <a:latin typeface="Arial" panose="020B0604020202020204" pitchFamily="34" charset="0"/>
              <a:cs typeface="Arial" panose="020B0604020202020204" pitchFamily="34" charset="0"/>
              <a:sym typeface="+mn-lt"/>
            </a:endParaRPr>
          </a:p>
        </p:txBody>
      </p:sp>
      <p:pic>
        <p:nvPicPr>
          <p:cNvPr id="25" name="图片 24"/>
          <p:cNvPicPr/>
          <p:nvPr>
            <p:custDataLst>
              <p:tags r:id="rId1"/>
            </p:custDataLst>
          </p:nvPr>
        </p:nvPicPr>
        <p:blipFill>
          <a:blip r:embed="rId2"/>
          <a:stretch>
            <a:fillRect/>
          </a:stretch>
        </p:blipFill>
        <p:spPr>
          <a:xfrm>
            <a:off x="767080" y="1317625"/>
            <a:ext cx="5856605" cy="2339340"/>
          </a:xfrm>
          <a:prstGeom prst="rect">
            <a:avLst/>
          </a:prstGeom>
        </p:spPr>
      </p:pic>
      <p:sp>
        <p:nvSpPr>
          <p:cNvPr id="29" name="矩形 28"/>
          <p:cNvSpPr/>
          <p:nvPr>
            <p:custDataLst>
              <p:tags r:id="rId3"/>
            </p:custDataLst>
          </p:nvPr>
        </p:nvSpPr>
        <p:spPr>
          <a:xfrm>
            <a:off x="6815455" y="1276985"/>
            <a:ext cx="4432300" cy="5096510"/>
          </a:xfrm>
          <a:prstGeom prst="rect">
            <a:avLst/>
          </a:prstGeom>
          <a:noFill/>
          <a:ln w="12700" cap="flat" cmpd="sng" algn="ctr">
            <a:noFill/>
            <a:prstDash val="solid"/>
            <a:miter lim="800000"/>
          </a:ln>
          <a:effectLst/>
        </p:spPr>
        <p:txBody>
          <a:bodyPr anchor="ctr"/>
          <a:p>
            <a:pPr marL="0" marR="0" lvl="0" indent="0" defTabSz="914400" eaLnBrk="1" fontAlgn="auto" latinLnBrk="0" hangingPunct="1">
              <a:lnSpc>
                <a:spcPct val="100000"/>
              </a:lnSpc>
              <a:spcBef>
                <a:spcPts val="0"/>
              </a:spcBef>
              <a:spcAft>
                <a:spcPts val="600"/>
              </a:spcAft>
              <a:buClrTx/>
              <a:buSzTx/>
              <a:buFontTx/>
              <a:buNone/>
              <a:defRPr/>
            </a:pPr>
            <a:r>
              <a:rPr kumimoji="0" lang="en-US" altLang="zh-CN" b="1" i="0" u="none" strike="noStrike" kern="0" cap="none" spc="0" normalizeH="0" baseline="0" noProof="0" dirty="0">
                <a:ln>
                  <a:noFill/>
                </a:ln>
                <a:solidFill>
                  <a:schemeClr val="accent1">
                    <a:lumMod val="60000"/>
                    <a:lumOff val="40000"/>
                  </a:schemeClr>
                </a:solidFill>
                <a:effectLst/>
                <a:uLnTx/>
                <a:uFillTx/>
                <a:latin typeface="等线" panose="02010600030101010101" charset="-122"/>
                <a:ea typeface="等线" panose="02010600030101010101" charset="-122"/>
              </a:rPr>
              <a:t> </a:t>
            </a:r>
            <a:r>
              <a:rPr kumimoji="0" lang="zh-CN" altLang="en-US" b="1" i="0" u="none" strike="noStrike" kern="0" cap="none" spc="0" normalizeH="0" baseline="0" noProof="0" dirty="0">
                <a:ln>
                  <a:noFill/>
                </a:ln>
                <a:solidFill>
                  <a:schemeClr val="accent1">
                    <a:lumMod val="60000"/>
                    <a:lumOff val="40000"/>
                  </a:schemeClr>
                </a:solidFill>
                <a:effectLst/>
                <a:uLnTx/>
                <a:uFillTx/>
                <a:latin typeface="等线" panose="02010600030101010101" charset="-122"/>
                <a:ea typeface="等线" panose="02010600030101010101" charset="-122"/>
              </a:rPr>
              <a:t>点检管理</a:t>
            </a:r>
            <a:endParaRPr kumimoji="0" lang="zh-CN" altLang="en-US" b="1" i="0" u="none" strike="noStrike" kern="0" cap="none" spc="0" normalizeH="0" baseline="0" noProof="0" dirty="0">
              <a:ln>
                <a:noFill/>
              </a:ln>
              <a:solidFill>
                <a:schemeClr val="accent1">
                  <a:lumMod val="60000"/>
                  <a:lumOff val="40000"/>
                </a:schemeClr>
              </a:solidFill>
              <a:effectLst/>
              <a:uLnTx/>
              <a:uFillTx/>
              <a:latin typeface="等线" panose="02010600030101010101" charset="-122"/>
              <a:ea typeface="等线" panose="02010600030101010101" charset="-122"/>
            </a:endParaRPr>
          </a:p>
          <a:p>
            <a:pPr marL="285750" marR="0" lvl="0" indent="-285750" defTabSz="914400" eaLnBrk="1" fontAlgn="auto" latinLnBrk="0" hangingPunct="1">
              <a:lnSpc>
                <a:spcPct val="100000"/>
              </a:lnSpc>
              <a:spcBef>
                <a:spcPts val="0"/>
              </a:spcBef>
              <a:spcAft>
                <a:spcPts val="600"/>
              </a:spcAft>
              <a:buClrTx/>
              <a:buSzTx/>
              <a:buFont typeface="Wingdings" panose="05000000000000000000" charset="0"/>
              <a:buChar char="l"/>
              <a:defRPr/>
            </a:pPr>
            <a:r>
              <a:rPr kumimoji="0" lang="zh-CN" altLang="en-US" sz="1400" i="0" u="none" strike="noStrike" kern="0" cap="none" spc="0" normalizeH="0" baseline="0" noProof="0" dirty="0">
                <a:ln>
                  <a:noFill/>
                </a:ln>
                <a:solidFill>
                  <a:schemeClr val="tx1"/>
                </a:solidFill>
                <a:effectLst/>
                <a:uLnTx/>
                <a:uFillTx/>
                <a:latin typeface="微软雅黑 Light" panose="020B0502040204020203" charset="-122"/>
                <a:ea typeface="微软雅黑 Light" panose="020B0502040204020203" charset="-122"/>
              </a:rPr>
              <a:t>手动点检：主要处理跑冒滴漏和无法通讯的设备数据</a:t>
            </a:r>
            <a:endParaRPr kumimoji="0" lang="zh-CN" altLang="en-US" sz="1400" i="0" u="none" strike="noStrike" kern="0" cap="none" spc="0" normalizeH="0" baseline="0" noProof="0" dirty="0">
              <a:ln>
                <a:noFill/>
              </a:ln>
              <a:solidFill>
                <a:schemeClr val="tx1"/>
              </a:solidFill>
              <a:effectLst/>
              <a:uLnTx/>
              <a:uFillTx/>
              <a:latin typeface="微软雅黑 Light" panose="020B0502040204020203" charset="-122"/>
              <a:ea typeface="微软雅黑 Light" panose="020B0502040204020203" charset="-122"/>
            </a:endParaRPr>
          </a:p>
          <a:p>
            <a:pPr marL="285750" marR="0" lvl="0" indent="-285750" defTabSz="914400" eaLnBrk="1" fontAlgn="auto" latinLnBrk="0" hangingPunct="1">
              <a:lnSpc>
                <a:spcPct val="100000"/>
              </a:lnSpc>
              <a:spcBef>
                <a:spcPts val="0"/>
              </a:spcBef>
              <a:spcAft>
                <a:spcPts val="600"/>
              </a:spcAft>
              <a:buClrTx/>
              <a:buSzTx/>
              <a:buFont typeface="Wingdings" panose="05000000000000000000" charset="0"/>
              <a:buChar char="l"/>
              <a:defRPr/>
            </a:pPr>
            <a:r>
              <a:rPr kumimoji="0" lang="zh-CN" altLang="en-US" sz="1400" i="0" u="none" strike="noStrike" kern="0" cap="none" spc="0" normalizeH="0" baseline="0" noProof="0" dirty="0">
                <a:ln>
                  <a:noFill/>
                </a:ln>
                <a:solidFill>
                  <a:schemeClr val="tx1"/>
                </a:solidFill>
                <a:effectLst/>
                <a:uLnTx/>
                <a:uFillTx/>
                <a:latin typeface="微软雅黑 Light" panose="020B0502040204020203" charset="-122"/>
                <a:ea typeface="微软雅黑 Light" panose="020B0502040204020203" charset="-122"/>
              </a:rPr>
              <a:t>自动点检：通过在线获取设备数据，自动生成点检报表</a:t>
            </a:r>
            <a:endParaRPr kumimoji="0" lang="zh-CN" altLang="en-US" sz="1400" i="0" u="none" strike="noStrike" kern="0" cap="none" spc="0" normalizeH="0" baseline="0" noProof="0" dirty="0">
              <a:ln>
                <a:noFill/>
              </a:ln>
              <a:solidFill>
                <a:schemeClr val="tx1"/>
              </a:solidFill>
              <a:effectLst/>
              <a:uLnTx/>
              <a:uFillTx/>
              <a:latin typeface="微软雅黑 Light" panose="020B0502040204020203" charset="-122"/>
              <a:ea typeface="微软雅黑 Light" panose="020B0502040204020203" charset="-122"/>
            </a:endParaRPr>
          </a:p>
          <a:p>
            <a:pPr marL="0" marR="0" lvl="0" indent="0" defTabSz="914400" eaLnBrk="1" fontAlgn="auto" latinLnBrk="0" hangingPunct="1">
              <a:lnSpc>
                <a:spcPct val="100000"/>
              </a:lnSpc>
              <a:spcBef>
                <a:spcPts val="0"/>
              </a:spcBef>
              <a:spcAft>
                <a:spcPts val="600"/>
              </a:spcAft>
              <a:buClrTx/>
              <a:buSzTx/>
              <a:buFontTx/>
              <a:buNone/>
              <a:defRPr/>
            </a:pPr>
            <a:endParaRPr kumimoji="0" lang="zh-CN" altLang="en-US" b="1" i="0" u="none" strike="noStrike" kern="0" cap="none" spc="0" normalizeH="0" baseline="0" noProof="0" dirty="0">
              <a:ln>
                <a:noFill/>
              </a:ln>
              <a:solidFill>
                <a:schemeClr val="accent1">
                  <a:lumMod val="60000"/>
                  <a:lumOff val="40000"/>
                </a:schemeClr>
              </a:solidFill>
              <a:effectLst/>
              <a:uLnTx/>
              <a:uFillTx/>
              <a:latin typeface="等线" panose="02010600030101010101" charset="-122"/>
              <a:ea typeface="等线" panose="02010600030101010101" charset="-122"/>
            </a:endParaRPr>
          </a:p>
          <a:p>
            <a:pPr marL="0" marR="0" lvl="0" indent="0" defTabSz="914400" eaLnBrk="1" fontAlgn="auto" latinLnBrk="0" hangingPunct="1">
              <a:lnSpc>
                <a:spcPct val="100000"/>
              </a:lnSpc>
              <a:spcBef>
                <a:spcPts val="0"/>
              </a:spcBef>
              <a:spcAft>
                <a:spcPts val="600"/>
              </a:spcAft>
              <a:buClrTx/>
              <a:buSzTx/>
              <a:buFontTx/>
              <a:buNone/>
              <a:defRPr/>
            </a:pPr>
            <a:endParaRPr kumimoji="0" lang="zh-CN" altLang="en-US" b="1" i="0" u="none" strike="noStrike" kern="0" cap="none" spc="0" normalizeH="0" baseline="0" noProof="0" dirty="0">
              <a:ln>
                <a:noFill/>
              </a:ln>
              <a:solidFill>
                <a:schemeClr val="accent1">
                  <a:lumMod val="60000"/>
                  <a:lumOff val="40000"/>
                </a:schemeClr>
              </a:solidFill>
              <a:effectLst/>
              <a:uLnTx/>
              <a:uFillTx/>
              <a:latin typeface="等线" panose="02010600030101010101" charset="-122"/>
              <a:ea typeface="等线" panose="02010600030101010101" charset="-122"/>
            </a:endParaRPr>
          </a:p>
          <a:p>
            <a:pPr marL="0" marR="0" lvl="0" indent="0" defTabSz="914400" eaLnBrk="1" fontAlgn="auto" latinLnBrk="0" hangingPunct="1">
              <a:lnSpc>
                <a:spcPct val="100000"/>
              </a:lnSpc>
              <a:spcBef>
                <a:spcPts val="0"/>
              </a:spcBef>
              <a:spcAft>
                <a:spcPts val="600"/>
              </a:spcAft>
              <a:buClrTx/>
              <a:buSzTx/>
              <a:buFontTx/>
              <a:buNone/>
              <a:defRPr/>
            </a:pPr>
            <a:r>
              <a:rPr kumimoji="0" lang="zh-CN" altLang="en-US" b="1" i="0" u="none" strike="noStrike" kern="0" cap="none" spc="0" normalizeH="0" baseline="0" noProof="0" dirty="0">
                <a:ln>
                  <a:noFill/>
                </a:ln>
                <a:solidFill>
                  <a:schemeClr val="accent1">
                    <a:lumMod val="60000"/>
                    <a:lumOff val="40000"/>
                  </a:schemeClr>
                </a:solidFill>
                <a:effectLst/>
                <a:uLnTx/>
                <a:uFillTx/>
                <a:latin typeface="等线" panose="02010600030101010101" charset="-122"/>
                <a:ea typeface="等线" panose="02010600030101010101" charset="-122"/>
              </a:rPr>
              <a:t>点检功能</a:t>
            </a:r>
            <a:endParaRPr kumimoji="0" lang="en-US" altLang="zh-CN" b="1" i="0" u="none" strike="noStrike" kern="0" cap="none" spc="0" normalizeH="0" baseline="0" noProof="0" dirty="0">
              <a:ln>
                <a:noFill/>
              </a:ln>
              <a:solidFill>
                <a:schemeClr val="accent1">
                  <a:lumMod val="60000"/>
                  <a:lumOff val="40000"/>
                </a:schemeClr>
              </a:solidFill>
              <a:effectLst/>
              <a:uLnTx/>
              <a:uFillTx/>
              <a:latin typeface="等线" panose="02010600030101010101" charset="-122"/>
              <a:ea typeface="等线" panose="02010600030101010101" charset="-122"/>
            </a:endParaRPr>
          </a:p>
          <a:p>
            <a:pPr marR="0" lvl="0" indent="0" defTabSz="914400" eaLnBrk="1" fontAlgn="auto" latinLnBrk="0" hangingPunct="1">
              <a:lnSpc>
                <a:spcPct val="140000"/>
              </a:lnSpc>
              <a:spcBef>
                <a:spcPts val="0"/>
              </a:spcBef>
              <a:spcAft>
                <a:spcPts val="600"/>
              </a:spcAft>
              <a:buClrTx/>
              <a:buSzTx/>
              <a:buFont typeface="Wingdings" panose="05000000000000000000" charset="0"/>
              <a:buChar char="l"/>
              <a:defRPr/>
            </a:pPr>
            <a:r>
              <a:rPr lang="en-US" altLang="zh-CN" sz="1400" dirty="0">
                <a:latin typeface="微软雅黑 Light" panose="020B0502040204020203" charset="-122"/>
                <a:ea typeface="微软雅黑 Light" panose="020B0502040204020203" charset="-122"/>
                <a:cs typeface="微软雅黑 Light" panose="020B0502040204020203" charset="-122"/>
                <a:sym typeface="+mn-ea"/>
              </a:rPr>
              <a:t>  </a:t>
            </a:r>
            <a:r>
              <a:rPr lang="zh-CN" altLang="en-US" sz="1400" dirty="0">
                <a:latin typeface="微软雅黑 Light" panose="020B0502040204020203" charset="-122"/>
                <a:ea typeface="微软雅黑 Light" panose="020B0502040204020203" charset="-122"/>
                <a:cs typeface="微软雅黑 Light" panose="020B0502040204020203" charset="-122"/>
                <a:sym typeface="+mn-ea"/>
              </a:rPr>
              <a:t>点检规范：规范定义点检事项，点检作业指导要求；</a:t>
            </a:r>
            <a:endParaRPr lang="zh-CN" altLang="en-US" sz="1400" dirty="0">
              <a:latin typeface="微软雅黑 Light" panose="020B0502040204020203" charset="-122"/>
              <a:ea typeface="微软雅黑 Light" panose="020B0502040204020203" charset="-122"/>
              <a:cs typeface="微软雅黑 Light" panose="020B0502040204020203" charset="-122"/>
              <a:sym typeface="+mn-ea"/>
            </a:endParaRPr>
          </a:p>
          <a:p>
            <a:pPr marR="0" lvl="0" indent="0" defTabSz="914400" eaLnBrk="1" fontAlgn="auto" latinLnBrk="0" hangingPunct="1">
              <a:lnSpc>
                <a:spcPct val="140000"/>
              </a:lnSpc>
              <a:spcBef>
                <a:spcPts val="0"/>
              </a:spcBef>
              <a:spcAft>
                <a:spcPts val="600"/>
              </a:spcAft>
              <a:buClrTx/>
              <a:buSzTx/>
              <a:buFont typeface="Wingdings" panose="05000000000000000000" charset="0"/>
              <a:buChar char="l"/>
              <a:defRPr/>
            </a:pPr>
            <a:r>
              <a:rPr lang="en-US" altLang="zh-CN" sz="1400" dirty="0">
                <a:latin typeface="微软雅黑 Light" panose="020B0502040204020203" charset="-122"/>
                <a:ea typeface="微软雅黑 Light" panose="020B0502040204020203" charset="-122"/>
                <a:cs typeface="微软雅黑 Light" panose="020B0502040204020203" charset="-122"/>
                <a:sym typeface="+mn-ea"/>
              </a:rPr>
              <a:t>  </a:t>
            </a:r>
            <a:r>
              <a:rPr lang="zh-CN" sz="1400" dirty="0">
                <a:latin typeface="微软雅黑 Light" panose="020B0502040204020203" charset="-122"/>
                <a:ea typeface="微软雅黑 Light" panose="020B0502040204020203" charset="-122"/>
                <a:cs typeface="微软雅黑 Light" panose="020B0502040204020203" charset="-122"/>
                <a:sym typeface="+mn-ea"/>
              </a:rPr>
              <a:t>点检点位：点检位置说明，点检设备绑定</a:t>
            </a:r>
            <a:r>
              <a:rPr lang="zh-CN" altLang="en-US" sz="1400" dirty="0">
                <a:latin typeface="微软雅黑 Light" panose="020B0502040204020203" charset="-122"/>
                <a:ea typeface="微软雅黑 Light" panose="020B0502040204020203" charset="-122"/>
                <a:cs typeface="微软雅黑 Light" panose="020B0502040204020203" charset="-122"/>
                <a:sym typeface="+mn-ea"/>
              </a:rPr>
              <a:t>；</a:t>
            </a:r>
            <a:endParaRPr lang="zh-CN" altLang="en-US" sz="1400" dirty="0">
              <a:latin typeface="微软雅黑 Light" panose="020B0502040204020203" charset="-122"/>
              <a:ea typeface="微软雅黑 Light" panose="020B0502040204020203" charset="-122"/>
              <a:cs typeface="微软雅黑 Light" panose="020B0502040204020203" charset="-122"/>
              <a:sym typeface="+mn-ea"/>
            </a:endParaRPr>
          </a:p>
          <a:p>
            <a:pPr marR="0" lvl="0" indent="0" defTabSz="914400" eaLnBrk="1" fontAlgn="auto" latinLnBrk="0" hangingPunct="1">
              <a:lnSpc>
                <a:spcPct val="140000"/>
              </a:lnSpc>
              <a:spcBef>
                <a:spcPts val="0"/>
              </a:spcBef>
              <a:spcAft>
                <a:spcPts val="600"/>
              </a:spcAft>
              <a:buClrTx/>
              <a:buSzTx/>
              <a:buFont typeface="Wingdings" panose="05000000000000000000" charset="0"/>
              <a:buChar char="l"/>
              <a:defRPr/>
            </a:pPr>
            <a:r>
              <a:rPr lang="en-US" altLang="zh-CN" sz="1400" dirty="0">
                <a:latin typeface="微软雅黑 Light" panose="020B0502040204020203" charset="-122"/>
                <a:ea typeface="微软雅黑 Light" panose="020B0502040204020203" charset="-122"/>
                <a:cs typeface="微软雅黑 Light" panose="020B0502040204020203" charset="-122"/>
                <a:sym typeface="+mn-ea"/>
              </a:rPr>
              <a:t>  </a:t>
            </a:r>
            <a:r>
              <a:rPr lang="zh-CN" altLang="en-US" sz="1400" dirty="0">
                <a:latin typeface="微软雅黑 Light" panose="020B0502040204020203" charset="-122"/>
                <a:ea typeface="微软雅黑 Light" panose="020B0502040204020203" charset="-122"/>
                <a:cs typeface="微软雅黑 Light" panose="020B0502040204020203" charset="-122"/>
                <a:sym typeface="+mn-ea"/>
              </a:rPr>
              <a:t>点检计划：计划建立点检工作，可自动生产工作表；</a:t>
            </a:r>
            <a:endParaRPr lang="zh-CN" altLang="en-US" sz="1400" dirty="0">
              <a:latin typeface="微软雅黑 Light" panose="020B0502040204020203" charset="-122"/>
              <a:ea typeface="微软雅黑 Light" panose="020B0502040204020203" charset="-122"/>
              <a:cs typeface="微软雅黑 Light" panose="020B0502040204020203" charset="-122"/>
              <a:sym typeface="+mn-ea"/>
            </a:endParaRPr>
          </a:p>
          <a:p>
            <a:pPr marR="0" lvl="0" indent="0" defTabSz="914400" eaLnBrk="1" fontAlgn="auto" latinLnBrk="0" hangingPunct="1">
              <a:lnSpc>
                <a:spcPct val="140000"/>
              </a:lnSpc>
              <a:spcBef>
                <a:spcPts val="0"/>
              </a:spcBef>
              <a:spcAft>
                <a:spcPts val="600"/>
              </a:spcAft>
              <a:buClrTx/>
              <a:buSzTx/>
              <a:buFont typeface="Wingdings" panose="05000000000000000000" charset="0"/>
              <a:buChar char="l"/>
              <a:defRPr/>
            </a:pPr>
            <a:r>
              <a:rPr lang="en-US" altLang="zh-CN" sz="1400" dirty="0">
                <a:latin typeface="微软雅黑 Light" panose="020B0502040204020203" charset="-122"/>
                <a:ea typeface="微软雅黑 Light" panose="020B0502040204020203" charset="-122"/>
                <a:cs typeface="微软雅黑 Light" panose="020B0502040204020203" charset="-122"/>
                <a:sym typeface="+mn-ea"/>
              </a:rPr>
              <a:t>  </a:t>
            </a:r>
            <a:r>
              <a:rPr lang="zh-CN" altLang="en-US" sz="1400" dirty="0">
                <a:latin typeface="微软雅黑 Light" panose="020B0502040204020203" charset="-122"/>
                <a:ea typeface="微软雅黑 Light" panose="020B0502040204020203" charset="-122"/>
                <a:cs typeface="微软雅黑 Light" panose="020B0502040204020203" charset="-122"/>
                <a:sym typeface="+mn-ea"/>
              </a:rPr>
              <a:t>线路规范：规范点检过程的线路要求；</a:t>
            </a:r>
            <a:endParaRPr lang="zh-CN" altLang="en-US" sz="1400" dirty="0">
              <a:latin typeface="微软雅黑 Light" panose="020B0502040204020203" charset="-122"/>
              <a:ea typeface="微软雅黑 Light" panose="020B0502040204020203" charset="-122"/>
              <a:cs typeface="微软雅黑 Light" panose="020B0502040204020203" charset="-122"/>
              <a:sym typeface="+mn-ea"/>
            </a:endParaRPr>
          </a:p>
          <a:p>
            <a:pPr marR="0" lvl="0" indent="0" defTabSz="914400" eaLnBrk="1" fontAlgn="auto" latinLnBrk="0" hangingPunct="1">
              <a:lnSpc>
                <a:spcPct val="140000"/>
              </a:lnSpc>
              <a:spcBef>
                <a:spcPts val="0"/>
              </a:spcBef>
              <a:spcAft>
                <a:spcPts val="600"/>
              </a:spcAft>
              <a:buClrTx/>
              <a:buSzTx/>
              <a:buFont typeface="Wingdings" panose="05000000000000000000" charset="0"/>
              <a:buChar char="l"/>
              <a:defRPr/>
            </a:pPr>
            <a:r>
              <a:rPr lang="en-US" altLang="zh-CN" sz="1400" dirty="0">
                <a:latin typeface="微软雅黑 Light" panose="020B0502040204020203" charset="-122"/>
                <a:ea typeface="微软雅黑 Light" panose="020B0502040204020203" charset="-122"/>
                <a:cs typeface="微软雅黑 Light" panose="020B0502040204020203" charset="-122"/>
                <a:sym typeface="+mn-ea"/>
              </a:rPr>
              <a:t>  </a:t>
            </a:r>
            <a:r>
              <a:rPr lang="zh-CN" altLang="en-US" sz="1400" dirty="0">
                <a:latin typeface="微软雅黑 Light" panose="020B0502040204020203" charset="-122"/>
                <a:ea typeface="微软雅黑 Light" panose="020B0502040204020203" charset="-122"/>
                <a:cs typeface="微软雅黑 Light" panose="020B0502040204020203" charset="-122"/>
                <a:sym typeface="+mn-ea"/>
              </a:rPr>
              <a:t>点检日历：通过日历形式快速了解点检任务信息；</a:t>
            </a:r>
            <a:endParaRPr lang="zh-CN" altLang="en-US" sz="1400" dirty="0">
              <a:latin typeface="微软雅黑 Light" panose="020B0502040204020203" charset="-122"/>
              <a:ea typeface="微软雅黑 Light" panose="020B0502040204020203" charset="-122"/>
              <a:cs typeface="微软雅黑 Light" panose="020B0502040204020203" charset="-122"/>
              <a:sym typeface="+mn-ea"/>
            </a:endParaRPr>
          </a:p>
          <a:p>
            <a:pPr marR="0" lvl="0" indent="0" defTabSz="914400" eaLnBrk="1" fontAlgn="auto" latinLnBrk="0" hangingPunct="1">
              <a:lnSpc>
                <a:spcPct val="140000"/>
              </a:lnSpc>
              <a:spcBef>
                <a:spcPts val="0"/>
              </a:spcBef>
              <a:spcAft>
                <a:spcPts val="600"/>
              </a:spcAft>
              <a:buClrTx/>
              <a:buSzTx/>
              <a:buFont typeface="Wingdings" panose="05000000000000000000" charset="0"/>
              <a:buChar char="l"/>
              <a:defRPr/>
            </a:pPr>
            <a:r>
              <a:rPr lang="en-US" altLang="zh-CN" sz="1400" dirty="0">
                <a:latin typeface="微软雅黑 Light" panose="020B0502040204020203" charset="-122"/>
                <a:ea typeface="微软雅黑 Light" panose="020B0502040204020203" charset="-122"/>
                <a:cs typeface="微软雅黑 Light" panose="020B0502040204020203" charset="-122"/>
                <a:sym typeface="+mn-ea"/>
              </a:rPr>
              <a:t>  </a:t>
            </a:r>
            <a:r>
              <a:rPr lang="zh-CN" altLang="en-US" sz="1400" dirty="0">
                <a:latin typeface="微软雅黑 Light" panose="020B0502040204020203" charset="-122"/>
                <a:ea typeface="微软雅黑 Light" panose="020B0502040204020203" charset="-122"/>
                <a:cs typeface="微软雅黑 Light" panose="020B0502040204020203" charset="-122"/>
                <a:sym typeface="+mn-ea"/>
              </a:rPr>
              <a:t>点击记录：追溯查询点检记录详细信息</a:t>
            </a:r>
            <a:endParaRPr lang="en-US" altLang="zh-CN" sz="1400" dirty="0">
              <a:latin typeface="微软雅黑 Light" panose="020B0502040204020203" charset="-122"/>
              <a:ea typeface="微软雅黑 Light" panose="020B0502040204020203" charset="-122"/>
              <a:cs typeface="微软雅黑 Light" panose="020B0502040204020203" charset="-122"/>
              <a:sym typeface="+mn-ea"/>
            </a:endParaRPr>
          </a:p>
        </p:txBody>
      </p:sp>
      <p:pic>
        <p:nvPicPr>
          <p:cNvPr id="3" name="图片 2"/>
          <p:cNvPicPr>
            <a:picLocks noChangeAspect="1"/>
          </p:cNvPicPr>
          <p:nvPr>
            <p:custDataLst>
              <p:tags r:id="rId4"/>
            </p:custDataLst>
          </p:nvPr>
        </p:nvPicPr>
        <p:blipFill>
          <a:blip r:embed="rId5"/>
          <a:stretch>
            <a:fillRect/>
          </a:stretch>
        </p:blipFill>
        <p:spPr>
          <a:xfrm>
            <a:off x="767080" y="3861435"/>
            <a:ext cx="5859780" cy="2411730"/>
          </a:xfrm>
          <a:prstGeom prst="rect">
            <a:avLst/>
          </a:prstGeom>
        </p:spPr>
      </p:pic>
    </p:spTree>
    <p:custDataLst>
      <p:tags r:id="rId6"/>
    </p:custData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4"/>
          <p:cNvSpPr/>
          <p:nvPr/>
        </p:nvSpPr>
        <p:spPr>
          <a:xfrm>
            <a:off x="360000" y="360000"/>
            <a:ext cx="4052570" cy="695960"/>
          </a:xfrm>
          <a:prstGeom prst="roundRect">
            <a:avLst>
              <a:gd name="adj" fmla="val 0"/>
            </a:avLst>
          </a:prstGeom>
          <a:no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l">
              <a:lnSpc>
                <a:spcPct val="130000"/>
              </a:lnSpc>
              <a:buClrTx/>
              <a:buSzTx/>
              <a:buFontTx/>
            </a:pPr>
            <a:r>
              <a:rPr lang="zh-CN" altLang="en-US" sz="2800" b="1" dirty="0">
                <a:solidFill>
                  <a:schemeClr val="tx1"/>
                </a:solidFill>
                <a:latin typeface="Arial" panose="020B0604020202020204" pitchFamily="34" charset="0"/>
                <a:cs typeface="Arial" panose="020B0604020202020204" pitchFamily="34" charset="0"/>
                <a:sym typeface="+mn-lt"/>
              </a:rPr>
              <a:t>设备管理</a:t>
            </a:r>
            <a:r>
              <a:rPr lang="en-US" altLang="zh-CN" sz="2800" b="1" dirty="0">
                <a:solidFill>
                  <a:schemeClr val="tx1"/>
                </a:solidFill>
                <a:latin typeface="Arial" panose="020B0604020202020204" pitchFamily="34" charset="0"/>
                <a:cs typeface="Arial" panose="020B0604020202020204" pitchFamily="34" charset="0"/>
                <a:sym typeface="+mn-lt"/>
              </a:rPr>
              <a:t> -- </a:t>
            </a:r>
            <a:r>
              <a:rPr lang="zh-CN" altLang="en-US" sz="2400" b="1" dirty="0">
                <a:solidFill>
                  <a:srgbClr val="008BFF"/>
                </a:solidFill>
                <a:latin typeface="Arial" panose="020B0604020202020204" pitchFamily="34" charset="0"/>
                <a:cs typeface="Arial" panose="020B0604020202020204" pitchFamily="34" charset="0"/>
                <a:sym typeface="+mn-lt"/>
              </a:rPr>
              <a:t>保养管理</a:t>
            </a:r>
            <a:endParaRPr lang="zh-CN" altLang="en-US" sz="2400" b="1" dirty="0">
              <a:solidFill>
                <a:srgbClr val="008BFF"/>
              </a:solidFill>
              <a:latin typeface="Arial" panose="020B0604020202020204" pitchFamily="34" charset="0"/>
              <a:cs typeface="Arial" panose="020B0604020202020204" pitchFamily="34" charset="0"/>
              <a:sym typeface="+mn-lt"/>
            </a:endParaRPr>
          </a:p>
        </p:txBody>
      </p:sp>
      <p:pic>
        <p:nvPicPr>
          <p:cNvPr id="7" name="图片 6"/>
          <p:cNvPicPr/>
          <p:nvPr>
            <p:custDataLst>
              <p:tags r:id="rId1"/>
            </p:custDataLst>
          </p:nvPr>
        </p:nvPicPr>
        <p:blipFill>
          <a:blip r:embed="rId2"/>
          <a:srcRect/>
          <a:stretch>
            <a:fillRect/>
          </a:stretch>
        </p:blipFill>
        <p:spPr>
          <a:xfrm>
            <a:off x="911860" y="3872865"/>
            <a:ext cx="5451475" cy="2326640"/>
          </a:xfrm>
          <a:prstGeom prst="rect">
            <a:avLst/>
          </a:prstGeom>
        </p:spPr>
      </p:pic>
      <p:pic>
        <p:nvPicPr>
          <p:cNvPr id="4" name="图片 3"/>
          <p:cNvPicPr/>
          <p:nvPr>
            <p:custDataLst>
              <p:tags r:id="rId3"/>
            </p:custDataLst>
          </p:nvPr>
        </p:nvPicPr>
        <p:blipFill>
          <a:blip r:embed="rId4"/>
          <a:stretch>
            <a:fillRect/>
          </a:stretch>
        </p:blipFill>
        <p:spPr>
          <a:xfrm>
            <a:off x="911860" y="1196340"/>
            <a:ext cx="5450840" cy="2463800"/>
          </a:xfrm>
          <a:prstGeom prst="rect">
            <a:avLst/>
          </a:prstGeom>
        </p:spPr>
      </p:pic>
      <p:sp>
        <p:nvSpPr>
          <p:cNvPr id="29" name="矩形 28"/>
          <p:cNvSpPr/>
          <p:nvPr>
            <p:custDataLst>
              <p:tags r:id="rId5"/>
            </p:custDataLst>
          </p:nvPr>
        </p:nvSpPr>
        <p:spPr>
          <a:xfrm>
            <a:off x="6671945" y="1276985"/>
            <a:ext cx="4432300" cy="4704715"/>
          </a:xfrm>
          <a:prstGeom prst="rect">
            <a:avLst/>
          </a:prstGeom>
          <a:noFill/>
          <a:ln w="12700" cap="flat" cmpd="sng" algn="ctr">
            <a:noFill/>
            <a:prstDash val="solid"/>
            <a:miter lim="800000"/>
          </a:ln>
          <a:effectLst/>
        </p:spPr>
        <p:txBody>
          <a:bodyPr anchor="t" anchorCtr="0"/>
          <a:p>
            <a:pPr marL="0" marR="0" lvl="0" indent="0" defTabSz="914400" eaLnBrk="1" fontAlgn="auto" latinLnBrk="0" hangingPunct="1">
              <a:lnSpc>
                <a:spcPct val="100000"/>
              </a:lnSpc>
              <a:spcBef>
                <a:spcPts val="0"/>
              </a:spcBef>
              <a:spcAft>
                <a:spcPts val="600"/>
              </a:spcAft>
              <a:buClrTx/>
              <a:buSzTx/>
              <a:buFontTx/>
              <a:buNone/>
              <a:defRPr/>
            </a:pPr>
            <a:r>
              <a:rPr kumimoji="0" lang="zh-CN" altLang="en-US" b="1" i="0" u="none" strike="noStrike" kern="0" cap="none" spc="0" normalizeH="0" baseline="0" noProof="0" dirty="0">
                <a:ln>
                  <a:noFill/>
                </a:ln>
                <a:solidFill>
                  <a:schemeClr val="accent1">
                    <a:lumMod val="60000"/>
                    <a:lumOff val="40000"/>
                  </a:schemeClr>
                </a:solidFill>
                <a:effectLst/>
                <a:uLnTx/>
                <a:uFillTx/>
                <a:latin typeface="等线" panose="02010600030101010101" charset="-122"/>
                <a:ea typeface="等线" panose="02010600030101010101" charset="-122"/>
                <a:cs typeface="微软雅黑 Light" panose="020B0502040204020203" charset="-122"/>
              </a:rPr>
              <a:t>保养功能</a:t>
            </a:r>
            <a:endParaRPr kumimoji="0" lang="en-US" altLang="zh-CN" b="1" i="0" u="none" strike="noStrike" kern="0" cap="none" spc="0" normalizeH="0" baseline="0" noProof="0" dirty="0">
              <a:ln>
                <a:noFill/>
              </a:ln>
              <a:solidFill>
                <a:schemeClr val="accent1">
                  <a:lumMod val="60000"/>
                  <a:lumOff val="40000"/>
                </a:schemeClr>
              </a:solidFill>
              <a:effectLst/>
              <a:uLnTx/>
              <a:uFillTx/>
              <a:latin typeface="等线" panose="02010600030101010101" charset="-122"/>
              <a:ea typeface="等线" panose="02010600030101010101" charset="-122"/>
              <a:cs typeface="微软雅黑 Light" panose="020B0502040204020203" charset="-122"/>
            </a:endParaRPr>
          </a:p>
          <a:p>
            <a:pPr marR="0" lvl="0" indent="0" defTabSz="914400" eaLnBrk="1" fontAlgn="auto" latinLnBrk="0" hangingPunct="1">
              <a:lnSpc>
                <a:spcPct val="140000"/>
              </a:lnSpc>
              <a:spcBef>
                <a:spcPts val="0"/>
              </a:spcBef>
              <a:spcAft>
                <a:spcPts val="600"/>
              </a:spcAft>
              <a:buClrTx/>
              <a:buSzTx/>
              <a:buFont typeface="Wingdings" panose="05000000000000000000" charset="0"/>
              <a:buChar char="l"/>
              <a:defRPr/>
            </a:pPr>
            <a:r>
              <a:rPr lang="en-US" altLang="zh-CN" sz="1400" dirty="0">
                <a:latin typeface="微软雅黑 Light" panose="020B0502040204020203" charset="-122"/>
                <a:ea typeface="微软雅黑 Light" panose="020B0502040204020203" charset="-122"/>
                <a:cs typeface="微软雅黑 Light" panose="020B0502040204020203" charset="-122"/>
                <a:sym typeface="+mn-ea"/>
              </a:rPr>
              <a:t>  </a:t>
            </a:r>
            <a:r>
              <a:rPr lang="zh-CN" altLang="en-US" sz="1400" dirty="0">
                <a:latin typeface="微软雅黑 Light" panose="020B0502040204020203" charset="-122"/>
                <a:ea typeface="微软雅黑 Light" panose="020B0502040204020203" charset="-122"/>
                <a:cs typeface="微软雅黑 Light" panose="020B0502040204020203" charset="-122"/>
                <a:sym typeface="+mn-ea"/>
              </a:rPr>
              <a:t>保养规范</a:t>
            </a:r>
            <a:r>
              <a:rPr lang="zh-CN" altLang="en-US" sz="1400" dirty="0">
                <a:latin typeface="微软雅黑 Light" panose="020B0502040204020203" charset="-122"/>
                <a:ea typeface="微软雅黑 Light" panose="020B0502040204020203" charset="-122"/>
                <a:cs typeface="微软雅黑 Light" panose="020B0502040204020203" charset="-122"/>
                <a:sym typeface="+mn-ea"/>
              </a:rPr>
              <a:t>：规范定义保养事项，保养作业指导要求；</a:t>
            </a:r>
            <a:endParaRPr lang="zh-CN" altLang="en-US" sz="1400" dirty="0">
              <a:latin typeface="微软雅黑 Light" panose="020B0502040204020203" charset="-122"/>
              <a:ea typeface="微软雅黑 Light" panose="020B0502040204020203" charset="-122"/>
              <a:cs typeface="微软雅黑 Light" panose="020B0502040204020203" charset="-122"/>
              <a:sym typeface="+mn-ea"/>
            </a:endParaRPr>
          </a:p>
          <a:p>
            <a:pPr marR="0" lvl="0" indent="0" defTabSz="914400" eaLnBrk="1" fontAlgn="auto" latinLnBrk="0" hangingPunct="1">
              <a:lnSpc>
                <a:spcPct val="140000"/>
              </a:lnSpc>
              <a:spcBef>
                <a:spcPts val="0"/>
              </a:spcBef>
              <a:spcAft>
                <a:spcPts val="600"/>
              </a:spcAft>
              <a:buClrTx/>
              <a:buSzTx/>
              <a:buFont typeface="Wingdings" panose="05000000000000000000" charset="0"/>
              <a:buChar char="l"/>
              <a:defRPr/>
            </a:pPr>
            <a:r>
              <a:rPr lang="en-US" altLang="zh-CN" sz="1400" dirty="0">
                <a:latin typeface="微软雅黑 Light" panose="020B0502040204020203" charset="-122"/>
                <a:ea typeface="微软雅黑 Light" panose="020B0502040204020203" charset="-122"/>
                <a:cs typeface="微软雅黑 Light" panose="020B0502040204020203" charset="-122"/>
                <a:sym typeface="+mn-ea"/>
              </a:rPr>
              <a:t>  </a:t>
            </a:r>
            <a:r>
              <a:rPr lang="zh-CN" altLang="en-US" sz="1400" dirty="0">
                <a:latin typeface="微软雅黑 Light" panose="020B0502040204020203" charset="-122"/>
                <a:ea typeface="微软雅黑 Light" panose="020B0502040204020203" charset="-122"/>
                <a:cs typeface="微软雅黑 Light" panose="020B0502040204020203" charset="-122"/>
                <a:sym typeface="+mn-ea"/>
              </a:rPr>
              <a:t>保养计划</a:t>
            </a:r>
            <a:r>
              <a:rPr lang="zh-CN" sz="1400" dirty="0">
                <a:latin typeface="微软雅黑 Light" panose="020B0502040204020203" charset="-122"/>
                <a:ea typeface="微软雅黑 Light" panose="020B0502040204020203" charset="-122"/>
                <a:cs typeface="微软雅黑 Light" panose="020B0502040204020203" charset="-122"/>
                <a:sym typeface="+mn-ea"/>
              </a:rPr>
              <a:t>：</a:t>
            </a:r>
            <a:r>
              <a:rPr lang="zh-CN" altLang="en-US" sz="1400" dirty="0">
                <a:latin typeface="微软雅黑 Light" panose="020B0502040204020203" charset="-122"/>
                <a:ea typeface="微软雅黑 Light" panose="020B0502040204020203" charset="-122"/>
                <a:cs typeface="微软雅黑 Light" panose="020B0502040204020203" charset="-122"/>
                <a:sym typeface="+mn-ea"/>
              </a:rPr>
              <a:t>计划建立保养工作，可自动生产工作表</a:t>
            </a:r>
            <a:r>
              <a:rPr lang="zh-CN" altLang="en-US" sz="1400" dirty="0">
                <a:latin typeface="微软雅黑 Light" panose="020B0502040204020203" charset="-122"/>
                <a:ea typeface="微软雅黑 Light" panose="020B0502040204020203" charset="-122"/>
                <a:cs typeface="微软雅黑 Light" panose="020B0502040204020203" charset="-122"/>
                <a:sym typeface="+mn-ea"/>
              </a:rPr>
              <a:t>；</a:t>
            </a:r>
            <a:endParaRPr lang="zh-CN" altLang="en-US" sz="1400" dirty="0">
              <a:latin typeface="微软雅黑 Light" panose="020B0502040204020203" charset="-122"/>
              <a:ea typeface="微软雅黑 Light" panose="020B0502040204020203" charset="-122"/>
              <a:cs typeface="微软雅黑 Light" panose="020B0502040204020203" charset="-122"/>
              <a:sym typeface="+mn-ea"/>
            </a:endParaRPr>
          </a:p>
          <a:p>
            <a:pPr marR="0" lvl="0" indent="0" defTabSz="914400" eaLnBrk="1" fontAlgn="auto" latinLnBrk="0" hangingPunct="1">
              <a:lnSpc>
                <a:spcPct val="140000"/>
              </a:lnSpc>
              <a:spcBef>
                <a:spcPts val="0"/>
              </a:spcBef>
              <a:spcAft>
                <a:spcPts val="600"/>
              </a:spcAft>
              <a:buClrTx/>
              <a:buSzTx/>
              <a:buFont typeface="Wingdings" panose="05000000000000000000" charset="0"/>
              <a:buChar char="l"/>
              <a:defRPr/>
            </a:pPr>
            <a:r>
              <a:rPr lang="en-US" altLang="zh-CN" sz="1400" dirty="0">
                <a:latin typeface="微软雅黑 Light" panose="020B0502040204020203" charset="-122"/>
                <a:ea typeface="微软雅黑 Light" panose="020B0502040204020203" charset="-122"/>
                <a:cs typeface="微软雅黑 Light" panose="020B0502040204020203" charset="-122"/>
                <a:sym typeface="+mn-ea"/>
              </a:rPr>
              <a:t>  </a:t>
            </a:r>
            <a:r>
              <a:rPr lang="zh-CN" altLang="en-US" sz="1400" dirty="0">
                <a:latin typeface="微软雅黑 Light" panose="020B0502040204020203" charset="-122"/>
                <a:ea typeface="微软雅黑 Light" panose="020B0502040204020203" charset="-122"/>
                <a:cs typeface="微软雅黑 Light" panose="020B0502040204020203" charset="-122"/>
                <a:sym typeface="+mn-ea"/>
              </a:rPr>
              <a:t>保养日历：</a:t>
            </a:r>
            <a:r>
              <a:rPr lang="zh-CN" altLang="en-US" sz="1400" dirty="0">
                <a:latin typeface="微软雅黑 Light" panose="020B0502040204020203" charset="-122"/>
                <a:ea typeface="微软雅黑 Light" panose="020B0502040204020203" charset="-122"/>
                <a:cs typeface="微软雅黑 Light" panose="020B0502040204020203" charset="-122"/>
                <a:sym typeface="+mn-ea"/>
              </a:rPr>
              <a:t>通过日历形式快速了解保养任务信息</a:t>
            </a:r>
            <a:r>
              <a:rPr lang="zh-CN" altLang="en-US" sz="1400" dirty="0">
                <a:latin typeface="微软雅黑 Light" panose="020B0502040204020203" charset="-122"/>
                <a:ea typeface="微软雅黑 Light" panose="020B0502040204020203" charset="-122"/>
                <a:cs typeface="微软雅黑 Light" panose="020B0502040204020203" charset="-122"/>
                <a:sym typeface="+mn-ea"/>
              </a:rPr>
              <a:t>；</a:t>
            </a:r>
            <a:endParaRPr lang="zh-CN" altLang="en-US" sz="1400" dirty="0">
              <a:latin typeface="微软雅黑 Light" panose="020B0502040204020203" charset="-122"/>
              <a:ea typeface="微软雅黑 Light" panose="020B0502040204020203" charset="-122"/>
              <a:cs typeface="微软雅黑 Light" panose="020B0502040204020203" charset="-122"/>
              <a:sym typeface="+mn-ea"/>
            </a:endParaRPr>
          </a:p>
          <a:p>
            <a:pPr marR="0" lvl="0" indent="0" defTabSz="914400" eaLnBrk="1" fontAlgn="auto" latinLnBrk="0" hangingPunct="1">
              <a:lnSpc>
                <a:spcPct val="140000"/>
              </a:lnSpc>
              <a:spcBef>
                <a:spcPts val="0"/>
              </a:spcBef>
              <a:spcAft>
                <a:spcPts val="600"/>
              </a:spcAft>
              <a:buClrTx/>
              <a:buSzTx/>
              <a:buFont typeface="Wingdings" panose="05000000000000000000" charset="0"/>
              <a:buNone/>
              <a:defRPr/>
            </a:pPr>
            <a:endParaRPr lang="en-US" altLang="zh-CN" sz="1400" dirty="0">
              <a:latin typeface="微软雅黑 Light" panose="020B0502040204020203" charset="-122"/>
              <a:ea typeface="微软雅黑 Light" panose="020B0502040204020203" charset="-122"/>
              <a:cs typeface="微软雅黑 Light" panose="020B0502040204020203" charset="-122"/>
              <a:sym typeface="+mn-ea"/>
            </a:endParaRPr>
          </a:p>
          <a:p>
            <a:pPr marR="0" lvl="0" indent="0" defTabSz="914400" eaLnBrk="1" fontAlgn="auto" latinLnBrk="0" hangingPunct="1">
              <a:lnSpc>
                <a:spcPct val="140000"/>
              </a:lnSpc>
              <a:spcBef>
                <a:spcPts val="0"/>
              </a:spcBef>
              <a:spcAft>
                <a:spcPts val="600"/>
              </a:spcAft>
              <a:buClrTx/>
              <a:buSzTx/>
              <a:buFont typeface="Wingdings" panose="05000000000000000000" charset="0"/>
              <a:buNone/>
              <a:defRPr/>
            </a:pPr>
            <a:endParaRPr lang="en-US" altLang="zh-CN" sz="1400" dirty="0">
              <a:latin typeface="微软雅黑 Light" panose="020B0502040204020203" charset="-122"/>
              <a:ea typeface="微软雅黑 Light" panose="020B0502040204020203" charset="-122"/>
              <a:cs typeface="微软雅黑 Light" panose="020B0502040204020203" charset="-122"/>
              <a:sym typeface="+mn-ea"/>
            </a:endParaRPr>
          </a:p>
          <a:p>
            <a:pPr marR="0" lvl="0" indent="0" defTabSz="914400" eaLnBrk="1" fontAlgn="auto" latinLnBrk="0" hangingPunct="1">
              <a:lnSpc>
                <a:spcPct val="140000"/>
              </a:lnSpc>
              <a:spcBef>
                <a:spcPts val="0"/>
              </a:spcBef>
              <a:spcAft>
                <a:spcPts val="600"/>
              </a:spcAft>
              <a:buClrTx/>
              <a:buSzTx/>
              <a:buFont typeface="Wingdings" panose="05000000000000000000" charset="0"/>
              <a:buNone/>
              <a:defRPr/>
            </a:pPr>
            <a:endParaRPr lang="en-US" altLang="zh-CN" sz="1400" dirty="0">
              <a:latin typeface="微软雅黑 Light" panose="020B0502040204020203" charset="-122"/>
              <a:ea typeface="微软雅黑 Light" panose="020B0502040204020203" charset="-122"/>
              <a:cs typeface="微软雅黑 Light" panose="020B0502040204020203" charset="-122"/>
              <a:sym typeface="+mn-ea"/>
            </a:endParaRPr>
          </a:p>
          <a:p>
            <a:pPr marR="0" lvl="0" indent="0" defTabSz="914400" eaLnBrk="1" fontAlgn="auto" latinLnBrk="0" hangingPunct="1">
              <a:lnSpc>
                <a:spcPct val="140000"/>
              </a:lnSpc>
              <a:spcBef>
                <a:spcPts val="0"/>
              </a:spcBef>
              <a:spcAft>
                <a:spcPts val="600"/>
              </a:spcAft>
              <a:buClrTx/>
              <a:buSzTx/>
              <a:buFont typeface="Wingdings" panose="05000000000000000000" charset="0"/>
              <a:buNone/>
              <a:defRPr/>
            </a:pPr>
            <a:r>
              <a:rPr lang="zh-CN" altLang="en-US" b="1" dirty="0">
                <a:solidFill>
                  <a:schemeClr val="accent1">
                    <a:lumMod val="60000"/>
                    <a:lumOff val="40000"/>
                  </a:schemeClr>
                </a:solidFill>
                <a:latin typeface="等线" panose="02010600030101010101" charset="-122"/>
                <a:ea typeface="等线" panose="02010600030101010101" charset="-122"/>
                <a:cs typeface="微软雅黑 Light" panose="020B0502040204020203" charset="-122"/>
                <a:sym typeface="+mn-ea"/>
              </a:rPr>
              <a:t>保养工单</a:t>
            </a:r>
            <a:endParaRPr lang="zh-CN" altLang="en-US" b="1" dirty="0">
              <a:solidFill>
                <a:schemeClr val="accent1">
                  <a:lumMod val="60000"/>
                  <a:lumOff val="40000"/>
                </a:schemeClr>
              </a:solidFill>
              <a:latin typeface="等线" panose="02010600030101010101" charset="-122"/>
              <a:ea typeface="等线" panose="02010600030101010101" charset="-122"/>
              <a:cs typeface="微软雅黑 Light" panose="020B0502040204020203" charset="-122"/>
              <a:sym typeface="+mn-ea"/>
            </a:endParaRPr>
          </a:p>
          <a:p>
            <a:pPr marL="285750" marR="0" lvl="0" indent="-285750" defTabSz="914400" eaLnBrk="1" fontAlgn="auto" latinLnBrk="0" hangingPunct="1">
              <a:lnSpc>
                <a:spcPct val="140000"/>
              </a:lnSpc>
              <a:spcBef>
                <a:spcPts val="0"/>
              </a:spcBef>
              <a:spcAft>
                <a:spcPts val="600"/>
              </a:spcAft>
              <a:buClrTx/>
              <a:buSzTx/>
              <a:buFont typeface="Wingdings" panose="05000000000000000000" charset="0"/>
              <a:buChar char="l"/>
              <a:defRPr/>
            </a:pPr>
            <a:r>
              <a:rPr lang="zh-CN" altLang="en-US" sz="1400" dirty="0">
                <a:latin typeface="微软雅黑 Light" panose="020B0502040204020203" charset="-122"/>
                <a:ea typeface="微软雅黑 Light" panose="020B0502040204020203" charset="-122"/>
                <a:cs typeface="微软雅黑 Light" panose="020B0502040204020203" charset="-122"/>
                <a:sym typeface="+mn-ea"/>
              </a:rPr>
              <a:t>建立保养计划后，自动生成保养工单</a:t>
            </a:r>
            <a:endParaRPr lang="zh-CN" altLang="en-US" sz="1400" dirty="0">
              <a:latin typeface="微软雅黑 Light" panose="020B0502040204020203" charset="-122"/>
              <a:ea typeface="微软雅黑 Light" panose="020B0502040204020203" charset="-122"/>
              <a:cs typeface="微软雅黑 Light" panose="020B0502040204020203" charset="-122"/>
              <a:sym typeface="+mn-ea"/>
            </a:endParaRPr>
          </a:p>
          <a:p>
            <a:pPr marL="285750" marR="0" lvl="0" indent="-285750" defTabSz="914400" eaLnBrk="1" fontAlgn="auto" latinLnBrk="0" hangingPunct="1">
              <a:lnSpc>
                <a:spcPct val="140000"/>
              </a:lnSpc>
              <a:spcBef>
                <a:spcPts val="0"/>
              </a:spcBef>
              <a:spcAft>
                <a:spcPts val="600"/>
              </a:spcAft>
              <a:buClrTx/>
              <a:buSzTx/>
              <a:buFont typeface="Wingdings" panose="05000000000000000000" charset="0"/>
              <a:buChar char="l"/>
              <a:defRPr/>
            </a:pPr>
            <a:r>
              <a:rPr lang="zh-CN" altLang="en-US" sz="1400" dirty="0">
                <a:latin typeface="微软雅黑 Light" panose="020B0502040204020203" charset="-122"/>
                <a:ea typeface="微软雅黑 Light" panose="020B0502040204020203" charset="-122"/>
                <a:cs typeface="微软雅黑 Light" panose="020B0502040204020203" charset="-122"/>
                <a:sym typeface="+mn-ea"/>
              </a:rPr>
              <a:t>管理员指派工单，或者系统自动指派给维保人员</a:t>
            </a:r>
            <a:endParaRPr lang="zh-CN" altLang="en-US" sz="1400" dirty="0">
              <a:latin typeface="微软雅黑 Light" panose="020B0502040204020203" charset="-122"/>
              <a:ea typeface="微软雅黑 Light" panose="020B0502040204020203" charset="-122"/>
              <a:cs typeface="微软雅黑 Light" panose="020B0502040204020203" charset="-122"/>
              <a:sym typeface="+mn-ea"/>
            </a:endParaRPr>
          </a:p>
          <a:p>
            <a:pPr marL="285750" marR="0" lvl="0" indent="-285750" defTabSz="914400" eaLnBrk="1" fontAlgn="auto" latinLnBrk="0" hangingPunct="1">
              <a:lnSpc>
                <a:spcPct val="140000"/>
              </a:lnSpc>
              <a:spcBef>
                <a:spcPts val="0"/>
              </a:spcBef>
              <a:spcAft>
                <a:spcPts val="600"/>
              </a:spcAft>
              <a:buClrTx/>
              <a:buSzTx/>
              <a:buFont typeface="Wingdings" panose="05000000000000000000" charset="0"/>
              <a:buChar char="l"/>
              <a:defRPr/>
            </a:pPr>
            <a:r>
              <a:rPr lang="zh-CN" altLang="en-US" sz="1400" dirty="0">
                <a:latin typeface="微软雅黑 Light" panose="020B0502040204020203" charset="-122"/>
                <a:ea typeface="微软雅黑 Light" panose="020B0502040204020203" charset="-122"/>
                <a:cs typeface="微软雅黑 Light" panose="020B0502040204020203" charset="-122"/>
                <a:sym typeface="+mn-ea"/>
              </a:rPr>
              <a:t>维保人员接单处理并提交保养信息</a:t>
            </a:r>
            <a:endParaRPr lang="zh-CN" altLang="en-US" sz="1400" dirty="0">
              <a:latin typeface="微软雅黑 Light" panose="020B0502040204020203" charset="-122"/>
              <a:ea typeface="微软雅黑 Light" panose="020B0502040204020203" charset="-122"/>
              <a:cs typeface="微软雅黑 Light" panose="020B0502040204020203" charset="-122"/>
              <a:sym typeface="+mn-ea"/>
            </a:endParaRPr>
          </a:p>
          <a:p>
            <a:pPr marL="285750" marR="0" lvl="0" indent="-285750" defTabSz="914400" eaLnBrk="1" fontAlgn="auto" latinLnBrk="0" hangingPunct="1">
              <a:lnSpc>
                <a:spcPct val="140000"/>
              </a:lnSpc>
              <a:spcBef>
                <a:spcPts val="0"/>
              </a:spcBef>
              <a:spcAft>
                <a:spcPts val="600"/>
              </a:spcAft>
              <a:buClrTx/>
              <a:buSzTx/>
              <a:buFont typeface="Wingdings" panose="05000000000000000000" charset="0"/>
              <a:buChar char="l"/>
              <a:defRPr/>
            </a:pPr>
            <a:r>
              <a:rPr lang="zh-CN" altLang="en-US" sz="1400" dirty="0">
                <a:latin typeface="微软雅黑 Light" panose="020B0502040204020203" charset="-122"/>
                <a:ea typeface="微软雅黑 Light" panose="020B0502040204020203" charset="-122"/>
                <a:cs typeface="微软雅黑 Light" panose="020B0502040204020203" charset="-122"/>
                <a:sym typeface="+mn-ea"/>
              </a:rPr>
              <a:t>系统存档保养工单</a:t>
            </a:r>
            <a:endParaRPr lang="zh-CN" altLang="en-US" sz="1400" dirty="0">
              <a:latin typeface="微软雅黑 Light" panose="020B0502040204020203" charset="-122"/>
              <a:ea typeface="微软雅黑 Light" panose="020B0502040204020203" charset="-122"/>
              <a:cs typeface="微软雅黑 Light" panose="020B0502040204020203" charset="-122"/>
              <a:sym typeface="+mn-ea"/>
            </a:endParaRPr>
          </a:p>
        </p:txBody>
      </p:sp>
    </p:spTree>
    <p:custDataLst>
      <p:tags r:id="rId6"/>
    </p:custData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4"/>
          <p:cNvSpPr/>
          <p:nvPr/>
        </p:nvSpPr>
        <p:spPr>
          <a:xfrm>
            <a:off x="360000" y="360000"/>
            <a:ext cx="4052570" cy="695960"/>
          </a:xfrm>
          <a:prstGeom prst="roundRect">
            <a:avLst>
              <a:gd name="adj" fmla="val 0"/>
            </a:avLst>
          </a:prstGeom>
          <a:no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l">
              <a:lnSpc>
                <a:spcPct val="130000"/>
              </a:lnSpc>
              <a:buClrTx/>
              <a:buSzTx/>
              <a:buFontTx/>
            </a:pPr>
            <a:r>
              <a:rPr lang="zh-CN" altLang="en-US" sz="2800" b="1" dirty="0">
                <a:solidFill>
                  <a:schemeClr val="tx1"/>
                </a:solidFill>
                <a:latin typeface="Arial" panose="020B0604020202020204" pitchFamily="34" charset="0"/>
                <a:cs typeface="Arial" panose="020B0604020202020204" pitchFamily="34" charset="0"/>
                <a:sym typeface="+mn-lt"/>
              </a:rPr>
              <a:t>设备管理</a:t>
            </a:r>
            <a:r>
              <a:rPr lang="en-US" altLang="zh-CN" sz="2800" b="1" dirty="0">
                <a:solidFill>
                  <a:schemeClr val="tx1"/>
                </a:solidFill>
                <a:latin typeface="Arial" panose="020B0604020202020204" pitchFamily="34" charset="0"/>
                <a:cs typeface="Arial" panose="020B0604020202020204" pitchFamily="34" charset="0"/>
                <a:sym typeface="+mn-lt"/>
              </a:rPr>
              <a:t> -- </a:t>
            </a:r>
            <a:r>
              <a:rPr lang="zh-CN" altLang="en-US" sz="2400" b="1" dirty="0">
                <a:solidFill>
                  <a:srgbClr val="008BFF"/>
                </a:solidFill>
                <a:latin typeface="Arial" panose="020B0604020202020204" pitchFamily="34" charset="0"/>
                <a:cs typeface="Arial" panose="020B0604020202020204" pitchFamily="34" charset="0"/>
                <a:sym typeface="+mn-lt"/>
              </a:rPr>
              <a:t>备件</a:t>
            </a:r>
            <a:r>
              <a:rPr lang="en-US" altLang="zh-CN" sz="2400" b="1" dirty="0">
                <a:solidFill>
                  <a:srgbClr val="008BFF"/>
                </a:solidFill>
                <a:latin typeface="Arial" panose="020B0604020202020204" pitchFamily="34" charset="0"/>
                <a:cs typeface="Arial" panose="020B0604020202020204" pitchFamily="34" charset="0"/>
                <a:sym typeface="+mn-lt"/>
              </a:rPr>
              <a:t>管理</a:t>
            </a:r>
            <a:endParaRPr lang="en-US" altLang="zh-CN" sz="2400" b="1" dirty="0">
              <a:solidFill>
                <a:srgbClr val="008BFF"/>
              </a:solidFill>
              <a:latin typeface="Arial" panose="020B0604020202020204" pitchFamily="34" charset="0"/>
              <a:cs typeface="Arial" panose="020B0604020202020204" pitchFamily="34" charset="0"/>
              <a:sym typeface="+mn-lt"/>
            </a:endParaRPr>
          </a:p>
        </p:txBody>
      </p:sp>
      <p:pic>
        <p:nvPicPr>
          <p:cNvPr id="5" name="图片 4"/>
          <p:cNvPicPr/>
          <p:nvPr>
            <p:custDataLst>
              <p:tags r:id="rId1"/>
            </p:custDataLst>
          </p:nvPr>
        </p:nvPicPr>
        <p:blipFill>
          <a:blip r:embed="rId2"/>
          <a:stretch>
            <a:fillRect/>
          </a:stretch>
        </p:blipFill>
        <p:spPr>
          <a:xfrm>
            <a:off x="839470" y="1196340"/>
            <a:ext cx="5800725" cy="2406650"/>
          </a:xfrm>
          <a:prstGeom prst="rect">
            <a:avLst/>
          </a:prstGeom>
        </p:spPr>
      </p:pic>
      <p:pic>
        <p:nvPicPr>
          <p:cNvPr id="2" name="图片 1"/>
          <p:cNvPicPr>
            <a:picLocks noChangeAspect="1"/>
          </p:cNvPicPr>
          <p:nvPr>
            <p:custDataLst>
              <p:tags r:id="rId3"/>
            </p:custDataLst>
          </p:nvPr>
        </p:nvPicPr>
        <p:blipFill>
          <a:blip r:embed="rId4"/>
          <a:stretch>
            <a:fillRect/>
          </a:stretch>
        </p:blipFill>
        <p:spPr>
          <a:xfrm>
            <a:off x="839470" y="3788410"/>
            <a:ext cx="5800725" cy="2448560"/>
          </a:xfrm>
          <a:prstGeom prst="rect">
            <a:avLst/>
          </a:prstGeom>
        </p:spPr>
      </p:pic>
      <p:sp>
        <p:nvSpPr>
          <p:cNvPr id="29" name="矩形 28"/>
          <p:cNvSpPr/>
          <p:nvPr>
            <p:custDataLst>
              <p:tags r:id="rId5"/>
            </p:custDataLst>
          </p:nvPr>
        </p:nvSpPr>
        <p:spPr>
          <a:xfrm>
            <a:off x="6815455" y="1348740"/>
            <a:ext cx="4432300" cy="4323080"/>
          </a:xfrm>
          <a:prstGeom prst="rect">
            <a:avLst/>
          </a:prstGeom>
          <a:noFill/>
          <a:ln w="12700" cap="flat" cmpd="sng" algn="ctr">
            <a:noFill/>
            <a:prstDash val="solid"/>
            <a:miter lim="800000"/>
          </a:ln>
          <a:effectLst/>
        </p:spPr>
        <p:txBody>
          <a:bodyPr anchor="t" anchorCtr="0"/>
          <a:p>
            <a:pPr marL="0" marR="0" lvl="0" indent="0" defTabSz="914400" eaLnBrk="1" fontAlgn="auto" latinLnBrk="0" hangingPunct="1">
              <a:lnSpc>
                <a:spcPct val="100000"/>
              </a:lnSpc>
              <a:spcBef>
                <a:spcPts val="0"/>
              </a:spcBef>
              <a:spcAft>
                <a:spcPts val="600"/>
              </a:spcAft>
              <a:buClrTx/>
              <a:buSzTx/>
              <a:buFontTx/>
              <a:buNone/>
              <a:defRPr/>
            </a:pPr>
            <a:r>
              <a:rPr kumimoji="0" lang="zh-CN" altLang="en-US" b="1" i="0" u="none" strike="noStrike" kern="0" cap="none" spc="0" normalizeH="0" baseline="0" noProof="0" dirty="0">
                <a:ln>
                  <a:noFill/>
                </a:ln>
                <a:solidFill>
                  <a:schemeClr val="accent1">
                    <a:lumMod val="60000"/>
                    <a:lumOff val="40000"/>
                  </a:schemeClr>
                </a:solidFill>
                <a:effectLst/>
                <a:uLnTx/>
                <a:uFillTx/>
                <a:latin typeface="等线" panose="02010600030101010101" charset="-122"/>
                <a:ea typeface="等线" panose="02010600030101010101" charset="-122"/>
              </a:rPr>
              <a:t>备件管理功能</a:t>
            </a:r>
            <a:endParaRPr kumimoji="0" lang="en-US" altLang="zh-CN" b="1" i="0" u="none" strike="noStrike" kern="0" cap="none" spc="0" normalizeH="0" baseline="0" noProof="0" dirty="0">
              <a:ln>
                <a:noFill/>
              </a:ln>
              <a:solidFill>
                <a:schemeClr val="accent1">
                  <a:lumMod val="60000"/>
                  <a:lumOff val="40000"/>
                </a:schemeClr>
              </a:solidFill>
              <a:effectLst/>
              <a:uLnTx/>
              <a:uFillTx/>
              <a:latin typeface="等线" panose="02010600030101010101" charset="-122"/>
              <a:ea typeface="等线" panose="02010600030101010101" charset="-122"/>
            </a:endParaRPr>
          </a:p>
          <a:p>
            <a:pPr marR="0" lvl="0" indent="0" defTabSz="914400" eaLnBrk="1" fontAlgn="auto" latinLnBrk="0" hangingPunct="1">
              <a:lnSpc>
                <a:spcPct val="140000"/>
              </a:lnSpc>
              <a:spcBef>
                <a:spcPts val="0"/>
              </a:spcBef>
              <a:spcAft>
                <a:spcPts val="600"/>
              </a:spcAft>
              <a:buClrTx/>
              <a:buSzTx/>
              <a:buFont typeface="Wingdings" panose="05000000000000000000" charset="0"/>
              <a:buChar char="l"/>
              <a:defRPr/>
            </a:pPr>
            <a:r>
              <a:rPr lang="en-US" altLang="zh-CN" sz="1400" dirty="0">
                <a:latin typeface="微软雅黑 Light" panose="020B0502040204020203" charset="-122"/>
                <a:ea typeface="微软雅黑 Light" panose="020B0502040204020203" charset="-122"/>
                <a:cs typeface="微软雅黑 Light" panose="020B0502040204020203" charset="-122"/>
                <a:sym typeface="+mn-ea"/>
              </a:rPr>
              <a:t>  </a:t>
            </a:r>
            <a:r>
              <a:rPr lang="zh-CN" altLang="en-US" sz="1400" dirty="0">
                <a:latin typeface="微软雅黑 Light" panose="020B0502040204020203" charset="-122"/>
                <a:ea typeface="微软雅黑 Light" panose="020B0502040204020203" charset="-122"/>
                <a:cs typeface="微软雅黑 Light" panose="020B0502040204020203" charset="-122"/>
                <a:sym typeface="+mn-ea"/>
              </a:rPr>
              <a:t>备件编码：对每个备品信息进行编码，具有唯一性；</a:t>
            </a:r>
            <a:endParaRPr lang="zh-CN" altLang="en-US" sz="1400" dirty="0">
              <a:latin typeface="微软雅黑 Light" panose="020B0502040204020203" charset="-122"/>
              <a:ea typeface="微软雅黑 Light" panose="020B0502040204020203" charset="-122"/>
              <a:cs typeface="微软雅黑 Light" panose="020B0502040204020203" charset="-122"/>
              <a:sym typeface="+mn-ea"/>
            </a:endParaRPr>
          </a:p>
          <a:p>
            <a:pPr marR="0" lvl="0" indent="0" defTabSz="914400" eaLnBrk="1" fontAlgn="auto" latinLnBrk="0" hangingPunct="1">
              <a:lnSpc>
                <a:spcPct val="140000"/>
              </a:lnSpc>
              <a:spcBef>
                <a:spcPts val="0"/>
              </a:spcBef>
              <a:spcAft>
                <a:spcPts val="600"/>
              </a:spcAft>
              <a:buClrTx/>
              <a:buSzTx/>
              <a:buFont typeface="Wingdings" panose="05000000000000000000" charset="0"/>
              <a:buChar char="l"/>
              <a:defRPr/>
            </a:pPr>
            <a:r>
              <a:rPr lang="en-US" altLang="zh-CN" sz="1400" dirty="0">
                <a:latin typeface="微软雅黑 Light" panose="020B0502040204020203" charset="-122"/>
                <a:ea typeface="微软雅黑 Light" panose="020B0502040204020203" charset="-122"/>
                <a:cs typeface="微软雅黑 Light" panose="020B0502040204020203" charset="-122"/>
                <a:sym typeface="+mn-ea"/>
              </a:rPr>
              <a:t>  </a:t>
            </a:r>
            <a:r>
              <a:rPr lang="zh-CN" altLang="en-US" sz="1400" dirty="0">
                <a:latin typeface="微软雅黑 Light" panose="020B0502040204020203" charset="-122"/>
                <a:ea typeface="微软雅黑 Light" panose="020B0502040204020203" charset="-122"/>
                <a:cs typeface="微软雅黑 Light" panose="020B0502040204020203" charset="-122"/>
                <a:sym typeface="+mn-ea"/>
              </a:rPr>
              <a:t>备件台账</a:t>
            </a:r>
            <a:r>
              <a:rPr lang="zh-CN" sz="1400" dirty="0">
                <a:latin typeface="微软雅黑 Light" panose="020B0502040204020203" charset="-122"/>
                <a:ea typeface="微软雅黑 Light" panose="020B0502040204020203" charset="-122"/>
                <a:cs typeface="微软雅黑 Light" panose="020B0502040204020203" charset="-122"/>
                <a:sym typeface="+mn-ea"/>
              </a:rPr>
              <a:t>：统计每个备件的具体台账信息</a:t>
            </a:r>
            <a:r>
              <a:rPr lang="zh-CN" altLang="en-US" sz="1400" dirty="0">
                <a:latin typeface="微软雅黑 Light" panose="020B0502040204020203" charset="-122"/>
                <a:ea typeface="微软雅黑 Light" panose="020B0502040204020203" charset="-122"/>
                <a:cs typeface="微软雅黑 Light" panose="020B0502040204020203" charset="-122"/>
                <a:sym typeface="+mn-ea"/>
              </a:rPr>
              <a:t>；</a:t>
            </a:r>
            <a:endParaRPr lang="zh-CN" altLang="en-US" sz="1400" dirty="0">
              <a:latin typeface="微软雅黑 Light" panose="020B0502040204020203" charset="-122"/>
              <a:ea typeface="微软雅黑 Light" panose="020B0502040204020203" charset="-122"/>
              <a:cs typeface="微软雅黑 Light" panose="020B0502040204020203" charset="-122"/>
              <a:sym typeface="+mn-ea"/>
            </a:endParaRPr>
          </a:p>
          <a:p>
            <a:pPr marR="0" lvl="0" indent="0" defTabSz="914400" eaLnBrk="1" fontAlgn="auto" latinLnBrk="0" hangingPunct="1">
              <a:lnSpc>
                <a:spcPct val="140000"/>
              </a:lnSpc>
              <a:spcBef>
                <a:spcPts val="0"/>
              </a:spcBef>
              <a:spcAft>
                <a:spcPts val="600"/>
              </a:spcAft>
              <a:buClrTx/>
              <a:buSzTx/>
              <a:buFont typeface="Wingdings" panose="05000000000000000000" charset="0"/>
              <a:buChar char="l"/>
              <a:defRPr/>
            </a:pPr>
            <a:r>
              <a:rPr lang="en-US" altLang="zh-CN" sz="1400" dirty="0">
                <a:latin typeface="微软雅黑 Light" panose="020B0502040204020203" charset="-122"/>
                <a:ea typeface="微软雅黑 Light" panose="020B0502040204020203" charset="-122"/>
                <a:cs typeface="微软雅黑 Light" panose="020B0502040204020203" charset="-122"/>
                <a:sym typeface="+mn-ea"/>
              </a:rPr>
              <a:t>  </a:t>
            </a:r>
            <a:r>
              <a:rPr lang="zh-CN" altLang="en-US" sz="1400" dirty="0">
                <a:latin typeface="微软雅黑 Light" panose="020B0502040204020203" charset="-122"/>
                <a:ea typeface="微软雅黑 Light" panose="020B0502040204020203" charset="-122"/>
                <a:cs typeface="微软雅黑 Light" panose="020B0502040204020203" charset="-122"/>
                <a:sym typeface="+mn-ea"/>
              </a:rPr>
              <a:t>库存管理：针对备件的数量进行管控；</a:t>
            </a:r>
            <a:endParaRPr lang="zh-CN" altLang="en-US" sz="1400" dirty="0">
              <a:latin typeface="微软雅黑 Light" panose="020B0502040204020203" charset="-122"/>
              <a:ea typeface="微软雅黑 Light" panose="020B0502040204020203" charset="-122"/>
              <a:cs typeface="微软雅黑 Light" panose="020B0502040204020203" charset="-122"/>
              <a:sym typeface="+mn-ea"/>
            </a:endParaRPr>
          </a:p>
          <a:p>
            <a:pPr marR="0" lvl="0" indent="0" defTabSz="914400" eaLnBrk="1" fontAlgn="auto" latinLnBrk="0" hangingPunct="1">
              <a:lnSpc>
                <a:spcPct val="140000"/>
              </a:lnSpc>
              <a:spcBef>
                <a:spcPts val="0"/>
              </a:spcBef>
              <a:spcAft>
                <a:spcPts val="600"/>
              </a:spcAft>
              <a:buClrTx/>
              <a:buSzTx/>
              <a:buFont typeface="Wingdings" panose="05000000000000000000" charset="0"/>
              <a:buChar char="l"/>
              <a:defRPr/>
            </a:pPr>
            <a:r>
              <a:rPr lang="en-US" altLang="zh-CN" sz="1400" dirty="0">
                <a:latin typeface="微软雅黑 Light" panose="020B0502040204020203" charset="-122"/>
                <a:ea typeface="微软雅黑 Light" panose="020B0502040204020203" charset="-122"/>
                <a:cs typeface="微软雅黑 Light" panose="020B0502040204020203" charset="-122"/>
                <a:sym typeface="+mn-ea"/>
              </a:rPr>
              <a:t>  </a:t>
            </a:r>
            <a:r>
              <a:rPr lang="zh-CN" altLang="en-US" sz="1400" dirty="0">
                <a:latin typeface="微软雅黑 Light" panose="020B0502040204020203" charset="-122"/>
                <a:ea typeface="微软雅黑 Light" panose="020B0502040204020203" charset="-122"/>
                <a:cs typeface="微软雅黑 Light" panose="020B0502040204020203" charset="-122"/>
                <a:sym typeface="+mn-ea"/>
              </a:rPr>
              <a:t>备件盘点：盘点备件库存和使用信息；</a:t>
            </a:r>
            <a:endParaRPr lang="zh-CN" altLang="en-US" sz="1400" dirty="0">
              <a:latin typeface="微软雅黑 Light" panose="020B0502040204020203" charset="-122"/>
              <a:ea typeface="微软雅黑 Light" panose="020B0502040204020203" charset="-122"/>
              <a:cs typeface="微软雅黑 Light" panose="020B0502040204020203" charset="-122"/>
              <a:sym typeface="+mn-ea"/>
            </a:endParaRPr>
          </a:p>
          <a:p>
            <a:pPr marR="0" lvl="0" indent="0" defTabSz="914400" eaLnBrk="1" fontAlgn="auto" latinLnBrk="0" hangingPunct="1">
              <a:lnSpc>
                <a:spcPct val="140000"/>
              </a:lnSpc>
              <a:spcBef>
                <a:spcPts val="0"/>
              </a:spcBef>
              <a:spcAft>
                <a:spcPts val="600"/>
              </a:spcAft>
              <a:buClrTx/>
              <a:buSzTx/>
              <a:buFont typeface="Wingdings" panose="05000000000000000000" charset="0"/>
              <a:buChar char="l"/>
              <a:defRPr/>
            </a:pPr>
            <a:r>
              <a:rPr lang="en-US" altLang="zh-CN" sz="1400" dirty="0">
                <a:latin typeface="微软雅黑 Light" panose="020B0502040204020203" charset="-122"/>
                <a:ea typeface="微软雅黑 Light" panose="020B0502040204020203" charset="-122"/>
                <a:cs typeface="微软雅黑 Light" panose="020B0502040204020203" charset="-122"/>
                <a:sym typeface="+mn-ea"/>
              </a:rPr>
              <a:t>  </a:t>
            </a:r>
            <a:r>
              <a:rPr lang="zh-CN" altLang="en-US" sz="1400" dirty="0">
                <a:latin typeface="微软雅黑 Light" panose="020B0502040204020203" charset="-122"/>
                <a:ea typeface="微软雅黑 Light" panose="020B0502040204020203" charset="-122"/>
                <a:cs typeface="微软雅黑 Light" panose="020B0502040204020203" charset="-122"/>
                <a:sym typeface="+mn-ea"/>
              </a:rPr>
              <a:t>备件采购：当备件不足时，申请采购备件；</a:t>
            </a:r>
            <a:endParaRPr lang="zh-CN" altLang="en-US" sz="1400" dirty="0">
              <a:latin typeface="微软雅黑 Light" panose="020B0502040204020203" charset="-122"/>
              <a:ea typeface="微软雅黑 Light" panose="020B0502040204020203" charset="-122"/>
              <a:cs typeface="微软雅黑 Light" panose="020B0502040204020203" charset="-122"/>
              <a:sym typeface="+mn-ea"/>
            </a:endParaRPr>
          </a:p>
          <a:p>
            <a:pPr marR="0" lvl="0" indent="0" defTabSz="914400" eaLnBrk="1" fontAlgn="auto" latinLnBrk="0" hangingPunct="1">
              <a:lnSpc>
                <a:spcPct val="140000"/>
              </a:lnSpc>
              <a:spcBef>
                <a:spcPts val="0"/>
              </a:spcBef>
              <a:spcAft>
                <a:spcPts val="600"/>
              </a:spcAft>
              <a:buClrTx/>
              <a:buSzTx/>
              <a:buFont typeface="Wingdings" panose="05000000000000000000" charset="0"/>
              <a:buChar char="l"/>
              <a:defRPr/>
            </a:pPr>
            <a:r>
              <a:rPr lang="en-US" altLang="zh-CN" sz="1400" dirty="0">
                <a:latin typeface="微软雅黑 Light" panose="020B0502040204020203" charset="-122"/>
                <a:ea typeface="微软雅黑 Light" panose="020B0502040204020203" charset="-122"/>
                <a:cs typeface="微软雅黑 Light" panose="020B0502040204020203" charset="-122"/>
                <a:sym typeface="+mn-ea"/>
              </a:rPr>
              <a:t>  </a:t>
            </a:r>
            <a:r>
              <a:rPr lang="zh-CN" altLang="en-US" sz="1400" dirty="0">
                <a:latin typeface="微软雅黑 Light" panose="020B0502040204020203" charset="-122"/>
                <a:ea typeface="微软雅黑 Light" panose="020B0502040204020203" charset="-122"/>
                <a:cs typeface="微软雅黑 Light" panose="020B0502040204020203" charset="-122"/>
                <a:sym typeface="+mn-ea"/>
              </a:rPr>
              <a:t>备件入库：对新备件的信息进行登记入库；</a:t>
            </a:r>
            <a:endParaRPr lang="zh-CN" altLang="en-US" sz="1400" dirty="0">
              <a:latin typeface="微软雅黑 Light" panose="020B0502040204020203" charset="-122"/>
              <a:ea typeface="微软雅黑 Light" panose="020B0502040204020203" charset="-122"/>
              <a:cs typeface="微软雅黑 Light" panose="020B0502040204020203" charset="-122"/>
              <a:sym typeface="+mn-ea"/>
            </a:endParaRPr>
          </a:p>
          <a:p>
            <a:pPr marR="0" lvl="0" indent="0" defTabSz="914400" eaLnBrk="1" fontAlgn="auto" latinLnBrk="0" hangingPunct="1">
              <a:lnSpc>
                <a:spcPct val="140000"/>
              </a:lnSpc>
              <a:spcBef>
                <a:spcPts val="0"/>
              </a:spcBef>
              <a:spcAft>
                <a:spcPts val="600"/>
              </a:spcAft>
              <a:buClrTx/>
              <a:buSzTx/>
              <a:buFont typeface="Wingdings" panose="05000000000000000000" charset="0"/>
              <a:buChar char="l"/>
              <a:defRPr/>
            </a:pPr>
            <a:r>
              <a:rPr lang="en-US" altLang="zh-CN" sz="1400" dirty="0">
                <a:latin typeface="微软雅黑 Light" panose="020B0502040204020203" charset="-122"/>
                <a:ea typeface="微软雅黑 Light" panose="020B0502040204020203" charset="-122"/>
                <a:cs typeface="微软雅黑 Light" panose="020B0502040204020203" charset="-122"/>
                <a:sym typeface="+mn-ea"/>
              </a:rPr>
              <a:t>  </a:t>
            </a:r>
            <a:r>
              <a:rPr lang="zh-CN" altLang="en-US" sz="1400" dirty="0">
                <a:latin typeface="微软雅黑 Light" panose="020B0502040204020203" charset="-122"/>
                <a:ea typeface="微软雅黑 Light" panose="020B0502040204020203" charset="-122"/>
                <a:cs typeface="微软雅黑 Light" panose="020B0502040204020203" charset="-122"/>
                <a:sym typeface="+mn-ea"/>
              </a:rPr>
              <a:t>备件出库：配合点检</a:t>
            </a:r>
            <a:r>
              <a:rPr lang="en-US" altLang="zh-CN" sz="1400" dirty="0">
                <a:latin typeface="微软雅黑 Light" panose="020B0502040204020203" charset="-122"/>
                <a:ea typeface="微软雅黑 Light" panose="020B0502040204020203" charset="-122"/>
                <a:cs typeface="微软雅黑 Light" panose="020B0502040204020203" charset="-122"/>
                <a:sym typeface="+mn-ea"/>
              </a:rPr>
              <a:t>/</a:t>
            </a:r>
            <a:r>
              <a:rPr lang="zh-CN" altLang="en-US" sz="1400" dirty="0">
                <a:latin typeface="微软雅黑 Light" panose="020B0502040204020203" charset="-122"/>
                <a:ea typeface="微软雅黑 Light" panose="020B0502040204020203" charset="-122"/>
                <a:cs typeface="微软雅黑 Light" panose="020B0502040204020203" charset="-122"/>
                <a:sym typeface="+mn-ea"/>
              </a:rPr>
              <a:t>保养作业使用备件出库处理</a:t>
            </a:r>
            <a:endParaRPr lang="zh-CN" altLang="en-US" sz="1400" dirty="0">
              <a:latin typeface="微软雅黑 Light" panose="020B0502040204020203" charset="-122"/>
              <a:ea typeface="微软雅黑 Light" panose="020B0502040204020203" charset="-122"/>
              <a:cs typeface="微软雅黑 Light" panose="020B0502040204020203" charset="-122"/>
              <a:sym typeface="+mn-ea"/>
            </a:endParaRPr>
          </a:p>
          <a:p>
            <a:pPr marR="0" lvl="0" indent="0" defTabSz="914400" eaLnBrk="1" fontAlgn="auto" latinLnBrk="0" hangingPunct="1">
              <a:lnSpc>
                <a:spcPct val="140000"/>
              </a:lnSpc>
              <a:spcBef>
                <a:spcPts val="0"/>
              </a:spcBef>
              <a:spcAft>
                <a:spcPts val="600"/>
              </a:spcAft>
              <a:buClrTx/>
              <a:buSzTx/>
              <a:buFont typeface="Wingdings" panose="05000000000000000000" charset="0"/>
              <a:buNone/>
              <a:defRPr/>
            </a:pPr>
            <a:endParaRPr lang="zh-CN" altLang="en-US" sz="1400" dirty="0">
              <a:latin typeface="微软雅黑 Light" panose="020B0502040204020203" charset="-122"/>
              <a:ea typeface="微软雅黑 Light" panose="020B0502040204020203" charset="-122"/>
              <a:cs typeface="微软雅黑 Light" panose="020B0502040204020203" charset="-122"/>
              <a:sym typeface="+mn-ea"/>
            </a:endParaRPr>
          </a:p>
          <a:p>
            <a:pPr marR="0" lvl="0" indent="0" defTabSz="914400" eaLnBrk="1" fontAlgn="auto" latinLnBrk="0" hangingPunct="1">
              <a:lnSpc>
                <a:spcPct val="140000"/>
              </a:lnSpc>
              <a:spcBef>
                <a:spcPts val="0"/>
              </a:spcBef>
              <a:spcAft>
                <a:spcPts val="600"/>
              </a:spcAft>
              <a:buClrTx/>
              <a:buSzTx/>
              <a:buFont typeface="Wingdings" panose="05000000000000000000" charset="0"/>
              <a:buNone/>
              <a:defRPr/>
            </a:pPr>
            <a:endParaRPr lang="zh-CN" altLang="en-US" sz="1400" dirty="0">
              <a:latin typeface="微软雅黑 Light" panose="020B0502040204020203" charset="-122"/>
              <a:ea typeface="微软雅黑 Light" panose="020B0502040204020203" charset="-122"/>
              <a:cs typeface="微软雅黑 Light" panose="020B0502040204020203" charset="-122"/>
              <a:sym typeface="+mn-ea"/>
            </a:endParaRPr>
          </a:p>
          <a:p>
            <a:pPr marR="0" lvl="0" indent="0" defTabSz="914400" eaLnBrk="1" fontAlgn="auto" latinLnBrk="0" hangingPunct="1">
              <a:lnSpc>
                <a:spcPct val="140000"/>
              </a:lnSpc>
              <a:spcBef>
                <a:spcPts val="0"/>
              </a:spcBef>
              <a:spcAft>
                <a:spcPts val="600"/>
              </a:spcAft>
              <a:buClrTx/>
              <a:buSzTx/>
              <a:buFont typeface="Wingdings" panose="05000000000000000000" charset="0"/>
              <a:buNone/>
              <a:defRPr/>
            </a:pPr>
            <a:r>
              <a:rPr lang="zh-CN" altLang="en-US" sz="1400" dirty="0">
                <a:latin typeface="微软雅黑 Light" panose="020B0502040204020203" charset="-122"/>
                <a:ea typeface="微软雅黑 Light" panose="020B0502040204020203" charset="-122"/>
                <a:cs typeface="微软雅黑 Light" panose="020B0502040204020203" charset="-122"/>
                <a:sym typeface="+mn-ea"/>
              </a:rPr>
              <a:t>注：该功能配套点检和保养作业使用</a:t>
            </a:r>
            <a:endParaRPr lang="zh-CN" altLang="en-US" sz="1400" dirty="0">
              <a:latin typeface="微软雅黑 Light" panose="020B0502040204020203" charset="-122"/>
              <a:ea typeface="微软雅黑 Light" panose="020B0502040204020203" charset="-122"/>
              <a:cs typeface="微软雅黑 Light" panose="020B0502040204020203" charset="-122"/>
              <a:sym typeface="+mn-ea"/>
            </a:endParaRPr>
          </a:p>
        </p:txBody>
      </p:sp>
    </p:spTree>
    <p:custDataLst>
      <p:tags r:id="rId6"/>
    </p:custData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4"/>
          <p:cNvSpPr/>
          <p:nvPr/>
        </p:nvSpPr>
        <p:spPr>
          <a:xfrm>
            <a:off x="360000" y="360000"/>
            <a:ext cx="4052570" cy="695960"/>
          </a:xfrm>
          <a:prstGeom prst="roundRect">
            <a:avLst>
              <a:gd name="adj" fmla="val 0"/>
            </a:avLst>
          </a:prstGeom>
          <a:no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l">
              <a:lnSpc>
                <a:spcPct val="130000"/>
              </a:lnSpc>
              <a:buClrTx/>
              <a:buSzTx/>
              <a:buFontTx/>
            </a:pPr>
            <a:r>
              <a:rPr lang="zh-CN" altLang="en-US" sz="2800" b="1" dirty="0">
                <a:solidFill>
                  <a:schemeClr val="tx1"/>
                </a:solidFill>
                <a:latin typeface="Arial" panose="020B0604020202020204" pitchFamily="34" charset="0"/>
                <a:cs typeface="Arial" panose="020B0604020202020204" pitchFamily="34" charset="0"/>
                <a:sym typeface="+mn-lt"/>
              </a:rPr>
              <a:t>设备管理</a:t>
            </a:r>
            <a:r>
              <a:rPr lang="en-US" altLang="zh-CN" sz="2800" b="1" dirty="0">
                <a:solidFill>
                  <a:schemeClr val="tx1"/>
                </a:solidFill>
                <a:latin typeface="Arial" panose="020B0604020202020204" pitchFamily="34" charset="0"/>
                <a:cs typeface="Arial" panose="020B0604020202020204" pitchFamily="34" charset="0"/>
                <a:sym typeface="+mn-lt"/>
              </a:rPr>
              <a:t> -- </a:t>
            </a:r>
            <a:r>
              <a:rPr lang="zh-CN" altLang="en-US" sz="2400" b="1" dirty="0">
                <a:solidFill>
                  <a:srgbClr val="008BFF"/>
                </a:solidFill>
                <a:latin typeface="Arial" panose="020B0604020202020204" pitchFamily="34" charset="0"/>
                <a:cs typeface="Arial" panose="020B0604020202020204" pitchFamily="34" charset="0"/>
                <a:sym typeface="+mn-lt"/>
              </a:rPr>
              <a:t>统计分析</a:t>
            </a:r>
            <a:endParaRPr lang="en-US" altLang="zh-CN" sz="2400" b="1" dirty="0">
              <a:solidFill>
                <a:srgbClr val="008BFF"/>
              </a:solidFill>
              <a:latin typeface="Arial" panose="020B0604020202020204" pitchFamily="34" charset="0"/>
              <a:cs typeface="Arial" panose="020B0604020202020204" pitchFamily="34" charset="0"/>
              <a:sym typeface="+mn-lt"/>
            </a:endParaRPr>
          </a:p>
        </p:txBody>
      </p:sp>
      <p:pic>
        <p:nvPicPr>
          <p:cNvPr id="4" name="图片 3"/>
          <p:cNvPicPr/>
          <p:nvPr>
            <p:custDataLst>
              <p:tags r:id="rId1"/>
            </p:custDataLst>
          </p:nvPr>
        </p:nvPicPr>
        <p:blipFill>
          <a:blip r:embed="rId2"/>
          <a:stretch>
            <a:fillRect/>
          </a:stretch>
        </p:blipFill>
        <p:spPr>
          <a:xfrm>
            <a:off x="6167755" y="1271905"/>
            <a:ext cx="5040000" cy="2376000"/>
          </a:xfrm>
          <a:prstGeom prst="rect">
            <a:avLst/>
          </a:prstGeom>
        </p:spPr>
      </p:pic>
      <p:pic>
        <p:nvPicPr>
          <p:cNvPr id="6" name="图片 5"/>
          <p:cNvPicPr/>
          <p:nvPr>
            <p:custDataLst>
              <p:tags r:id="rId3"/>
            </p:custDataLst>
          </p:nvPr>
        </p:nvPicPr>
        <p:blipFill>
          <a:blip r:embed="rId4"/>
          <a:stretch>
            <a:fillRect/>
          </a:stretch>
        </p:blipFill>
        <p:spPr>
          <a:xfrm>
            <a:off x="696595" y="3933190"/>
            <a:ext cx="5040000" cy="2376000"/>
          </a:xfrm>
          <a:prstGeom prst="rect">
            <a:avLst/>
          </a:prstGeom>
        </p:spPr>
      </p:pic>
      <p:pic>
        <p:nvPicPr>
          <p:cNvPr id="8" name="图片 7"/>
          <p:cNvPicPr/>
          <p:nvPr>
            <p:custDataLst>
              <p:tags r:id="rId5"/>
            </p:custDataLst>
          </p:nvPr>
        </p:nvPicPr>
        <p:blipFill>
          <a:blip r:embed="rId6"/>
          <a:stretch>
            <a:fillRect/>
          </a:stretch>
        </p:blipFill>
        <p:spPr>
          <a:xfrm>
            <a:off x="6167755" y="3933190"/>
            <a:ext cx="5040000" cy="2376000"/>
          </a:xfrm>
          <a:prstGeom prst="rect">
            <a:avLst/>
          </a:prstGeom>
        </p:spPr>
      </p:pic>
      <p:pic>
        <p:nvPicPr>
          <p:cNvPr id="9" name="图片 8"/>
          <p:cNvPicPr/>
          <p:nvPr>
            <p:custDataLst>
              <p:tags r:id="rId7"/>
            </p:custDataLst>
          </p:nvPr>
        </p:nvPicPr>
        <p:blipFill>
          <a:blip r:embed="rId8"/>
          <a:stretch>
            <a:fillRect/>
          </a:stretch>
        </p:blipFill>
        <p:spPr>
          <a:xfrm>
            <a:off x="696595" y="1271905"/>
            <a:ext cx="5040000" cy="2376000"/>
          </a:xfrm>
          <a:prstGeom prst="rect">
            <a:avLst/>
          </a:prstGeom>
        </p:spPr>
      </p:pic>
      <p:sp>
        <p:nvSpPr>
          <p:cNvPr id="10" name="文本框 9"/>
          <p:cNvSpPr txBox="1"/>
          <p:nvPr/>
        </p:nvSpPr>
        <p:spPr>
          <a:xfrm>
            <a:off x="695325" y="3272473"/>
            <a:ext cx="1145540" cy="368300"/>
          </a:xfrm>
          <a:prstGeom prst="rect">
            <a:avLst/>
          </a:prstGeom>
          <a:noFill/>
        </p:spPr>
        <p:txBody>
          <a:bodyPr wrap="square" rtlCol="0">
            <a:spAutoFit/>
          </a:bodyPr>
          <a:p>
            <a:r>
              <a:rPr lang="zh-CN" altLang="en-US" b="1">
                <a:solidFill>
                  <a:srgbClr val="FFFF00"/>
                </a:solidFill>
              </a:rPr>
              <a:t>点检统计</a:t>
            </a:r>
            <a:endParaRPr lang="zh-CN" altLang="en-US" b="1">
              <a:solidFill>
                <a:srgbClr val="FFFF00"/>
              </a:solidFill>
            </a:endParaRPr>
          </a:p>
        </p:txBody>
      </p:sp>
      <p:sp>
        <p:nvSpPr>
          <p:cNvPr id="11" name="文本框 10"/>
          <p:cNvSpPr txBox="1"/>
          <p:nvPr>
            <p:custDataLst>
              <p:tags r:id="rId9"/>
            </p:custDataLst>
          </p:nvPr>
        </p:nvSpPr>
        <p:spPr>
          <a:xfrm>
            <a:off x="678815" y="5982653"/>
            <a:ext cx="1145540" cy="368300"/>
          </a:xfrm>
          <a:prstGeom prst="rect">
            <a:avLst/>
          </a:prstGeom>
          <a:noFill/>
        </p:spPr>
        <p:txBody>
          <a:bodyPr wrap="square" rtlCol="0">
            <a:spAutoFit/>
          </a:bodyPr>
          <a:p>
            <a:r>
              <a:rPr lang="zh-CN" altLang="en-US" b="1">
                <a:solidFill>
                  <a:srgbClr val="FFFF00"/>
                </a:solidFill>
              </a:rPr>
              <a:t>维修统计</a:t>
            </a:r>
            <a:endParaRPr lang="zh-CN" altLang="en-US" b="1">
              <a:solidFill>
                <a:srgbClr val="FFFF00"/>
              </a:solidFill>
            </a:endParaRPr>
          </a:p>
        </p:txBody>
      </p:sp>
      <p:sp>
        <p:nvSpPr>
          <p:cNvPr id="12" name="文本框 11"/>
          <p:cNvSpPr txBox="1"/>
          <p:nvPr>
            <p:custDataLst>
              <p:tags r:id="rId10"/>
            </p:custDataLst>
          </p:nvPr>
        </p:nvSpPr>
        <p:spPr>
          <a:xfrm>
            <a:off x="6203950" y="3272473"/>
            <a:ext cx="1145540" cy="368300"/>
          </a:xfrm>
          <a:prstGeom prst="rect">
            <a:avLst/>
          </a:prstGeom>
          <a:noFill/>
        </p:spPr>
        <p:txBody>
          <a:bodyPr wrap="square" rtlCol="0">
            <a:spAutoFit/>
          </a:bodyPr>
          <a:p>
            <a:r>
              <a:rPr lang="zh-CN" altLang="en-US" b="1">
                <a:solidFill>
                  <a:srgbClr val="FFFF00"/>
                </a:solidFill>
              </a:rPr>
              <a:t>保养统计</a:t>
            </a:r>
            <a:endParaRPr lang="zh-CN" altLang="en-US" b="1">
              <a:solidFill>
                <a:srgbClr val="FFFF00"/>
              </a:solidFill>
            </a:endParaRPr>
          </a:p>
        </p:txBody>
      </p:sp>
      <p:sp>
        <p:nvSpPr>
          <p:cNvPr id="13" name="文本框 12"/>
          <p:cNvSpPr txBox="1"/>
          <p:nvPr>
            <p:custDataLst>
              <p:tags r:id="rId11"/>
            </p:custDataLst>
          </p:nvPr>
        </p:nvSpPr>
        <p:spPr>
          <a:xfrm>
            <a:off x="6187440" y="5982653"/>
            <a:ext cx="1145540" cy="368300"/>
          </a:xfrm>
          <a:prstGeom prst="rect">
            <a:avLst/>
          </a:prstGeom>
          <a:noFill/>
        </p:spPr>
        <p:txBody>
          <a:bodyPr wrap="square" rtlCol="0">
            <a:spAutoFit/>
          </a:bodyPr>
          <a:p>
            <a:r>
              <a:rPr lang="zh-CN" altLang="en-US" b="1">
                <a:solidFill>
                  <a:srgbClr val="FFFF00"/>
                </a:solidFill>
              </a:rPr>
              <a:t>设备运行</a:t>
            </a:r>
            <a:endParaRPr lang="zh-CN" altLang="en-US" b="1">
              <a:solidFill>
                <a:srgbClr val="FFFF00"/>
              </a:solidFill>
            </a:endParaRPr>
          </a:p>
        </p:txBody>
      </p:sp>
    </p:spTree>
    <p:custDataLst>
      <p:tags r:id="rId12"/>
    </p:custData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808355" y="1377950"/>
            <a:ext cx="9499600" cy="2305050"/>
            <a:chOff x="984" y="2034"/>
            <a:chExt cx="14507" cy="3630"/>
          </a:xfrm>
        </p:grpSpPr>
        <p:sp>
          <p:nvSpPr>
            <p:cNvPr id="16" name="矩形 15"/>
            <p:cNvSpPr/>
            <p:nvPr>
              <p:custDataLst>
                <p:tags r:id="rId1"/>
              </p:custDataLst>
            </p:nvPr>
          </p:nvSpPr>
          <p:spPr>
            <a:xfrm flipH="1">
              <a:off x="1062" y="2179"/>
              <a:ext cx="14429" cy="334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dirty="0">
                <a:latin typeface="微软雅黑" panose="020B0503020204020204" charset="-122"/>
                <a:ea typeface="微软雅黑" panose="020B0503020204020204" charset="-122"/>
                <a:sym typeface="Source Han Serif SC" panose="02020400000000000000" pitchFamily="18" charset="-122"/>
              </a:endParaRPr>
            </a:p>
            <a:p>
              <a:pPr algn="ctr"/>
              <a:endParaRPr lang="zh-CN" altLang="en-US" dirty="0">
                <a:latin typeface="微软雅黑" panose="020B0503020204020204" charset="-122"/>
                <a:ea typeface="微软雅黑" panose="020B0503020204020204" charset="-122"/>
                <a:sym typeface="Source Han Serif SC" panose="02020400000000000000" pitchFamily="18" charset="-122"/>
              </a:endParaRPr>
            </a:p>
          </p:txBody>
        </p:sp>
        <p:sp>
          <p:nvSpPr>
            <p:cNvPr id="17" name="矩形 45"/>
            <p:cNvSpPr>
              <a:spLocks noChangeArrowheads="1"/>
            </p:cNvSpPr>
            <p:nvPr>
              <p:custDataLst>
                <p:tags r:id="rId2"/>
              </p:custDataLst>
            </p:nvPr>
          </p:nvSpPr>
          <p:spPr bwMode="auto">
            <a:xfrm>
              <a:off x="1311" y="2232"/>
              <a:ext cx="7262" cy="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2" tIns="60956" rIns="121912" bIns="60956">
              <a:no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lvl="0" indent="0" defTabSz="914400" fontAlgn="auto">
                <a:spcBef>
                  <a:spcPct val="0"/>
                </a:spcBef>
                <a:buFont typeface="Wingdings" panose="05000000000000000000" charset="0"/>
                <a:buChar char="n"/>
              </a:pPr>
              <a:r>
                <a:rPr lang="en-US" altLang="zh-CN" sz="1800" b="1" dirty="0">
                  <a:solidFill>
                    <a:schemeClr val="accent1">
                      <a:lumMod val="60000"/>
                      <a:lumOff val="40000"/>
                    </a:schemeClr>
                  </a:solidFill>
                  <a:latin typeface="等线" panose="02010600030101010101" charset="-122"/>
                  <a:ea typeface="等线" panose="02010600030101010101" charset="-122"/>
                  <a:cs typeface="等线" panose="02010600030101010101" charset="-122"/>
                  <a:sym typeface="Source Han Serif SC" panose="02020400000000000000" pitchFamily="18" charset="-122"/>
                </a:rPr>
                <a:t> </a:t>
              </a:r>
              <a:r>
                <a:rPr lang="zh-CN" altLang="en-US" sz="1800" b="1" dirty="0">
                  <a:solidFill>
                    <a:schemeClr val="accent1">
                      <a:lumMod val="60000"/>
                      <a:lumOff val="40000"/>
                    </a:schemeClr>
                  </a:solidFill>
                  <a:latin typeface="等线" panose="02010600030101010101" charset="-122"/>
                  <a:ea typeface="等线" panose="02010600030101010101" charset="-122"/>
                  <a:cs typeface="等线" panose="02010600030101010101" charset="-122"/>
                  <a:sym typeface="Source Han Serif SC" panose="02020400000000000000" pitchFamily="18" charset="-122"/>
                </a:rPr>
                <a:t>快捷报修，流程标准化</a:t>
              </a:r>
              <a:endParaRPr lang="zh-CN" altLang="en-US" sz="1800" b="1" dirty="0">
                <a:latin typeface="等线" panose="02010600030101010101" charset="-122"/>
                <a:ea typeface="等线" panose="02010600030101010101" charset="-122"/>
                <a:cs typeface="等线" panose="02010600030101010101" charset="-122"/>
                <a:sym typeface="Source Han Serif SC" panose="02020400000000000000" pitchFamily="18" charset="-122"/>
              </a:endParaRPr>
            </a:p>
            <a:p>
              <a:pPr lvl="0" indent="0" defTabSz="914400" fontAlgn="auto">
                <a:spcBef>
                  <a:spcPct val="0"/>
                </a:spcBef>
                <a:buFont typeface="Wingdings" panose="05000000000000000000" charset="0"/>
                <a:buChar char="u"/>
              </a:pPr>
              <a:r>
                <a:rPr lang="en-US" altLang="zh-CN" sz="1400" dirty="0">
                  <a:latin typeface="等线 Light" panose="02010600030101010101" charset="-122"/>
                  <a:ea typeface="等线 Light" panose="02010600030101010101" charset="-122"/>
                  <a:cs typeface="等线 Light" panose="02010600030101010101" charset="-122"/>
                  <a:sym typeface="Source Han Serif SC" panose="02020400000000000000" pitchFamily="18" charset="-122"/>
                </a:rPr>
                <a:t>  </a:t>
              </a:r>
              <a:r>
                <a:rPr lang="zh-CN" altLang="en-US" sz="1400" dirty="0">
                  <a:latin typeface="等线 Light" panose="02010600030101010101" charset="-122"/>
                  <a:ea typeface="等线 Light" panose="02010600030101010101" charset="-122"/>
                  <a:cs typeface="等线 Light" panose="02010600030101010101" charset="-122"/>
                  <a:sym typeface="Source Han Serif SC" panose="02020400000000000000" pitchFamily="18" charset="-122"/>
                </a:rPr>
                <a:t>现场发现问题，通过</a:t>
              </a:r>
              <a:r>
                <a:rPr lang="en-US" altLang="zh-CN" sz="1400" dirty="0">
                  <a:latin typeface="等线 Light" panose="02010600030101010101" charset="-122"/>
                  <a:ea typeface="等线 Light" panose="02010600030101010101" charset="-122"/>
                  <a:cs typeface="等线 Light" panose="02010600030101010101" charset="-122"/>
                  <a:sym typeface="Source Han Serif SC" panose="02020400000000000000" pitchFamily="18" charset="-122"/>
                </a:rPr>
                <a:t>APP</a:t>
              </a:r>
              <a:r>
                <a:rPr lang="zh-CN" altLang="en-US" sz="1400" dirty="0">
                  <a:latin typeface="等线 Light" panose="02010600030101010101" charset="-122"/>
                  <a:ea typeface="等线 Light" panose="02010600030101010101" charset="-122"/>
                  <a:cs typeface="等线 Light" panose="02010600030101010101" charset="-122"/>
                  <a:sym typeface="Source Han Serif SC" panose="02020400000000000000" pitchFamily="18" charset="-122"/>
                </a:rPr>
                <a:t>、小程序快捷上报。</a:t>
              </a:r>
              <a:endParaRPr lang="zh-CN" altLang="en-US" sz="1400" dirty="0">
                <a:latin typeface="等线 Light" panose="02010600030101010101" charset="-122"/>
                <a:ea typeface="等线 Light" panose="02010600030101010101" charset="-122"/>
                <a:cs typeface="等线 Light" panose="02010600030101010101" charset="-122"/>
                <a:sym typeface="Source Han Serif SC" panose="02020400000000000000" pitchFamily="18" charset="-122"/>
              </a:endParaRPr>
            </a:p>
            <a:p>
              <a:pPr lvl="0" indent="0" defTabSz="914400" fontAlgn="auto">
                <a:spcBef>
                  <a:spcPct val="0"/>
                </a:spcBef>
                <a:buFont typeface="Wingdings" panose="05000000000000000000" charset="0"/>
                <a:buChar char="u"/>
              </a:pPr>
              <a:r>
                <a:rPr lang="en-US" altLang="zh-CN" sz="1400" dirty="0">
                  <a:latin typeface="等线 Light" panose="02010600030101010101" charset="-122"/>
                  <a:ea typeface="等线 Light" panose="02010600030101010101" charset="-122"/>
                  <a:cs typeface="等线 Light" panose="02010600030101010101" charset="-122"/>
                  <a:sym typeface="Source Han Serif SC" panose="02020400000000000000" pitchFamily="18" charset="-122"/>
                </a:rPr>
                <a:t>  </a:t>
              </a:r>
              <a:r>
                <a:rPr lang="zh-CN" altLang="en-US" sz="1400" dirty="0">
                  <a:latin typeface="等线 Light" panose="02010600030101010101" charset="-122"/>
                  <a:ea typeface="等线 Light" panose="02010600030101010101" charset="-122"/>
                  <a:cs typeface="等线 Light" panose="02010600030101010101" charset="-122"/>
                  <a:sym typeface="Source Han Serif SC" panose="02020400000000000000" pitchFamily="18" charset="-122"/>
                </a:rPr>
                <a:t>任务起草、指派，执行，完成、评价等全流程追踪。</a:t>
              </a:r>
              <a:endParaRPr lang="zh-CN" altLang="en-US" sz="1400" dirty="0">
                <a:latin typeface="等线 Light" panose="02010600030101010101" charset="-122"/>
                <a:ea typeface="等线 Light" panose="02010600030101010101" charset="-122"/>
                <a:cs typeface="等线 Light" panose="02010600030101010101" charset="-122"/>
                <a:sym typeface="Source Han Serif SC" panose="02020400000000000000" pitchFamily="18" charset="-122"/>
              </a:endParaRPr>
            </a:p>
            <a:p>
              <a:pPr lvl="0" indent="0" defTabSz="914400" fontAlgn="auto">
                <a:spcBef>
                  <a:spcPct val="0"/>
                </a:spcBef>
                <a:buFont typeface="Wingdings" panose="05000000000000000000" charset="0"/>
                <a:buChar char="u"/>
              </a:pPr>
              <a:r>
                <a:rPr lang="zh-CN" altLang="en-US" sz="1400" dirty="0">
                  <a:latin typeface="等线 Light" panose="02010600030101010101" charset="-122"/>
                  <a:ea typeface="等线 Light" panose="02010600030101010101" charset="-122"/>
                  <a:cs typeface="等线 Light" panose="02010600030101010101" charset="-122"/>
                  <a:sym typeface="Source Han Serif SC" panose="02020400000000000000" pitchFamily="18" charset="-122"/>
                </a:rPr>
                <a:t> </a:t>
              </a:r>
              <a:r>
                <a:rPr lang="en-US" altLang="zh-CN" sz="1400" dirty="0">
                  <a:latin typeface="等线 Light" panose="02010600030101010101" charset="-122"/>
                  <a:ea typeface="等线 Light" panose="02010600030101010101" charset="-122"/>
                  <a:cs typeface="等线 Light" panose="02010600030101010101" charset="-122"/>
                  <a:sym typeface="Source Han Serif SC" panose="02020400000000000000" pitchFamily="18" charset="-122"/>
                </a:rPr>
                <a:t> </a:t>
              </a:r>
              <a:r>
                <a:rPr lang="zh-CN" altLang="en-US" sz="1400" dirty="0">
                  <a:latin typeface="等线 Light" panose="02010600030101010101" charset="-122"/>
                  <a:ea typeface="等线 Light" panose="02010600030101010101" charset="-122"/>
                  <a:cs typeface="等线 Light" panose="02010600030101010101" charset="-122"/>
                  <a:sym typeface="Source Han Serif SC" panose="02020400000000000000" pitchFamily="18" charset="-122"/>
                </a:rPr>
                <a:t>线下作业，线上记录，实现报修作业的闭环管理</a:t>
              </a:r>
              <a:endParaRPr lang="en-US" altLang="zh-CN" sz="1400" dirty="0">
                <a:latin typeface="等线 Light" panose="02010600030101010101" charset="-122"/>
                <a:ea typeface="等线 Light" panose="02010600030101010101" charset="-122"/>
                <a:cs typeface="等线 Light" panose="02010600030101010101" charset="-122"/>
                <a:sym typeface="Source Han Serif SC" panose="02020400000000000000" pitchFamily="18" charset="-122"/>
              </a:endParaRPr>
            </a:p>
            <a:p>
              <a:pPr lvl="0" indent="0" defTabSz="914400" fontAlgn="auto">
                <a:spcBef>
                  <a:spcPct val="0"/>
                </a:spcBef>
                <a:buNone/>
              </a:pPr>
              <a:endParaRPr lang="en-US" altLang="zh-CN" sz="1400" dirty="0">
                <a:latin typeface="等线 Light" panose="02010600030101010101" charset="-122"/>
                <a:ea typeface="等线 Light" panose="02010600030101010101" charset="-122"/>
                <a:cs typeface="等线 Light" panose="02010600030101010101" charset="-122"/>
                <a:sym typeface="Source Han Serif SC" panose="02020400000000000000" pitchFamily="18" charset="-122"/>
              </a:endParaRPr>
            </a:p>
            <a:p>
              <a:pPr lvl="0" defTabSz="914400">
                <a:spcBef>
                  <a:spcPct val="0"/>
                </a:spcBef>
                <a:buFont typeface="Wingdings" panose="05000000000000000000" charset="0"/>
                <a:buChar char="n"/>
              </a:pPr>
              <a:r>
                <a:rPr lang="en-US" altLang="zh-CN" sz="1800" b="1" dirty="0">
                  <a:solidFill>
                    <a:schemeClr val="accent1">
                      <a:lumMod val="60000"/>
                      <a:lumOff val="40000"/>
                    </a:schemeClr>
                  </a:solidFill>
                  <a:latin typeface="等线" panose="02010600030101010101" charset="-122"/>
                  <a:ea typeface="等线" panose="02010600030101010101" charset="-122"/>
                  <a:cs typeface="等线" panose="02010600030101010101" charset="-122"/>
                  <a:sym typeface="Source Han Serif SC" panose="02020400000000000000" pitchFamily="18" charset="-122"/>
                </a:rPr>
                <a:t> </a:t>
              </a:r>
              <a:r>
                <a:rPr lang="zh-CN" altLang="en-US" sz="1800" b="1" dirty="0">
                  <a:solidFill>
                    <a:schemeClr val="accent1">
                      <a:lumMod val="60000"/>
                      <a:lumOff val="40000"/>
                    </a:schemeClr>
                  </a:solidFill>
                  <a:latin typeface="等线" panose="02010600030101010101" charset="-122"/>
                  <a:ea typeface="等线" panose="02010600030101010101" charset="-122"/>
                  <a:cs typeface="等线" panose="02010600030101010101" charset="-122"/>
                  <a:sym typeface="Source Han Serif SC" panose="02020400000000000000" pitchFamily="18" charset="-122"/>
                </a:rPr>
                <a:t>多维分析，统计图表化</a:t>
              </a:r>
              <a:endParaRPr lang="zh-CN" altLang="en-US" sz="1800" b="1" dirty="0">
                <a:solidFill>
                  <a:schemeClr val="accent1">
                    <a:lumMod val="60000"/>
                    <a:lumOff val="40000"/>
                  </a:schemeClr>
                </a:solidFill>
                <a:latin typeface="等线" panose="02010600030101010101" charset="-122"/>
                <a:ea typeface="等线" panose="02010600030101010101" charset="-122"/>
                <a:cs typeface="等线" panose="02010600030101010101" charset="-122"/>
                <a:sym typeface="Source Han Serif SC" panose="02020400000000000000" pitchFamily="18" charset="-122"/>
              </a:endParaRPr>
            </a:p>
            <a:p>
              <a:pPr lvl="0" defTabSz="914400">
                <a:spcBef>
                  <a:spcPct val="0"/>
                </a:spcBef>
                <a:buFont typeface="Wingdings" panose="05000000000000000000" charset="0"/>
                <a:buChar char="n"/>
              </a:pPr>
              <a:r>
                <a:rPr lang="en-US" altLang="zh-CN" sz="1400" dirty="0">
                  <a:sym typeface="Source Han Serif SC" panose="02020400000000000000" pitchFamily="18" charset="-122"/>
                </a:rPr>
                <a:t> </a:t>
              </a:r>
              <a:r>
                <a:rPr lang="en-US" altLang="zh-CN" sz="1400" dirty="0">
                  <a:latin typeface="等线 Light" panose="02010600030101010101" charset="-122"/>
                  <a:ea typeface="等线 Light" panose="02010600030101010101" charset="-122"/>
                  <a:cs typeface="等线 Light" panose="02010600030101010101" charset="-122"/>
                  <a:sym typeface="Source Han Serif SC" panose="02020400000000000000" pitchFamily="18" charset="-122"/>
                </a:rPr>
                <a:t> </a:t>
              </a:r>
              <a:r>
                <a:rPr lang="zh-CN" altLang="en-US" sz="1400" dirty="0">
                  <a:latin typeface="等线 Light" panose="02010600030101010101" charset="-122"/>
                  <a:ea typeface="等线 Light" panose="02010600030101010101" charset="-122"/>
                  <a:cs typeface="等线 Light" panose="02010600030101010101" charset="-122"/>
                  <a:sym typeface="Source Han Serif SC" panose="02020400000000000000" pitchFamily="18" charset="-122"/>
                </a:rPr>
                <a:t>从报修区域次数，完成率，每月趋势等多维度统计分析，多图表呈现，辅助管理。</a:t>
              </a:r>
              <a:endParaRPr lang="zh-CN" altLang="en-US" sz="1400" dirty="0">
                <a:latin typeface="等线 Light" panose="02010600030101010101" charset="-122"/>
                <a:ea typeface="等线 Light" panose="02010600030101010101" charset="-122"/>
                <a:cs typeface="等线 Light" panose="02010600030101010101" charset="-122"/>
                <a:sym typeface="Source Han Serif SC" panose="02020400000000000000" pitchFamily="18" charset="-122"/>
              </a:endParaRPr>
            </a:p>
            <a:p>
              <a:pPr marL="285750" lvl="0" indent="-285750" defTabSz="914400">
                <a:spcBef>
                  <a:spcPct val="0"/>
                </a:spcBef>
                <a:buFont typeface="Wingdings" panose="05000000000000000000" pitchFamily="2" charset="2"/>
                <a:buChar char="n"/>
              </a:pPr>
              <a:r>
                <a:rPr lang="zh-CN" altLang="en-US" sz="1400" dirty="0">
                  <a:latin typeface="等线 Light" panose="02010600030101010101" charset="-122"/>
                  <a:ea typeface="等线 Light" panose="02010600030101010101" charset="-122"/>
                  <a:cs typeface="等线 Light" panose="02010600030101010101" charset="-122"/>
                  <a:sym typeface="Source Han Serif SC" panose="02020400000000000000" pitchFamily="18" charset="-122"/>
                </a:rPr>
                <a:t>识别关键问题，数据支撑项目优先级，减少跑冒滴漏</a:t>
              </a:r>
              <a:r>
                <a:rPr lang="zh-CN" altLang="en-US" sz="1400" dirty="0">
                  <a:sym typeface="Source Han Serif SC" panose="02020400000000000000" pitchFamily="18" charset="-122"/>
                </a:rPr>
                <a:t>。</a:t>
              </a:r>
              <a:endParaRPr lang="zh-CN" altLang="en-US" sz="1400" dirty="0">
                <a:sym typeface="Source Han Serif SC" panose="02020400000000000000" pitchFamily="18" charset="-122"/>
              </a:endParaRPr>
            </a:p>
            <a:p>
              <a:pPr lvl="0" indent="0" defTabSz="914400" fontAlgn="auto">
                <a:spcBef>
                  <a:spcPct val="0"/>
                </a:spcBef>
                <a:buFont typeface="Wingdings" panose="05000000000000000000" charset="0"/>
                <a:buChar char="u"/>
              </a:pPr>
              <a:endParaRPr lang="zh-CN" altLang="en-US" sz="1400" dirty="0">
                <a:latin typeface="等线 Light" panose="02010600030101010101" charset="-122"/>
                <a:ea typeface="等线 Light" panose="02010600030101010101" charset="-122"/>
                <a:cs typeface="等线 Light" panose="02010600030101010101" charset="-122"/>
                <a:sym typeface="Source Han Serif SC" panose="02020400000000000000" pitchFamily="18" charset="-122"/>
              </a:endParaRPr>
            </a:p>
          </p:txBody>
        </p:sp>
        <p:sp>
          <p:nvSpPr>
            <p:cNvPr id="15" name="矩形 14"/>
            <p:cNvSpPr/>
            <p:nvPr>
              <p:custDataLst>
                <p:tags r:id="rId3"/>
              </p:custDataLst>
            </p:nvPr>
          </p:nvSpPr>
          <p:spPr>
            <a:xfrm>
              <a:off x="984" y="2034"/>
              <a:ext cx="7377" cy="3630"/>
            </a:xfrm>
            <a:prstGeom prst="rect">
              <a:avLst/>
            </a:prstGeom>
            <a:noFill/>
            <a:ln w="28575" cmpd="dbl">
              <a:solidFill>
                <a:schemeClr val="accent1">
                  <a:lumMod val="40000"/>
                  <a:lumOff val="6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1" name="图片 10" descr="微信"/>
          <p:cNvPicPr>
            <a:picLocks noChangeAspect="1"/>
          </p:cNvPicPr>
          <p:nvPr>
            <p:custDataLst>
              <p:tags r:id="rId4"/>
            </p:custDataLst>
          </p:nvPr>
        </p:nvPicPr>
        <p:blipFill>
          <a:blip r:embed="rId5" cstate="screen"/>
          <a:stretch>
            <a:fillRect/>
          </a:stretch>
        </p:blipFill>
        <p:spPr>
          <a:xfrm>
            <a:off x="8122285" y="1196975"/>
            <a:ext cx="2312670" cy="2449830"/>
          </a:xfrm>
          <a:prstGeom prst="rect">
            <a:avLst/>
          </a:prstGeom>
        </p:spPr>
      </p:pic>
      <p:pic>
        <p:nvPicPr>
          <p:cNvPr id="2" name="图片 1"/>
          <p:cNvPicPr>
            <a:picLocks noChangeAspect="1"/>
          </p:cNvPicPr>
          <p:nvPr>
            <p:custDataLst>
              <p:tags r:id="rId6"/>
            </p:custDataLst>
          </p:nvPr>
        </p:nvPicPr>
        <p:blipFill>
          <a:blip r:embed="rId7"/>
          <a:stretch>
            <a:fillRect/>
          </a:stretch>
        </p:blipFill>
        <p:spPr>
          <a:xfrm>
            <a:off x="802640" y="3934460"/>
            <a:ext cx="4591050" cy="2366010"/>
          </a:xfrm>
          <a:prstGeom prst="rect">
            <a:avLst/>
          </a:prstGeom>
        </p:spPr>
      </p:pic>
      <p:sp>
        <p:nvSpPr>
          <p:cNvPr id="14" name="圆角矩形 13"/>
          <p:cNvSpPr/>
          <p:nvPr/>
        </p:nvSpPr>
        <p:spPr>
          <a:xfrm>
            <a:off x="360000" y="360000"/>
            <a:ext cx="4052570" cy="695960"/>
          </a:xfrm>
          <a:prstGeom prst="roundRect">
            <a:avLst>
              <a:gd name="adj" fmla="val 0"/>
            </a:avLst>
          </a:prstGeom>
          <a:solidFill>
            <a:srgbClr val="000000">
              <a:alpha val="0"/>
            </a:srgbClr>
          </a:solid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l">
              <a:lnSpc>
                <a:spcPct val="130000"/>
              </a:lnSpc>
              <a:buClrTx/>
              <a:buSzTx/>
              <a:buFontTx/>
            </a:pPr>
            <a:r>
              <a:rPr lang="zh-CN" altLang="en-US" sz="2800" b="1" dirty="0">
                <a:solidFill>
                  <a:schemeClr val="tx1"/>
                </a:solidFill>
                <a:latin typeface="Arial" panose="020B0604020202020204" pitchFamily="34" charset="0"/>
                <a:cs typeface="Arial" panose="020B0604020202020204" pitchFamily="34" charset="0"/>
                <a:sym typeface="+mn-lt"/>
              </a:rPr>
              <a:t>平台功能</a:t>
            </a:r>
            <a:r>
              <a:rPr lang="en-US" altLang="zh-CN" sz="2800" b="1" dirty="0">
                <a:solidFill>
                  <a:schemeClr val="tx1"/>
                </a:solidFill>
                <a:latin typeface="Arial" panose="020B0604020202020204" pitchFamily="34" charset="0"/>
                <a:cs typeface="Arial" panose="020B0604020202020204" pitchFamily="34" charset="0"/>
                <a:sym typeface="+mn-lt"/>
              </a:rPr>
              <a:t> </a:t>
            </a:r>
            <a:r>
              <a:rPr lang="en-US" altLang="zh-CN" sz="2800" b="1" dirty="0">
                <a:solidFill>
                  <a:schemeClr val="tx1"/>
                </a:solidFill>
                <a:latin typeface="Arial" panose="020B0604020202020204" pitchFamily="34" charset="0"/>
                <a:cs typeface="Arial" panose="020B0604020202020204" pitchFamily="34" charset="0"/>
                <a:sym typeface="+mn-lt"/>
              </a:rPr>
              <a:t>-- </a:t>
            </a:r>
            <a:r>
              <a:rPr lang="zh-CN" altLang="en-US" sz="2400" b="1" dirty="0">
                <a:solidFill>
                  <a:srgbClr val="008BFF"/>
                </a:solidFill>
                <a:latin typeface="Arial" panose="020B0604020202020204" pitchFamily="34" charset="0"/>
                <a:cs typeface="Arial" panose="020B0604020202020204" pitchFamily="34" charset="0"/>
                <a:sym typeface="+mn-lt"/>
              </a:rPr>
              <a:t>报修</a:t>
            </a:r>
            <a:r>
              <a:rPr lang="en-US" altLang="zh-CN" sz="2400" b="1" dirty="0">
                <a:solidFill>
                  <a:srgbClr val="008BFF"/>
                </a:solidFill>
                <a:latin typeface="Arial" panose="020B0604020202020204" pitchFamily="34" charset="0"/>
                <a:cs typeface="Arial" panose="020B0604020202020204" pitchFamily="34" charset="0"/>
                <a:sym typeface="+mn-lt"/>
              </a:rPr>
              <a:t>管理</a:t>
            </a:r>
            <a:endParaRPr lang="en-US" altLang="zh-CN" sz="2400" b="1" dirty="0">
              <a:solidFill>
                <a:srgbClr val="008BFF"/>
              </a:solidFill>
              <a:latin typeface="Arial" panose="020B0604020202020204" pitchFamily="34" charset="0"/>
              <a:cs typeface="Arial" panose="020B0604020202020204" pitchFamily="34" charset="0"/>
              <a:sym typeface="+mn-lt"/>
            </a:endParaRPr>
          </a:p>
        </p:txBody>
      </p:sp>
      <p:pic>
        <p:nvPicPr>
          <p:cNvPr id="6" name="图片 5" descr="28ff717e6581ef73b4878c2bea026cf"/>
          <p:cNvPicPr>
            <a:picLocks noChangeAspect="1"/>
          </p:cNvPicPr>
          <p:nvPr>
            <p:custDataLst>
              <p:tags r:id="rId8"/>
            </p:custDataLst>
          </p:nvPr>
        </p:nvPicPr>
        <p:blipFill>
          <a:blip r:embed="rId9" cstate="screen"/>
          <a:srcRect/>
          <a:stretch>
            <a:fillRect/>
          </a:stretch>
        </p:blipFill>
        <p:spPr>
          <a:xfrm>
            <a:off x="6096000" y="1161415"/>
            <a:ext cx="1479550" cy="2539365"/>
          </a:xfrm>
          <a:prstGeom prst="rect">
            <a:avLst/>
          </a:prstGeom>
        </p:spPr>
      </p:pic>
      <p:sp>
        <p:nvSpPr>
          <p:cNvPr id="7" name="文本框 6"/>
          <p:cNvSpPr txBox="1"/>
          <p:nvPr>
            <p:custDataLst>
              <p:tags r:id="rId10"/>
            </p:custDataLst>
          </p:nvPr>
        </p:nvSpPr>
        <p:spPr>
          <a:xfrm>
            <a:off x="7176135" y="3317875"/>
            <a:ext cx="702310" cy="275590"/>
          </a:xfrm>
          <a:prstGeom prst="rect">
            <a:avLst/>
          </a:prstGeom>
        </p:spPr>
        <p:style>
          <a:lnRef idx="3">
            <a:schemeClr val="lt1"/>
          </a:lnRef>
          <a:fillRef idx="1">
            <a:schemeClr val="accent3"/>
          </a:fillRef>
          <a:effectRef idx="1">
            <a:schemeClr val="accent3"/>
          </a:effectRef>
          <a:fontRef idx="minor">
            <a:schemeClr val="lt1"/>
          </a:fontRef>
        </p:style>
        <p:txBody>
          <a:bodyPr vertOverflow="overflow" horzOverflow="overflow" vert="horz" wrap="square" numCol="1" spcCol="0" rtlCol="0" fromWordArt="0" anchor="t" anchorCtr="0" forceAA="0" compatLnSpc="1">
            <a:spAutoFit/>
          </a:bodyPr>
          <a:lstStyle/>
          <a:p>
            <a:pPr lvl="0" algn="ctr">
              <a:buClrTx/>
              <a:buSzTx/>
              <a:buFontTx/>
            </a:pPr>
            <a:r>
              <a:rPr lang="zh-CN" altLang="en-US" sz="1200">
                <a:sym typeface="+mn-ea"/>
              </a:rPr>
              <a:t>APP</a:t>
            </a:r>
            <a:endParaRPr lang="zh-CN" altLang="en-US" sz="1200">
              <a:sym typeface="+mn-ea"/>
            </a:endParaRPr>
          </a:p>
        </p:txBody>
      </p:sp>
      <p:sp>
        <p:nvSpPr>
          <p:cNvPr id="3" name="文本框 2"/>
          <p:cNvSpPr txBox="1"/>
          <p:nvPr>
            <p:custDataLst>
              <p:tags r:id="rId11"/>
            </p:custDataLst>
          </p:nvPr>
        </p:nvSpPr>
        <p:spPr>
          <a:xfrm>
            <a:off x="9984105" y="3335655"/>
            <a:ext cx="702310" cy="275590"/>
          </a:xfrm>
          <a:prstGeom prst="rect">
            <a:avLst/>
          </a:prstGeom>
        </p:spPr>
        <p:style>
          <a:lnRef idx="3">
            <a:schemeClr val="lt1"/>
          </a:lnRef>
          <a:fillRef idx="1">
            <a:schemeClr val="accent3"/>
          </a:fillRef>
          <a:effectRef idx="1">
            <a:schemeClr val="accent3"/>
          </a:effectRef>
          <a:fontRef idx="minor">
            <a:schemeClr val="lt1"/>
          </a:fontRef>
        </p:style>
        <p:txBody>
          <a:bodyPr vertOverflow="overflow" horzOverflow="overflow" vert="horz" wrap="square" numCol="1" spcCol="0" rtlCol="0" fromWordArt="0" anchor="t" anchorCtr="0" forceAA="0" compatLnSpc="1">
            <a:spAutoFit/>
          </a:bodyPr>
          <a:lstStyle/>
          <a:p>
            <a:pPr lvl="0" algn="ctr">
              <a:buClrTx/>
              <a:buSzTx/>
              <a:buFontTx/>
            </a:pPr>
            <a:r>
              <a:rPr lang="zh-CN" altLang="en-US" sz="1200">
                <a:sym typeface="+mn-ea"/>
              </a:rPr>
              <a:t>小程序</a:t>
            </a:r>
            <a:endParaRPr lang="zh-CN" altLang="en-US" sz="1200">
              <a:sym typeface="+mn-ea"/>
            </a:endParaRPr>
          </a:p>
        </p:txBody>
      </p:sp>
      <p:grpSp>
        <p:nvGrpSpPr>
          <p:cNvPr id="4" name="组合 3"/>
          <p:cNvGrpSpPr/>
          <p:nvPr/>
        </p:nvGrpSpPr>
        <p:grpSpPr>
          <a:xfrm>
            <a:off x="5647684" y="4382007"/>
            <a:ext cx="5400000" cy="1468376"/>
            <a:chOff x="2196" y="6375"/>
            <a:chExt cx="12805" cy="3881"/>
          </a:xfrm>
        </p:grpSpPr>
        <p:pic>
          <p:nvPicPr>
            <p:cNvPr id="5" name="图片 4" descr="报修"/>
            <p:cNvPicPr>
              <a:picLocks noChangeAspect="1"/>
            </p:cNvPicPr>
            <p:nvPr>
              <p:custDataLst>
                <p:tags r:id="rId12"/>
              </p:custDataLst>
            </p:nvPr>
          </p:nvPicPr>
          <p:blipFill>
            <a:blip r:embed="rId13" cstate="screen"/>
            <a:stretch>
              <a:fillRect/>
            </a:stretch>
          </p:blipFill>
          <p:spPr>
            <a:xfrm>
              <a:off x="4689" y="7504"/>
              <a:ext cx="1127" cy="1127"/>
            </a:xfrm>
            <a:prstGeom prst="rect">
              <a:avLst/>
            </a:prstGeom>
          </p:spPr>
        </p:pic>
        <p:pic>
          <p:nvPicPr>
            <p:cNvPr id="8" name="图片 7" descr="任务中心"/>
            <p:cNvPicPr>
              <a:picLocks noChangeAspect="1"/>
            </p:cNvPicPr>
            <p:nvPr>
              <p:custDataLst>
                <p:tags r:id="rId14"/>
              </p:custDataLst>
            </p:nvPr>
          </p:nvPicPr>
          <p:blipFill>
            <a:blip r:embed="rId15" cstate="screen"/>
            <a:stretch>
              <a:fillRect/>
            </a:stretch>
          </p:blipFill>
          <p:spPr>
            <a:xfrm>
              <a:off x="6501" y="8631"/>
              <a:ext cx="1128" cy="1128"/>
            </a:xfrm>
            <a:prstGeom prst="rect">
              <a:avLst/>
            </a:prstGeom>
          </p:spPr>
        </p:pic>
        <p:pic>
          <p:nvPicPr>
            <p:cNvPr id="9" name="图片 8" descr="指派"/>
            <p:cNvPicPr>
              <a:picLocks noChangeAspect="1"/>
            </p:cNvPicPr>
            <p:nvPr>
              <p:custDataLst>
                <p:tags r:id="rId16"/>
              </p:custDataLst>
            </p:nvPr>
          </p:nvPicPr>
          <p:blipFill>
            <a:blip r:embed="rId17" cstate="screen"/>
            <a:stretch>
              <a:fillRect/>
            </a:stretch>
          </p:blipFill>
          <p:spPr>
            <a:xfrm>
              <a:off x="6501" y="6375"/>
              <a:ext cx="1128" cy="1128"/>
            </a:xfrm>
            <a:prstGeom prst="rect">
              <a:avLst/>
            </a:prstGeom>
          </p:spPr>
        </p:pic>
        <p:pic>
          <p:nvPicPr>
            <p:cNvPr id="10" name="图片 9" descr="报修" title="报修"/>
            <p:cNvPicPr>
              <a:picLocks noChangeAspect="1"/>
            </p:cNvPicPr>
            <p:nvPr>
              <p:custDataLst>
                <p:tags r:id="rId18"/>
              </p:custDataLst>
            </p:nvPr>
          </p:nvPicPr>
          <p:blipFill>
            <a:blip r:embed="rId19" cstate="screen"/>
            <a:stretch>
              <a:fillRect/>
            </a:stretch>
          </p:blipFill>
          <p:spPr>
            <a:xfrm>
              <a:off x="2415" y="6505"/>
              <a:ext cx="1128" cy="1128"/>
            </a:xfrm>
            <a:prstGeom prst="rect">
              <a:avLst/>
            </a:prstGeom>
          </p:spPr>
        </p:pic>
        <p:pic>
          <p:nvPicPr>
            <p:cNvPr id="12" name="图片 11" descr="准备"/>
            <p:cNvPicPr>
              <a:picLocks noChangeAspect="1"/>
            </p:cNvPicPr>
            <p:nvPr>
              <p:custDataLst>
                <p:tags r:id="rId20"/>
              </p:custDataLst>
            </p:nvPr>
          </p:nvPicPr>
          <p:blipFill>
            <a:blip r:embed="rId21" cstate="screen"/>
            <a:stretch>
              <a:fillRect/>
            </a:stretch>
          </p:blipFill>
          <p:spPr>
            <a:xfrm>
              <a:off x="8867" y="7504"/>
              <a:ext cx="1128" cy="1128"/>
            </a:xfrm>
            <a:prstGeom prst="rect">
              <a:avLst/>
            </a:prstGeom>
          </p:spPr>
        </p:pic>
        <p:pic>
          <p:nvPicPr>
            <p:cNvPr id="18" name="图片 17" descr="执行"/>
            <p:cNvPicPr>
              <a:picLocks noChangeAspect="1"/>
            </p:cNvPicPr>
            <p:nvPr>
              <p:custDataLst>
                <p:tags r:id="rId22"/>
              </p:custDataLst>
            </p:nvPr>
          </p:nvPicPr>
          <p:blipFill>
            <a:blip r:embed="rId23" cstate="screen"/>
            <a:stretch>
              <a:fillRect/>
            </a:stretch>
          </p:blipFill>
          <p:spPr>
            <a:xfrm>
              <a:off x="11226" y="7504"/>
              <a:ext cx="1128" cy="1128"/>
            </a:xfrm>
            <a:prstGeom prst="rect">
              <a:avLst/>
            </a:prstGeom>
          </p:spPr>
        </p:pic>
        <p:pic>
          <p:nvPicPr>
            <p:cNvPr id="22" name="图片 21" descr="完成"/>
            <p:cNvPicPr>
              <a:picLocks noChangeAspect="1"/>
            </p:cNvPicPr>
            <p:nvPr>
              <p:custDataLst>
                <p:tags r:id="rId24"/>
              </p:custDataLst>
            </p:nvPr>
          </p:nvPicPr>
          <p:blipFill>
            <a:blip r:embed="rId25" cstate="screen"/>
            <a:stretch>
              <a:fillRect/>
            </a:stretch>
          </p:blipFill>
          <p:spPr>
            <a:xfrm>
              <a:off x="13585" y="7503"/>
              <a:ext cx="1128" cy="1128"/>
            </a:xfrm>
            <a:prstGeom prst="rect">
              <a:avLst/>
            </a:prstGeom>
          </p:spPr>
        </p:pic>
        <p:sp>
          <p:nvSpPr>
            <p:cNvPr id="24" name="文本框 23"/>
            <p:cNvSpPr txBox="1"/>
            <p:nvPr>
              <p:custDataLst>
                <p:tags r:id="rId26"/>
              </p:custDataLst>
            </p:nvPr>
          </p:nvSpPr>
          <p:spPr>
            <a:xfrm>
              <a:off x="2517" y="7585"/>
              <a:ext cx="1222" cy="566"/>
            </a:xfrm>
            <a:prstGeom prst="rect">
              <a:avLst/>
            </a:prstGeom>
            <a:noFill/>
          </p:spPr>
          <p:txBody>
            <a:bodyPr wrap="square" rtlCol="0">
              <a:spAutoFit/>
            </a:bodyPr>
            <a:lstStyle/>
            <a:p>
              <a:r>
                <a:rPr lang="zh-CN" altLang="en-US" sz="800">
                  <a:solidFill>
                    <a:schemeClr val="accent1"/>
                  </a:solidFill>
                  <a:uFillTx/>
                </a:rPr>
                <a:t>报修</a:t>
              </a:r>
              <a:endParaRPr lang="zh-CN" altLang="en-US" sz="800">
                <a:solidFill>
                  <a:schemeClr val="accent1"/>
                </a:solidFill>
                <a:uFillTx/>
              </a:endParaRPr>
            </a:p>
          </p:txBody>
        </p:sp>
        <p:sp>
          <p:nvSpPr>
            <p:cNvPr id="25" name="文本框 24"/>
            <p:cNvSpPr txBox="1"/>
            <p:nvPr>
              <p:custDataLst>
                <p:tags r:id="rId27"/>
              </p:custDataLst>
            </p:nvPr>
          </p:nvSpPr>
          <p:spPr>
            <a:xfrm>
              <a:off x="4338" y="8532"/>
              <a:ext cx="1654" cy="566"/>
            </a:xfrm>
            <a:prstGeom prst="rect">
              <a:avLst/>
            </a:prstGeom>
            <a:noFill/>
          </p:spPr>
          <p:txBody>
            <a:bodyPr wrap="square" rtlCol="0">
              <a:spAutoFit/>
            </a:bodyPr>
            <a:lstStyle/>
            <a:p>
              <a:r>
                <a:rPr lang="zh-CN" altLang="en-US" sz="800">
                  <a:solidFill>
                    <a:schemeClr val="accent1"/>
                  </a:solidFill>
                  <a:uFillTx/>
                </a:rPr>
                <a:t>任务中心</a:t>
              </a:r>
              <a:endParaRPr lang="zh-CN" altLang="en-US" sz="800">
                <a:solidFill>
                  <a:schemeClr val="accent1"/>
                </a:solidFill>
                <a:uFillTx/>
              </a:endParaRPr>
            </a:p>
          </p:txBody>
        </p:sp>
        <p:sp>
          <p:nvSpPr>
            <p:cNvPr id="26" name="文本框 25"/>
            <p:cNvSpPr txBox="1"/>
            <p:nvPr>
              <p:custDataLst>
                <p:tags r:id="rId28"/>
              </p:custDataLst>
            </p:nvPr>
          </p:nvSpPr>
          <p:spPr>
            <a:xfrm>
              <a:off x="6182" y="7421"/>
              <a:ext cx="1636" cy="566"/>
            </a:xfrm>
            <a:prstGeom prst="rect">
              <a:avLst/>
            </a:prstGeom>
            <a:noFill/>
          </p:spPr>
          <p:txBody>
            <a:bodyPr wrap="square" rtlCol="0">
              <a:spAutoFit/>
            </a:bodyPr>
            <a:lstStyle/>
            <a:p>
              <a:r>
                <a:rPr lang="zh-CN" altLang="en-US" sz="800">
                  <a:solidFill>
                    <a:schemeClr val="accent1"/>
                  </a:solidFill>
                  <a:uFillTx/>
                </a:rPr>
                <a:t>任务指派</a:t>
              </a:r>
              <a:endParaRPr lang="zh-CN" altLang="en-US" sz="800">
                <a:solidFill>
                  <a:schemeClr val="accent1"/>
                </a:solidFill>
                <a:uFillTx/>
              </a:endParaRPr>
            </a:p>
          </p:txBody>
        </p:sp>
        <p:sp>
          <p:nvSpPr>
            <p:cNvPr id="27" name="文本框 26"/>
            <p:cNvSpPr txBox="1"/>
            <p:nvPr>
              <p:custDataLst>
                <p:tags r:id="rId29"/>
              </p:custDataLst>
            </p:nvPr>
          </p:nvSpPr>
          <p:spPr>
            <a:xfrm>
              <a:off x="6158" y="9690"/>
              <a:ext cx="1688" cy="566"/>
            </a:xfrm>
            <a:prstGeom prst="rect">
              <a:avLst/>
            </a:prstGeom>
            <a:noFill/>
          </p:spPr>
          <p:txBody>
            <a:bodyPr wrap="square" rtlCol="0">
              <a:spAutoFit/>
            </a:bodyPr>
            <a:lstStyle/>
            <a:p>
              <a:r>
                <a:rPr lang="zh-CN" altLang="en-US" sz="800">
                  <a:solidFill>
                    <a:schemeClr val="accent1"/>
                  </a:solidFill>
                  <a:uFillTx/>
                </a:rPr>
                <a:t>任务领取</a:t>
              </a:r>
              <a:endParaRPr lang="zh-CN" altLang="en-US" sz="800">
                <a:solidFill>
                  <a:schemeClr val="accent1"/>
                </a:solidFill>
                <a:uFillTx/>
              </a:endParaRPr>
            </a:p>
          </p:txBody>
        </p:sp>
        <p:sp>
          <p:nvSpPr>
            <p:cNvPr id="28" name="文本框 27"/>
            <p:cNvSpPr txBox="1"/>
            <p:nvPr>
              <p:custDataLst>
                <p:tags r:id="rId30"/>
              </p:custDataLst>
            </p:nvPr>
          </p:nvSpPr>
          <p:spPr>
            <a:xfrm>
              <a:off x="8693" y="8555"/>
              <a:ext cx="1680" cy="566"/>
            </a:xfrm>
            <a:prstGeom prst="rect">
              <a:avLst/>
            </a:prstGeom>
            <a:noFill/>
          </p:spPr>
          <p:txBody>
            <a:bodyPr wrap="square" rtlCol="0">
              <a:spAutoFit/>
            </a:bodyPr>
            <a:lstStyle/>
            <a:p>
              <a:r>
                <a:rPr lang="zh-CN" altLang="en-US" sz="800">
                  <a:solidFill>
                    <a:schemeClr val="accent1"/>
                  </a:solidFill>
                  <a:uFillTx/>
                </a:rPr>
                <a:t>任务准备</a:t>
              </a:r>
              <a:endParaRPr lang="zh-CN" altLang="en-US" sz="800">
                <a:solidFill>
                  <a:schemeClr val="accent1"/>
                </a:solidFill>
                <a:uFillTx/>
              </a:endParaRPr>
            </a:p>
          </p:txBody>
        </p:sp>
        <p:sp>
          <p:nvSpPr>
            <p:cNvPr id="29" name="文本框 28"/>
            <p:cNvSpPr txBox="1"/>
            <p:nvPr>
              <p:custDataLst>
                <p:tags r:id="rId31"/>
              </p:custDataLst>
            </p:nvPr>
          </p:nvSpPr>
          <p:spPr>
            <a:xfrm>
              <a:off x="11067" y="8557"/>
              <a:ext cx="1838" cy="566"/>
            </a:xfrm>
            <a:prstGeom prst="rect">
              <a:avLst/>
            </a:prstGeom>
            <a:noFill/>
          </p:spPr>
          <p:txBody>
            <a:bodyPr wrap="square" rtlCol="0">
              <a:spAutoFit/>
            </a:bodyPr>
            <a:lstStyle/>
            <a:p>
              <a:r>
                <a:rPr lang="zh-CN" altLang="en-US" sz="800">
                  <a:solidFill>
                    <a:schemeClr val="accent1"/>
                  </a:solidFill>
                  <a:uFillTx/>
                </a:rPr>
                <a:t>任务执行 </a:t>
              </a:r>
              <a:endParaRPr lang="zh-CN" altLang="en-US" sz="800">
                <a:solidFill>
                  <a:schemeClr val="accent1"/>
                </a:solidFill>
                <a:uFillTx/>
              </a:endParaRPr>
            </a:p>
          </p:txBody>
        </p:sp>
        <p:sp>
          <p:nvSpPr>
            <p:cNvPr id="30" name="文本框 29"/>
            <p:cNvSpPr txBox="1"/>
            <p:nvPr>
              <p:custDataLst>
                <p:tags r:id="rId32"/>
              </p:custDataLst>
            </p:nvPr>
          </p:nvSpPr>
          <p:spPr>
            <a:xfrm>
              <a:off x="13249" y="8572"/>
              <a:ext cx="1752" cy="566"/>
            </a:xfrm>
            <a:prstGeom prst="rect">
              <a:avLst/>
            </a:prstGeom>
            <a:noFill/>
          </p:spPr>
          <p:txBody>
            <a:bodyPr wrap="square" rtlCol="0">
              <a:spAutoFit/>
            </a:bodyPr>
            <a:lstStyle/>
            <a:p>
              <a:pPr algn="ctr"/>
              <a:r>
                <a:rPr lang="zh-CN" altLang="en-US" sz="800">
                  <a:solidFill>
                    <a:schemeClr val="accent1"/>
                  </a:solidFill>
                  <a:uFillTx/>
                </a:rPr>
                <a:t>任务确认</a:t>
              </a:r>
              <a:endParaRPr lang="zh-CN" altLang="en-US" sz="800">
                <a:solidFill>
                  <a:schemeClr val="accent1"/>
                </a:solidFill>
                <a:uFillTx/>
              </a:endParaRPr>
            </a:p>
          </p:txBody>
        </p:sp>
        <p:cxnSp>
          <p:nvCxnSpPr>
            <p:cNvPr id="31" name="曲线连接符 23"/>
            <p:cNvCxnSpPr/>
            <p:nvPr>
              <p:custDataLst>
                <p:tags r:id="rId33"/>
              </p:custDataLst>
            </p:nvPr>
          </p:nvCxnSpPr>
          <p:spPr>
            <a:xfrm>
              <a:off x="3540" y="6930"/>
              <a:ext cx="1134" cy="1128"/>
            </a:xfrm>
            <a:prstGeom prst="curvedConnector3">
              <a:avLst>
                <a:gd name="adj1" fmla="val 50044"/>
              </a:avLst>
            </a:prstGeom>
            <a:ln>
              <a:headEnd type="none"/>
              <a:tailEnd type="arrow"/>
            </a:ln>
          </p:spPr>
          <p:style>
            <a:lnRef idx="1">
              <a:schemeClr val="accent1"/>
            </a:lnRef>
            <a:fillRef idx="0">
              <a:schemeClr val="accent1"/>
            </a:fillRef>
            <a:effectRef idx="0">
              <a:schemeClr val="accent1"/>
            </a:effectRef>
            <a:fontRef idx="minor">
              <a:schemeClr val="tx1"/>
            </a:fontRef>
          </p:style>
        </p:cxnSp>
        <p:cxnSp>
          <p:nvCxnSpPr>
            <p:cNvPr id="32" name="曲线连接符 33"/>
            <p:cNvCxnSpPr/>
            <p:nvPr>
              <p:custDataLst>
                <p:tags r:id="rId34"/>
              </p:custDataLst>
            </p:nvPr>
          </p:nvCxnSpPr>
          <p:spPr>
            <a:xfrm rot="16200000">
              <a:off x="5594" y="6596"/>
              <a:ext cx="565" cy="1248"/>
            </a:xfrm>
            <a:prstGeom prst="curvedConnector2">
              <a:avLst/>
            </a:prstGeom>
            <a:ln cap="rnd">
              <a:round/>
              <a:headEnd type="none"/>
              <a:tailEnd type="arrow"/>
            </a:ln>
          </p:spPr>
          <p:style>
            <a:lnRef idx="1">
              <a:schemeClr val="accent1"/>
            </a:lnRef>
            <a:fillRef idx="0">
              <a:schemeClr val="accent1"/>
            </a:fillRef>
            <a:effectRef idx="0">
              <a:schemeClr val="accent1"/>
            </a:effectRef>
            <a:fontRef idx="minor">
              <a:schemeClr val="tx1"/>
            </a:fontRef>
          </p:style>
        </p:cxnSp>
        <p:cxnSp>
          <p:nvCxnSpPr>
            <p:cNvPr id="33" name="曲线连接符 49"/>
            <p:cNvCxnSpPr>
              <a:stCxn id="25" idx="2"/>
            </p:cNvCxnSpPr>
            <p:nvPr>
              <p:custDataLst>
                <p:tags r:id="rId35"/>
              </p:custDataLst>
            </p:nvPr>
          </p:nvCxnSpPr>
          <p:spPr>
            <a:xfrm rot="5400000" flipV="1">
              <a:off x="5530" y="8734"/>
              <a:ext cx="474" cy="1202"/>
            </a:xfrm>
            <a:prstGeom prst="curvedConnector2">
              <a:avLst/>
            </a:prstGeom>
            <a:ln cap="rnd">
              <a:round/>
              <a:headEnd type="none"/>
              <a:tailEnd type="arrow"/>
            </a:ln>
          </p:spPr>
          <p:style>
            <a:lnRef idx="1">
              <a:schemeClr val="accent1"/>
            </a:lnRef>
            <a:fillRef idx="0">
              <a:schemeClr val="accent1"/>
            </a:fillRef>
            <a:effectRef idx="0">
              <a:schemeClr val="accent1"/>
            </a:effectRef>
            <a:fontRef idx="minor">
              <a:schemeClr val="tx1"/>
            </a:fontRef>
          </p:style>
        </p:cxnSp>
        <p:cxnSp>
          <p:nvCxnSpPr>
            <p:cNvPr id="34" name="曲线连接符 50"/>
            <p:cNvCxnSpPr>
              <a:stCxn id="9" idx="3"/>
              <a:endCxn id="12" idx="1"/>
            </p:cNvCxnSpPr>
            <p:nvPr>
              <p:custDataLst>
                <p:tags r:id="rId36"/>
              </p:custDataLst>
            </p:nvPr>
          </p:nvCxnSpPr>
          <p:spPr>
            <a:xfrm>
              <a:off x="7644" y="6939"/>
              <a:ext cx="1238" cy="1129"/>
            </a:xfrm>
            <a:prstGeom prst="curvedConnector3">
              <a:avLst>
                <a:gd name="adj1" fmla="val 50000"/>
              </a:avLst>
            </a:prstGeom>
            <a:ln cap="rnd">
              <a:round/>
              <a:headEnd type="none"/>
              <a:tailEnd type="arrow"/>
            </a:ln>
          </p:spPr>
          <p:style>
            <a:lnRef idx="1">
              <a:schemeClr val="accent1"/>
            </a:lnRef>
            <a:fillRef idx="0">
              <a:schemeClr val="accent1"/>
            </a:fillRef>
            <a:effectRef idx="0">
              <a:schemeClr val="accent1"/>
            </a:effectRef>
            <a:fontRef idx="minor">
              <a:schemeClr val="tx1"/>
            </a:fontRef>
          </p:style>
        </p:cxnSp>
        <p:cxnSp>
          <p:nvCxnSpPr>
            <p:cNvPr id="35" name="曲线连接符 51"/>
            <p:cNvCxnSpPr>
              <a:stCxn id="8" idx="3"/>
              <a:endCxn id="12" idx="1"/>
            </p:cNvCxnSpPr>
            <p:nvPr>
              <p:custDataLst>
                <p:tags r:id="rId37"/>
              </p:custDataLst>
            </p:nvPr>
          </p:nvCxnSpPr>
          <p:spPr>
            <a:xfrm flipV="1">
              <a:off x="7644" y="8068"/>
              <a:ext cx="1238" cy="1127"/>
            </a:xfrm>
            <a:prstGeom prst="curvedConnector3">
              <a:avLst>
                <a:gd name="adj1" fmla="val 50000"/>
              </a:avLst>
            </a:prstGeom>
            <a:ln cap="rnd">
              <a:round/>
              <a:headEnd type="none"/>
              <a:tailEnd type="arrow"/>
            </a:ln>
          </p:spPr>
          <p:style>
            <a:lnRef idx="1">
              <a:schemeClr val="accent1"/>
            </a:lnRef>
            <a:fillRef idx="0">
              <a:schemeClr val="accent1"/>
            </a:fillRef>
            <a:effectRef idx="0">
              <a:schemeClr val="accent1"/>
            </a:effectRef>
            <a:fontRef idx="minor">
              <a:schemeClr val="tx1"/>
            </a:fontRef>
          </p:style>
        </p:cxnSp>
        <p:cxnSp>
          <p:nvCxnSpPr>
            <p:cNvPr id="36" name="直接箭头连接符 35"/>
            <p:cNvCxnSpPr>
              <a:stCxn id="12" idx="3"/>
              <a:endCxn id="18" idx="1"/>
            </p:cNvCxnSpPr>
            <p:nvPr>
              <p:custDataLst>
                <p:tags r:id="rId38"/>
              </p:custDataLst>
            </p:nvPr>
          </p:nvCxnSpPr>
          <p:spPr>
            <a:xfrm>
              <a:off x="10010" y="8068"/>
              <a:ext cx="1231" cy="0"/>
            </a:xfrm>
            <a:prstGeom prst="straightConnector1">
              <a:avLst/>
            </a:prstGeom>
            <a:ln>
              <a:headEnd type="none"/>
              <a:tailEnd type="arrow"/>
            </a:ln>
          </p:spPr>
          <p:style>
            <a:lnRef idx="1">
              <a:schemeClr val="accent1"/>
            </a:lnRef>
            <a:fillRef idx="0">
              <a:schemeClr val="accent1"/>
            </a:fillRef>
            <a:effectRef idx="0">
              <a:schemeClr val="accent1"/>
            </a:effectRef>
            <a:fontRef idx="minor">
              <a:schemeClr val="tx1"/>
            </a:fontRef>
          </p:style>
        </p:cxnSp>
        <p:cxnSp>
          <p:nvCxnSpPr>
            <p:cNvPr id="37" name="直接箭头连接符 36"/>
            <p:cNvCxnSpPr>
              <a:stCxn id="18" idx="3"/>
              <a:endCxn id="22" idx="1"/>
            </p:cNvCxnSpPr>
            <p:nvPr>
              <p:custDataLst>
                <p:tags r:id="rId39"/>
              </p:custDataLst>
            </p:nvPr>
          </p:nvCxnSpPr>
          <p:spPr>
            <a:xfrm flipV="1">
              <a:off x="12369" y="8067"/>
              <a:ext cx="1231" cy="1"/>
            </a:xfrm>
            <a:prstGeom prst="straightConnector1">
              <a:avLst/>
            </a:prstGeom>
            <a:ln>
              <a:headEnd type="none"/>
              <a:tailEnd type="arrow"/>
            </a:ln>
          </p:spPr>
          <p:style>
            <a:lnRef idx="1">
              <a:schemeClr val="accent1"/>
            </a:lnRef>
            <a:fillRef idx="0">
              <a:schemeClr val="accent1"/>
            </a:fillRef>
            <a:effectRef idx="0">
              <a:schemeClr val="accent1"/>
            </a:effectRef>
            <a:fontRef idx="minor">
              <a:schemeClr val="tx1"/>
            </a:fontRef>
          </p:style>
        </p:cxnSp>
        <p:cxnSp>
          <p:nvCxnSpPr>
            <p:cNvPr id="38" name="曲线连接符 54"/>
            <p:cNvCxnSpPr/>
            <p:nvPr>
              <p:custDataLst>
                <p:tags r:id="rId40"/>
              </p:custDataLst>
            </p:nvPr>
          </p:nvCxnSpPr>
          <p:spPr>
            <a:xfrm flipV="1">
              <a:off x="3540" y="8361"/>
              <a:ext cx="1134" cy="1128"/>
            </a:xfrm>
            <a:prstGeom prst="curvedConnector3">
              <a:avLst>
                <a:gd name="adj1" fmla="val 50044"/>
              </a:avLst>
            </a:prstGeom>
            <a:ln>
              <a:headEnd type="none"/>
              <a:tailEnd type="arrow"/>
            </a:ln>
          </p:spPr>
          <p:style>
            <a:lnRef idx="1">
              <a:schemeClr val="accent1"/>
            </a:lnRef>
            <a:fillRef idx="0">
              <a:schemeClr val="accent1"/>
            </a:fillRef>
            <a:effectRef idx="0">
              <a:schemeClr val="accent1"/>
            </a:effectRef>
            <a:fontRef idx="minor">
              <a:schemeClr val="tx1"/>
            </a:fontRef>
          </p:style>
        </p:cxnSp>
        <p:pic>
          <p:nvPicPr>
            <p:cNvPr id="39" name="图片 38" descr="问题单"/>
            <p:cNvPicPr>
              <a:picLocks noChangeAspect="1"/>
            </p:cNvPicPr>
            <p:nvPr>
              <p:custDataLst>
                <p:tags r:id="rId41"/>
              </p:custDataLst>
            </p:nvPr>
          </p:nvPicPr>
          <p:blipFill>
            <a:blip r:embed="rId42" cstate="screen"/>
            <a:stretch>
              <a:fillRect/>
            </a:stretch>
          </p:blipFill>
          <p:spPr>
            <a:xfrm>
              <a:off x="2517" y="8294"/>
              <a:ext cx="901" cy="901"/>
            </a:xfrm>
            <a:prstGeom prst="rect">
              <a:avLst/>
            </a:prstGeom>
          </p:spPr>
        </p:pic>
        <p:sp>
          <p:nvSpPr>
            <p:cNvPr id="40" name="文本框 39"/>
            <p:cNvSpPr txBox="1"/>
            <p:nvPr>
              <p:custDataLst>
                <p:tags r:id="rId43"/>
              </p:custDataLst>
            </p:nvPr>
          </p:nvSpPr>
          <p:spPr>
            <a:xfrm>
              <a:off x="2196" y="9195"/>
              <a:ext cx="1790" cy="566"/>
            </a:xfrm>
            <a:prstGeom prst="rect">
              <a:avLst/>
            </a:prstGeom>
            <a:noFill/>
          </p:spPr>
          <p:txBody>
            <a:bodyPr wrap="square" rtlCol="0">
              <a:spAutoFit/>
            </a:bodyPr>
            <a:lstStyle/>
            <a:p>
              <a:r>
                <a:rPr lang="zh-CN" altLang="en-US" sz="800">
                  <a:solidFill>
                    <a:schemeClr val="accent1"/>
                  </a:solidFill>
                  <a:uFillTx/>
                </a:rPr>
                <a:t>问题上报</a:t>
              </a:r>
              <a:endParaRPr lang="zh-CN" altLang="en-US" sz="800">
                <a:solidFill>
                  <a:schemeClr val="accent1"/>
                </a:solidFill>
                <a:uFillTx/>
              </a:endParaRPr>
            </a:p>
          </p:txBody>
        </p:sp>
      </p:grpSp>
    </p:spTree>
    <p:custDataLst>
      <p:tags r:id="rId44"/>
    </p:custData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圆角矩形 13"/>
          <p:cNvSpPr/>
          <p:nvPr/>
        </p:nvSpPr>
        <p:spPr>
          <a:xfrm>
            <a:off x="360000" y="360000"/>
            <a:ext cx="4052570" cy="695960"/>
          </a:xfrm>
          <a:prstGeom prst="roundRect">
            <a:avLst>
              <a:gd name="adj" fmla="val 0"/>
            </a:avLst>
          </a:prstGeom>
          <a:solidFill>
            <a:srgbClr val="000000">
              <a:alpha val="0"/>
            </a:srgbClr>
          </a:solid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l">
              <a:lnSpc>
                <a:spcPct val="130000"/>
              </a:lnSpc>
              <a:buClrTx/>
              <a:buSzTx/>
              <a:buFontTx/>
            </a:pPr>
            <a:r>
              <a:rPr lang="zh-CN" altLang="en-US" sz="2800" b="1" dirty="0">
                <a:solidFill>
                  <a:schemeClr val="tx1"/>
                </a:solidFill>
                <a:latin typeface="Arial" panose="020B0604020202020204" pitchFamily="34" charset="0"/>
                <a:cs typeface="Arial" panose="020B0604020202020204" pitchFamily="34" charset="0"/>
                <a:sym typeface="+mn-lt"/>
              </a:rPr>
              <a:t>平台功能</a:t>
            </a:r>
            <a:r>
              <a:rPr lang="en-US" altLang="zh-CN" sz="2800" b="1" dirty="0">
                <a:solidFill>
                  <a:schemeClr val="tx1"/>
                </a:solidFill>
                <a:latin typeface="Arial" panose="020B0604020202020204" pitchFamily="34" charset="0"/>
                <a:cs typeface="Arial" panose="020B0604020202020204" pitchFamily="34" charset="0"/>
                <a:sym typeface="+mn-lt"/>
              </a:rPr>
              <a:t> </a:t>
            </a:r>
            <a:r>
              <a:rPr lang="en-US" altLang="zh-CN" sz="2800" b="1" dirty="0">
                <a:solidFill>
                  <a:schemeClr val="tx1"/>
                </a:solidFill>
                <a:latin typeface="Arial" panose="020B0604020202020204" pitchFamily="34" charset="0"/>
                <a:cs typeface="Arial" panose="020B0604020202020204" pitchFamily="34" charset="0"/>
                <a:sym typeface="+mn-lt"/>
              </a:rPr>
              <a:t>-- </a:t>
            </a:r>
            <a:r>
              <a:rPr lang="zh-CN" altLang="en-US" sz="2400" b="1" dirty="0">
                <a:solidFill>
                  <a:srgbClr val="008BFF"/>
                </a:solidFill>
                <a:latin typeface="Arial" panose="020B0604020202020204" pitchFamily="34" charset="0"/>
                <a:cs typeface="Arial" panose="020B0604020202020204" pitchFamily="34" charset="0"/>
                <a:sym typeface="+mn-lt"/>
              </a:rPr>
              <a:t>报修</a:t>
            </a:r>
            <a:r>
              <a:rPr lang="en-US" altLang="zh-CN" sz="2400" b="1" dirty="0">
                <a:solidFill>
                  <a:srgbClr val="008BFF"/>
                </a:solidFill>
                <a:latin typeface="Arial" panose="020B0604020202020204" pitchFamily="34" charset="0"/>
                <a:cs typeface="Arial" panose="020B0604020202020204" pitchFamily="34" charset="0"/>
                <a:sym typeface="+mn-lt"/>
              </a:rPr>
              <a:t>管理</a:t>
            </a:r>
            <a:endParaRPr lang="en-US" altLang="zh-CN" sz="2400" b="1" dirty="0">
              <a:solidFill>
                <a:srgbClr val="008BFF"/>
              </a:solidFill>
              <a:latin typeface="Arial" panose="020B0604020202020204" pitchFamily="34" charset="0"/>
              <a:cs typeface="Arial" panose="020B0604020202020204" pitchFamily="34" charset="0"/>
              <a:sym typeface="+mn-lt"/>
            </a:endParaRPr>
          </a:p>
        </p:txBody>
      </p:sp>
      <p:sp>
        <p:nvSpPr>
          <p:cNvPr id="3" name="矩形 2"/>
          <p:cNvSpPr/>
          <p:nvPr>
            <p:custDataLst>
              <p:tags r:id="rId1"/>
            </p:custDataLst>
          </p:nvPr>
        </p:nvSpPr>
        <p:spPr>
          <a:xfrm>
            <a:off x="416560" y="1626235"/>
            <a:ext cx="11102340" cy="23780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1" name="TextBox 12"/>
          <p:cNvSpPr txBox="1"/>
          <p:nvPr>
            <p:custDataLst>
              <p:tags r:id="rId2"/>
            </p:custDataLst>
          </p:nvPr>
        </p:nvSpPr>
        <p:spPr>
          <a:xfrm>
            <a:off x="407035" y="1102360"/>
            <a:ext cx="2216785" cy="467360"/>
          </a:xfrm>
          <a:prstGeom prst="rect">
            <a:avLst/>
          </a:prstGeom>
          <a:noFill/>
        </p:spPr>
        <p:txBody>
          <a:bodyPr wrap="square" lIns="68562" tIns="34281" rIns="68562" bIns="34281"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2000" b="1" dirty="0">
                <a:solidFill>
                  <a:schemeClr val="accent1"/>
                </a:solidFill>
              </a:rPr>
              <a:t>工单统计</a:t>
            </a:r>
            <a:endParaRPr lang="zh-CN" altLang="en-US" sz="2000" b="1" dirty="0">
              <a:solidFill>
                <a:schemeClr val="accent1"/>
              </a:solidFill>
              <a:latin typeface="微软雅黑 Light" panose="020B0502040204020203" charset="-122"/>
              <a:ea typeface="微软雅黑 Light" panose="020B0502040204020203" charset="-122"/>
            </a:endParaRPr>
          </a:p>
        </p:txBody>
      </p:sp>
      <p:pic>
        <p:nvPicPr>
          <p:cNvPr id="6" name="图片 5"/>
          <p:cNvPicPr>
            <a:picLocks noChangeAspect="1"/>
          </p:cNvPicPr>
          <p:nvPr>
            <p:custDataLst>
              <p:tags r:id="rId3"/>
            </p:custDataLst>
          </p:nvPr>
        </p:nvPicPr>
        <p:blipFill>
          <a:blip r:embed="rId4"/>
          <a:stretch>
            <a:fillRect/>
          </a:stretch>
        </p:blipFill>
        <p:spPr>
          <a:xfrm>
            <a:off x="407035" y="4220845"/>
            <a:ext cx="3723005" cy="2000885"/>
          </a:xfrm>
          <a:prstGeom prst="rect">
            <a:avLst/>
          </a:prstGeom>
          <a:ln>
            <a:solidFill>
              <a:schemeClr val="accent1">
                <a:lumMod val="60000"/>
                <a:lumOff val="40000"/>
              </a:schemeClr>
            </a:solidFill>
          </a:ln>
        </p:spPr>
      </p:pic>
      <p:pic>
        <p:nvPicPr>
          <p:cNvPr id="11" name="图片 10"/>
          <p:cNvPicPr>
            <a:picLocks noChangeAspect="1"/>
          </p:cNvPicPr>
          <p:nvPr>
            <p:custDataLst>
              <p:tags r:id="rId5"/>
            </p:custDataLst>
          </p:nvPr>
        </p:nvPicPr>
        <p:blipFill>
          <a:blip r:embed="rId6"/>
          <a:stretch>
            <a:fillRect/>
          </a:stretch>
        </p:blipFill>
        <p:spPr>
          <a:xfrm>
            <a:off x="4285615" y="4220845"/>
            <a:ext cx="3568065" cy="2000885"/>
          </a:xfrm>
          <a:prstGeom prst="rect">
            <a:avLst/>
          </a:prstGeom>
          <a:ln>
            <a:solidFill>
              <a:schemeClr val="accent1">
                <a:lumMod val="60000"/>
                <a:lumOff val="40000"/>
              </a:schemeClr>
            </a:solidFill>
          </a:ln>
        </p:spPr>
      </p:pic>
      <p:pic>
        <p:nvPicPr>
          <p:cNvPr id="12" name="图片 11"/>
          <p:cNvPicPr>
            <a:picLocks noChangeAspect="1"/>
          </p:cNvPicPr>
          <p:nvPr>
            <p:custDataLst>
              <p:tags r:id="rId7"/>
            </p:custDataLst>
          </p:nvPr>
        </p:nvPicPr>
        <p:blipFill>
          <a:blip r:embed="rId8"/>
          <a:stretch>
            <a:fillRect/>
          </a:stretch>
        </p:blipFill>
        <p:spPr>
          <a:xfrm>
            <a:off x="8009255" y="4220845"/>
            <a:ext cx="3509645" cy="2000250"/>
          </a:xfrm>
          <a:prstGeom prst="rect">
            <a:avLst/>
          </a:prstGeom>
          <a:ln>
            <a:solidFill>
              <a:schemeClr val="accent1">
                <a:lumMod val="60000"/>
                <a:lumOff val="40000"/>
              </a:schemeClr>
            </a:solidFill>
          </a:ln>
        </p:spPr>
      </p:pic>
      <p:grpSp>
        <p:nvGrpSpPr>
          <p:cNvPr id="4" name="组合 3"/>
          <p:cNvGrpSpPr/>
          <p:nvPr/>
        </p:nvGrpSpPr>
        <p:grpSpPr>
          <a:xfrm>
            <a:off x="624840" y="1731010"/>
            <a:ext cx="647700" cy="647700"/>
            <a:chOff x="4629" y="2613"/>
            <a:chExt cx="1020" cy="1020"/>
          </a:xfrm>
        </p:grpSpPr>
        <p:sp>
          <p:nvSpPr>
            <p:cNvPr id="5" name="椭圆 4"/>
            <p:cNvSpPr/>
            <p:nvPr>
              <p:custDataLst>
                <p:tags r:id="rId9"/>
              </p:custDataLst>
            </p:nvPr>
          </p:nvSpPr>
          <p:spPr>
            <a:xfrm>
              <a:off x="4629" y="2613"/>
              <a:ext cx="1020" cy="1020"/>
            </a:xfrm>
            <a:prstGeom prst="ellipse">
              <a:avLst/>
            </a:prstGeom>
            <a:gradFill>
              <a:gsLst>
                <a:gs pos="0">
                  <a:srgbClr val="046DCA"/>
                </a:gs>
                <a:gs pos="100000">
                  <a:srgbClr val="00B0F0"/>
                </a:gs>
              </a:gsLst>
              <a:lin ang="5400000" scaled="1"/>
            </a:gradFill>
            <a:ln w="317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nvGrpSpPr>
            <p:cNvPr id="7" name="组合 6"/>
            <p:cNvGrpSpPr/>
            <p:nvPr/>
          </p:nvGrpSpPr>
          <p:grpSpPr>
            <a:xfrm>
              <a:off x="4856" y="2811"/>
              <a:ext cx="566" cy="567"/>
              <a:chOff x="4876" y="2778"/>
              <a:chExt cx="566" cy="624"/>
            </a:xfrm>
          </p:grpSpPr>
          <p:cxnSp>
            <p:nvCxnSpPr>
              <p:cNvPr id="8" name="直接连接符 7"/>
              <p:cNvCxnSpPr/>
              <p:nvPr>
                <p:custDataLst>
                  <p:tags r:id="rId10"/>
                </p:custDataLst>
              </p:nvPr>
            </p:nvCxnSpPr>
            <p:spPr>
              <a:xfrm>
                <a:off x="4876" y="3402"/>
                <a:ext cx="567" cy="0"/>
              </a:xfrm>
              <a:prstGeom prst="line">
                <a:avLst/>
              </a:prstGeom>
              <a:ln w="22225"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reeform 311"/>
              <p:cNvSpPr>
                <a:spLocks noEditPoints="1"/>
              </p:cNvSpPr>
              <p:nvPr>
                <p:custDataLst>
                  <p:tags r:id="rId11"/>
                </p:custDataLst>
              </p:nvPr>
            </p:nvSpPr>
            <p:spPr bwMode="auto">
              <a:xfrm>
                <a:off x="4932" y="2778"/>
                <a:ext cx="454" cy="454"/>
              </a:xfrm>
              <a:custGeom>
                <a:avLst/>
                <a:gdLst>
                  <a:gd name="T0" fmla="*/ 2147483647 w 94"/>
                  <a:gd name="T1" fmla="*/ 2147483647 h 81"/>
                  <a:gd name="T2" fmla="*/ 2147483647 w 94"/>
                  <a:gd name="T3" fmla="*/ 2147483647 h 81"/>
                  <a:gd name="T4" fmla="*/ 2147483647 w 94"/>
                  <a:gd name="T5" fmla="*/ 2147483647 h 81"/>
                  <a:gd name="T6" fmla="*/ 2147483647 w 94"/>
                  <a:gd name="T7" fmla="*/ 0 h 81"/>
                  <a:gd name="T8" fmla="*/ 2147483647 w 94"/>
                  <a:gd name="T9" fmla="*/ 2147483647 h 81"/>
                  <a:gd name="T10" fmla="*/ 2147483647 w 94"/>
                  <a:gd name="T11" fmla="*/ 2147483647 h 81"/>
                  <a:gd name="T12" fmla="*/ 2147483647 w 94"/>
                  <a:gd name="T13" fmla="*/ 2147483647 h 81"/>
                  <a:gd name="T14" fmla="*/ 2147483647 w 94"/>
                  <a:gd name="T15" fmla="*/ 2147483647 h 81"/>
                  <a:gd name="T16" fmla="*/ 2147483647 w 94"/>
                  <a:gd name="T17" fmla="*/ 2147483647 h 81"/>
                  <a:gd name="T18" fmla="*/ 2147483647 w 94"/>
                  <a:gd name="T19" fmla="*/ 2147483647 h 81"/>
                  <a:gd name="T20" fmla="*/ 2147483647 w 94"/>
                  <a:gd name="T21" fmla="*/ 2147483647 h 81"/>
                  <a:gd name="T22" fmla="*/ 2147483647 w 94"/>
                  <a:gd name="T23" fmla="*/ 2147483647 h 81"/>
                  <a:gd name="T24" fmla="*/ 2147483647 w 94"/>
                  <a:gd name="T25" fmla="*/ 2147483647 h 81"/>
                  <a:gd name="T26" fmla="*/ 2147483647 w 94"/>
                  <a:gd name="T27" fmla="*/ 2147483647 h 81"/>
                  <a:gd name="T28" fmla="*/ 2147483647 w 94"/>
                  <a:gd name="T29" fmla="*/ 2147483647 h 81"/>
                  <a:gd name="T30" fmla="*/ 2147483647 w 94"/>
                  <a:gd name="T31" fmla="*/ 2147483647 h 81"/>
                  <a:gd name="T32" fmla="*/ 2147483647 w 94"/>
                  <a:gd name="T33" fmla="*/ 2147483647 h 81"/>
                  <a:gd name="T34" fmla="*/ 2147483647 w 94"/>
                  <a:gd name="T35" fmla="*/ 2147483647 h 81"/>
                  <a:gd name="T36" fmla="*/ 2147483647 w 94"/>
                  <a:gd name="T37" fmla="*/ 2147483647 h 81"/>
                  <a:gd name="T38" fmla="*/ 2147483647 w 94"/>
                  <a:gd name="T39" fmla="*/ 2147483647 h 81"/>
                  <a:gd name="T40" fmla="*/ 2147483647 w 94"/>
                  <a:gd name="T41" fmla="*/ 2147483647 h 81"/>
                  <a:gd name="T42" fmla="*/ 2147483647 w 94"/>
                  <a:gd name="T43" fmla="*/ 2147483647 h 81"/>
                  <a:gd name="T44" fmla="*/ 2147483647 w 94"/>
                  <a:gd name="T45" fmla="*/ 2147483647 h 81"/>
                  <a:gd name="T46" fmla="*/ 2147483647 w 94"/>
                  <a:gd name="T47" fmla="*/ 2147483647 h 81"/>
                  <a:gd name="T48" fmla="*/ 2147483647 w 94"/>
                  <a:gd name="T49" fmla="*/ 2147483647 h 81"/>
                  <a:gd name="T50" fmla="*/ 2147483647 w 94"/>
                  <a:gd name="T51" fmla="*/ 2147483647 h 81"/>
                  <a:gd name="T52" fmla="*/ 2147483647 w 94"/>
                  <a:gd name="T53" fmla="*/ 2147483647 h 81"/>
                  <a:gd name="T54" fmla="*/ 2147483647 w 94"/>
                  <a:gd name="T55" fmla="*/ 2147483647 h 81"/>
                  <a:gd name="T56" fmla="*/ 2147483647 w 94"/>
                  <a:gd name="T57" fmla="*/ 2147483647 h 81"/>
                  <a:gd name="T58" fmla="*/ 2147483647 w 94"/>
                  <a:gd name="T59" fmla="*/ 2147483647 h 81"/>
                  <a:gd name="T60" fmla="*/ 2147483647 w 94"/>
                  <a:gd name="T61" fmla="*/ 2147483647 h 8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94" h="81">
                    <a:moveTo>
                      <a:pt x="4" y="19"/>
                    </a:moveTo>
                    <a:cubicBezTo>
                      <a:pt x="46" y="19"/>
                      <a:pt x="46" y="19"/>
                      <a:pt x="46" y="19"/>
                    </a:cubicBezTo>
                    <a:cubicBezTo>
                      <a:pt x="50" y="17"/>
                      <a:pt x="50" y="17"/>
                      <a:pt x="50" y="17"/>
                    </a:cubicBezTo>
                    <a:cubicBezTo>
                      <a:pt x="73" y="0"/>
                      <a:pt x="73" y="0"/>
                      <a:pt x="73" y="0"/>
                    </a:cubicBezTo>
                    <a:cubicBezTo>
                      <a:pt x="73" y="33"/>
                      <a:pt x="73" y="33"/>
                      <a:pt x="73" y="33"/>
                    </a:cubicBezTo>
                    <a:cubicBezTo>
                      <a:pt x="73" y="66"/>
                      <a:pt x="73" y="66"/>
                      <a:pt x="73" y="66"/>
                    </a:cubicBezTo>
                    <a:cubicBezTo>
                      <a:pt x="50" y="50"/>
                      <a:pt x="50" y="50"/>
                      <a:pt x="50" y="50"/>
                    </a:cubicBezTo>
                    <a:cubicBezTo>
                      <a:pt x="46" y="47"/>
                      <a:pt x="46" y="47"/>
                      <a:pt x="46" y="47"/>
                    </a:cubicBezTo>
                    <a:cubicBezTo>
                      <a:pt x="34" y="47"/>
                      <a:pt x="34" y="47"/>
                      <a:pt x="34" y="47"/>
                    </a:cubicBezTo>
                    <a:cubicBezTo>
                      <a:pt x="40" y="70"/>
                      <a:pt x="40" y="70"/>
                      <a:pt x="40" y="70"/>
                    </a:cubicBezTo>
                    <a:cubicBezTo>
                      <a:pt x="45" y="70"/>
                      <a:pt x="45" y="70"/>
                      <a:pt x="45" y="70"/>
                    </a:cubicBezTo>
                    <a:cubicBezTo>
                      <a:pt x="45" y="81"/>
                      <a:pt x="45" y="81"/>
                      <a:pt x="45" y="81"/>
                    </a:cubicBezTo>
                    <a:cubicBezTo>
                      <a:pt x="43" y="81"/>
                      <a:pt x="43" y="81"/>
                      <a:pt x="43" y="81"/>
                    </a:cubicBezTo>
                    <a:cubicBezTo>
                      <a:pt x="21" y="81"/>
                      <a:pt x="21" y="81"/>
                      <a:pt x="21" y="81"/>
                    </a:cubicBezTo>
                    <a:cubicBezTo>
                      <a:pt x="11" y="47"/>
                      <a:pt x="11" y="47"/>
                      <a:pt x="11" y="47"/>
                    </a:cubicBezTo>
                    <a:cubicBezTo>
                      <a:pt x="4" y="47"/>
                      <a:pt x="4" y="47"/>
                      <a:pt x="4" y="47"/>
                    </a:cubicBezTo>
                    <a:cubicBezTo>
                      <a:pt x="0" y="38"/>
                      <a:pt x="0" y="29"/>
                      <a:pt x="4" y="19"/>
                    </a:cubicBezTo>
                    <a:close/>
                    <a:moveTo>
                      <a:pt x="87" y="23"/>
                    </a:moveTo>
                    <a:cubicBezTo>
                      <a:pt x="91" y="25"/>
                      <a:pt x="94" y="29"/>
                      <a:pt x="94" y="33"/>
                    </a:cubicBezTo>
                    <a:cubicBezTo>
                      <a:pt x="94" y="38"/>
                      <a:pt x="91" y="42"/>
                      <a:pt x="87" y="44"/>
                    </a:cubicBezTo>
                    <a:cubicBezTo>
                      <a:pt x="87" y="66"/>
                      <a:pt x="87" y="66"/>
                      <a:pt x="87" y="66"/>
                    </a:cubicBezTo>
                    <a:cubicBezTo>
                      <a:pt x="78" y="66"/>
                      <a:pt x="78" y="66"/>
                      <a:pt x="78" y="66"/>
                    </a:cubicBezTo>
                    <a:cubicBezTo>
                      <a:pt x="78" y="1"/>
                      <a:pt x="78" y="1"/>
                      <a:pt x="78" y="1"/>
                    </a:cubicBezTo>
                    <a:cubicBezTo>
                      <a:pt x="87" y="1"/>
                      <a:pt x="87" y="1"/>
                      <a:pt x="87" y="1"/>
                    </a:cubicBezTo>
                    <a:cubicBezTo>
                      <a:pt x="87" y="23"/>
                      <a:pt x="87" y="23"/>
                      <a:pt x="87" y="23"/>
                    </a:cubicBezTo>
                    <a:close/>
                    <a:moveTo>
                      <a:pt x="46" y="49"/>
                    </a:moveTo>
                    <a:cubicBezTo>
                      <a:pt x="37" y="49"/>
                      <a:pt x="37" y="49"/>
                      <a:pt x="37" y="49"/>
                    </a:cubicBezTo>
                    <a:cubicBezTo>
                      <a:pt x="40" y="61"/>
                      <a:pt x="40" y="61"/>
                      <a:pt x="40" y="61"/>
                    </a:cubicBezTo>
                    <a:cubicBezTo>
                      <a:pt x="43" y="61"/>
                      <a:pt x="43" y="61"/>
                      <a:pt x="43" y="61"/>
                    </a:cubicBezTo>
                    <a:cubicBezTo>
                      <a:pt x="43" y="57"/>
                      <a:pt x="43" y="57"/>
                      <a:pt x="43" y="57"/>
                    </a:cubicBezTo>
                    <a:lnTo>
                      <a:pt x="46" y="49"/>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grpSp>
        <p:nvGrpSpPr>
          <p:cNvPr id="10" name="组合 9"/>
          <p:cNvGrpSpPr/>
          <p:nvPr/>
        </p:nvGrpSpPr>
        <p:grpSpPr>
          <a:xfrm>
            <a:off x="4333240" y="1731010"/>
            <a:ext cx="647700" cy="647700"/>
            <a:chOff x="9090" y="2225"/>
            <a:chExt cx="1020" cy="1020"/>
          </a:xfrm>
        </p:grpSpPr>
        <p:sp>
          <p:nvSpPr>
            <p:cNvPr id="13" name="椭圆 12"/>
            <p:cNvSpPr/>
            <p:nvPr>
              <p:custDataLst>
                <p:tags r:id="rId12"/>
              </p:custDataLst>
            </p:nvPr>
          </p:nvSpPr>
          <p:spPr>
            <a:xfrm>
              <a:off x="9090" y="2225"/>
              <a:ext cx="1020" cy="1020"/>
            </a:xfrm>
            <a:prstGeom prst="ellipse">
              <a:avLst/>
            </a:prstGeom>
            <a:gradFill>
              <a:gsLst>
                <a:gs pos="0">
                  <a:srgbClr val="046DCA"/>
                </a:gs>
                <a:gs pos="100000">
                  <a:srgbClr val="00B0F0"/>
                </a:gs>
              </a:gsLst>
              <a:lin ang="5400000" scaled="1"/>
            </a:gradFill>
            <a:ln w="317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eaLnBrk="1" fontAlgn="auto" hangingPunct="1">
                <a:spcBef>
                  <a:spcPts val="0"/>
                </a:spcBef>
                <a:spcAft>
                  <a:spcPts val="0"/>
                </a:spcAft>
                <a:defRPr/>
              </a:pPr>
              <a:endParaRPr lang="zh-CN" altLang="en-US"/>
            </a:p>
          </p:txBody>
        </p:sp>
        <p:cxnSp>
          <p:nvCxnSpPr>
            <p:cNvPr id="16" name="直接连接符 15"/>
            <p:cNvCxnSpPr/>
            <p:nvPr>
              <p:custDataLst>
                <p:tags r:id="rId13"/>
              </p:custDataLst>
            </p:nvPr>
          </p:nvCxnSpPr>
          <p:spPr>
            <a:xfrm>
              <a:off x="9298" y="3005"/>
              <a:ext cx="567" cy="0"/>
            </a:xfrm>
            <a:prstGeom prst="line">
              <a:avLst/>
            </a:prstGeom>
            <a:ln w="22225"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Freeform 253"/>
            <p:cNvSpPr>
              <a:spLocks noEditPoints="1"/>
            </p:cNvSpPr>
            <p:nvPr>
              <p:custDataLst>
                <p:tags r:id="rId14"/>
              </p:custDataLst>
            </p:nvPr>
          </p:nvSpPr>
          <p:spPr bwMode="auto">
            <a:xfrm>
              <a:off x="9354" y="2452"/>
              <a:ext cx="454" cy="414"/>
            </a:xfrm>
            <a:custGeom>
              <a:avLst/>
              <a:gdLst>
                <a:gd name="T0" fmla="*/ 2147483647 w 108"/>
                <a:gd name="T1" fmla="*/ 2147483647 h 88"/>
                <a:gd name="T2" fmla="*/ 2147483647 w 108"/>
                <a:gd name="T3" fmla="*/ 2147483647 h 88"/>
                <a:gd name="T4" fmla="*/ 2147483647 w 108"/>
                <a:gd name="T5" fmla="*/ 2147483647 h 88"/>
                <a:gd name="T6" fmla="*/ 2147483647 w 108"/>
                <a:gd name="T7" fmla="*/ 0 h 88"/>
                <a:gd name="T8" fmla="*/ 2147483647 w 108"/>
                <a:gd name="T9" fmla="*/ 2147483647 h 88"/>
                <a:gd name="T10" fmla="*/ 2147483647 w 108"/>
                <a:gd name="T11" fmla="*/ 2147483647 h 88"/>
                <a:gd name="T12" fmla="*/ 2147483647 w 108"/>
                <a:gd name="T13" fmla="*/ 2147483647 h 88"/>
                <a:gd name="T14" fmla="*/ 2147483647 w 108"/>
                <a:gd name="T15" fmla="*/ 2147483647 h 88"/>
                <a:gd name="T16" fmla="*/ 2147483647 w 108"/>
                <a:gd name="T17" fmla="*/ 2147483647 h 88"/>
                <a:gd name="T18" fmla="*/ 0 w 108"/>
                <a:gd name="T19" fmla="*/ 2147483647 h 88"/>
                <a:gd name="T20" fmla="*/ 2147483647 w 108"/>
                <a:gd name="T21" fmla="*/ 2147483647 h 88"/>
                <a:gd name="T22" fmla="*/ 2147483647 w 108"/>
                <a:gd name="T23" fmla="*/ 2147483647 h 88"/>
                <a:gd name="T24" fmla="*/ 2147483647 w 108"/>
                <a:gd name="T25" fmla="*/ 2147483647 h 88"/>
                <a:gd name="T26" fmla="*/ 2147483647 w 108"/>
                <a:gd name="T27" fmla="*/ 2147483647 h 88"/>
                <a:gd name="T28" fmla="*/ 2147483647 w 108"/>
                <a:gd name="T29" fmla="*/ 2147483647 h 88"/>
                <a:gd name="T30" fmla="*/ 2147483647 w 108"/>
                <a:gd name="T31" fmla="*/ 2147483647 h 88"/>
                <a:gd name="T32" fmla="*/ 2147483647 w 108"/>
                <a:gd name="T33" fmla="*/ 0 h 88"/>
                <a:gd name="T34" fmla="*/ 2147483647 w 108"/>
                <a:gd name="T35" fmla="*/ 2147483647 h 88"/>
                <a:gd name="T36" fmla="*/ 2147483647 w 108"/>
                <a:gd name="T37" fmla="*/ 2147483647 h 88"/>
                <a:gd name="T38" fmla="*/ 2147483647 w 108"/>
                <a:gd name="T39" fmla="*/ 2147483647 h 88"/>
                <a:gd name="T40" fmla="*/ 2147483647 w 108"/>
                <a:gd name="T41" fmla="*/ 2147483647 h 88"/>
                <a:gd name="T42" fmla="*/ 2147483647 w 108"/>
                <a:gd name="T43" fmla="*/ 2147483647 h 88"/>
                <a:gd name="T44" fmla="*/ 2147483647 w 108"/>
                <a:gd name="T45" fmla="*/ 2147483647 h 88"/>
                <a:gd name="T46" fmla="*/ 2147483647 w 108"/>
                <a:gd name="T47" fmla="*/ 2147483647 h 88"/>
                <a:gd name="T48" fmla="*/ 2147483647 w 108"/>
                <a:gd name="T49" fmla="*/ 2147483647 h 88"/>
                <a:gd name="T50" fmla="*/ 2147483647 w 108"/>
                <a:gd name="T51" fmla="*/ 2147483647 h 88"/>
                <a:gd name="T52" fmla="*/ 2147483647 w 108"/>
                <a:gd name="T53" fmla="*/ 2147483647 h 88"/>
                <a:gd name="T54" fmla="*/ 2147483647 w 108"/>
                <a:gd name="T55" fmla="*/ 2147483647 h 88"/>
                <a:gd name="T56" fmla="*/ 2147483647 w 108"/>
                <a:gd name="T57" fmla="*/ 2147483647 h 88"/>
                <a:gd name="T58" fmla="*/ 2147483647 w 108"/>
                <a:gd name="T59" fmla="*/ 2147483647 h 88"/>
                <a:gd name="T60" fmla="*/ 2147483647 w 108"/>
                <a:gd name="T61" fmla="*/ 2147483647 h 88"/>
                <a:gd name="T62" fmla="*/ 2147483647 w 108"/>
                <a:gd name="T63" fmla="*/ 2147483647 h 88"/>
                <a:gd name="T64" fmla="*/ 2147483647 w 108"/>
                <a:gd name="T65" fmla="*/ 2147483647 h 88"/>
                <a:gd name="T66" fmla="*/ 2147483647 w 108"/>
                <a:gd name="T67" fmla="*/ 2147483647 h 8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08" h="88">
                  <a:moveTo>
                    <a:pt x="79" y="88"/>
                  </a:moveTo>
                  <a:cubicBezTo>
                    <a:pt x="86" y="88"/>
                    <a:pt x="86" y="88"/>
                    <a:pt x="86" y="88"/>
                  </a:cubicBezTo>
                  <a:cubicBezTo>
                    <a:pt x="86" y="43"/>
                    <a:pt x="86" y="43"/>
                    <a:pt x="86" y="43"/>
                  </a:cubicBezTo>
                  <a:cubicBezTo>
                    <a:pt x="83" y="44"/>
                    <a:pt x="83" y="44"/>
                    <a:pt x="83" y="44"/>
                  </a:cubicBezTo>
                  <a:cubicBezTo>
                    <a:pt x="82" y="69"/>
                    <a:pt x="82" y="69"/>
                    <a:pt x="82" y="69"/>
                  </a:cubicBezTo>
                  <a:cubicBezTo>
                    <a:pt x="79" y="70"/>
                    <a:pt x="79" y="70"/>
                    <a:pt x="79" y="70"/>
                  </a:cubicBezTo>
                  <a:cubicBezTo>
                    <a:pt x="79" y="88"/>
                    <a:pt x="79" y="88"/>
                    <a:pt x="79" y="88"/>
                  </a:cubicBezTo>
                  <a:close/>
                  <a:moveTo>
                    <a:pt x="108" y="0"/>
                  </a:moveTo>
                  <a:cubicBezTo>
                    <a:pt x="100" y="16"/>
                    <a:pt x="100" y="16"/>
                    <a:pt x="100" y="16"/>
                  </a:cubicBezTo>
                  <a:cubicBezTo>
                    <a:pt x="91" y="33"/>
                    <a:pt x="91" y="33"/>
                    <a:pt x="91" y="33"/>
                  </a:cubicBezTo>
                  <a:cubicBezTo>
                    <a:pt x="84" y="22"/>
                    <a:pt x="84" y="22"/>
                    <a:pt x="84" y="22"/>
                  </a:cubicBezTo>
                  <a:cubicBezTo>
                    <a:pt x="80" y="24"/>
                    <a:pt x="80" y="24"/>
                    <a:pt x="80" y="24"/>
                  </a:cubicBezTo>
                  <a:cubicBezTo>
                    <a:pt x="77" y="63"/>
                    <a:pt x="77" y="63"/>
                    <a:pt x="77" y="63"/>
                  </a:cubicBezTo>
                  <a:cubicBezTo>
                    <a:pt x="67" y="67"/>
                    <a:pt x="67" y="67"/>
                    <a:pt x="67" y="67"/>
                  </a:cubicBezTo>
                  <a:cubicBezTo>
                    <a:pt x="47" y="49"/>
                    <a:pt x="47" y="49"/>
                    <a:pt x="47" y="49"/>
                  </a:cubicBezTo>
                  <a:cubicBezTo>
                    <a:pt x="36" y="72"/>
                    <a:pt x="36" y="72"/>
                    <a:pt x="36" y="72"/>
                  </a:cubicBezTo>
                  <a:cubicBezTo>
                    <a:pt x="25" y="73"/>
                    <a:pt x="25" y="73"/>
                    <a:pt x="25" y="73"/>
                  </a:cubicBezTo>
                  <a:cubicBezTo>
                    <a:pt x="19" y="62"/>
                    <a:pt x="19" y="62"/>
                    <a:pt x="19" y="62"/>
                  </a:cubicBezTo>
                  <a:cubicBezTo>
                    <a:pt x="3" y="67"/>
                    <a:pt x="3" y="67"/>
                    <a:pt x="3" y="67"/>
                  </a:cubicBezTo>
                  <a:cubicBezTo>
                    <a:pt x="0" y="55"/>
                    <a:pt x="0" y="55"/>
                    <a:pt x="0" y="55"/>
                  </a:cubicBezTo>
                  <a:cubicBezTo>
                    <a:pt x="20" y="49"/>
                    <a:pt x="20" y="49"/>
                    <a:pt x="20" y="49"/>
                  </a:cubicBezTo>
                  <a:cubicBezTo>
                    <a:pt x="24" y="48"/>
                    <a:pt x="24" y="48"/>
                    <a:pt x="24" y="48"/>
                  </a:cubicBezTo>
                  <a:cubicBezTo>
                    <a:pt x="27" y="52"/>
                    <a:pt x="27" y="52"/>
                    <a:pt x="27" y="52"/>
                  </a:cubicBezTo>
                  <a:cubicBezTo>
                    <a:pt x="30" y="57"/>
                    <a:pt x="30" y="57"/>
                    <a:pt x="30" y="57"/>
                  </a:cubicBezTo>
                  <a:cubicBezTo>
                    <a:pt x="39" y="36"/>
                    <a:pt x="39" y="36"/>
                    <a:pt x="39" y="36"/>
                  </a:cubicBezTo>
                  <a:cubicBezTo>
                    <a:pt x="43" y="29"/>
                    <a:pt x="43" y="29"/>
                    <a:pt x="43" y="29"/>
                  </a:cubicBezTo>
                  <a:cubicBezTo>
                    <a:pt x="49" y="35"/>
                    <a:pt x="49" y="35"/>
                    <a:pt x="49" y="35"/>
                  </a:cubicBezTo>
                  <a:cubicBezTo>
                    <a:pt x="65" y="50"/>
                    <a:pt x="65" y="50"/>
                    <a:pt x="65" y="50"/>
                  </a:cubicBezTo>
                  <a:cubicBezTo>
                    <a:pt x="67" y="21"/>
                    <a:pt x="67" y="21"/>
                    <a:pt x="67" y="21"/>
                  </a:cubicBezTo>
                  <a:cubicBezTo>
                    <a:pt x="68" y="18"/>
                    <a:pt x="68" y="18"/>
                    <a:pt x="68" y="18"/>
                  </a:cubicBezTo>
                  <a:cubicBezTo>
                    <a:pt x="70" y="16"/>
                    <a:pt x="70" y="16"/>
                    <a:pt x="70" y="16"/>
                  </a:cubicBezTo>
                  <a:cubicBezTo>
                    <a:pt x="77" y="11"/>
                    <a:pt x="77" y="11"/>
                    <a:pt x="77" y="11"/>
                  </a:cubicBezTo>
                  <a:cubicBezTo>
                    <a:pt x="71" y="1"/>
                    <a:pt x="71" y="1"/>
                    <a:pt x="71" y="1"/>
                  </a:cubicBezTo>
                  <a:cubicBezTo>
                    <a:pt x="90" y="0"/>
                    <a:pt x="90" y="0"/>
                    <a:pt x="90" y="0"/>
                  </a:cubicBezTo>
                  <a:cubicBezTo>
                    <a:pt x="108" y="0"/>
                    <a:pt x="108" y="0"/>
                    <a:pt x="108" y="0"/>
                  </a:cubicBezTo>
                  <a:close/>
                  <a:moveTo>
                    <a:pt x="22" y="88"/>
                  </a:moveTo>
                  <a:cubicBezTo>
                    <a:pt x="24" y="88"/>
                    <a:pt x="26" y="88"/>
                    <a:pt x="28" y="88"/>
                  </a:cubicBezTo>
                  <a:cubicBezTo>
                    <a:pt x="28" y="80"/>
                    <a:pt x="28" y="80"/>
                    <a:pt x="28" y="80"/>
                  </a:cubicBezTo>
                  <a:cubicBezTo>
                    <a:pt x="23" y="80"/>
                    <a:pt x="23" y="80"/>
                    <a:pt x="23" y="80"/>
                  </a:cubicBezTo>
                  <a:cubicBezTo>
                    <a:pt x="22" y="78"/>
                    <a:pt x="22" y="78"/>
                    <a:pt x="22" y="78"/>
                  </a:cubicBezTo>
                  <a:cubicBezTo>
                    <a:pt x="22" y="88"/>
                    <a:pt x="22" y="88"/>
                    <a:pt x="22" y="88"/>
                  </a:cubicBezTo>
                  <a:close/>
                  <a:moveTo>
                    <a:pt x="10" y="88"/>
                  </a:moveTo>
                  <a:cubicBezTo>
                    <a:pt x="17" y="88"/>
                    <a:pt x="17" y="88"/>
                    <a:pt x="17" y="88"/>
                  </a:cubicBezTo>
                  <a:cubicBezTo>
                    <a:pt x="17" y="71"/>
                    <a:pt x="17" y="71"/>
                    <a:pt x="17" y="71"/>
                  </a:cubicBezTo>
                  <a:cubicBezTo>
                    <a:pt x="17" y="70"/>
                    <a:pt x="17" y="70"/>
                    <a:pt x="17" y="70"/>
                  </a:cubicBezTo>
                  <a:cubicBezTo>
                    <a:pt x="10" y="72"/>
                    <a:pt x="10" y="72"/>
                    <a:pt x="10" y="72"/>
                  </a:cubicBezTo>
                  <a:cubicBezTo>
                    <a:pt x="10" y="88"/>
                    <a:pt x="10" y="88"/>
                    <a:pt x="10" y="88"/>
                  </a:cubicBezTo>
                  <a:close/>
                  <a:moveTo>
                    <a:pt x="33" y="88"/>
                  </a:moveTo>
                  <a:cubicBezTo>
                    <a:pt x="35" y="88"/>
                    <a:pt x="38" y="88"/>
                    <a:pt x="40" y="88"/>
                  </a:cubicBezTo>
                  <a:cubicBezTo>
                    <a:pt x="40" y="78"/>
                    <a:pt x="40" y="78"/>
                    <a:pt x="40" y="78"/>
                  </a:cubicBezTo>
                  <a:cubicBezTo>
                    <a:pt x="39" y="79"/>
                    <a:pt x="39" y="79"/>
                    <a:pt x="39" y="79"/>
                  </a:cubicBezTo>
                  <a:cubicBezTo>
                    <a:pt x="33" y="80"/>
                    <a:pt x="33" y="80"/>
                    <a:pt x="33" y="80"/>
                  </a:cubicBezTo>
                  <a:cubicBezTo>
                    <a:pt x="33" y="88"/>
                    <a:pt x="33" y="88"/>
                    <a:pt x="33" y="88"/>
                  </a:cubicBezTo>
                  <a:close/>
                  <a:moveTo>
                    <a:pt x="45" y="88"/>
                  </a:moveTo>
                  <a:cubicBezTo>
                    <a:pt x="47" y="88"/>
                    <a:pt x="49" y="88"/>
                    <a:pt x="51" y="88"/>
                  </a:cubicBezTo>
                  <a:cubicBezTo>
                    <a:pt x="51" y="62"/>
                    <a:pt x="51" y="62"/>
                    <a:pt x="51" y="62"/>
                  </a:cubicBezTo>
                  <a:cubicBezTo>
                    <a:pt x="49" y="60"/>
                    <a:pt x="49" y="60"/>
                    <a:pt x="49" y="60"/>
                  </a:cubicBezTo>
                  <a:cubicBezTo>
                    <a:pt x="45" y="68"/>
                    <a:pt x="45" y="68"/>
                    <a:pt x="45" y="68"/>
                  </a:cubicBezTo>
                  <a:cubicBezTo>
                    <a:pt x="45" y="88"/>
                    <a:pt x="45" y="88"/>
                    <a:pt x="45" y="88"/>
                  </a:cubicBezTo>
                  <a:close/>
                  <a:moveTo>
                    <a:pt x="56" y="88"/>
                  </a:moveTo>
                  <a:cubicBezTo>
                    <a:pt x="58" y="88"/>
                    <a:pt x="60" y="88"/>
                    <a:pt x="63" y="88"/>
                  </a:cubicBezTo>
                  <a:cubicBezTo>
                    <a:pt x="63" y="73"/>
                    <a:pt x="63" y="73"/>
                    <a:pt x="63" y="73"/>
                  </a:cubicBezTo>
                  <a:cubicBezTo>
                    <a:pt x="56" y="67"/>
                    <a:pt x="56" y="67"/>
                    <a:pt x="56" y="67"/>
                  </a:cubicBezTo>
                  <a:cubicBezTo>
                    <a:pt x="56" y="88"/>
                    <a:pt x="56" y="88"/>
                    <a:pt x="56" y="88"/>
                  </a:cubicBezTo>
                  <a:close/>
                  <a:moveTo>
                    <a:pt x="68" y="88"/>
                  </a:moveTo>
                  <a:cubicBezTo>
                    <a:pt x="70" y="88"/>
                    <a:pt x="72" y="88"/>
                    <a:pt x="74" y="88"/>
                  </a:cubicBezTo>
                  <a:cubicBezTo>
                    <a:pt x="74" y="72"/>
                    <a:pt x="74" y="72"/>
                    <a:pt x="74" y="72"/>
                  </a:cubicBezTo>
                  <a:cubicBezTo>
                    <a:pt x="68" y="75"/>
                    <a:pt x="68" y="75"/>
                    <a:pt x="68" y="75"/>
                  </a:cubicBezTo>
                  <a:lnTo>
                    <a:pt x="68" y="88"/>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18" name="组合 17"/>
          <p:cNvGrpSpPr/>
          <p:nvPr/>
        </p:nvGrpSpPr>
        <p:grpSpPr>
          <a:xfrm>
            <a:off x="624840" y="2981325"/>
            <a:ext cx="647700" cy="647700"/>
            <a:chOff x="4264" y="4508"/>
            <a:chExt cx="1020" cy="1020"/>
          </a:xfrm>
        </p:grpSpPr>
        <p:sp>
          <p:nvSpPr>
            <p:cNvPr id="21" name="椭圆 20"/>
            <p:cNvSpPr/>
            <p:nvPr>
              <p:custDataLst>
                <p:tags r:id="rId15"/>
              </p:custDataLst>
            </p:nvPr>
          </p:nvSpPr>
          <p:spPr>
            <a:xfrm>
              <a:off x="4264" y="4508"/>
              <a:ext cx="1020" cy="1020"/>
            </a:xfrm>
            <a:prstGeom prst="ellipse">
              <a:avLst/>
            </a:prstGeom>
            <a:gradFill>
              <a:gsLst>
                <a:gs pos="0">
                  <a:srgbClr val="046DCA"/>
                </a:gs>
                <a:gs pos="100000">
                  <a:srgbClr val="00B0F0"/>
                </a:gs>
              </a:gsLst>
              <a:lin ang="5400000" scaled="1"/>
            </a:gradFill>
            <a:ln w="317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eaLnBrk="1" fontAlgn="auto" hangingPunct="1">
                <a:spcBef>
                  <a:spcPts val="0"/>
                </a:spcBef>
                <a:spcAft>
                  <a:spcPts val="0"/>
                </a:spcAft>
                <a:defRPr/>
              </a:pPr>
              <a:endParaRPr lang="zh-CN" altLang="en-US"/>
            </a:p>
          </p:txBody>
        </p:sp>
        <p:grpSp>
          <p:nvGrpSpPr>
            <p:cNvPr id="22" name="组合 21"/>
            <p:cNvGrpSpPr/>
            <p:nvPr/>
          </p:nvGrpSpPr>
          <p:grpSpPr>
            <a:xfrm>
              <a:off x="4491" y="4735"/>
              <a:ext cx="567" cy="567"/>
              <a:chOff x="4384" y="4918"/>
              <a:chExt cx="1209" cy="659"/>
            </a:xfrm>
          </p:grpSpPr>
          <p:cxnSp>
            <p:nvCxnSpPr>
              <p:cNvPr id="23" name="直接连接符 22"/>
              <p:cNvCxnSpPr/>
              <p:nvPr>
                <p:custDataLst>
                  <p:tags r:id="rId16"/>
                </p:custDataLst>
              </p:nvPr>
            </p:nvCxnSpPr>
            <p:spPr>
              <a:xfrm>
                <a:off x="4384" y="5577"/>
                <a:ext cx="1209" cy="0"/>
              </a:xfrm>
              <a:prstGeom prst="line">
                <a:avLst/>
              </a:prstGeom>
              <a:ln w="22225"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Freeform 320"/>
              <p:cNvSpPr>
                <a:spLocks noEditPoints="1"/>
              </p:cNvSpPr>
              <p:nvPr>
                <p:custDataLst>
                  <p:tags r:id="rId17"/>
                </p:custDataLst>
              </p:nvPr>
            </p:nvSpPr>
            <p:spPr bwMode="auto">
              <a:xfrm>
                <a:off x="4506" y="4918"/>
                <a:ext cx="966" cy="481"/>
              </a:xfrm>
              <a:custGeom>
                <a:avLst/>
                <a:gdLst>
                  <a:gd name="T0" fmla="*/ 2147483647 w 93"/>
                  <a:gd name="T1" fmla="*/ 2147483647 h 83"/>
                  <a:gd name="T2" fmla="*/ 2147483647 w 93"/>
                  <a:gd name="T3" fmla="*/ 2147483647 h 83"/>
                  <a:gd name="T4" fmla="*/ 2147483647 w 93"/>
                  <a:gd name="T5" fmla="*/ 2147483647 h 83"/>
                  <a:gd name="T6" fmla="*/ 2147483647 w 93"/>
                  <a:gd name="T7" fmla="*/ 2147483647 h 83"/>
                  <a:gd name="T8" fmla="*/ 2147483647 w 93"/>
                  <a:gd name="T9" fmla="*/ 2147483647 h 83"/>
                  <a:gd name="T10" fmla="*/ 2147483647 w 93"/>
                  <a:gd name="T11" fmla="*/ 2147483647 h 83"/>
                  <a:gd name="T12" fmla="*/ 2147483647 w 93"/>
                  <a:gd name="T13" fmla="*/ 2147483647 h 83"/>
                  <a:gd name="T14" fmla="*/ 2147483647 w 93"/>
                  <a:gd name="T15" fmla="*/ 0 h 83"/>
                  <a:gd name="T16" fmla="*/ 2147483647 w 93"/>
                  <a:gd name="T17" fmla="*/ 2147483647 h 83"/>
                  <a:gd name="T18" fmla="*/ 2147483647 w 93"/>
                  <a:gd name="T19" fmla="*/ 2147483647 h 83"/>
                  <a:gd name="T20" fmla="*/ 2147483647 w 93"/>
                  <a:gd name="T21" fmla="*/ 2147483647 h 83"/>
                  <a:gd name="T22" fmla="*/ 2147483647 w 93"/>
                  <a:gd name="T23" fmla="*/ 2147483647 h 83"/>
                  <a:gd name="T24" fmla="*/ 2147483647 w 93"/>
                  <a:gd name="T25" fmla="*/ 2147483647 h 83"/>
                  <a:gd name="T26" fmla="*/ 0 w 93"/>
                  <a:gd name="T27" fmla="*/ 2147483647 h 83"/>
                  <a:gd name="T28" fmla="*/ 0 w 93"/>
                  <a:gd name="T29" fmla="*/ 2147483647 h 83"/>
                  <a:gd name="T30" fmla="*/ 2147483647 w 93"/>
                  <a:gd name="T31" fmla="*/ 2147483647 h 83"/>
                  <a:gd name="T32" fmla="*/ 2147483647 w 93"/>
                  <a:gd name="T33" fmla="*/ 2147483647 h 83"/>
                  <a:gd name="T34" fmla="*/ 2147483647 w 93"/>
                  <a:gd name="T35" fmla="*/ 2147483647 h 83"/>
                  <a:gd name="T36" fmla="*/ 2147483647 w 93"/>
                  <a:gd name="T37" fmla="*/ 2147483647 h 83"/>
                  <a:gd name="T38" fmla="*/ 2147483647 w 93"/>
                  <a:gd name="T39" fmla="*/ 2147483647 h 83"/>
                  <a:gd name="T40" fmla="*/ 2147483647 w 93"/>
                  <a:gd name="T41" fmla="*/ 2147483647 h 83"/>
                  <a:gd name="T42" fmla="*/ 2147483647 w 93"/>
                  <a:gd name="T43" fmla="*/ 2147483647 h 83"/>
                  <a:gd name="T44" fmla="*/ 2147483647 w 93"/>
                  <a:gd name="T45" fmla="*/ 2147483647 h 83"/>
                  <a:gd name="T46" fmla="*/ 2147483647 w 93"/>
                  <a:gd name="T47" fmla="*/ 2147483647 h 83"/>
                  <a:gd name="T48" fmla="*/ 2147483647 w 93"/>
                  <a:gd name="T49" fmla="*/ 2147483647 h 83"/>
                  <a:gd name="T50" fmla="*/ 2147483647 w 93"/>
                  <a:gd name="T51" fmla="*/ 2147483647 h 83"/>
                  <a:gd name="T52" fmla="*/ 2147483647 w 93"/>
                  <a:gd name="T53" fmla="*/ 2147483647 h 83"/>
                  <a:gd name="T54" fmla="*/ 2147483647 w 93"/>
                  <a:gd name="T55" fmla="*/ 2147483647 h 83"/>
                  <a:gd name="T56" fmla="*/ 2147483647 w 93"/>
                  <a:gd name="T57" fmla="*/ 2147483647 h 83"/>
                  <a:gd name="T58" fmla="*/ 2147483647 w 93"/>
                  <a:gd name="T59" fmla="*/ 2147483647 h 83"/>
                  <a:gd name="T60" fmla="*/ 2147483647 w 93"/>
                  <a:gd name="T61" fmla="*/ 2147483647 h 83"/>
                  <a:gd name="T62" fmla="*/ 2147483647 w 93"/>
                  <a:gd name="T63" fmla="*/ 2147483647 h 83"/>
                  <a:gd name="T64" fmla="*/ 2147483647 w 93"/>
                  <a:gd name="T65" fmla="*/ 2147483647 h 83"/>
                  <a:gd name="T66" fmla="*/ 2147483647 w 93"/>
                  <a:gd name="T67" fmla="*/ 2147483647 h 83"/>
                  <a:gd name="T68" fmla="*/ 2147483647 w 93"/>
                  <a:gd name="T69" fmla="*/ 2147483647 h 83"/>
                  <a:gd name="T70" fmla="*/ 2147483647 w 93"/>
                  <a:gd name="T71" fmla="*/ 2147483647 h 83"/>
                  <a:gd name="T72" fmla="*/ 2147483647 w 93"/>
                  <a:gd name="T73" fmla="*/ 2147483647 h 83"/>
                  <a:gd name="T74" fmla="*/ 2147483647 w 93"/>
                  <a:gd name="T75" fmla="*/ 2147483647 h 83"/>
                  <a:gd name="T76" fmla="*/ 2147483647 w 93"/>
                  <a:gd name="T77" fmla="*/ 2147483647 h 83"/>
                  <a:gd name="T78" fmla="*/ 2147483647 w 93"/>
                  <a:gd name="T79" fmla="*/ 2147483647 h 83"/>
                  <a:gd name="T80" fmla="*/ 2147483647 w 93"/>
                  <a:gd name="T81" fmla="*/ 2147483647 h 8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93" h="83">
                    <a:moveTo>
                      <a:pt x="5" y="18"/>
                    </a:moveTo>
                    <a:cubicBezTo>
                      <a:pt x="17" y="18"/>
                      <a:pt x="17" y="18"/>
                      <a:pt x="17" y="18"/>
                    </a:cubicBezTo>
                    <a:cubicBezTo>
                      <a:pt x="17" y="28"/>
                      <a:pt x="17" y="28"/>
                      <a:pt x="17" y="28"/>
                    </a:cubicBezTo>
                    <a:cubicBezTo>
                      <a:pt x="9" y="28"/>
                      <a:pt x="9" y="28"/>
                      <a:pt x="9" y="28"/>
                    </a:cubicBezTo>
                    <a:cubicBezTo>
                      <a:pt x="9" y="74"/>
                      <a:pt x="9" y="74"/>
                      <a:pt x="9" y="74"/>
                    </a:cubicBezTo>
                    <a:cubicBezTo>
                      <a:pt x="84" y="74"/>
                      <a:pt x="84" y="74"/>
                      <a:pt x="84" y="74"/>
                    </a:cubicBezTo>
                    <a:cubicBezTo>
                      <a:pt x="84" y="28"/>
                      <a:pt x="84" y="28"/>
                      <a:pt x="84" y="28"/>
                    </a:cubicBezTo>
                    <a:cubicBezTo>
                      <a:pt x="70" y="28"/>
                      <a:pt x="70" y="28"/>
                      <a:pt x="70" y="28"/>
                    </a:cubicBezTo>
                    <a:cubicBezTo>
                      <a:pt x="70" y="34"/>
                      <a:pt x="70" y="34"/>
                      <a:pt x="70" y="34"/>
                    </a:cubicBezTo>
                    <a:cubicBezTo>
                      <a:pt x="54" y="34"/>
                      <a:pt x="39" y="34"/>
                      <a:pt x="24" y="34"/>
                    </a:cubicBezTo>
                    <a:cubicBezTo>
                      <a:pt x="24" y="28"/>
                      <a:pt x="24" y="28"/>
                      <a:pt x="24" y="28"/>
                    </a:cubicBezTo>
                    <a:cubicBezTo>
                      <a:pt x="24" y="18"/>
                      <a:pt x="24" y="18"/>
                      <a:pt x="24" y="18"/>
                    </a:cubicBezTo>
                    <a:cubicBezTo>
                      <a:pt x="24" y="13"/>
                      <a:pt x="24" y="13"/>
                      <a:pt x="24" y="13"/>
                    </a:cubicBezTo>
                    <a:cubicBezTo>
                      <a:pt x="30" y="13"/>
                      <a:pt x="30" y="13"/>
                      <a:pt x="30" y="13"/>
                    </a:cubicBezTo>
                    <a:cubicBezTo>
                      <a:pt x="30" y="10"/>
                      <a:pt x="32" y="7"/>
                      <a:pt x="34" y="5"/>
                    </a:cubicBezTo>
                    <a:cubicBezTo>
                      <a:pt x="37" y="2"/>
                      <a:pt x="41" y="0"/>
                      <a:pt x="46" y="0"/>
                    </a:cubicBezTo>
                    <a:cubicBezTo>
                      <a:pt x="51" y="0"/>
                      <a:pt x="55" y="2"/>
                      <a:pt x="58" y="5"/>
                    </a:cubicBezTo>
                    <a:cubicBezTo>
                      <a:pt x="61" y="7"/>
                      <a:pt x="62" y="10"/>
                      <a:pt x="63" y="13"/>
                    </a:cubicBezTo>
                    <a:cubicBezTo>
                      <a:pt x="70" y="13"/>
                      <a:pt x="70" y="13"/>
                      <a:pt x="70" y="13"/>
                    </a:cubicBezTo>
                    <a:cubicBezTo>
                      <a:pt x="70" y="18"/>
                      <a:pt x="70" y="18"/>
                      <a:pt x="70" y="18"/>
                    </a:cubicBezTo>
                    <a:cubicBezTo>
                      <a:pt x="89" y="18"/>
                      <a:pt x="89" y="18"/>
                      <a:pt x="89" y="18"/>
                    </a:cubicBezTo>
                    <a:cubicBezTo>
                      <a:pt x="93" y="18"/>
                      <a:pt x="93" y="18"/>
                      <a:pt x="93" y="18"/>
                    </a:cubicBezTo>
                    <a:cubicBezTo>
                      <a:pt x="93" y="23"/>
                      <a:pt x="93" y="23"/>
                      <a:pt x="93" y="23"/>
                    </a:cubicBezTo>
                    <a:cubicBezTo>
                      <a:pt x="93" y="79"/>
                      <a:pt x="93" y="79"/>
                      <a:pt x="93" y="79"/>
                    </a:cubicBezTo>
                    <a:cubicBezTo>
                      <a:pt x="93" y="83"/>
                      <a:pt x="93" y="83"/>
                      <a:pt x="93" y="83"/>
                    </a:cubicBezTo>
                    <a:cubicBezTo>
                      <a:pt x="89" y="83"/>
                      <a:pt x="89" y="83"/>
                      <a:pt x="89" y="83"/>
                    </a:cubicBezTo>
                    <a:cubicBezTo>
                      <a:pt x="5" y="83"/>
                      <a:pt x="5" y="83"/>
                      <a:pt x="5" y="83"/>
                    </a:cubicBezTo>
                    <a:cubicBezTo>
                      <a:pt x="0" y="83"/>
                      <a:pt x="0" y="83"/>
                      <a:pt x="0" y="83"/>
                    </a:cubicBezTo>
                    <a:cubicBezTo>
                      <a:pt x="0" y="79"/>
                      <a:pt x="0" y="79"/>
                      <a:pt x="0" y="79"/>
                    </a:cubicBezTo>
                    <a:cubicBezTo>
                      <a:pt x="0" y="23"/>
                      <a:pt x="0" y="23"/>
                      <a:pt x="0" y="23"/>
                    </a:cubicBezTo>
                    <a:cubicBezTo>
                      <a:pt x="0" y="18"/>
                      <a:pt x="0" y="18"/>
                      <a:pt x="0" y="18"/>
                    </a:cubicBezTo>
                    <a:cubicBezTo>
                      <a:pt x="5" y="18"/>
                      <a:pt x="5" y="18"/>
                      <a:pt x="5" y="18"/>
                    </a:cubicBezTo>
                    <a:close/>
                    <a:moveTo>
                      <a:pt x="14" y="62"/>
                    </a:moveTo>
                    <a:cubicBezTo>
                      <a:pt x="14" y="70"/>
                      <a:pt x="14" y="70"/>
                      <a:pt x="14" y="70"/>
                    </a:cubicBezTo>
                    <a:cubicBezTo>
                      <a:pt x="39" y="70"/>
                      <a:pt x="39" y="70"/>
                      <a:pt x="39" y="70"/>
                    </a:cubicBezTo>
                    <a:cubicBezTo>
                      <a:pt x="39" y="62"/>
                      <a:pt x="39" y="62"/>
                      <a:pt x="39" y="62"/>
                    </a:cubicBezTo>
                    <a:cubicBezTo>
                      <a:pt x="33" y="59"/>
                      <a:pt x="33" y="59"/>
                      <a:pt x="33" y="59"/>
                    </a:cubicBezTo>
                    <a:cubicBezTo>
                      <a:pt x="29" y="63"/>
                      <a:pt x="29" y="63"/>
                      <a:pt x="29" y="63"/>
                    </a:cubicBezTo>
                    <a:cubicBezTo>
                      <a:pt x="28" y="61"/>
                      <a:pt x="28" y="61"/>
                      <a:pt x="28" y="61"/>
                    </a:cubicBezTo>
                    <a:cubicBezTo>
                      <a:pt x="29" y="60"/>
                      <a:pt x="29" y="60"/>
                      <a:pt x="29" y="60"/>
                    </a:cubicBezTo>
                    <a:cubicBezTo>
                      <a:pt x="28" y="59"/>
                      <a:pt x="28" y="59"/>
                      <a:pt x="28" y="59"/>
                    </a:cubicBezTo>
                    <a:cubicBezTo>
                      <a:pt x="26" y="59"/>
                      <a:pt x="26" y="59"/>
                      <a:pt x="26" y="59"/>
                    </a:cubicBezTo>
                    <a:cubicBezTo>
                      <a:pt x="25" y="60"/>
                      <a:pt x="25" y="60"/>
                      <a:pt x="25" y="60"/>
                    </a:cubicBezTo>
                    <a:cubicBezTo>
                      <a:pt x="26" y="61"/>
                      <a:pt x="26" y="61"/>
                      <a:pt x="26" y="61"/>
                    </a:cubicBezTo>
                    <a:cubicBezTo>
                      <a:pt x="25" y="64"/>
                      <a:pt x="25" y="64"/>
                      <a:pt x="25" y="64"/>
                    </a:cubicBezTo>
                    <a:cubicBezTo>
                      <a:pt x="21" y="59"/>
                      <a:pt x="21" y="59"/>
                      <a:pt x="21" y="59"/>
                    </a:cubicBezTo>
                    <a:cubicBezTo>
                      <a:pt x="14" y="62"/>
                      <a:pt x="14" y="62"/>
                      <a:pt x="14" y="62"/>
                    </a:cubicBezTo>
                    <a:close/>
                    <a:moveTo>
                      <a:pt x="35" y="42"/>
                    </a:moveTo>
                    <a:cubicBezTo>
                      <a:pt x="32" y="42"/>
                      <a:pt x="26" y="35"/>
                      <a:pt x="19" y="42"/>
                    </a:cubicBezTo>
                    <a:cubicBezTo>
                      <a:pt x="20" y="47"/>
                      <a:pt x="20" y="53"/>
                      <a:pt x="23" y="57"/>
                    </a:cubicBezTo>
                    <a:cubicBezTo>
                      <a:pt x="24" y="57"/>
                      <a:pt x="24" y="57"/>
                      <a:pt x="24" y="57"/>
                    </a:cubicBezTo>
                    <a:cubicBezTo>
                      <a:pt x="24" y="57"/>
                      <a:pt x="24" y="57"/>
                      <a:pt x="24" y="57"/>
                    </a:cubicBezTo>
                    <a:cubicBezTo>
                      <a:pt x="25" y="57"/>
                      <a:pt x="26" y="57"/>
                      <a:pt x="27" y="57"/>
                    </a:cubicBezTo>
                    <a:cubicBezTo>
                      <a:pt x="28" y="57"/>
                      <a:pt x="29" y="57"/>
                      <a:pt x="30" y="57"/>
                    </a:cubicBezTo>
                    <a:cubicBezTo>
                      <a:pt x="30" y="57"/>
                      <a:pt x="30" y="57"/>
                      <a:pt x="30" y="57"/>
                    </a:cubicBezTo>
                    <a:cubicBezTo>
                      <a:pt x="30" y="57"/>
                      <a:pt x="30" y="57"/>
                      <a:pt x="30" y="57"/>
                    </a:cubicBezTo>
                    <a:cubicBezTo>
                      <a:pt x="34" y="53"/>
                      <a:pt x="34" y="47"/>
                      <a:pt x="35" y="42"/>
                    </a:cubicBezTo>
                    <a:close/>
                    <a:moveTo>
                      <a:pt x="31" y="65"/>
                    </a:moveTo>
                    <a:cubicBezTo>
                      <a:pt x="31" y="66"/>
                      <a:pt x="31" y="66"/>
                      <a:pt x="31" y="66"/>
                    </a:cubicBezTo>
                    <a:cubicBezTo>
                      <a:pt x="36" y="66"/>
                      <a:pt x="36" y="66"/>
                      <a:pt x="36" y="66"/>
                    </a:cubicBezTo>
                    <a:cubicBezTo>
                      <a:pt x="36" y="65"/>
                      <a:pt x="36" y="65"/>
                      <a:pt x="36" y="65"/>
                    </a:cubicBezTo>
                    <a:cubicBezTo>
                      <a:pt x="31" y="65"/>
                      <a:pt x="31" y="65"/>
                      <a:pt x="31" y="65"/>
                    </a:cubicBezTo>
                    <a:close/>
                    <a:moveTo>
                      <a:pt x="44" y="51"/>
                    </a:moveTo>
                    <a:cubicBezTo>
                      <a:pt x="44" y="55"/>
                      <a:pt x="44" y="55"/>
                      <a:pt x="44" y="55"/>
                    </a:cubicBezTo>
                    <a:cubicBezTo>
                      <a:pt x="78" y="55"/>
                      <a:pt x="78" y="55"/>
                      <a:pt x="78" y="55"/>
                    </a:cubicBezTo>
                    <a:cubicBezTo>
                      <a:pt x="78" y="51"/>
                      <a:pt x="78" y="51"/>
                      <a:pt x="78" y="51"/>
                    </a:cubicBezTo>
                    <a:cubicBezTo>
                      <a:pt x="44" y="51"/>
                      <a:pt x="44" y="51"/>
                      <a:pt x="44" y="51"/>
                    </a:cubicBezTo>
                    <a:close/>
                    <a:moveTo>
                      <a:pt x="44" y="60"/>
                    </a:moveTo>
                    <a:cubicBezTo>
                      <a:pt x="44" y="65"/>
                      <a:pt x="44" y="65"/>
                      <a:pt x="44" y="65"/>
                    </a:cubicBezTo>
                    <a:cubicBezTo>
                      <a:pt x="59" y="65"/>
                      <a:pt x="59" y="65"/>
                      <a:pt x="59" y="65"/>
                    </a:cubicBezTo>
                    <a:cubicBezTo>
                      <a:pt x="59" y="60"/>
                      <a:pt x="59" y="60"/>
                      <a:pt x="59" y="60"/>
                    </a:cubicBezTo>
                    <a:cubicBezTo>
                      <a:pt x="44" y="60"/>
                      <a:pt x="44" y="60"/>
                      <a:pt x="44" y="60"/>
                    </a:cubicBezTo>
                    <a:close/>
                    <a:moveTo>
                      <a:pt x="44" y="42"/>
                    </a:moveTo>
                    <a:cubicBezTo>
                      <a:pt x="44" y="46"/>
                      <a:pt x="44" y="46"/>
                      <a:pt x="44" y="46"/>
                    </a:cubicBezTo>
                    <a:cubicBezTo>
                      <a:pt x="78" y="46"/>
                      <a:pt x="78" y="46"/>
                      <a:pt x="78" y="46"/>
                    </a:cubicBezTo>
                    <a:cubicBezTo>
                      <a:pt x="78" y="42"/>
                      <a:pt x="78" y="42"/>
                      <a:pt x="78" y="42"/>
                    </a:cubicBezTo>
                    <a:cubicBezTo>
                      <a:pt x="44" y="42"/>
                      <a:pt x="44" y="42"/>
                      <a:pt x="44" y="42"/>
                    </a:cubicBezTo>
                    <a:close/>
                    <a:moveTo>
                      <a:pt x="39" y="13"/>
                    </a:moveTo>
                    <a:cubicBezTo>
                      <a:pt x="53" y="13"/>
                      <a:pt x="53" y="13"/>
                      <a:pt x="53" y="13"/>
                    </a:cubicBezTo>
                    <a:cubicBezTo>
                      <a:pt x="53" y="13"/>
                      <a:pt x="52" y="12"/>
                      <a:pt x="52" y="12"/>
                    </a:cubicBezTo>
                    <a:cubicBezTo>
                      <a:pt x="50" y="10"/>
                      <a:pt x="48" y="9"/>
                      <a:pt x="46" y="9"/>
                    </a:cubicBezTo>
                    <a:cubicBezTo>
                      <a:pt x="44" y="9"/>
                      <a:pt x="42" y="10"/>
                      <a:pt x="41" y="12"/>
                    </a:cubicBezTo>
                    <a:cubicBezTo>
                      <a:pt x="40" y="12"/>
                      <a:pt x="40" y="13"/>
                      <a:pt x="39" y="13"/>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grpSp>
        <p:nvGrpSpPr>
          <p:cNvPr id="25" name="组合 24"/>
          <p:cNvGrpSpPr/>
          <p:nvPr/>
        </p:nvGrpSpPr>
        <p:grpSpPr>
          <a:xfrm>
            <a:off x="4333240" y="2981325"/>
            <a:ext cx="647700" cy="647700"/>
            <a:chOff x="6943" y="4695"/>
            <a:chExt cx="1020" cy="1020"/>
          </a:xfrm>
        </p:grpSpPr>
        <p:grpSp>
          <p:nvGrpSpPr>
            <p:cNvPr id="26" name="组合 25"/>
            <p:cNvGrpSpPr/>
            <p:nvPr/>
          </p:nvGrpSpPr>
          <p:grpSpPr>
            <a:xfrm>
              <a:off x="6943" y="4695"/>
              <a:ext cx="1020" cy="1020"/>
              <a:chOff x="9090" y="2225"/>
              <a:chExt cx="1020" cy="1020"/>
            </a:xfrm>
          </p:grpSpPr>
          <p:sp>
            <p:nvSpPr>
              <p:cNvPr id="27" name="椭圆 26"/>
              <p:cNvSpPr/>
              <p:nvPr>
                <p:custDataLst>
                  <p:tags r:id="rId18"/>
                </p:custDataLst>
              </p:nvPr>
            </p:nvSpPr>
            <p:spPr>
              <a:xfrm>
                <a:off x="9090" y="2225"/>
                <a:ext cx="1020" cy="1020"/>
              </a:xfrm>
              <a:prstGeom prst="ellipse">
                <a:avLst/>
              </a:prstGeom>
              <a:gradFill>
                <a:gsLst>
                  <a:gs pos="0">
                    <a:srgbClr val="046DCA"/>
                  </a:gs>
                  <a:gs pos="100000">
                    <a:srgbClr val="00B0F0"/>
                  </a:gs>
                </a:gsLst>
                <a:lin ang="5400000" scaled="1"/>
              </a:gradFill>
              <a:ln w="317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eaLnBrk="1" fontAlgn="auto" hangingPunct="1">
                  <a:spcBef>
                    <a:spcPts val="0"/>
                  </a:spcBef>
                  <a:spcAft>
                    <a:spcPts val="0"/>
                  </a:spcAft>
                  <a:defRPr/>
                </a:pPr>
                <a:endParaRPr lang="zh-CN" altLang="en-US"/>
              </a:p>
            </p:txBody>
          </p:sp>
          <p:cxnSp>
            <p:nvCxnSpPr>
              <p:cNvPr id="28" name="直接连接符 27"/>
              <p:cNvCxnSpPr/>
              <p:nvPr>
                <p:custDataLst>
                  <p:tags r:id="rId19"/>
                </p:custDataLst>
              </p:nvPr>
            </p:nvCxnSpPr>
            <p:spPr>
              <a:xfrm>
                <a:off x="9298" y="3005"/>
                <a:ext cx="567" cy="0"/>
              </a:xfrm>
              <a:prstGeom prst="line">
                <a:avLst/>
              </a:prstGeom>
              <a:ln w="22225" cap="rnd">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9" name="Group 12"/>
            <p:cNvGrpSpPr/>
            <p:nvPr/>
          </p:nvGrpSpPr>
          <p:grpSpPr bwMode="auto">
            <a:xfrm>
              <a:off x="7257" y="4961"/>
              <a:ext cx="397" cy="340"/>
              <a:chOff x="2622" y="1186"/>
              <a:chExt cx="442" cy="487"/>
            </a:xfrm>
          </p:grpSpPr>
          <p:sp>
            <p:nvSpPr>
              <p:cNvPr id="30" name="Freeform 13"/>
              <p:cNvSpPr/>
              <p:nvPr>
                <p:custDataLst>
                  <p:tags r:id="rId20"/>
                </p:custDataLst>
              </p:nvPr>
            </p:nvSpPr>
            <p:spPr bwMode="auto">
              <a:xfrm>
                <a:off x="2622" y="1186"/>
                <a:ext cx="442" cy="326"/>
              </a:xfrm>
              <a:custGeom>
                <a:avLst/>
                <a:gdLst>
                  <a:gd name="T0" fmla="*/ 440 w 440"/>
                  <a:gd name="T1" fmla="*/ 295 h 325"/>
                  <a:gd name="T2" fmla="*/ 388 w 440"/>
                  <a:gd name="T3" fmla="*/ 325 h 325"/>
                  <a:gd name="T4" fmla="*/ 53 w 440"/>
                  <a:gd name="T5" fmla="*/ 325 h 325"/>
                  <a:gd name="T6" fmla="*/ 0 w 440"/>
                  <a:gd name="T7" fmla="*/ 295 h 325"/>
                  <a:gd name="T8" fmla="*/ 0 w 440"/>
                  <a:gd name="T9" fmla="*/ 30 h 325"/>
                  <a:gd name="T10" fmla="*/ 53 w 440"/>
                  <a:gd name="T11" fmla="*/ 0 h 325"/>
                  <a:gd name="T12" fmla="*/ 388 w 440"/>
                  <a:gd name="T13" fmla="*/ 0 h 325"/>
                  <a:gd name="T14" fmla="*/ 440 w 440"/>
                  <a:gd name="T15" fmla="*/ 30 h 325"/>
                  <a:gd name="T16" fmla="*/ 440 w 440"/>
                  <a:gd name="T17" fmla="*/ 29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0" h="325">
                    <a:moveTo>
                      <a:pt x="440" y="295"/>
                    </a:moveTo>
                    <a:cubicBezTo>
                      <a:pt x="440" y="312"/>
                      <a:pt x="417" y="325"/>
                      <a:pt x="388" y="325"/>
                    </a:cubicBezTo>
                    <a:cubicBezTo>
                      <a:pt x="53" y="325"/>
                      <a:pt x="53" y="325"/>
                      <a:pt x="53" y="325"/>
                    </a:cubicBezTo>
                    <a:cubicBezTo>
                      <a:pt x="24" y="325"/>
                      <a:pt x="0" y="312"/>
                      <a:pt x="0" y="295"/>
                    </a:cubicBezTo>
                    <a:cubicBezTo>
                      <a:pt x="0" y="30"/>
                      <a:pt x="0" y="30"/>
                      <a:pt x="0" y="30"/>
                    </a:cubicBezTo>
                    <a:cubicBezTo>
                      <a:pt x="0" y="14"/>
                      <a:pt x="24" y="0"/>
                      <a:pt x="53" y="0"/>
                    </a:cubicBezTo>
                    <a:cubicBezTo>
                      <a:pt x="388" y="0"/>
                      <a:pt x="388" y="0"/>
                      <a:pt x="388" y="0"/>
                    </a:cubicBezTo>
                    <a:cubicBezTo>
                      <a:pt x="417" y="0"/>
                      <a:pt x="440" y="14"/>
                      <a:pt x="440" y="30"/>
                    </a:cubicBezTo>
                    <a:lnTo>
                      <a:pt x="440" y="295"/>
                    </a:lnTo>
                    <a:close/>
                  </a:path>
                </a:pathLst>
              </a:custGeom>
              <a:noFill/>
              <a:ln w="38100" cap="flat">
                <a:solidFill>
                  <a:schemeClr val="bg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
                <a:pPr marL="0" marR="0" lvl="0" indent="0" algn="l"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a:ea typeface="微软雅黑" panose="020B0503020204020204" charset="-122"/>
                  <a:cs typeface="+mn-cs"/>
                </a:endParaRPr>
              </a:p>
            </p:txBody>
          </p:sp>
          <p:sp>
            <p:nvSpPr>
              <p:cNvPr id="32" name="Freeform 14"/>
              <p:cNvSpPr/>
              <p:nvPr>
                <p:custDataLst>
                  <p:tags r:id="rId21"/>
                </p:custDataLst>
              </p:nvPr>
            </p:nvSpPr>
            <p:spPr bwMode="auto">
              <a:xfrm>
                <a:off x="2676" y="1232"/>
                <a:ext cx="335" cy="220"/>
              </a:xfrm>
              <a:custGeom>
                <a:avLst/>
                <a:gdLst>
                  <a:gd name="T0" fmla="*/ 333 w 333"/>
                  <a:gd name="T1" fmla="*/ 199 h 219"/>
                  <a:gd name="T2" fmla="*/ 293 w 333"/>
                  <a:gd name="T3" fmla="*/ 219 h 219"/>
                  <a:gd name="T4" fmla="*/ 40 w 333"/>
                  <a:gd name="T5" fmla="*/ 219 h 219"/>
                  <a:gd name="T6" fmla="*/ 0 w 333"/>
                  <a:gd name="T7" fmla="*/ 199 h 219"/>
                  <a:gd name="T8" fmla="*/ 0 w 333"/>
                  <a:gd name="T9" fmla="*/ 20 h 219"/>
                  <a:gd name="T10" fmla="*/ 40 w 333"/>
                  <a:gd name="T11" fmla="*/ 0 h 219"/>
                  <a:gd name="T12" fmla="*/ 293 w 333"/>
                  <a:gd name="T13" fmla="*/ 0 h 219"/>
                  <a:gd name="T14" fmla="*/ 333 w 333"/>
                  <a:gd name="T15" fmla="*/ 20 h 219"/>
                  <a:gd name="T16" fmla="*/ 333 w 333"/>
                  <a:gd name="T17" fmla="*/ 199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3" h="219">
                    <a:moveTo>
                      <a:pt x="333" y="199"/>
                    </a:moveTo>
                    <a:cubicBezTo>
                      <a:pt x="333" y="210"/>
                      <a:pt x="315" y="219"/>
                      <a:pt x="293" y="219"/>
                    </a:cubicBezTo>
                    <a:cubicBezTo>
                      <a:pt x="40" y="219"/>
                      <a:pt x="40" y="219"/>
                      <a:pt x="40" y="219"/>
                    </a:cubicBezTo>
                    <a:cubicBezTo>
                      <a:pt x="18" y="219"/>
                      <a:pt x="0" y="210"/>
                      <a:pt x="0" y="199"/>
                    </a:cubicBezTo>
                    <a:cubicBezTo>
                      <a:pt x="0" y="20"/>
                      <a:pt x="0" y="20"/>
                      <a:pt x="0" y="20"/>
                    </a:cubicBezTo>
                    <a:cubicBezTo>
                      <a:pt x="0" y="9"/>
                      <a:pt x="18" y="0"/>
                      <a:pt x="40" y="0"/>
                    </a:cubicBezTo>
                    <a:cubicBezTo>
                      <a:pt x="293" y="0"/>
                      <a:pt x="293" y="0"/>
                      <a:pt x="293" y="0"/>
                    </a:cubicBezTo>
                    <a:cubicBezTo>
                      <a:pt x="315" y="0"/>
                      <a:pt x="333" y="9"/>
                      <a:pt x="333" y="20"/>
                    </a:cubicBezTo>
                    <a:lnTo>
                      <a:pt x="333" y="199"/>
                    </a:lnTo>
                    <a:close/>
                  </a:path>
                </a:pathLst>
              </a:custGeom>
              <a:noFill/>
              <a:ln w="38100" cap="flat">
                <a:solidFill>
                  <a:schemeClr val="bg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
                <a:pPr marL="0" marR="0" lvl="0" indent="0" algn="l"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a:ea typeface="微软雅黑" panose="020B0503020204020204" charset="-122"/>
                  <a:cs typeface="+mn-cs"/>
                </a:endParaRPr>
              </a:p>
            </p:txBody>
          </p:sp>
          <p:sp>
            <p:nvSpPr>
              <p:cNvPr id="35" name="Freeform 15"/>
              <p:cNvSpPr/>
              <p:nvPr>
                <p:custDataLst>
                  <p:tags r:id="rId22"/>
                </p:custDataLst>
              </p:nvPr>
            </p:nvSpPr>
            <p:spPr bwMode="auto">
              <a:xfrm>
                <a:off x="2749" y="1543"/>
                <a:ext cx="182" cy="65"/>
              </a:xfrm>
              <a:custGeom>
                <a:avLst/>
                <a:gdLst>
                  <a:gd name="T0" fmla="*/ 182 w 182"/>
                  <a:gd name="T1" fmla="*/ 64 h 64"/>
                  <a:gd name="T2" fmla="*/ 91 w 182"/>
                  <a:gd name="T3" fmla="*/ 42 h 64"/>
                  <a:gd name="T4" fmla="*/ 0 w 182"/>
                  <a:gd name="T5" fmla="*/ 64 h 64"/>
                  <a:gd name="T6" fmla="*/ 0 w 182"/>
                  <a:gd name="T7" fmla="*/ 0 h 64"/>
                  <a:gd name="T8" fmla="*/ 182 w 182"/>
                  <a:gd name="T9" fmla="*/ 0 h 64"/>
                  <a:gd name="T10" fmla="*/ 182 w 182"/>
                  <a:gd name="T11" fmla="*/ 64 h 64"/>
                </a:gdLst>
                <a:ahLst/>
                <a:cxnLst>
                  <a:cxn ang="0">
                    <a:pos x="T0" y="T1"/>
                  </a:cxn>
                  <a:cxn ang="0">
                    <a:pos x="T2" y="T3"/>
                  </a:cxn>
                  <a:cxn ang="0">
                    <a:pos x="T4" y="T5"/>
                  </a:cxn>
                  <a:cxn ang="0">
                    <a:pos x="T6" y="T7"/>
                  </a:cxn>
                  <a:cxn ang="0">
                    <a:pos x="T8" y="T9"/>
                  </a:cxn>
                  <a:cxn ang="0">
                    <a:pos x="T10" y="T11"/>
                  </a:cxn>
                </a:cxnLst>
                <a:rect l="0" t="0" r="r" b="b"/>
                <a:pathLst>
                  <a:path w="182" h="64">
                    <a:moveTo>
                      <a:pt x="182" y="64"/>
                    </a:moveTo>
                    <a:cubicBezTo>
                      <a:pt x="182" y="64"/>
                      <a:pt x="146" y="42"/>
                      <a:pt x="91" y="42"/>
                    </a:cubicBezTo>
                    <a:cubicBezTo>
                      <a:pt x="35" y="42"/>
                      <a:pt x="0" y="64"/>
                      <a:pt x="0" y="64"/>
                    </a:cubicBezTo>
                    <a:cubicBezTo>
                      <a:pt x="0" y="0"/>
                      <a:pt x="0" y="0"/>
                      <a:pt x="0" y="0"/>
                    </a:cubicBezTo>
                    <a:cubicBezTo>
                      <a:pt x="182" y="0"/>
                      <a:pt x="182" y="0"/>
                      <a:pt x="182" y="0"/>
                    </a:cubicBezTo>
                    <a:lnTo>
                      <a:pt x="182" y="64"/>
                    </a:lnTo>
                    <a:close/>
                  </a:path>
                </a:pathLst>
              </a:custGeom>
              <a:noFill/>
              <a:ln w="38100" cap="flat">
                <a:solidFill>
                  <a:schemeClr val="bg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
                <a:pPr marL="0" marR="0" lvl="0" indent="0" algn="l"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a:ea typeface="微软雅黑" panose="020B0503020204020204" charset="-122"/>
                  <a:cs typeface="+mn-cs"/>
                </a:endParaRPr>
              </a:p>
            </p:txBody>
          </p:sp>
          <p:sp>
            <p:nvSpPr>
              <p:cNvPr id="36" name="Freeform 16"/>
              <p:cNvSpPr/>
              <p:nvPr>
                <p:custDataLst>
                  <p:tags r:id="rId23"/>
                </p:custDataLst>
              </p:nvPr>
            </p:nvSpPr>
            <p:spPr bwMode="auto">
              <a:xfrm>
                <a:off x="2721" y="1620"/>
                <a:ext cx="238" cy="53"/>
              </a:xfrm>
              <a:custGeom>
                <a:avLst/>
                <a:gdLst>
                  <a:gd name="T0" fmla="*/ 236 w 236"/>
                  <a:gd name="T1" fmla="*/ 53 h 53"/>
                  <a:gd name="T2" fmla="*/ 0 w 236"/>
                  <a:gd name="T3" fmla="*/ 53 h 53"/>
                  <a:gd name="T4" fmla="*/ 118 w 236"/>
                  <a:gd name="T5" fmla="*/ 0 h 53"/>
                  <a:gd name="T6" fmla="*/ 236 w 236"/>
                  <a:gd name="T7" fmla="*/ 53 h 53"/>
                </a:gdLst>
                <a:ahLst/>
                <a:cxnLst>
                  <a:cxn ang="0">
                    <a:pos x="T0" y="T1"/>
                  </a:cxn>
                  <a:cxn ang="0">
                    <a:pos x="T2" y="T3"/>
                  </a:cxn>
                  <a:cxn ang="0">
                    <a:pos x="T4" y="T5"/>
                  </a:cxn>
                  <a:cxn ang="0">
                    <a:pos x="T6" y="T7"/>
                  </a:cxn>
                </a:cxnLst>
                <a:rect l="0" t="0" r="r" b="b"/>
                <a:pathLst>
                  <a:path w="236" h="53">
                    <a:moveTo>
                      <a:pt x="236" y="53"/>
                    </a:moveTo>
                    <a:cubicBezTo>
                      <a:pt x="0" y="53"/>
                      <a:pt x="0" y="53"/>
                      <a:pt x="0" y="53"/>
                    </a:cubicBezTo>
                    <a:cubicBezTo>
                      <a:pt x="0" y="53"/>
                      <a:pt x="53" y="0"/>
                      <a:pt x="118" y="0"/>
                    </a:cubicBezTo>
                    <a:cubicBezTo>
                      <a:pt x="183" y="0"/>
                      <a:pt x="236" y="53"/>
                      <a:pt x="236" y="53"/>
                    </a:cubicBezTo>
                    <a:close/>
                  </a:path>
                </a:pathLst>
              </a:custGeom>
              <a:noFill/>
              <a:ln w="38100" cap="flat">
                <a:solidFill>
                  <a:schemeClr val="bg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
                <a:pPr marL="0" marR="0" lvl="0" indent="0" algn="l"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a:ea typeface="微软雅黑" panose="020B0503020204020204" charset="-122"/>
                  <a:cs typeface="+mn-cs"/>
                </a:endParaRPr>
              </a:p>
            </p:txBody>
          </p:sp>
        </p:grpSp>
      </p:grpSp>
      <p:grpSp>
        <p:nvGrpSpPr>
          <p:cNvPr id="37" name="组合 36"/>
          <p:cNvGrpSpPr/>
          <p:nvPr/>
        </p:nvGrpSpPr>
        <p:grpSpPr>
          <a:xfrm>
            <a:off x="7969885" y="1731010"/>
            <a:ext cx="647700" cy="647700"/>
            <a:chOff x="13115" y="2726"/>
            <a:chExt cx="1020" cy="1020"/>
          </a:xfrm>
        </p:grpSpPr>
        <p:grpSp>
          <p:nvGrpSpPr>
            <p:cNvPr id="38" name="组合 37"/>
            <p:cNvGrpSpPr/>
            <p:nvPr/>
          </p:nvGrpSpPr>
          <p:grpSpPr>
            <a:xfrm>
              <a:off x="13115" y="2726"/>
              <a:ext cx="1020" cy="1020"/>
              <a:chOff x="9090" y="2225"/>
              <a:chExt cx="1020" cy="1020"/>
            </a:xfrm>
          </p:grpSpPr>
          <p:sp>
            <p:nvSpPr>
              <p:cNvPr id="39" name="椭圆 38"/>
              <p:cNvSpPr/>
              <p:nvPr>
                <p:custDataLst>
                  <p:tags r:id="rId24"/>
                </p:custDataLst>
              </p:nvPr>
            </p:nvSpPr>
            <p:spPr>
              <a:xfrm>
                <a:off x="9090" y="2225"/>
                <a:ext cx="1020" cy="1020"/>
              </a:xfrm>
              <a:prstGeom prst="ellipse">
                <a:avLst/>
              </a:prstGeom>
              <a:gradFill>
                <a:gsLst>
                  <a:gs pos="0">
                    <a:srgbClr val="046DCA"/>
                  </a:gs>
                  <a:gs pos="100000">
                    <a:srgbClr val="00B0F0"/>
                  </a:gs>
                </a:gsLst>
                <a:lin ang="5400000" scaled="1"/>
              </a:gradFill>
              <a:ln w="317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eaLnBrk="1" fontAlgn="auto" hangingPunct="1">
                  <a:spcBef>
                    <a:spcPts val="0"/>
                  </a:spcBef>
                  <a:spcAft>
                    <a:spcPts val="0"/>
                  </a:spcAft>
                  <a:defRPr/>
                </a:pPr>
                <a:endParaRPr lang="zh-CN" altLang="en-US"/>
              </a:p>
            </p:txBody>
          </p:sp>
          <p:cxnSp>
            <p:nvCxnSpPr>
              <p:cNvPr id="40" name="直接连接符 39"/>
              <p:cNvCxnSpPr/>
              <p:nvPr>
                <p:custDataLst>
                  <p:tags r:id="rId25"/>
                </p:custDataLst>
              </p:nvPr>
            </p:nvCxnSpPr>
            <p:spPr>
              <a:xfrm>
                <a:off x="9298" y="3005"/>
                <a:ext cx="567" cy="0"/>
              </a:xfrm>
              <a:prstGeom prst="line">
                <a:avLst/>
              </a:prstGeom>
              <a:ln w="22225" cap="rnd">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1" name="Group 71"/>
            <p:cNvGrpSpPr>
              <a:grpSpLocks noChangeAspect="1"/>
            </p:cNvGrpSpPr>
            <p:nvPr/>
          </p:nvGrpSpPr>
          <p:grpSpPr bwMode="auto">
            <a:xfrm>
              <a:off x="13393" y="2953"/>
              <a:ext cx="396" cy="435"/>
              <a:chOff x="3671" y="2251"/>
              <a:chExt cx="338" cy="371"/>
            </a:xfrm>
          </p:grpSpPr>
          <p:sp>
            <p:nvSpPr>
              <p:cNvPr id="42" name="Freeform 72"/>
              <p:cNvSpPr/>
              <p:nvPr>
                <p:custDataLst>
                  <p:tags r:id="rId26"/>
                </p:custDataLst>
              </p:nvPr>
            </p:nvSpPr>
            <p:spPr bwMode="auto">
              <a:xfrm>
                <a:off x="3671" y="2326"/>
                <a:ext cx="95" cy="220"/>
              </a:xfrm>
              <a:custGeom>
                <a:avLst/>
                <a:gdLst>
                  <a:gd name="T0" fmla="*/ 79 w 79"/>
                  <a:gd name="T1" fmla="*/ 170 h 184"/>
                  <a:gd name="T2" fmla="*/ 60 w 79"/>
                  <a:gd name="T3" fmla="*/ 184 h 184"/>
                  <a:gd name="T4" fmla="*/ 19 w 79"/>
                  <a:gd name="T5" fmla="*/ 184 h 184"/>
                  <a:gd name="T6" fmla="*/ 0 w 79"/>
                  <a:gd name="T7" fmla="*/ 170 h 184"/>
                  <a:gd name="T8" fmla="*/ 0 w 79"/>
                  <a:gd name="T9" fmla="*/ 14 h 184"/>
                  <a:gd name="T10" fmla="*/ 19 w 79"/>
                  <a:gd name="T11" fmla="*/ 0 h 184"/>
                  <a:gd name="T12" fmla="*/ 60 w 79"/>
                  <a:gd name="T13" fmla="*/ 0 h 184"/>
                  <a:gd name="T14" fmla="*/ 79 w 79"/>
                  <a:gd name="T15" fmla="*/ 14 h 184"/>
                  <a:gd name="T16" fmla="*/ 79 w 79"/>
                  <a:gd name="T17" fmla="*/ 17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184">
                    <a:moveTo>
                      <a:pt x="79" y="170"/>
                    </a:moveTo>
                    <a:cubicBezTo>
                      <a:pt x="79" y="178"/>
                      <a:pt x="71" y="184"/>
                      <a:pt x="60" y="184"/>
                    </a:cubicBezTo>
                    <a:cubicBezTo>
                      <a:pt x="19" y="184"/>
                      <a:pt x="19" y="184"/>
                      <a:pt x="19" y="184"/>
                    </a:cubicBezTo>
                    <a:cubicBezTo>
                      <a:pt x="9" y="184"/>
                      <a:pt x="0" y="178"/>
                      <a:pt x="0" y="170"/>
                    </a:cubicBezTo>
                    <a:cubicBezTo>
                      <a:pt x="0" y="14"/>
                      <a:pt x="0" y="14"/>
                      <a:pt x="0" y="14"/>
                    </a:cubicBezTo>
                    <a:cubicBezTo>
                      <a:pt x="0" y="7"/>
                      <a:pt x="9" y="0"/>
                      <a:pt x="19" y="0"/>
                    </a:cubicBezTo>
                    <a:cubicBezTo>
                      <a:pt x="60" y="0"/>
                      <a:pt x="60" y="0"/>
                      <a:pt x="60" y="0"/>
                    </a:cubicBezTo>
                    <a:cubicBezTo>
                      <a:pt x="71" y="0"/>
                      <a:pt x="79" y="7"/>
                      <a:pt x="79" y="14"/>
                    </a:cubicBezTo>
                    <a:lnTo>
                      <a:pt x="79" y="170"/>
                    </a:lnTo>
                    <a:close/>
                  </a:path>
                </a:pathLst>
              </a:custGeom>
              <a:noFill/>
              <a:ln w="44450" cap="flat">
                <a:solidFill>
                  <a:schemeClr val="bg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
                <a:pPr marL="0" marR="0" lvl="0" indent="0" algn="l"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a:ea typeface="微软雅黑" panose="020B0503020204020204" charset="-122"/>
                  <a:cs typeface="+mn-cs"/>
                </a:endParaRPr>
              </a:p>
            </p:txBody>
          </p:sp>
          <p:sp>
            <p:nvSpPr>
              <p:cNvPr id="43" name="Freeform 73"/>
              <p:cNvSpPr/>
              <p:nvPr>
                <p:custDataLst>
                  <p:tags r:id="rId27"/>
                </p:custDataLst>
              </p:nvPr>
            </p:nvSpPr>
            <p:spPr bwMode="auto">
              <a:xfrm>
                <a:off x="3803" y="2251"/>
                <a:ext cx="206" cy="371"/>
              </a:xfrm>
              <a:custGeom>
                <a:avLst/>
                <a:gdLst>
                  <a:gd name="T0" fmla="*/ 17 w 172"/>
                  <a:gd name="T1" fmla="*/ 62 h 311"/>
                  <a:gd name="T2" fmla="*/ 18 w 172"/>
                  <a:gd name="T3" fmla="*/ 248 h 311"/>
                  <a:gd name="T4" fmla="*/ 172 w 172"/>
                  <a:gd name="T5" fmla="*/ 311 h 311"/>
                  <a:gd name="T6" fmla="*/ 172 w 172"/>
                  <a:gd name="T7" fmla="*/ 0 h 311"/>
                  <a:gd name="T8" fmla="*/ 17 w 172"/>
                  <a:gd name="T9" fmla="*/ 62 h 311"/>
                </a:gdLst>
                <a:ahLst/>
                <a:cxnLst>
                  <a:cxn ang="0">
                    <a:pos x="T0" y="T1"/>
                  </a:cxn>
                  <a:cxn ang="0">
                    <a:pos x="T2" y="T3"/>
                  </a:cxn>
                  <a:cxn ang="0">
                    <a:pos x="T4" y="T5"/>
                  </a:cxn>
                  <a:cxn ang="0">
                    <a:pos x="T6" y="T7"/>
                  </a:cxn>
                  <a:cxn ang="0">
                    <a:pos x="T8" y="T9"/>
                  </a:cxn>
                </a:cxnLst>
                <a:rect l="0" t="0" r="r" b="b"/>
                <a:pathLst>
                  <a:path w="172" h="311">
                    <a:moveTo>
                      <a:pt x="17" y="62"/>
                    </a:moveTo>
                    <a:cubicBezTo>
                      <a:pt x="1" y="89"/>
                      <a:pt x="0" y="223"/>
                      <a:pt x="18" y="248"/>
                    </a:cubicBezTo>
                    <a:cubicBezTo>
                      <a:pt x="43" y="282"/>
                      <a:pt x="172" y="311"/>
                      <a:pt x="172" y="311"/>
                    </a:cubicBezTo>
                    <a:cubicBezTo>
                      <a:pt x="172" y="0"/>
                      <a:pt x="172" y="0"/>
                      <a:pt x="172" y="0"/>
                    </a:cubicBezTo>
                    <a:cubicBezTo>
                      <a:pt x="172" y="0"/>
                      <a:pt x="38" y="27"/>
                      <a:pt x="17" y="62"/>
                    </a:cubicBezTo>
                    <a:close/>
                  </a:path>
                </a:pathLst>
              </a:custGeom>
              <a:noFill/>
              <a:ln w="44450" cap="flat">
                <a:solidFill>
                  <a:schemeClr val="bg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
                <a:pPr marL="0" marR="0" lvl="0" indent="0" algn="l"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a:ea typeface="微软雅黑" panose="020B0503020204020204" charset="-122"/>
                  <a:cs typeface="+mn-cs"/>
                </a:endParaRPr>
              </a:p>
            </p:txBody>
          </p:sp>
        </p:grpSp>
      </p:grpSp>
      <p:grpSp>
        <p:nvGrpSpPr>
          <p:cNvPr id="44" name="组合 43"/>
          <p:cNvGrpSpPr/>
          <p:nvPr/>
        </p:nvGrpSpPr>
        <p:grpSpPr>
          <a:xfrm>
            <a:off x="7969885" y="2981325"/>
            <a:ext cx="647700" cy="647700"/>
            <a:chOff x="13115" y="4695"/>
            <a:chExt cx="1020" cy="1020"/>
          </a:xfrm>
        </p:grpSpPr>
        <p:grpSp>
          <p:nvGrpSpPr>
            <p:cNvPr id="45" name="组合 44"/>
            <p:cNvGrpSpPr/>
            <p:nvPr/>
          </p:nvGrpSpPr>
          <p:grpSpPr>
            <a:xfrm>
              <a:off x="13115" y="4695"/>
              <a:ext cx="1020" cy="1020"/>
              <a:chOff x="9090" y="2225"/>
              <a:chExt cx="1020" cy="1020"/>
            </a:xfrm>
          </p:grpSpPr>
          <p:sp>
            <p:nvSpPr>
              <p:cNvPr id="46" name="椭圆 45"/>
              <p:cNvSpPr/>
              <p:nvPr>
                <p:custDataLst>
                  <p:tags r:id="rId28"/>
                </p:custDataLst>
              </p:nvPr>
            </p:nvSpPr>
            <p:spPr>
              <a:xfrm>
                <a:off x="9090" y="2225"/>
                <a:ext cx="1020" cy="1020"/>
              </a:xfrm>
              <a:prstGeom prst="ellipse">
                <a:avLst/>
              </a:prstGeom>
              <a:gradFill>
                <a:gsLst>
                  <a:gs pos="0">
                    <a:srgbClr val="046DCA"/>
                  </a:gs>
                  <a:gs pos="100000">
                    <a:srgbClr val="00B0F0"/>
                  </a:gs>
                </a:gsLst>
                <a:lin ang="5400000" scaled="1"/>
              </a:gradFill>
              <a:ln w="317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eaLnBrk="1" fontAlgn="auto" hangingPunct="1">
                  <a:spcBef>
                    <a:spcPts val="0"/>
                  </a:spcBef>
                  <a:spcAft>
                    <a:spcPts val="0"/>
                  </a:spcAft>
                  <a:defRPr/>
                </a:pPr>
                <a:endParaRPr lang="zh-CN" altLang="en-US"/>
              </a:p>
            </p:txBody>
          </p:sp>
          <p:cxnSp>
            <p:nvCxnSpPr>
              <p:cNvPr id="47" name="直接连接符 46"/>
              <p:cNvCxnSpPr/>
              <p:nvPr>
                <p:custDataLst>
                  <p:tags r:id="rId29"/>
                </p:custDataLst>
              </p:nvPr>
            </p:nvCxnSpPr>
            <p:spPr>
              <a:xfrm>
                <a:off x="9298" y="3005"/>
                <a:ext cx="567" cy="0"/>
              </a:xfrm>
              <a:prstGeom prst="line">
                <a:avLst/>
              </a:prstGeom>
              <a:ln w="22225" cap="rnd">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8" name="Group 133"/>
            <p:cNvGrpSpPr>
              <a:grpSpLocks noChangeAspect="1"/>
            </p:cNvGrpSpPr>
            <p:nvPr/>
          </p:nvGrpSpPr>
          <p:grpSpPr bwMode="auto">
            <a:xfrm>
              <a:off x="13393" y="4949"/>
              <a:ext cx="445" cy="411"/>
              <a:chOff x="6530" y="3161"/>
              <a:chExt cx="450" cy="416"/>
            </a:xfrm>
          </p:grpSpPr>
          <p:sp>
            <p:nvSpPr>
              <p:cNvPr id="49" name="Freeform 134"/>
              <p:cNvSpPr/>
              <p:nvPr>
                <p:custDataLst>
                  <p:tags r:id="rId30"/>
                </p:custDataLst>
              </p:nvPr>
            </p:nvSpPr>
            <p:spPr bwMode="auto">
              <a:xfrm>
                <a:off x="6530" y="3223"/>
                <a:ext cx="450" cy="189"/>
              </a:xfrm>
              <a:custGeom>
                <a:avLst/>
                <a:gdLst>
                  <a:gd name="T0" fmla="*/ 114 w 395"/>
                  <a:gd name="T1" fmla="*/ 38 h 166"/>
                  <a:gd name="T2" fmla="*/ 72 w 395"/>
                  <a:gd name="T3" fmla="*/ 22 h 166"/>
                  <a:gd name="T4" fmla="*/ 0 w 395"/>
                  <a:gd name="T5" fmla="*/ 94 h 166"/>
                  <a:gd name="T6" fmla="*/ 72 w 395"/>
                  <a:gd name="T7" fmla="*/ 165 h 166"/>
                  <a:gd name="T8" fmla="*/ 395 w 395"/>
                  <a:gd name="T9" fmla="*/ 166 h 166"/>
                  <a:gd name="T10" fmla="*/ 360 w 395"/>
                  <a:gd name="T11" fmla="*/ 94 h 166"/>
                  <a:gd name="T12" fmla="*/ 266 w 395"/>
                  <a:gd name="T13" fmla="*/ 0 h 166"/>
                  <a:gd name="T14" fmla="*/ 175 w 395"/>
                  <a:gd name="T15" fmla="*/ 94 h 1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5" h="166">
                    <a:moveTo>
                      <a:pt x="114" y="38"/>
                    </a:moveTo>
                    <a:cubicBezTo>
                      <a:pt x="114" y="38"/>
                      <a:pt x="97" y="22"/>
                      <a:pt x="72" y="22"/>
                    </a:cubicBezTo>
                    <a:cubicBezTo>
                      <a:pt x="30" y="22"/>
                      <a:pt x="0" y="54"/>
                      <a:pt x="0" y="94"/>
                    </a:cubicBezTo>
                    <a:cubicBezTo>
                      <a:pt x="0" y="133"/>
                      <a:pt x="32" y="165"/>
                      <a:pt x="72" y="165"/>
                    </a:cubicBezTo>
                    <a:cubicBezTo>
                      <a:pt x="395" y="166"/>
                      <a:pt x="395" y="166"/>
                      <a:pt x="395" y="166"/>
                    </a:cubicBezTo>
                    <a:cubicBezTo>
                      <a:pt x="395" y="166"/>
                      <a:pt x="367" y="138"/>
                      <a:pt x="360" y="94"/>
                    </a:cubicBezTo>
                    <a:cubicBezTo>
                      <a:pt x="350" y="41"/>
                      <a:pt x="319" y="0"/>
                      <a:pt x="266" y="0"/>
                    </a:cubicBezTo>
                    <a:cubicBezTo>
                      <a:pt x="212" y="0"/>
                      <a:pt x="175" y="40"/>
                      <a:pt x="175" y="94"/>
                    </a:cubicBezTo>
                  </a:path>
                </a:pathLst>
              </a:custGeom>
              <a:noFill/>
              <a:ln w="42863" cap="flat">
                <a:solidFill>
                  <a:schemeClr val="bg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
                <a:pPr marL="0" marR="0" lvl="0" indent="0" algn="l"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a:ea typeface="微软雅黑" panose="020B0503020204020204" charset="-122"/>
                  <a:cs typeface="+mn-cs"/>
                </a:endParaRPr>
              </a:p>
            </p:txBody>
          </p:sp>
          <p:sp>
            <p:nvSpPr>
              <p:cNvPr id="52" name="Freeform 135"/>
              <p:cNvSpPr/>
              <p:nvPr>
                <p:custDataLst>
                  <p:tags r:id="rId31"/>
                </p:custDataLst>
              </p:nvPr>
            </p:nvSpPr>
            <p:spPr bwMode="auto">
              <a:xfrm>
                <a:off x="6612" y="3161"/>
                <a:ext cx="164" cy="82"/>
              </a:xfrm>
              <a:custGeom>
                <a:avLst/>
                <a:gdLst>
                  <a:gd name="T0" fmla="*/ 0 w 144"/>
                  <a:gd name="T1" fmla="*/ 72 h 72"/>
                  <a:gd name="T2" fmla="*/ 72 w 144"/>
                  <a:gd name="T3" fmla="*/ 0 h 72"/>
                  <a:gd name="T4" fmla="*/ 144 w 144"/>
                  <a:gd name="T5" fmla="*/ 72 h 72"/>
                </a:gdLst>
                <a:ahLst/>
                <a:cxnLst>
                  <a:cxn ang="0">
                    <a:pos x="T0" y="T1"/>
                  </a:cxn>
                  <a:cxn ang="0">
                    <a:pos x="T2" y="T3"/>
                  </a:cxn>
                  <a:cxn ang="0">
                    <a:pos x="T4" y="T5"/>
                  </a:cxn>
                </a:cxnLst>
                <a:rect l="0" t="0" r="r" b="b"/>
                <a:pathLst>
                  <a:path w="144" h="72">
                    <a:moveTo>
                      <a:pt x="0" y="72"/>
                    </a:moveTo>
                    <a:cubicBezTo>
                      <a:pt x="0" y="32"/>
                      <a:pt x="32" y="0"/>
                      <a:pt x="72" y="0"/>
                    </a:cubicBezTo>
                    <a:cubicBezTo>
                      <a:pt x="111" y="0"/>
                      <a:pt x="144" y="32"/>
                      <a:pt x="144" y="72"/>
                    </a:cubicBezTo>
                  </a:path>
                </a:pathLst>
              </a:custGeom>
              <a:noFill/>
              <a:ln w="42863" cap="flat">
                <a:solidFill>
                  <a:schemeClr val="bg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
                <a:pPr marL="0" marR="0" lvl="0" indent="0" algn="l"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a:ea typeface="微软雅黑" panose="020B0503020204020204" charset="-122"/>
                  <a:cs typeface="+mn-cs"/>
                </a:endParaRPr>
              </a:p>
            </p:txBody>
          </p:sp>
          <p:sp>
            <p:nvSpPr>
              <p:cNvPr id="63" name="Freeform 136"/>
              <p:cNvSpPr/>
              <p:nvPr>
                <p:custDataLst>
                  <p:tags r:id="rId32"/>
                </p:custDataLst>
              </p:nvPr>
            </p:nvSpPr>
            <p:spPr bwMode="auto">
              <a:xfrm>
                <a:off x="6729" y="3328"/>
                <a:ext cx="104" cy="52"/>
              </a:xfrm>
              <a:custGeom>
                <a:avLst/>
                <a:gdLst>
                  <a:gd name="T0" fmla="*/ 91 w 91"/>
                  <a:gd name="T1" fmla="*/ 0 h 46"/>
                  <a:gd name="T2" fmla="*/ 46 w 91"/>
                  <a:gd name="T3" fmla="*/ 46 h 46"/>
                  <a:gd name="T4" fmla="*/ 0 w 91"/>
                  <a:gd name="T5" fmla="*/ 0 h 46"/>
                </a:gdLst>
                <a:ahLst/>
                <a:cxnLst>
                  <a:cxn ang="0">
                    <a:pos x="T0" y="T1"/>
                  </a:cxn>
                  <a:cxn ang="0">
                    <a:pos x="T2" y="T3"/>
                  </a:cxn>
                  <a:cxn ang="0">
                    <a:pos x="T4" y="T5"/>
                  </a:cxn>
                </a:cxnLst>
                <a:rect l="0" t="0" r="r" b="b"/>
                <a:pathLst>
                  <a:path w="91" h="46">
                    <a:moveTo>
                      <a:pt x="91" y="0"/>
                    </a:moveTo>
                    <a:cubicBezTo>
                      <a:pt x="91" y="25"/>
                      <a:pt x="71" y="46"/>
                      <a:pt x="46" y="46"/>
                    </a:cubicBezTo>
                    <a:cubicBezTo>
                      <a:pt x="20" y="46"/>
                      <a:pt x="0" y="25"/>
                      <a:pt x="0" y="0"/>
                    </a:cubicBezTo>
                  </a:path>
                </a:pathLst>
              </a:custGeom>
              <a:noFill/>
              <a:ln w="42863" cap="flat">
                <a:solidFill>
                  <a:schemeClr val="bg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
                <a:pPr marL="0" marR="0" lvl="0" indent="0" algn="l"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a:ea typeface="微软雅黑" panose="020B0503020204020204" charset="-122"/>
                  <a:cs typeface="+mn-cs"/>
                </a:endParaRPr>
              </a:p>
            </p:txBody>
          </p:sp>
          <p:sp>
            <p:nvSpPr>
              <p:cNvPr id="67" name="Line 137"/>
              <p:cNvSpPr>
                <a:spLocks noChangeShapeType="1"/>
              </p:cNvSpPr>
              <p:nvPr>
                <p:custDataLst>
                  <p:tags r:id="rId33"/>
                </p:custDataLst>
              </p:nvPr>
            </p:nvSpPr>
            <p:spPr bwMode="auto">
              <a:xfrm>
                <a:off x="6663" y="3470"/>
                <a:ext cx="184" cy="0"/>
              </a:xfrm>
              <a:prstGeom prst="line">
                <a:avLst/>
              </a:prstGeom>
              <a:noFill/>
              <a:ln w="42863"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
                <a:pPr marL="0" marR="0" lvl="0" indent="0" algn="l"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a:ea typeface="微软雅黑" panose="020B0503020204020204" charset="-122"/>
                  <a:cs typeface="+mn-cs"/>
                </a:endParaRPr>
              </a:p>
            </p:txBody>
          </p:sp>
          <p:sp>
            <p:nvSpPr>
              <p:cNvPr id="71" name="Line 138"/>
              <p:cNvSpPr>
                <a:spLocks noChangeShapeType="1"/>
              </p:cNvSpPr>
              <p:nvPr>
                <p:custDataLst>
                  <p:tags r:id="rId34"/>
                </p:custDataLst>
              </p:nvPr>
            </p:nvSpPr>
            <p:spPr bwMode="auto">
              <a:xfrm>
                <a:off x="6663" y="3505"/>
                <a:ext cx="184" cy="0"/>
              </a:xfrm>
              <a:prstGeom prst="line">
                <a:avLst/>
              </a:prstGeom>
              <a:noFill/>
              <a:ln w="42863"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
                <a:pPr marL="0" marR="0" lvl="0" indent="0" algn="l"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a:ea typeface="微软雅黑" panose="020B0503020204020204" charset="-122"/>
                  <a:cs typeface="+mn-cs"/>
                </a:endParaRPr>
              </a:p>
            </p:txBody>
          </p:sp>
          <p:sp>
            <p:nvSpPr>
              <p:cNvPr id="82" name="Freeform 139"/>
              <p:cNvSpPr/>
              <p:nvPr>
                <p:custDataLst>
                  <p:tags r:id="rId35"/>
                </p:custDataLst>
              </p:nvPr>
            </p:nvSpPr>
            <p:spPr bwMode="auto">
              <a:xfrm>
                <a:off x="6672" y="3542"/>
                <a:ext cx="165" cy="35"/>
              </a:xfrm>
              <a:custGeom>
                <a:avLst/>
                <a:gdLst>
                  <a:gd name="T0" fmla="*/ 0 w 165"/>
                  <a:gd name="T1" fmla="*/ 0 h 35"/>
                  <a:gd name="T2" fmla="*/ 83 w 165"/>
                  <a:gd name="T3" fmla="*/ 35 h 35"/>
                  <a:gd name="T4" fmla="*/ 165 w 165"/>
                  <a:gd name="T5" fmla="*/ 0 h 35"/>
                </a:gdLst>
                <a:ahLst/>
                <a:cxnLst>
                  <a:cxn ang="0">
                    <a:pos x="T0" y="T1"/>
                  </a:cxn>
                  <a:cxn ang="0">
                    <a:pos x="T2" y="T3"/>
                  </a:cxn>
                  <a:cxn ang="0">
                    <a:pos x="T4" y="T5"/>
                  </a:cxn>
                </a:cxnLst>
                <a:rect l="0" t="0" r="r" b="b"/>
                <a:pathLst>
                  <a:path w="165" h="35">
                    <a:moveTo>
                      <a:pt x="0" y="0"/>
                    </a:moveTo>
                    <a:lnTo>
                      <a:pt x="83" y="35"/>
                    </a:lnTo>
                    <a:lnTo>
                      <a:pt x="165" y="0"/>
                    </a:lnTo>
                  </a:path>
                </a:pathLst>
              </a:custGeom>
              <a:noFill/>
              <a:ln w="42863" cap="flat">
                <a:solidFill>
                  <a:schemeClr val="bg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
                <a:pPr marL="0" marR="0" lvl="0" indent="0" algn="l"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entury Gothic" panose="020B0502020202020204"/>
                  <a:ea typeface="微软雅黑" panose="020B0503020204020204" charset="-122"/>
                  <a:cs typeface="+mn-cs"/>
                </a:endParaRPr>
              </a:p>
            </p:txBody>
          </p:sp>
        </p:grpSp>
      </p:grpSp>
      <p:sp>
        <p:nvSpPr>
          <p:cNvPr id="83" name="文本框 82"/>
          <p:cNvSpPr txBox="1"/>
          <p:nvPr>
            <p:custDataLst>
              <p:tags r:id="rId36"/>
            </p:custDataLst>
          </p:nvPr>
        </p:nvSpPr>
        <p:spPr>
          <a:xfrm>
            <a:off x="1337310" y="1689735"/>
            <a:ext cx="2777490" cy="943610"/>
          </a:xfrm>
          <a:prstGeom prst="rect">
            <a:avLst/>
          </a:prstGeom>
          <a:noFill/>
        </p:spPr>
        <p:txBody>
          <a:bodyPr wrap="square" lIns="0" tIns="0" rIns="0" bIns="0" rtlCol="0">
            <a:noAutofit/>
          </a:bodyPr>
          <a:p>
            <a:pPr marL="285750" indent="-285750" algn="l">
              <a:lnSpc>
                <a:spcPct val="140000"/>
              </a:lnSpc>
              <a:buFont typeface="Wingdings" panose="05000000000000000000" charset="0"/>
              <a:buChar char="n"/>
            </a:pPr>
            <a:r>
              <a:rPr lang="zh-CN" altLang="en-US" sz="1600" b="1" dirty="0">
                <a:solidFill>
                  <a:schemeClr val="accent1">
                    <a:lumMod val="60000"/>
                    <a:lumOff val="40000"/>
                  </a:schemeClr>
                </a:solidFill>
                <a:ea typeface="+mn-lt"/>
                <a:cs typeface="+mn-lt"/>
                <a:sym typeface="+mn-ea"/>
              </a:rPr>
              <a:t>近期工单</a:t>
            </a:r>
            <a:endParaRPr lang="zh-CN" altLang="en-US" sz="1600" b="1" dirty="0">
              <a:solidFill>
                <a:schemeClr val="accent1">
                  <a:lumMod val="60000"/>
                  <a:lumOff val="40000"/>
                </a:schemeClr>
              </a:solidFill>
              <a:ea typeface="+mn-lt"/>
              <a:cs typeface="+mn-lt"/>
              <a:sym typeface="+mn-ea"/>
            </a:endParaRPr>
          </a:p>
          <a:p>
            <a:pPr marL="171450" indent="-171450" algn="l">
              <a:lnSpc>
                <a:spcPct val="140000"/>
              </a:lnSpc>
              <a:buFont typeface="Wingdings" panose="05000000000000000000" charset="0"/>
              <a:buChar char="u"/>
            </a:pPr>
            <a:r>
              <a:rPr lang="zh-CN" altLang="en-US" sz="1200" dirty="0">
                <a:solidFill>
                  <a:schemeClr val="tx1"/>
                </a:solidFill>
                <a:ea typeface="+mn-lt"/>
                <a:cs typeface="+mn-lt"/>
                <a:sym typeface="+mn-ea"/>
              </a:rPr>
              <a:t>通过柱状图，可以清晰地了解近期工单数量变化情况</a:t>
            </a:r>
            <a:r>
              <a:rPr lang="zh-CN" altLang="en-US" sz="1400" dirty="0">
                <a:solidFill>
                  <a:schemeClr val="tx1">
                    <a:lumMod val="65000"/>
                    <a:lumOff val="35000"/>
                  </a:schemeClr>
                </a:solidFill>
                <a:ea typeface="+mn-lt"/>
                <a:cs typeface="+mn-lt"/>
                <a:sym typeface="+mn-ea"/>
              </a:rPr>
              <a:t>。</a:t>
            </a:r>
            <a:endParaRPr lang="zh-CN" altLang="en-US" sz="1400" dirty="0">
              <a:solidFill>
                <a:schemeClr val="tx1"/>
              </a:solidFill>
              <a:ea typeface="+mn-lt"/>
              <a:cs typeface="+mn-lt"/>
              <a:sym typeface="+mn-ea"/>
            </a:endParaRPr>
          </a:p>
        </p:txBody>
      </p:sp>
      <p:sp>
        <p:nvSpPr>
          <p:cNvPr id="84" name="文本框 83"/>
          <p:cNvSpPr txBox="1"/>
          <p:nvPr>
            <p:custDataLst>
              <p:tags r:id="rId37"/>
            </p:custDataLst>
          </p:nvPr>
        </p:nvSpPr>
        <p:spPr>
          <a:xfrm>
            <a:off x="1320800" y="2893060"/>
            <a:ext cx="2777490" cy="1125220"/>
          </a:xfrm>
          <a:prstGeom prst="rect">
            <a:avLst/>
          </a:prstGeom>
          <a:noFill/>
        </p:spPr>
        <p:txBody>
          <a:bodyPr wrap="square" lIns="0" tIns="0" rIns="0" bIns="0" rtlCol="0">
            <a:noAutofit/>
          </a:bodyPr>
          <a:p>
            <a:pPr marL="285750" indent="-285750" algn="l">
              <a:lnSpc>
                <a:spcPct val="140000"/>
              </a:lnSpc>
              <a:buFont typeface="Wingdings" panose="05000000000000000000" charset="0"/>
              <a:buChar char="n"/>
            </a:pPr>
            <a:r>
              <a:rPr lang="zh-CN" altLang="en-US" sz="1600" b="1" dirty="0">
                <a:solidFill>
                  <a:schemeClr val="accent1">
                    <a:lumMod val="60000"/>
                    <a:lumOff val="40000"/>
                  </a:schemeClr>
                </a:solidFill>
                <a:ea typeface="+mn-lt"/>
                <a:cs typeface="+mn-lt"/>
                <a:sym typeface="+mn-ea"/>
              </a:rPr>
              <a:t>工单状态分布</a:t>
            </a:r>
            <a:endParaRPr lang="zh-CN" altLang="en-US" sz="1600" b="1" dirty="0">
              <a:solidFill>
                <a:schemeClr val="accent1">
                  <a:lumMod val="60000"/>
                  <a:lumOff val="40000"/>
                </a:schemeClr>
              </a:solidFill>
              <a:ea typeface="+mn-lt"/>
              <a:cs typeface="+mn-lt"/>
              <a:sym typeface="+mn-ea"/>
            </a:endParaRPr>
          </a:p>
          <a:p>
            <a:pPr marL="171450" indent="-171450" algn="l">
              <a:lnSpc>
                <a:spcPct val="140000"/>
              </a:lnSpc>
              <a:buFont typeface="Wingdings" panose="05000000000000000000" charset="0"/>
              <a:buChar char="u"/>
            </a:pPr>
            <a:r>
              <a:rPr lang="zh-CN" altLang="en-US" sz="1200" dirty="0">
                <a:solidFill>
                  <a:schemeClr val="tx1"/>
                </a:solidFill>
                <a:ea typeface="+mn-lt"/>
                <a:cs typeface="+mn-lt"/>
                <a:sym typeface="+mn-ea"/>
              </a:rPr>
              <a:t>通过饼图和表格可视化呈现，可以直观地了解各个工单状态的比例</a:t>
            </a:r>
            <a:r>
              <a:rPr lang="zh-CN" altLang="en-US" sz="1400" dirty="0">
                <a:solidFill>
                  <a:schemeClr val="tx1">
                    <a:lumMod val="65000"/>
                    <a:lumOff val="35000"/>
                  </a:schemeClr>
                </a:solidFill>
                <a:ea typeface="+mn-lt"/>
                <a:cs typeface="+mn-lt"/>
                <a:sym typeface="+mn-ea"/>
              </a:rPr>
              <a:t>。</a:t>
            </a:r>
            <a:endParaRPr lang="zh-CN" altLang="en-US" sz="1400" dirty="0">
              <a:solidFill>
                <a:schemeClr val="tx1"/>
              </a:solidFill>
              <a:ea typeface="+mn-lt"/>
              <a:cs typeface="+mn-lt"/>
              <a:sym typeface="+mn-ea"/>
            </a:endParaRPr>
          </a:p>
        </p:txBody>
      </p:sp>
      <p:sp>
        <p:nvSpPr>
          <p:cNvPr id="85" name="文本框 84"/>
          <p:cNvSpPr txBox="1"/>
          <p:nvPr>
            <p:custDataLst>
              <p:tags r:id="rId38"/>
            </p:custDataLst>
          </p:nvPr>
        </p:nvSpPr>
        <p:spPr>
          <a:xfrm>
            <a:off x="5052060" y="1673225"/>
            <a:ext cx="2777490" cy="943610"/>
          </a:xfrm>
          <a:prstGeom prst="rect">
            <a:avLst/>
          </a:prstGeom>
          <a:noFill/>
        </p:spPr>
        <p:txBody>
          <a:bodyPr wrap="square" lIns="0" tIns="0" rIns="0" bIns="0" rtlCol="0">
            <a:noAutofit/>
          </a:bodyPr>
          <a:p>
            <a:pPr marL="285750" indent="-285750" algn="l">
              <a:lnSpc>
                <a:spcPct val="140000"/>
              </a:lnSpc>
              <a:buFont typeface="Wingdings" panose="05000000000000000000" charset="0"/>
              <a:buChar char="n"/>
            </a:pPr>
            <a:r>
              <a:rPr lang="zh-CN" altLang="en-US" sz="1600" b="1" dirty="0">
                <a:solidFill>
                  <a:schemeClr val="accent1">
                    <a:lumMod val="60000"/>
                    <a:lumOff val="40000"/>
                  </a:schemeClr>
                </a:solidFill>
                <a:ea typeface="+mn-lt"/>
                <a:cs typeface="+mn-lt"/>
                <a:sym typeface="+mn-ea"/>
              </a:rPr>
              <a:t>工单优先级统计</a:t>
            </a:r>
            <a:endParaRPr lang="zh-CN" altLang="en-US" sz="1600" b="1" dirty="0">
              <a:solidFill>
                <a:schemeClr val="accent1">
                  <a:lumMod val="60000"/>
                  <a:lumOff val="40000"/>
                </a:schemeClr>
              </a:solidFill>
              <a:ea typeface="+mn-lt"/>
              <a:cs typeface="+mn-lt"/>
              <a:sym typeface="+mn-ea"/>
            </a:endParaRPr>
          </a:p>
          <a:p>
            <a:pPr marL="171450" indent="-171450" algn="l">
              <a:lnSpc>
                <a:spcPct val="140000"/>
              </a:lnSpc>
              <a:buFont typeface="Wingdings" panose="05000000000000000000" charset="0"/>
              <a:buChar char="u"/>
            </a:pPr>
            <a:r>
              <a:rPr lang="zh-CN" altLang="en-US" sz="1200" dirty="0">
                <a:solidFill>
                  <a:schemeClr val="tx1"/>
                </a:solidFill>
                <a:ea typeface="+mn-lt"/>
                <a:cs typeface="+mn-lt"/>
                <a:sym typeface="+mn-ea"/>
              </a:rPr>
              <a:t>通过柱状图、表格图表，呈现不同优先级工单的数量占比分布</a:t>
            </a:r>
            <a:r>
              <a:rPr lang="zh-CN" altLang="en-US" sz="1400" dirty="0">
                <a:solidFill>
                  <a:schemeClr val="tx1">
                    <a:lumMod val="65000"/>
                    <a:lumOff val="35000"/>
                  </a:schemeClr>
                </a:solidFill>
                <a:ea typeface="+mn-lt"/>
                <a:cs typeface="+mn-lt"/>
                <a:sym typeface="+mn-ea"/>
              </a:rPr>
              <a:t>。</a:t>
            </a:r>
            <a:endParaRPr lang="zh-CN" altLang="en-US" sz="1400" dirty="0">
              <a:solidFill>
                <a:schemeClr val="tx1"/>
              </a:solidFill>
              <a:ea typeface="+mn-lt"/>
              <a:cs typeface="+mn-lt"/>
              <a:sym typeface="+mn-ea"/>
            </a:endParaRPr>
          </a:p>
        </p:txBody>
      </p:sp>
      <p:sp>
        <p:nvSpPr>
          <p:cNvPr id="86" name="文本框 85"/>
          <p:cNvSpPr txBox="1"/>
          <p:nvPr>
            <p:custDataLst>
              <p:tags r:id="rId39"/>
            </p:custDataLst>
          </p:nvPr>
        </p:nvSpPr>
        <p:spPr>
          <a:xfrm>
            <a:off x="5035550" y="2876550"/>
            <a:ext cx="2777490" cy="1125220"/>
          </a:xfrm>
          <a:prstGeom prst="rect">
            <a:avLst/>
          </a:prstGeom>
          <a:noFill/>
        </p:spPr>
        <p:txBody>
          <a:bodyPr wrap="square" lIns="0" tIns="0" rIns="0" bIns="0" rtlCol="0">
            <a:noAutofit/>
          </a:bodyPr>
          <a:p>
            <a:pPr marL="285750" indent="-285750" algn="l">
              <a:lnSpc>
                <a:spcPct val="140000"/>
              </a:lnSpc>
              <a:buFont typeface="Wingdings" panose="05000000000000000000" charset="0"/>
              <a:buChar char="n"/>
            </a:pPr>
            <a:r>
              <a:rPr lang="zh-CN" altLang="en-US" sz="1600" b="1" dirty="0">
                <a:solidFill>
                  <a:schemeClr val="accent1">
                    <a:lumMod val="60000"/>
                    <a:lumOff val="40000"/>
                  </a:schemeClr>
                </a:solidFill>
                <a:ea typeface="+mn-lt"/>
                <a:cs typeface="+mn-lt"/>
                <a:sym typeface="+mn-ea"/>
              </a:rPr>
              <a:t>工单故障类型统计</a:t>
            </a:r>
            <a:endParaRPr lang="zh-CN" altLang="en-US" sz="1600" b="1" dirty="0">
              <a:solidFill>
                <a:schemeClr val="accent1">
                  <a:lumMod val="60000"/>
                  <a:lumOff val="40000"/>
                </a:schemeClr>
              </a:solidFill>
              <a:ea typeface="+mn-lt"/>
              <a:cs typeface="+mn-lt"/>
              <a:sym typeface="+mn-ea"/>
            </a:endParaRPr>
          </a:p>
          <a:p>
            <a:pPr marL="171450" indent="-171450" algn="l">
              <a:lnSpc>
                <a:spcPct val="140000"/>
              </a:lnSpc>
              <a:buFont typeface="Wingdings" panose="05000000000000000000" charset="0"/>
              <a:buChar char="u"/>
            </a:pPr>
            <a:r>
              <a:rPr lang="zh-CN" altLang="en-US" sz="1200" dirty="0">
                <a:solidFill>
                  <a:schemeClr val="tx1"/>
                </a:solidFill>
                <a:ea typeface="+mn-lt"/>
                <a:cs typeface="+mn-lt"/>
                <a:sym typeface="+mn-ea"/>
              </a:rPr>
              <a:t>通过饼图、表格等图表，可以清晰地了解各个故障类型的分布比例</a:t>
            </a:r>
            <a:r>
              <a:rPr lang="zh-CN" altLang="en-US" sz="1400" dirty="0">
                <a:solidFill>
                  <a:schemeClr val="tx1">
                    <a:lumMod val="65000"/>
                    <a:lumOff val="35000"/>
                  </a:schemeClr>
                </a:solidFill>
                <a:ea typeface="+mn-lt"/>
                <a:cs typeface="+mn-lt"/>
                <a:sym typeface="+mn-ea"/>
              </a:rPr>
              <a:t>。</a:t>
            </a:r>
            <a:endParaRPr lang="zh-CN" altLang="en-US" sz="1400" dirty="0">
              <a:solidFill>
                <a:schemeClr val="tx1"/>
              </a:solidFill>
              <a:ea typeface="+mn-lt"/>
              <a:cs typeface="+mn-lt"/>
              <a:sym typeface="+mn-ea"/>
            </a:endParaRPr>
          </a:p>
        </p:txBody>
      </p:sp>
      <p:sp>
        <p:nvSpPr>
          <p:cNvPr id="87" name="文本框 86"/>
          <p:cNvSpPr txBox="1"/>
          <p:nvPr>
            <p:custDataLst>
              <p:tags r:id="rId40"/>
            </p:custDataLst>
          </p:nvPr>
        </p:nvSpPr>
        <p:spPr>
          <a:xfrm>
            <a:off x="8695055" y="1656715"/>
            <a:ext cx="2777490" cy="943610"/>
          </a:xfrm>
          <a:prstGeom prst="rect">
            <a:avLst/>
          </a:prstGeom>
          <a:noFill/>
        </p:spPr>
        <p:txBody>
          <a:bodyPr wrap="square" lIns="0" tIns="0" rIns="0" bIns="0" rtlCol="0">
            <a:noAutofit/>
          </a:bodyPr>
          <a:p>
            <a:pPr marL="285750" indent="-285750" algn="l">
              <a:lnSpc>
                <a:spcPct val="140000"/>
              </a:lnSpc>
              <a:buFont typeface="Wingdings" panose="05000000000000000000" charset="0"/>
              <a:buChar char="n"/>
            </a:pPr>
            <a:r>
              <a:rPr lang="zh-CN" altLang="en-US" sz="1600" b="1" dirty="0">
                <a:solidFill>
                  <a:schemeClr val="accent1">
                    <a:lumMod val="60000"/>
                    <a:lumOff val="40000"/>
                  </a:schemeClr>
                </a:solidFill>
                <a:ea typeface="+mn-lt"/>
                <a:cs typeface="+mn-lt"/>
                <a:sym typeface="+mn-ea"/>
              </a:rPr>
              <a:t>工单服务类型统计</a:t>
            </a:r>
            <a:endParaRPr lang="zh-CN" altLang="en-US" sz="1600" b="1" dirty="0">
              <a:solidFill>
                <a:schemeClr val="accent1">
                  <a:lumMod val="60000"/>
                  <a:lumOff val="40000"/>
                </a:schemeClr>
              </a:solidFill>
              <a:ea typeface="+mn-lt"/>
              <a:cs typeface="+mn-lt"/>
              <a:sym typeface="+mn-ea"/>
            </a:endParaRPr>
          </a:p>
          <a:p>
            <a:pPr marL="171450" indent="-171450" algn="l">
              <a:lnSpc>
                <a:spcPct val="140000"/>
              </a:lnSpc>
              <a:buFont typeface="Wingdings" panose="05000000000000000000" charset="0"/>
              <a:buChar char="u"/>
            </a:pPr>
            <a:r>
              <a:rPr lang="zh-CN" altLang="en-US" sz="1200" dirty="0">
                <a:solidFill>
                  <a:schemeClr val="tx1"/>
                </a:solidFill>
                <a:ea typeface="+mn-lt"/>
                <a:cs typeface="+mn-lt"/>
                <a:sym typeface="+mn-ea"/>
              </a:rPr>
              <a:t>通过图表和饼状图，快速了解各个服务类型的工单数量占比</a:t>
            </a:r>
            <a:r>
              <a:rPr lang="zh-CN" altLang="en-US" sz="1400" dirty="0">
                <a:solidFill>
                  <a:schemeClr val="tx1">
                    <a:lumMod val="65000"/>
                    <a:lumOff val="35000"/>
                  </a:schemeClr>
                </a:solidFill>
                <a:ea typeface="+mn-lt"/>
                <a:cs typeface="+mn-lt"/>
                <a:sym typeface="+mn-ea"/>
              </a:rPr>
              <a:t>。</a:t>
            </a:r>
            <a:endParaRPr lang="zh-CN" altLang="en-US" sz="1400" dirty="0">
              <a:solidFill>
                <a:schemeClr val="tx1"/>
              </a:solidFill>
              <a:ea typeface="+mn-lt"/>
              <a:cs typeface="+mn-lt"/>
              <a:sym typeface="+mn-ea"/>
            </a:endParaRPr>
          </a:p>
        </p:txBody>
      </p:sp>
      <p:sp>
        <p:nvSpPr>
          <p:cNvPr id="88" name="文本框 87"/>
          <p:cNvSpPr txBox="1"/>
          <p:nvPr>
            <p:custDataLst>
              <p:tags r:id="rId41"/>
            </p:custDataLst>
          </p:nvPr>
        </p:nvSpPr>
        <p:spPr>
          <a:xfrm>
            <a:off x="8678545" y="2860040"/>
            <a:ext cx="2777490" cy="1125220"/>
          </a:xfrm>
          <a:prstGeom prst="rect">
            <a:avLst/>
          </a:prstGeom>
          <a:noFill/>
        </p:spPr>
        <p:txBody>
          <a:bodyPr wrap="square" lIns="0" tIns="0" rIns="0" bIns="0" rtlCol="0">
            <a:noAutofit/>
          </a:bodyPr>
          <a:p>
            <a:pPr marL="285750" indent="-285750" algn="l">
              <a:lnSpc>
                <a:spcPct val="140000"/>
              </a:lnSpc>
              <a:buFont typeface="Wingdings" panose="05000000000000000000" charset="0"/>
              <a:buChar char="n"/>
            </a:pPr>
            <a:r>
              <a:rPr lang="zh-CN" altLang="en-US" sz="1600" b="1" dirty="0">
                <a:solidFill>
                  <a:schemeClr val="accent1">
                    <a:lumMod val="60000"/>
                    <a:lumOff val="40000"/>
                  </a:schemeClr>
                </a:solidFill>
                <a:ea typeface="+mn-lt"/>
                <a:cs typeface="+mn-lt"/>
                <a:sym typeface="+mn-ea"/>
              </a:rPr>
              <a:t>年度数据统计</a:t>
            </a:r>
            <a:endParaRPr lang="zh-CN" altLang="en-US" sz="1600" b="1" dirty="0">
              <a:solidFill>
                <a:schemeClr val="accent1">
                  <a:lumMod val="60000"/>
                  <a:lumOff val="40000"/>
                </a:schemeClr>
              </a:solidFill>
              <a:ea typeface="+mn-lt"/>
              <a:cs typeface="+mn-lt"/>
              <a:sym typeface="+mn-ea"/>
            </a:endParaRPr>
          </a:p>
          <a:p>
            <a:pPr marL="171450" indent="-171450" algn="l">
              <a:lnSpc>
                <a:spcPct val="140000"/>
              </a:lnSpc>
              <a:buFont typeface="Wingdings" panose="05000000000000000000" charset="0"/>
              <a:buChar char="u"/>
            </a:pPr>
            <a:r>
              <a:rPr lang="zh-CN" altLang="en-US" sz="1200" dirty="0">
                <a:solidFill>
                  <a:schemeClr val="tx1"/>
                </a:solidFill>
                <a:ea typeface="+mn-lt"/>
                <a:cs typeface="+mn-lt"/>
                <a:sym typeface="+mn-ea"/>
              </a:rPr>
              <a:t>对整年工单数据进行综合分析和统计，总结和评估整年的维修管理情况</a:t>
            </a:r>
            <a:r>
              <a:rPr lang="zh-CN" altLang="en-US" sz="1400" dirty="0">
                <a:solidFill>
                  <a:schemeClr val="tx1">
                    <a:lumMod val="65000"/>
                    <a:lumOff val="35000"/>
                  </a:schemeClr>
                </a:solidFill>
                <a:ea typeface="+mn-lt"/>
                <a:cs typeface="+mn-lt"/>
                <a:sym typeface="+mn-ea"/>
              </a:rPr>
              <a:t>。</a:t>
            </a:r>
            <a:endParaRPr lang="zh-CN" altLang="en-US" sz="1400" dirty="0">
              <a:solidFill>
                <a:schemeClr val="tx1"/>
              </a:solidFill>
              <a:ea typeface="+mn-lt"/>
              <a:cs typeface="+mn-lt"/>
              <a:sym typeface="+mn-ea"/>
            </a:endParaRPr>
          </a:p>
        </p:txBody>
      </p:sp>
    </p:spTree>
    <p:custDataLst>
      <p:tags r:id="rId42"/>
    </p:custData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圆角矩形 13"/>
          <p:cNvSpPr/>
          <p:nvPr/>
        </p:nvSpPr>
        <p:spPr>
          <a:xfrm>
            <a:off x="360000" y="360000"/>
            <a:ext cx="4052570" cy="695960"/>
          </a:xfrm>
          <a:prstGeom prst="roundRect">
            <a:avLst>
              <a:gd name="adj" fmla="val 0"/>
            </a:avLst>
          </a:prstGeom>
          <a:solidFill>
            <a:srgbClr val="000000">
              <a:alpha val="0"/>
            </a:srgbClr>
          </a:solid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l">
              <a:lnSpc>
                <a:spcPct val="130000"/>
              </a:lnSpc>
              <a:buClrTx/>
              <a:buSzTx/>
              <a:buFontTx/>
            </a:pPr>
            <a:r>
              <a:rPr lang="zh-CN" altLang="en-US" sz="2800" b="1" dirty="0">
                <a:solidFill>
                  <a:schemeClr val="tx1"/>
                </a:solidFill>
                <a:latin typeface="Arial" panose="020B0604020202020204" pitchFamily="34" charset="0"/>
                <a:cs typeface="Arial" panose="020B0604020202020204" pitchFamily="34" charset="0"/>
                <a:sym typeface="+mn-lt"/>
              </a:rPr>
              <a:t>平台功能</a:t>
            </a:r>
            <a:r>
              <a:rPr lang="en-US" altLang="zh-CN" sz="2800" b="1" dirty="0">
                <a:solidFill>
                  <a:schemeClr val="tx1"/>
                </a:solidFill>
                <a:latin typeface="Arial" panose="020B0604020202020204" pitchFamily="34" charset="0"/>
                <a:cs typeface="Arial" panose="020B0604020202020204" pitchFamily="34" charset="0"/>
                <a:sym typeface="+mn-lt"/>
              </a:rPr>
              <a:t> </a:t>
            </a:r>
            <a:r>
              <a:rPr lang="en-US" altLang="zh-CN" sz="2800" b="1" dirty="0">
                <a:solidFill>
                  <a:schemeClr val="tx1"/>
                </a:solidFill>
                <a:latin typeface="Arial" panose="020B0604020202020204" pitchFamily="34" charset="0"/>
                <a:cs typeface="Arial" panose="020B0604020202020204" pitchFamily="34" charset="0"/>
                <a:sym typeface="+mn-lt"/>
              </a:rPr>
              <a:t>-- </a:t>
            </a:r>
            <a:r>
              <a:rPr lang="zh-CN" altLang="en-US" sz="2400" b="1" dirty="0">
                <a:solidFill>
                  <a:srgbClr val="008BFF"/>
                </a:solidFill>
                <a:latin typeface="Arial" panose="020B0604020202020204" pitchFamily="34" charset="0"/>
                <a:cs typeface="Arial" panose="020B0604020202020204" pitchFamily="34" charset="0"/>
                <a:sym typeface="+mn-lt"/>
              </a:rPr>
              <a:t>报修</a:t>
            </a:r>
            <a:r>
              <a:rPr lang="en-US" altLang="zh-CN" sz="2400" b="1" dirty="0">
                <a:solidFill>
                  <a:srgbClr val="008BFF"/>
                </a:solidFill>
                <a:latin typeface="Arial" panose="020B0604020202020204" pitchFamily="34" charset="0"/>
                <a:cs typeface="Arial" panose="020B0604020202020204" pitchFamily="34" charset="0"/>
                <a:sym typeface="+mn-lt"/>
              </a:rPr>
              <a:t>管理</a:t>
            </a:r>
            <a:endParaRPr lang="en-US" altLang="zh-CN" sz="2400" b="1" dirty="0">
              <a:solidFill>
                <a:srgbClr val="008BFF"/>
              </a:solidFill>
              <a:latin typeface="Arial" panose="020B0604020202020204" pitchFamily="34" charset="0"/>
              <a:cs typeface="Arial" panose="020B0604020202020204" pitchFamily="34" charset="0"/>
              <a:sym typeface="+mn-lt"/>
            </a:endParaRPr>
          </a:p>
        </p:txBody>
      </p:sp>
      <p:pic>
        <p:nvPicPr>
          <p:cNvPr id="3" name="图片 2"/>
          <p:cNvPicPr>
            <a:picLocks noChangeAspect="1"/>
          </p:cNvPicPr>
          <p:nvPr>
            <p:custDataLst>
              <p:tags r:id="rId1"/>
            </p:custDataLst>
          </p:nvPr>
        </p:nvPicPr>
        <p:blipFill>
          <a:blip r:embed="rId2"/>
          <a:stretch>
            <a:fillRect/>
          </a:stretch>
        </p:blipFill>
        <p:spPr>
          <a:xfrm>
            <a:off x="907415" y="1268730"/>
            <a:ext cx="5606415" cy="2447925"/>
          </a:xfrm>
          <a:prstGeom prst="rect">
            <a:avLst/>
          </a:prstGeom>
        </p:spPr>
      </p:pic>
      <p:pic>
        <p:nvPicPr>
          <p:cNvPr id="4" name="图片 3"/>
          <p:cNvPicPr>
            <a:picLocks noChangeAspect="1"/>
          </p:cNvPicPr>
          <p:nvPr>
            <p:custDataLst>
              <p:tags r:id="rId3"/>
            </p:custDataLst>
          </p:nvPr>
        </p:nvPicPr>
        <p:blipFill>
          <a:blip r:embed="rId4"/>
          <a:stretch>
            <a:fillRect/>
          </a:stretch>
        </p:blipFill>
        <p:spPr>
          <a:xfrm>
            <a:off x="907415" y="3883660"/>
            <a:ext cx="5606415" cy="2355850"/>
          </a:xfrm>
          <a:prstGeom prst="rect">
            <a:avLst/>
          </a:prstGeom>
        </p:spPr>
      </p:pic>
      <p:sp>
        <p:nvSpPr>
          <p:cNvPr id="17" name="矩形 45"/>
          <p:cNvSpPr>
            <a:spLocks noChangeArrowheads="1"/>
          </p:cNvSpPr>
          <p:nvPr>
            <p:custDataLst>
              <p:tags r:id="rId5"/>
            </p:custDataLst>
          </p:nvPr>
        </p:nvSpPr>
        <p:spPr bwMode="auto">
          <a:xfrm>
            <a:off x="6694170" y="1503680"/>
            <a:ext cx="4585970" cy="2178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2" tIns="60956" rIns="121912" bIns="60956">
            <a:no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lvl="0" indent="0" defTabSz="914400" fontAlgn="auto">
              <a:lnSpc>
                <a:spcPct val="150000"/>
              </a:lnSpc>
              <a:spcBef>
                <a:spcPct val="0"/>
              </a:spcBef>
              <a:buFont typeface="Wingdings" panose="05000000000000000000" charset="0"/>
              <a:buNone/>
            </a:pPr>
            <a:r>
              <a:rPr lang="zh-CN" altLang="en-US" sz="1600" b="1" dirty="0">
                <a:solidFill>
                  <a:schemeClr val="accent1"/>
                </a:solidFill>
                <a:latin typeface="+mn-lt"/>
                <a:ea typeface="+mn-lt"/>
                <a:cs typeface="+mn-lt"/>
                <a:sym typeface="Source Han Serif SC" panose="02020400000000000000" pitchFamily="18" charset="-122"/>
              </a:rPr>
              <a:t>工单中心</a:t>
            </a:r>
            <a:endParaRPr lang="en-US" altLang="zh-CN" sz="1600" b="1" dirty="0">
              <a:solidFill>
                <a:schemeClr val="accent1"/>
              </a:solidFill>
              <a:latin typeface="+mn-lt"/>
              <a:ea typeface="+mn-lt"/>
              <a:cs typeface="+mn-lt"/>
              <a:sym typeface="Source Han Serif SC" panose="02020400000000000000" pitchFamily="18" charset="-122"/>
            </a:endParaRPr>
          </a:p>
          <a:p>
            <a:pPr lvl="0" defTabSz="914400" fontAlgn="auto">
              <a:lnSpc>
                <a:spcPct val="150000"/>
              </a:lnSpc>
              <a:spcBef>
                <a:spcPct val="0"/>
              </a:spcBef>
              <a:buFont typeface="Wingdings" panose="05000000000000000000" charset="0"/>
              <a:buChar char="n"/>
            </a:pPr>
            <a:r>
              <a:rPr lang="en-US" altLang="zh-CN" sz="1400" dirty="0">
                <a:latin typeface="+mn-lt"/>
                <a:ea typeface="+mn-lt"/>
                <a:cs typeface="+mn-lt"/>
                <a:sym typeface="Source Han Serif SC" panose="02020400000000000000" pitchFamily="18" charset="-122"/>
              </a:rPr>
              <a:t>  </a:t>
            </a:r>
            <a:r>
              <a:rPr lang="zh-CN" altLang="en-US" sz="1400" dirty="0">
                <a:latin typeface="+mn-lt"/>
                <a:ea typeface="+mn-lt"/>
                <a:cs typeface="+mn-lt"/>
                <a:sym typeface="Source Han Serif SC" panose="02020400000000000000" pitchFamily="18" charset="-122"/>
              </a:rPr>
              <a:t>发现问题，可通过</a:t>
            </a:r>
            <a:r>
              <a:rPr lang="en-US" altLang="zh-CN" sz="1400" dirty="0">
                <a:latin typeface="+mn-lt"/>
                <a:ea typeface="+mn-lt"/>
                <a:cs typeface="+mn-lt"/>
                <a:sym typeface="Source Han Serif SC" panose="02020400000000000000" pitchFamily="18" charset="-122"/>
              </a:rPr>
              <a:t>APP</a:t>
            </a:r>
            <a:r>
              <a:rPr lang="zh-CN" altLang="en-US" sz="1400" dirty="0">
                <a:latin typeface="+mn-lt"/>
                <a:ea typeface="+mn-lt"/>
                <a:cs typeface="+mn-lt"/>
                <a:sym typeface="Source Han Serif SC" panose="02020400000000000000" pitchFamily="18" charset="-122"/>
              </a:rPr>
              <a:t>、小程序和系统快速报修。</a:t>
            </a:r>
            <a:endParaRPr lang="zh-CN" altLang="en-US" sz="1400" dirty="0">
              <a:latin typeface="+mn-lt"/>
              <a:ea typeface="+mn-lt"/>
              <a:cs typeface="+mn-lt"/>
              <a:sym typeface="Source Han Serif SC" panose="02020400000000000000" pitchFamily="18" charset="-122"/>
            </a:endParaRPr>
          </a:p>
          <a:p>
            <a:pPr lvl="0" defTabSz="914400" fontAlgn="auto">
              <a:lnSpc>
                <a:spcPct val="150000"/>
              </a:lnSpc>
              <a:spcBef>
                <a:spcPct val="0"/>
              </a:spcBef>
              <a:buFont typeface="Wingdings" panose="05000000000000000000" charset="0"/>
              <a:buChar char="n"/>
            </a:pPr>
            <a:r>
              <a:rPr lang="en-US" altLang="zh-CN" sz="1400" dirty="0">
                <a:latin typeface="+mn-lt"/>
                <a:ea typeface="+mn-lt"/>
                <a:cs typeface="+mn-lt"/>
                <a:sym typeface="Source Han Serif SC" panose="02020400000000000000" pitchFamily="18" charset="-122"/>
              </a:rPr>
              <a:t>  </a:t>
            </a:r>
            <a:r>
              <a:rPr lang="zh-CN" altLang="en-US" sz="1400" dirty="0">
                <a:latin typeface="+mn-lt"/>
                <a:ea typeface="+mn-lt"/>
                <a:cs typeface="+mn-lt"/>
                <a:sym typeface="Source Han Serif SC" panose="02020400000000000000" pitchFamily="18" charset="-122"/>
              </a:rPr>
              <a:t>根据维修人员工作合理指派任务或者系统自动指派。</a:t>
            </a:r>
            <a:endParaRPr lang="zh-CN" altLang="en-US" sz="1400" dirty="0">
              <a:latin typeface="+mn-lt"/>
              <a:ea typeface="+mn-lt"/>
              <a:cs typeface="+mn-lt"/>
              <a:sym typeface="Source Han Serif SC" panose="02020400000000000000" pitchFamily="18" charset="-122"/>
            </a:endParaRPr>
          </a:p>
          <a:p>
            <a:pPr lvl="0" defTabSz="914400">
              <a:lnSpc>
                <a:spcPct val="150000"/>
              </a:lnSpc>
              <a:spcBef>
                <a:spcPct val="0"/>
              </a:spcBef>
              <a:buFont typeface="Wingdings" panose="05000000000000000000" charset="0"/>
              <a:buChar char="n"/>
            </a:pPr>
            <a:r>
              <a:rPr lang="en-US" altLang="zh-CN" sz="1400" dirty="0">
                <a:latin typeface="+mn-lt"/>
                <a:ea typeface="+mn-lt"/>
                <a:cs typeface="+mn-lt"/>
                <a:sym typeface="Source Han Serif SC" panose="02020400000000000000" pitchFamily="18" charset="-122"/>
              </a:rPr>
              <a:t>  </a:t>
            </a:r>
            <a:r>
              <a:rPr lang="zh-CN" altLang="en-US" sz="1400" dirty="0">
                <a:latin typeface="+mn-lt"/>
                <a:ea typeface="+mn-lt"/>
                <a:cs typeface="+mn-lt"/>
                <a:sym typeface="Source Han Serif SC" panose="02020400000000000000" pitchFamily="18" charset="-122"/>
              </a:rPr>
              <a:t>实时了解工单的进度情况，包含历史执行状况，执行工时等信息。</a:t>
            </a:r>
            <a:endParaRPr lang="zh-CN" altLang="en-US" sz="1400" dirty="0">
              <a:latin typeface="+mn-lt"/>
              <a:ea typeface="+mn-lt"/>
              <a:cs typeface="+mn-lt"/>
              <a:sym typeface="Source Han Serif SC" panose="02020400000000000000" pitchFamily="18" charset="-122"/>
            </a:endParaRPr>
          </a:p>
          <a:p>
            <a:pPr lvl="0" defTabSz="914400">
              <a:lnSpc>
                <a:spcPct val="150000"/>
              </a:lnSpc>
              <a:spcBef>
                <a:spcPct val="0"/>
              </a:spcBef>
              <a:buFont typeface="Wingdings" panose="05000000000000000000" charset="0"/>
              <a:buChar char="n"/>
            </a:pPr>
            <a:r>
              <a:rPr lang="en-US" altLang="zh-CN" sz="1400" dirty="0">
                <a:latin typeface="+mn-lt"/>
                <a:ea typeface="+mn-lt"/>
                <a:cs typeface="+mn-lt"/>
                <a:sym typeface="Source Han Serif SC" panose="02020400000000000000" pitchFamily="18" charset="-122"/>
              </a:rPr>
              <a:t>  </a:t>
            </a:r>
            <a:r>
              <a:rPr lang="zh-CN" altLang="en-US" sz="1400" dirty="0">
                <a:latin typeface="+mn-lt"/>
                <a:ea typeface="+mn-lt"/>
                <a:cs typeface="+mn-lt"/>
                <a:sym typeface="Source Han Serif SC" panose="02020400000000000000" pitchFamily="18" charset="-122"/>
              </a:rPr>
              <a:t>了解工单基本信息，以及人员反馈维修原因状况等</a:t>
            </a:r>
            <a:endParaRPr lang="zh-CN" altLang="en-US" sz="1400" dirty="0">
              <a:latin typeface="+mn-lt"/>
              <a:ea typeface="+mn-lt"/>
              <a:cs typeface="+mn-lt"/>
              <a:sym typeface="Source Han Serif SC" panose="02020400000000000000" pitchFamily="18" charset="-122"/>
            </a:endParaRPr>
          </a:p>
        </p:txBody>
      </p:sp>
      <p:sp>
        <p:nvSpPr>
          <p:cNvPr id="5" name="矩形 45"/>
          <p:cNvSpPr>
            <a:spLocks noChangeArrowheads="1"/>
          </p:cNvSpPr>
          <p:nvPr>
            <p:custDataLst>
              <p:tags r:id="rId6"/>
            </p:custDataLst>
          </p:nvPr>
        </p:nvSpPr>
        <p:spPr bwMode="auto">
          <a:xfrm>
            <a:off x="6605905" y="4285615"/>
            <a:ext cx="4531360" cy="1569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2" tIns="60956" rIns="121912" bIns="60956">
            <a:no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lvl="0" indent="0" defTabSz="914400" fontAlgn="auto">
              <a:lnSpc>
                <a:spcPct val="150000"/>
              </a:lnSpc>
              <a:spcBef>
                <a:spcPct val="0"/>
              </a:spcBef>
              <a:buFont typeface="Wingdings" panose="05000000000000000000" charset="0"/>
              <a:buNone/>
            </a:pPr>
            <a:r>
              <a:rPr lang="zh-CN" altLang="en-US" sz="1600" b="1" dirty="0">
                <a:solidFill>
                  <a:schemeClr val="accent1"/>
                </a:solidFill>
                <a:latin typeface="+mn-lt"/>
                <a:ea typeface="+mn-lt"/>
                <a:cs typeface="+mn-lt"/>
                <a:sym typeface="Source Han Serif SC" panose="02020400000000000000" pitchFamily="18" charset="-122"/>
              </a:rPr>
              <a:t>工单处理</a:t>
            </a:r>
            <a:endParaRPr lang="en-US" altLang="zh-CN" sz="1600" b="1" dirty="0">
              <a:solidFill>
                <a:schemeClr val="accent1"/>
              </a:solidFill>
              <a:latin typeface="+mn-lt"/>
              <a:ea typeface="+mn-lt"/>
              <a:cs typeface="+mn-lt"/>
              <a:sym typeface="Source Han Serif SC" panose="02020400000000000000" pitchFamily="18" charset="-122"/>
            </a:endParaRPr>
          </a:p>
          <a:p>
            <a:pPr lvl="0" defTabSz="914400" fontAlgn="auto">
              <a:lnSpc>
                <a:spcPct val="150000"/>
              </a:lnSpc>
              <a:spcBef>
                <a:spcPct val="0"/>
              </a:spcBef>
              <a:buFont typeface="Wingdings" panose="05000000000000000000" charset="0"/>
              <a:buChar char="n"/>
            </a:pPr>
            <a:r>
              <a:rPr lang="en-US" altLang="zh-CN" sz="1400" dirty="0">
                <a:latin typeface="+mn-lt"/>
                <a:ea typeface="+mn-lt"/>
                <a:cs typeface="+mn-lt"/>
                <a:sym typeface="Source Han Serif SC" panose="02020400000000000000" pitchFamily="18" charset="-122"/>
              </a:rPr>
              <a:t>  </a:t>
            </a:r>
            <a:r>
              <a:rPr lang="zh-CN" altLang="en-US" sz="1400" dirty="0">
                <a:latin typeface="+mn-lt"/>
                <a:ea typeface="+mn-lt"/>
                <a:cs typeface="+mn-lt"/>
                <a:sym typeface="Source Han Serif SC" panose="02020400000000000000" pitchFamily="18" charset="-122"/>
              </a:rPr>
              <a:t>处理状态信息，包含接单，退单，挂单，执行，完成，终止等状态信息</a:t>
            </a:r>
            <a:endParaRPr lang="zh-CN" altLang="en-US" sz="1400" dirty="0">
              <a:latin typeface="+mn-lt"/>
              <a:ea typeface="+mn-lt"/>
              <a:cs typeface="+mn-lt"/>
              <a:sym typeface="Source Han Serif SC" panose="02020400000000000000" pitchFamily="18" charset="-122"/>
            </a:endParaRPr>
          </a:p>
          <a:p>
            <a:pPr lvl="0" defTabSz="914400" fontAlgn="auto">
              <a:lnSpc>
                <a:spcPct val="150000"/>
              </a:lnSpc>
              <a:spcBef>
                <a:spcPct val="0"/>
              </a:spcBef>
              <a:buFont typeface="Wingdings" panose="05000000000000000000" charset="0"/>
              <a:buChar char="n"/>
            </a:pPr>
            <a:r>
              <a:rPr lang="en-US" altLang="zh-CN" sz="1400" dirty="0">
                <a:latin typeface="+mn-lt"/>
                <a:ea typeface="+mn-lt"/>
                <a:cs typeface="+mn-lt"/>
                <a:sym typeface="Source Han Serif SC" panose="02020400000000000000" pitchFamily="18" charset="-122"/>
              </a:rPr>
              <a:t>  </a:t>
            </a:r>
            <a:r>
              <a:rPr lang="zh-CN" altLang="en-US" sz="1400" dirty="0">
                <a:latin typeface="+mn-lt"/>
                <a:ea typeface="+mn-lt"/>
                <a:cs typeface="+mn-lt"/>
                <a:sym typeface="Source Han Serif SC" panose="02020400000000000000" pitchFamily="18" charset="-122"/>
              </a:rPr>
              <a:t>处理过程记录：信息记录，照片上传，文件上传</a:t>
            </a:r>
            <a:endParaRPr lang="zh-CN" altLang="en-US" sz="1400" dirty="0">
              <a:latin typeface="+mn-lt"/>
              <a:ea typeface="+mn-lt"/>
              <a:cs typeface="+mn-lt"/>
              <a:sym typeface="Source Han Serif SC" panose="02020400000000000000" pitchFamily="18" charset="-122"/>
            </a:endParaRPr>
          </a:p>
        </p:txBody>
      </p:sp>
    </p:spTree>
    <p:custDataLst>
      <p:tags r:id="rId7"/>
    </p:custData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custDataLst>
              <p:tags r:id="rId1"/>
            </p:custDataLst>
          </p:nvPr>
        </p:nvSpPr>
        <p:spPr>
          <a:xfrm>
            <a:off x="911860" y="1124585"/>
            <a:ext cx="10497185" cy="1198880"/>
          </a:xfrm>
          <a:prstGeom prst="rect">
            <a:avLst/>
          </a:prstGeom>
          <a:noFill/>
        </p:spPr>
        <p:txBody>
          <a:bodyPr wrap="square" rtlCol="0" anchor="t">
            <a:spAutoFit/>
          </a:bodyPr>
          <a:lstStyle/>
          <a:p>
            <a:pPr algn="l">
              <a:lnSpc>
                <a:spcPct val="150000"/>
              </a:lnSpc>
            </a:pPr>
            <a:r>
              <a:rPr lang="en-US" altLang="zh-CN" sz="1600" b="1" dirty="0">
                <a:solidFill>
                  <a:schemeClr val="accent1"/>
                </a:solidFill>
                <a:effectLst>
                  <a:outerShdw blurRad="38100" dist="25400" dir="5400000" algn="ctr" rotWithShape="0">
                    <a:srgbClr val="6E747A">
                      <a:alpha val="43000"/>
                    </a:srgbClr>
                  </a:outerShdw>
                </a:effectLst>
                <a:latin typeface="微软雅黑 Light" panose="020B0502040204020203" charset="-122"/>
                <a:ea typeface="微软雅黑 Light" panose="020B0502040204020203" charset="-122"/>
                <a:sym typeface="+mn-ea"/>
              </a:rPr>
              <a:t>      </a:t>
            </a:r>
            <a:r>
              <a:rPr lang="zh-CN" altLang="en-US" sz="1600" b="1" dirty="0">
                <a:solidFill>
                  <a:schemeClr val="accent1"/>
                </a:solidFill>
                <a:effectLst>
                  <a:outerShdw blurRad="38100" dist="25400" dir="5400000" algn="ctr" rotWithShape="0">
                    <a:srgbClr val="6E747A">
                      <a:alpha val="43000"/>
                    </a:srgbClr>
                  </a:outerShdw>
                </a:effectLst>
                <a:latin typeface="微软雅黑 Light" panose="020B0502040204020203" charset="-122"/>
                <a:ea typeface="微软雅黑 Light" panose="020B0502040204020203" charset="-122"/>
                <a:sym typeface="+mn-ea"/>
              </a:rPr>
              <a:t>诊断管理模块</a:t>
            </a:r>
            <a:r>
              <a:rPr sz="1600" dirty="0">
                <a:solidFill>
                  <a:schemeClr val="bg1">
                    <a:lumMod val="50000"/>
                  </a:schemeClr>
                </a:solidFill>
                <a:latin typeface="微软雅黑 Light" panose="020B0502040204020203" charset="-122"/>
                <a:ea typeface="微软雅黑 Light" panose="020B0502040204020203" charset="-122"/>
                <a:sym typeface="+mn-ea"/>
              </a:rPr>
              <a:t>针对旋转、往复类等设备自主开发在线监测与故障诊断模块，利用传感器技术获取设备状态信息，借助</a:t>
            </a:r>
            <a:r>
              <a:rPr lang="zh-CN" sz="1600" dirty="0">
                <a:solidFill>
                  <a:schemeClr val="bg1">
                    <a:lumMod val="50000"/>
                  </a:schemeClr>
                </a:solidFill>
                <a:latin typeface="微软雅黑 Light" panose="020B0502040204020203" charset="-122"/>
                <a:ea typeface="微软雅黑 Light" panose="020B0502040204020203" charset="-122"/>
                <a:sym typeface="+mn-ea"/>
              </a:rPr>
              <a:t>自研基于迁移强化学习的故障诊断算法对设</a:t>
            </a:r>
            <a:r>
              <a:rPr sz="1600" dirty="0">
                <a:solidFill>
                  <a:schemeClr val="bg1">
                    <a:lumMod val="50000"/>
                  </a:schemeClr>
                </a:solidFill>
                <a:latin typeface="微软雅黑 Light" panose="020B0502040204020203" charset="-122"/>
                <a:ea typeface="微软雅黑 Light" panose="020B0502040204020203" charset="-122"/>
                <a:sym typeface="+mn-ea"/>
              </a:rPr>
              <a:t>备进行故障和剩余使用寿命预测，给出维修决策建议，实现设备关键部件的视情维修。</a:t>
            </a:r>
            <a:endParaRPr sz="1600" dirty="0">
              <a:solidFill>
                <a:schemeClr val="bg1">
                  <a:lumMod val="50000"/>
                </a:schemeClr>
              </a:solidFill>
              <a:latin typeface="微软雅黑 Light" panose="020B0502040204020203" charset="-122"/>
              <a:ea typeface="微软雅黑 Light" panose="020B0502040204020203" charset="-122"/>
              <a:sym typeface="+mn-ea"/>
            </a:endParaRPr>
          </a:p>
        </p:txBody>
      </p:sp>
      <p:sp>
        <p:nvSpPr>
          <p:cNvPr id="14" name="AutoShape 5"/>
          <p:cNvSpPr>
            <a:spLocks noChangeArrowheads="1"/>
          </p:cNvSpPr>
          <p:nvPr>
            <p:custDataLst>
              <p:tags r:id="rId2"/>
            </p:custDataLst>
          </p:nvPr>
        </p:nvSpPr>
        <p:spPr bwMode="gray">
          <a:xfrm>
            <a:off x="586740" y="2520315"/>
            <a:ext cx="4320000" cy="828000"/>
          </a:xfrm>
          <a:prstGeom prst="roundRect">
            <a:avLst>
              <a:gd name="adj" fmla="val 46100"/>
            </a:avLst>
          </a:prstGeom>
          <a:solidFill>
            <a:schemeClr val="bg1">
              <a:lumMod val="95000"/>
            </a:schemeClr>
          </a:solidFill>
          <a:ln w="3175">
            <a:solidFill>
              <a:schemeClr val="accent1">
                <a:lumMod val="40000"/>
                <a:lumOff val="60000"/>
              </a:schemeClr>
            </a:solidFill>
            <a:round/>
          </a:ln>
        </p:spPr>
        <p:txBody>
          <a:bodyPr wrap="none" lIns="98745" tIns="49372" rIns="98745" bIns="49372"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endParaRPr lang="zh-CN" altLang="en-US"/>
          </a:p>
        </p:txBody>
      </p:sp>
      <p:sp>
        <p:nvSpPr>
          <p:cNvPr id="18" name="矩形 17"/>
          <p:cNvSpPr/>
          <p:nvPr>
            <p:custDataLst>
              <p:tags r:id="rId3"/>
            </p:custDataLst>
          </p:nvPr>
        </p:nvSpPr>
        <p:spPr>
          <a:xfrm>
            <a:off x="2115233" y="2376805"/>
            <a:ext cx="1263015" cy="251460"/>
          </a:xfrm>
          <a:prstGeom prst="rect">
            <a:avLst/>
          </a:prstGeom>
        </p:spPr>
        <p:style>
          <a:lnRef idx="3">
            <a:schemeClr val="lt1"/>
          </a:lnRef>
          <a:fillRef idx="1">
            <a:schemeClr val="accent1"/>
          </a:fillRef>
          <a:effectRef idx="1">
            <a:schemeClr val="accent1"/>
          </a:effectRef>
          <a:fontRef idx="minor">
            <a:schemeClr val="lt1"/>
          </a:fontRef>
        </p:style>
        <p:txBody>
          <a:bodyPr wrap="square" lIns="68562" tIns="34281" rIns="68562" bIns="3428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200" b="1" dirty="0">
                <a:solidFill>
                  <a:schemeClr val="bg1">
                    <a:lumMod val="95000"/>
                  </a:schemeClr>
                </a:solidFill>
                <a:latin typeface="微软雅黑" panose="020B0503020204020204" charset="-122"/>
                <a:ea typeface="微软雅黑" panose="020B0503020204020204" charset="-122"/>
              </a:rPr>
              <a:t>模块驾驶舱</a:t>
            </a:r>
            <a:endParaRPr lang="zh-CN" altLang="en-US" sz="1200" b="1" dirty="0">
              <a:solidFill>
                <a:schemeClr val="bg1">
                  <a:lumMod val="95000"/>
                </a:schemeClr>
              </a:solidFill>
              <a:latin typeface="微软雅黑" panose="020B0503020204020204" charset="-122"/>
              <a:ea typeface="微软雅黑" panose="020B0503020204020204" charset="-122"/>
            </a:endParaRPr>
          </a:p>
        </p:txBody>
      </p:sp>
      <p:sp>
        <p:nvSpPr>
          <p:cNvPr id="27" name="TextBox 12"/>
          <p:cNvSpPr txBox="1"/>
          <p:nvPr>
            <p:custDataLst>
              <p:tags r:id="rId4"/>
            </p:custDataLst>
          </p:nvPr>
        </p:nvSpPr>
        <p:spPr>
          <a:xfrm>
            <a:off x="893175" y="2636520"/>
            <a:ext cx="3707130" cy="730885"/>
          </a:xfrm>
          <a:prstGeom prst="rect">
            <a:avLst/>
          </a:prstGeom>
          <a:noFill/>
        </p:spPr>
        <p:txBody>
          <a:bodyPr wrap="square" lIns="68562" tIns="34281" rIns="68562" bIns="34281"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altLang="zh-CN" sz="1200" dirty="0">
                <a:solidFill>
                  <a:schemeClr val="bg1">
                    <a:lumMod val="50000"/>
                  </a:schemeClr>
                </a:solidFill>
                <a:latin typeface="微软雅黑" panose="020B0503020204020204" charset="-122"/>
                <a:ea typeface="微软雅黑" panose="020B0503020204020204" charset="-122"/>
                <a:sym typeface="+mn-ea"/>
              </a:rPr>
              <a:t>      </a:t>
            </a:r>
            <a:r>
              <a:rPr lang="zh-CN" altLang="en-US" sz="1200" dirty="0">
                <a:solidFill>
                  <a:schemeClr val="bg1">
                    <a:lumMod val="50000"/>
                  </a:schemeClr>
                </a:solidFill>
                <a:latin typeface="微软雅黑" panose="020B0503020204020204" charset="-122"/>
                <a:ea typeface="微软雅黑" panose="020B0503020204020204" charset="-122"/>
                <a:sym typeface="+mn-ea"/>
              </a:rPr>
              <a:t>总览设备状态信息，快速了解监测设备总体信息。可查看已监测关键设备报警信息，方便快速浏览并及时处理。</a:t>
            </a:r>
            <a:endParaRPr lang="zh-CN" altLang="en-US" sz="1200" dirty="0">
              <a:solidFill>
                <a:schemeClr val="bg1">
                  <a:lumMod val="50000"/>
                </a:schemeClr>
              </a:solidFill>
              <a:latin typeface="微软雅黑" panose="020B0503020204020204" charset="-122"/>
              <a:ea typeface="微软雅黑" panose="020B0503020204020204" charset="-122"/>
              <a:sym typeface="+mn-ea"/>
            </a:endParaRPr>
          </a:p>
        </p:txBody>
      </p:sp>
      <p:sp>
        <p:nvSpPr>
          <p:cNvPr id="4" name="下箭头 3"/>
          <p:cNvSpPr/>
          <p:nvPr>
            <p:custDataLst>
              <p:tags r:id="rId5"/>
            </p:custDataLst>
          </p:nvPr>
        </p:nvSpPr>
        <p:spPr>
          <a:xfrm>
            <a:off x="2620740" y="3374501"/>
            <a:ext cx="252000" cy="360000"/>
          </a:xfrm>
          <a:prstGeom prst="downArrow">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AutoShape 5"/>
          <p:cNvSpPr>
            <a:spLocks noChangeArrowheads="1"/>
          </p:cNvSpPr>
          <p:nvPr>
            <p:custDataLst>
              <p:tags r:id="rId6"/>
            </p:custDataLst>
          </p:nvPr>
        </p:nvSpPr>
        <p:spPr bwMode="gray">
          <a:xfrm>
            <a:off x="586740" y="3938905"/>
            <a:ext cx="4320000" cy="828000"/>
          </a:xfrm>
          <a:prstGeom prst="roundRect">
            <a:avLst>
              <a:gd name="adj" fmla="val 46100"/>
            </a:avLst>
          </a:prstGeom>
          <a:solidFill>
            <a:schemeClr val="bg1">
              <a:lumMod val="95000"/>
            </a:schemeClr>
          </a:solidFill>
          <a:ln w="3175">
            <a:solidFill>
              <a:schemeClr val="accent1">
                <a:lumMod val="40000"/>
                <a:lumOff val="60000"/>
              </a:schemeClr>
            </a:solidFill>
            <a:round/>
          </a:ln>
        </p:spPr>
        <p:txBody>
          <a:bodyPr wrap="none" lIns="98745" tIns="49372" rIns="98745" bIns="49372"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endParaRPr lang="zh-CN" altLang="en-US"/>
          </a:p>
        </p:txBody>
      </p:sp>
      <p:sp>
        <p:nvSpPr>
          <p:cNvPr id="5" name="矩形 4"/>
          <p:cNvSpPr/>
          <p:nvPr>
            <p:custDataLst>
              <p:tags r:id="rId7"/>
            </p:custDataLst>
          </p:nvPr>
        </p:nvSpPr>
        <p:spPr>
          <a:xfrm>
            <a:off x="2115233" y="3795395"/>
            <a:ext cx="1263015" cy="251460"/>
          </a:xfrm>
          <a:prstGeom prst="rect">
            <a:avLst/>
          </a:prstGeom>
        </p:spPr>
        <p:style>
          <a:lnRef idx="3">
            <a:schemeClr val="lt1"/>
          </a:lnRef>
          <a:fillRef idx="1">
            <a:schemeClr val="accent1"/>
          </a:fillRef>
          <a:effectRef idx="1">
            <a:schemeClr val="accent1"/>
          </a:effectRef>
          <a:fontRef idx="minor">
            <a:schemeClr val="lt1"/>
          </a:fontRef>
        </p:style>
        <p:txBody>
          <a:bodyPr wrap="square" lIns="68562" tIns="34281" rIns="68562" bIns="3428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r>
              <a:rPr lang="zh-CN" altLang="en-US" sz="1200" b="1" dirty="0">
                <a:solidFill>
                  <a:schemeClr val="bg1">
                    <a:lumMod val="95000"/>
                  </a:schemeClr>
                </a:solidFill>
                <a:latin typeface="微软雅黑" panose="020B0503020204020204" charset="-122"/>
                <a:ea typeface="微软雅黑" panose="020B0503020204020204" charset="-122"/>
                <a:sym typeface="+mn-ea"/>
              </a:rPr>
              <a:t>设备首页</a:t>
            </a:r>
            <a:endParaRPr lang="zh-CN" altLang="en-US" sz="1200" b="1" dirty="0">
              <a:solidFill>
                <a:schemeClr val="bg1">
                  <a:lumMod val="95000"/>
                </a:schemeClr>
              </a:solidFill>
              <a:latin typeface="微软雅黑" panose="020B0503020204020204" charset="-122"/>
              <a:ea typeface="微软雅黑" panose="020B0503020204020204" charset="-122"/>
            </a:endParaRPr>
          </a:p>
        </p:txBody>
      </p:sp>
      <p:sp>
        <p:nvSpPr>
          <p:cNvPr id="7" name="TextBox 12"/>
          <p:cNvSpPr txBox="1"/>
          <p:nvPr>
            <p:custDataLst>
              <p:tags r:id="rId8"/>
            </p:custDataLst>
          </p:nvPr>
        </p:nvSpPr>
        <p:spPr>
          <a:xfrm>
            <a:off x="893175" y="4055110"/>
            <a:ext cx="3707130" cy="730885"/>
          </a:xfrm>
          <a:prstGeom prst="rect">
            <a:avLst/>
          </a:prstGeom>
          <a:noFill/>
        </p:spPr>
        <p:txBody>
          <a:bodyPr wrap="square" lIns="68562" tIns="34281" rIns="68562" bIns="34281"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en-US" altLang="zh-CN" sz="1200" dirty="0">
                <a:solidFill>
                  <a:schemeClr val="bg1">
                    <a:lumMod val="50000"/>
                  </a:schemeClr>
                </a:solidFill>
                <a:latin typeface="微软雅黑" panose="020B0503020204020204" charset="-122"/>
                <a:ea typeface="微软雅黑" panose="020B0503020204020204" charset="-122"/>
                <a:sym typeface="+mn-ea"/>
              </a:rPr>
              <a:t>     </a:t>
            </a:r>
            <a:r>
              <a:rPr lang="zh-CN" altLang="en-US" sz="1200" dirty="0">
                <a:solidFill>
                  <a:schemeClr val="bg1">
                    <a:lumMod val="50000"/>
                  </a:schemeClr>
                </a:solidFill>
                <a:latin typeface="微软雅黑" panose="020B0503020204020204" charset="-122"/>
                <a:ea typeface="微软雅黑" panose="020B0503020204020204" charset="-122"/>
                <a:sym typeface="+mn-ea"/>
              </a:rPr>
              <a:t>常规的设备振动加速度、速度特征值实时显示之外，同时还增加了设备的健康评分及监测点位的状态评分，方便用户对设备健康进行评估。</a:t>
            </a:r>
            <a:endParaRPr lang="zh-CN" altLang="en-US" sz="1200" dirty="0">
              <a:solidFill>
                <a:schemeClr val="bg1">
                  <a:lumMod val="50000"/>
                </a:schemeClr>
              </a:solidFill>
              <a:latin typeface="微软雅黑" panose="020B0503020204020204" charset="-122"/>
              <a:ea typeface="微软雅黑" panose="020B0503020204020204" charset="-122"/>
              <a:sym typeface="+mn-ea"/>
            </a:endParaRPr>
          </a:p>
        </p:txBody>
      </p:sp>
      <p:sp>
        <p:nvSpPr>
          <p:cNvPr id="9" name="下箭头 8"/>
          <p:cNvSpPr/>
          <p:nvPr>
            <p:custDataLst>
              <p:tags r:id="rId9"/>
            </p:custDataLst>
          </p:nvPr>
        </p:nvSpPr>
        <p:spPr>
          <a:xfrm>
            <a:off x="2620740" y="4793091"/>
            <a:ext cx="252000" cy="360000"/>
          </a:xfrm>
          <a:prstGeom prst="downArrow">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AutoShape 5"/>
          <p:cNvSpPr>
            <a:spLocks noChangeArrowheads="1"/>
          </p:cNvSpPr>
          <p:nvPr>
            <p:custDataLst>
              <p:tags r:id="rId10"/>
            </p:custDataLst>
          </p:nvPr>
        </p:nvSpPr>
        <p:spPr bwMode="gray">
          <a:xfrm>
            <a:off x="586740" y="5331460"/>
            <a:ext cx="4320000" cy="828000"/>
          </a:xfrm>
          <a:prstGeom prst="roundRect">
            <a:avLst>
              <a:gd name="adj" fmla="val 46100"/>
            </a:avLst>
          </a:prstGeom>
          <a:solidFill>
            <a:schemeClr val="bg1">
              <a:lumMod val="95000"/>
            </a:schemeClr>
          </a:solidFill>
          <a:ln w="3175">
            <a:solidFill>
              <a:schemeClr val="accent1">
                <a:lumMod val="40000"/>
                <a:lumOff val="60000"/>
              </a:schemeClr>
            </a:solidFill>
            <a:round/>
          </a:ln>
        </p:spPr>
        <p:txBody>
          <a:bodyPr wrap="none" lIns="98745" tIns="49372" rIns="98745" bIns="49372"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endParaRPr lang="zh-CN" altLang="en-US"/>
          </a:p>
        </p:txBody>
      </p:sp>
      <p:sp>
        <p:nvSpPr>
          <p:cNvPr id="11" name="矩形 10"/>
          <p:cNvSpPr/>
          <p:nvPr>
            <p:custDataLst>
              <p:tags r:id="rId11"/>
            </p:custDataLst>
          </p:nvPr>
        </p:nvSpPr>
        <p:spPr>
          <a:xfrm>
            <a:off x="2115233" y="5187950"/>
            <a:ext cx="1263015" cy="251460"/>
          </a:xfrm>
          <a:prstGeom prst="rect">
            <a:avLst/>
          </a:prstGeom>
        </p:spPr>
        <p:style>
          <a:lnRef idx="3">
            <a:schemeClr val="lt1"/>
          </a:lnRef>
          <a:fillRef idx="1">
            <a:schemeClr val="accent1"/>
          </a:fillRef>
          <a:effectRef idx="1">
            <a:schemeClr val="accent1"/>
          </a:effectRef>
          <a:fontRef idx="minor">
            <a:schemeClr val="lt1"/>
          </a:fontRef>
        </p:style>
        <p:txBody>
          <a:bodyPr wrap="square" lIns="68562" tIns="34281" rIns="68562" bIns="3428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r>
              <a:rPr lang="zh-CN" altLang="en-US" sz="1200" b="1" dirty="0">
                <a:solidFill>
                  <a:schemeClr val="bg1">
                    <a:lumMod val="95000"/>
                  </a:schemeClr>
                </a:solidFill>
                <a:latin typeface="微软雅黑" panose="020B0503020204020204" charset="-122"/>
                <a:ea typeface="微软雅黑" panose="020B0503020204020204" charset="-122"/>
                <a:sym typeface="+mn-ea"/>
              </a:rPr>
              <a:t>点位评分概览</a:t>
            </a:r>
            <a:endParaRPr lang="zh-CN" altLang="en-US" sz="1200" b="1" dirty="0">
              <a:solidFill>
                <a:schemeClr val="bg1">
                  <a:lumMod val="95000"/>
                </a:schemeClr>
              </a:solidFill>
              <a:latin typeface="微软雅黑" panose="020B0503020204020204" charset="-122"/>
              <a:ea typeface="微软雅黑" panose="020B0503020204020204" charset="-122"/>
            </a:endParaRPr>
          </a:p>
        </p:txBody>
      </p:sp>
      <p:sp>
        <p:nvSpPr>
          <p:cNvPr id="15" name="TextBox 12"/>
          <p:cNvSpPr txBox="1"/>
          <p:nvPr>
            <p:custDataLst>
              <p:tags r:id="rId12"/>
            </p:custDataLst>
          </p:nvPr>
        </p:nvSpPr>
        <p:spPr>
          <a:xfrm>
            <a:off x="893175" y="5447665"/>
            <a:ext cx="3707130" cy="509270"/>
          </a:xfrm>
          <a:prstGeom prst="rect">
            <a:avLst/>
          </a:prstGeom>
          <a:noFill/>
        </p:spPr>
        <p:txBody>
          <a:bodyPr wrap="square" lIns="68562" tIns="34281" rIns="68562" bIns="34281"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en-US" altLang="zh-CN" sz="1200" dirty="0">
                <a:solidFill>
                  <a:schemeClr val="bg1">
                    <a:lumMod val="50000"/>
                  </a:schemeClr>
                </a:solidFill>
                <a:latin typeface="微软雅黑" panose="020B0503020204020204" charset="-122"/>
                <a:ea typeface="微软雅黑" panose="020B0503020204020204" charset="-122"/>
                <a:sym typeface="+mn-ea"/>
              </a:rPr>
              <a:t>       </a:t>
            </a:r>
            <a:r>
              <a:rPr lang="zh-CN" altLang="en-US" sz="1200" dirty="0">
                <a:solidFill>
                  <a:schemeClr val="bg1">
                    <a:lumMod val="50000"/>
                  </a:schemeClr>
                </a:solidFill>
                <a:latin typeface="微软雅黑" panose="020B0503020204020204" charset="-122"/>
                <a:ea typeface="微软雅黑" panose="020B0503020204020204" charset="-122"/>
                <a:sym typeface="+mn-ea"/>
              </a:rPr>
              <a:t>查看监测点位具体评分以及相关信息，也可对具体点位查看评分值趋势，图谱分析等。</a:t>
            </a:r>
            <a:endParaRPr lang="zh-CN" altLang="en-US" sz="1200" dirty="0">
              <a:solidFill>
                <a:schemeClr val="bg1">
                  <a:lumMod val="50000"/>
                </a:schemeClr>
              </a:solidFill>
              <a:latin typeface="微软雅黑" panose="020B0503020204020204" charset="-122"/>
              <a:ea typeface="微软雅黑" panose="020B0503020204020204" charset="-122"/>
              <a:sym typeface="+mn-ea"/>
            </a:endParaRPr>
          </a:p>
        </p:txBody>
      </p:sp>
      <p:sp>
        <p:nvSpPr>
          <p:cNvPr id="12" name="圆角矩形 13"/>
          <p:cNvSpPr/>
          <p:nvPr/>
        </p:nvSpPr>
        <p:spPr>
          <a:xfrm>
            <a:off x="360000" y="360000"/>
            <a:ext cx="4052570" cy="695960"/>
          </a:xfrm>
          <a:prstGeom prst="roundRect">
            <a:avLst>
              <a:gd name="adj" fmla="val 0"/>
            </a:avLst>
          </a:prstGeom>
          <a:no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l">
              <a:lnSpc>
                <a:spcPct val="130000"/>
              </a:lnSpc>
              <a:buClrTx/>
              <a:buSzTx/>
              <a:buFontTx/>
            </a:pPr>
            <a:r>
              <a:rPr lang="zh-CN" altLang="en-US" sz="2800" b="1" dirty="0">
                <a:solidFill>
                  <a:schemeClr val="tx1"/>
                </a:solidFill>
                <a:latin typeface="Arial" panose="020B0604020202020204" pitchFamily="34" charset="0"/>
                <a:cs typeface="Arial" panose="020B0604020202020204" pitchFamily="34" charset="0"/>
                <a:sym typeface="+mn-lt"/>
              </a:rPr>
              <a:t>平台功能</a:t>
            </a:r>
            <a:r>
              <a:rPr lang="en-US" altLang="zh-CN" sz="2800" b="1" dirty="0">
                <a:solidFill>
                  <a:schemeClr val="tx1"/>
                </a:solidFill>
                <a:latin typeface="Arial" panose="020B0604020202020204" pitchFamily="34" charset="0"/>
                <a:cs typeface="Arial" panose="020B0604020202020204" pitchFamily="34" charset="0"/>
                <a:sym typeface="+mn-lt"/>
              </a:rPr>
              <a:t> </a:t>
            </a:r>
            <a:r>
              <a:rPr lang="en-US" altLang="zh-CN" sz="2800" b="1" dirty="0">
                <a:solidFill>
                  <a:schemeClr val="tx1"/>
                </a:solidFill>
                <a:latin typeface="Arial" panose="020B0604020202020204" pitchFamily="34" charset="0"/>
                <a:cs typeface="Arial" panose="020B0604020202020204" pitchFamily="34" charset="0"/>
                <a:sym typeface="+mn-lt"/>
              </a:rPr>
              <a:t>-- </a:t>
            </a:r>
            <a:r>
              <a:rPr lang="zh-CN" altLang="en-US" sz="2400" b="1" dirty="0">
                <a:solidFill>
                  <a:srgbClr val="008BFF"/>
                </a:solidFill>
                <a:latin typeface="Arial" panose="020B0604020202020204" pitchFamily="34" charset="0"/>
                <a:cs typeface="Arial" panose="020B0604020202020204" pitchFamily="34" charset="0"/>
                <a:sym typeface="+mn-lt"/>
              </a:rPr>
              <a:t>诊断</a:t>
            </a:r>
            <a:r>
              <a:rPr lang="en-US" altLang="zh-CN" sz="2400" b="1" dirty="0" err="1">
                <a:solidFill>
                  <a:srgbClr val="008BFF"/>
                </a:solidFill>
                <a:latin typeface="Arial" panose="020B0604020202020204" pitchFamily="34" charset="0"/>
                <a:cs typeface="Arial" panose="020B0604020202020204" pitchFamily="34" charset="0"/>
                <a:sym typeface="+mn-lt"/>
              </a:rPr>
              <a:t>管理</a:t>
            </a:r>
            <a:endParaRPr lang="en-US" altLang="zh-CN" sz="2400" b="1" dirty="0" err="1">
              <a:solidFill>
                <a:srgbClr val="008BFF"/>
              </a:solidFill>
              <a:latin typeface="Arial" panose="020B0604020202020204" pitchFamily="34" charset="0"/>
              <a:cs typeface="Arial" panose="020B0604020202020204" pitchFamily="34" charset="0"/>
              <a:sym typeface="+mn-lt"/>
            </a:endParaRPr>
          </a:p>
        </p:txBody>
      </p:sp>
      <p:pic>
        <p:nvPicPr>
          <p:cNvPr id="8" name="图片 7"/>
          <p:cNvPicPr>
            <a:picLocks noChangeAspect="1"/>
          </p:cNvPicPr>
          <p:nvPr>
            <p:custDataLst>
              <p:tags r:id="rId13"/>
            </p:custDataLst>
          </p:nvPr>
        </p:nvPicPr>
        <p:blipFill>
          <a:blip r:embed="rId14"/>
          <a:stretch>
            <a:fillRect/>
          </a:stretch>
        </p:blipFill>
        <p:spPr>
          <a:xfrm>
            <a:off x="5097780" y="2622550"/>
            <a:ext cx="6076950" cy="3385185"/>
          </a:xfrm>
          <a:prstGeom prst="rect">
            <a:avLst/>
          </a:prstGeom>
        </p:spPr>
      </p:pic>
    </p:spTree>
  </p:cSld>
  <p:clrMapOvr>
    <a:masterClrMapping/>
  </p:clrMapOvr>
  <p:transition spd="slow" advClick="0" advTm="0"/>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圆角矩形 13"/>
          <p:cNvSpPr/>
          <p:nvPr/>
        </p:nvSpPr>
        <p:spPr>
          <a:xfrm>
            <a:off x="360000" y="360000"/>
            <a:ext cx="4052570" cy="695960"/>
          </a:xfrm>
          <a:prstGeom prst="roundRect">
            <a:avLst>
              <a:gd name="adj" fmla="val 0"/>
            </a:avLst>
          </a:prstGeom>
          <a:no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l">
              <a:lnSpc>
                <a:spcPct val="130000"/>
              </a:lnSpc>
              <a:buClrTx/>
              <a:buSzTx/>
              <a:buFontTx/>
            </a:pPr>
            <a:r>
              <a:rPr lang="zh-CN" altLang="en-US" sz="2800" b="1" dirty="0">
                <a:solidFill>
                  <a:schemeClr val="tx1"/>
                </a:solidFill>
                <a:latin typeface="Arial" panose="020B0604020202020204" pitchFamily="34" charset="0"/>
                <a:cs typeface="Arial" panose="020B0604020202020204" pitchFamily="34" charset="0"/>
                <a:sym typeface="+mn-lt"/>
              </a:rPr>
              <a:t>平台功能</a:t>
            </a:r>
            <a:r>
              <a:rPr lang="en-US" altLang="zh-CN" sz="2800" b="1" dirty="0">
                <a:solidFill>
                  <a:schemeClr val="tx1"/>
                </a:solidFill>
                <a:latin typeface="Arial" panose="020B0604020202020204" pitchFamily="34" charset="0"/>
                <a:cs typeface="Arial" panose="020B0604020202020204" pitchFamily="34" charset="0"/>
                <a:sym typeface="+mn-lt"/>
              </a:rPr>
              <a:t> </a:t>
            </a:r>
            <a:r>
              <a:rPr lang="en-US" altLang="zh-CN" sz="2800" b="1" dirty="0">
                <a:solidFill>
                  <a:schemeClr val="tx1"/>
                </a:solidFill>
                <a:latin typeface="Arial" panose="020B0604020202020204" pitchFamily="34" charset="0"/>
                <a:cs typeface="Arial" panose="020B0604020202020204" pitchFamily="34" charset="0"/>
                <a:sym typeface="+mn-lt"/>
              </a:rPr>
              <a:t>-- </a:t>
            </a:r>
            <a:r>
              <a:rPr lang="zh-CN" altLang="en-US" sz="2400" b="1" dirty="0">
                <a:solidFill>
                  <a:srgbClr val="008BFF"/>
                </a:solidFill>
                <a:latin typeface="Arial" panose="020B0604020202020204" pitchFamily="34" charset="0"/>
                <a:cs typeface="Arial" panose="020B0604020202020204" pitchFamily="34" charset="0"/>
                <a:sym typeface="+mn-lt"/>
              </a:rPr>
              <a:t>诊断</a:t>
            </a:r>
            <a:r>
              <a:rPr lang="en-US" altLang="zh-CN" sz="2400" b="1" dirty="0" err="1">
                <a:solidFill>
                  <a:srgbClr val="008BFF"/>
                </a:solidFill>
                <a:latin typeface="Arial" panose="020B0604020202020204" pitchFamily="34" charset="0"/>
                <a:cs typeface="Arial" panose="020B0604020202020204" pitchFamily="34" charset="0"/>
                <a:sym typeface="+mn-lt"/>
              </a:rPr>
              <a:t>管理</a:t>
            </a:r>
            <a:endParaRPr lang="en-US" altLang="zh-CN" sz="2400" b="1" dirty="0" err="1">
              <a:solidFill>
                <a:srgbClr val="008BFF"/>
              </a:solidFill>
              <a:latin typeface="Arial" panose="020B0604020202020204" pitchFamily="34" charset="0"/>
              <a:cs typeface="Arial" panose="020B0604020202020204" pitchFamily="34" charset="0"/>
              <a:sym typeface="+mn-lt"/>
            </a:endParaRPr>
          </a:p>
        </p:txBody>
      </p:sp>
      <p:sp>
        <p:nvSpPr>
          <p:cNvPr id="2" name="Rectangle: Rounded Corners 6"/>
          <p:cNvSpPr/>
          <p:nvPr>
            <p:custDataLst>
              <p:tags r:id="rId1"/>
            </p:custDataLst>
          </p:nvPr>
        </p:nvSpPr>
        <p:spPr>
          <a:xfrm>
            <a:off x="369570" y="1557020"/>
            <a:ext cx="7007225" cy="1426210"/>
          </a:xfrm>
          <a:prstGeom prst="roundRect">
            <a:avLst>
              <a:gd name="adj" fmla="val 5148"/>
            </a:avLst>
          </a:prstGeom>
          <a:gradFill>
            <a:gsLst>
              <a:gs pos="100000">
                <a:srgbClr val="3D5ECF"/>
              </a:gs>
              <a:gs pos="0">
                <a:srgbClr val="439EFF"/>
              </a:gs>
            </a:gsLst>
            <a:lin ang="2700000" scaled="1"/>
          </a:gradFill>
          <a:ln w="12700" cap="flat" cmpd="sng" algn="ctr">
            <a:noFill/>
            <a:prstDash val="solid"/>
            <a:miter lim="800000"/>
          </a:ln>
          <a:effectLst>
            <a:outerShdw blurRad="762000" dist="723900" dir="5400000" sx="85000" sy="85000" algn="t" rotWithShape="0">
              <a:sysClr val="window" lastClr="FFFFFF">
                <a:lumMod val="50000"/>
                <a:alpha val="40000"/>
              </a:sysClr>
            </a:outerShdw>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id-ID" sz="530" b="0" i="0" u="none" strike="noStrike" kern="0" cap="none" spc="0" normalizeH="0" baseline="0" noProof="0" dirty="0">
              <a:ln>
                <a:noFill/>
              </a:ln>
              <a:solidFill>
                <a:prstClr val="white"/>
              </a:solidFill>
              <a:effectLst/>
              <a:uLnTx/>
              <a:uFillTx/>
              <a:cs typeface="+mn-ea"/>
              <a:sym typeface="+mn-lt"/>
            </a:endParaRPr>
          </a:p>
        </p:txBody>
      </p:sp>
      <p:grpSp>
        <p:nvGrpSpPr>
          <p:cNvPr id="13" name="组合 12"/>
          <p:cNvGrpSpPr/>
          <p:nvPr/>
        </p:nvGrpSpPr>
        <p:grpSpPr>
          <a:xfrm>
            <a:off x="3336290" y="1233805"/>
            <a:ext cx="834390" cy="660400"/>
            <a:chOff x="2741" y="9199"/>
            <a:chExt cx="1314" cy="1040"/>
          </a:xfrm>
        </p:grpSpPr>
        <p:sp>
          <p:nvSpPr>
            <p:cNvPr id="16" name="Oval 13"/>
            <p:cNvSpPr/>
            <p:nvPr>
              <p:custDataLst>
                <p:tags r:id="rId2"/>
              </p:custDataLst>
            </p:nvPr>
          </p:nvSpPr>
          <p:spPr>
            <a:xfrm>
              <a:off x="2808" y="9199"/>
              <a:ext cx="1179" cy="1040"/>
            </a:xfrm>
            <a:prstGeom prst="ellipse">
              <a:avLst/>
            </a:prstGeom>
            <a:solidFill>
              <a:sysClr val="window" lastClr="FFFFFF"/>
            </a:solidFill>
            <a:ln w="12700" cap="flat" cmpd="sng" algn="ctr">
              <a:noFill/>
              <a:prstDash val="solid"/>
              <a:miter lim="800000"/>
            </a:ln>
            <a:effectLst>
              <a:outerShdw blurRad="1270000" dist="139700" dir="5400000" sx="90000" sy="90000" algn="t" rotWithShape="0">
                <a:prstClr val="black">
                  <a:alpha val="40000"/>
                </a:prstClr>
              </a:outerShdw>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id-ID" sz="530" b="0" i="0" u="none" strike="noStrike" kern="0" cap="none" spc="0" normalizeH="0" baseline="0" noProof="0">
                <a:ln>
                  <a:noFill/>
                </a:ln>
                <a:solidFill>
                  <a:prstClr val="white"/>
                </a:solidFill>
                <a:effectLst/>
                <a:uLnTx/>
                <a:uFillTx/>
                <a:cs typeface="+mn-ea"/>
                <a:sym typeface="+mn-lt"/>
              </a:endParaRPr>
            </a:p>
          </p:txBody>
        </p:sp>
        <p:sp>
          <p:nvSpPr>
            <p:cNvPr id="17" name="文本框 16"/>
            <p:cNvSpPr txBox="1"/>
            <p:nvPr>
              <p:custDataLst>
                <p:tags r:id="rId3"/>
              </p:custDataLst>
            </p:nvPr>
          </p:nvSpPr>
          <p:spPr>
            <a:xfrm>
              <a:off x="2741" y="9429"/>
              <a:ext cx="1314" cy="580"/>
            </a:xfrm>
            <a:prstGeom prst="rect">
              <a:avLst/>
            </a:prstGeom>
            <a:noFill/>
          </p:spPr>
          <p:txBody>
            <a:bodyPr wrap="square" rtlCol="0">
              <a:spAutoFit/>
            </a:bodyPr>
            <a:p>
              <a:pPr algn="ctr"/>
              <a:r>
                <a:rPr lang="en-US" altLang="zh-CN" b="1">
                  <a:solidFill>
                    <a:srgbClr val="0070C0"/>
                  </a:solidFill>
                </a:rPr>
                <a:t>PHM</a:t>
              </a:r>
              <a:endParaRPr lang="en-US" altLang="zh-CN" b="1">
                <a:solidFill>
                  <a:srgbClr val="0070C0"/>
                </a:solidFill>
              </a:endParaRPr>
            </a:p>
          </p:txBody>
        </p:sp>
      </p:grpSp>
      <p:sp>
        <p:nvSpPr>
          <p:cNvPr id="19" name="矩形 18"/>
          <p:cNvSpPr/>
          <p:nvPr>
            <p:custDataLst>
              <p:tags r:id="rId4"/>
            </p:custDataLst>
          </p:nvPr>
        </p:nvSpPr>
        <p:spPr>
          <a:xfrm>
            <a:off x="623570" y="1988820"/>
            <a:ext cx="6613525" cy="993140"/>
          </a:xfrm>
          <a:prstGeom prst="rect">
            <a:avLst/>
          </a:prstGeom>
        </p:spPr>
        <p:txBody>
          <a:bodyPr wrap="square">
            <a:noAutofit/>
          </a:bodyPr>
          <a:p>
            <a:pPr lvl="0" algn="l">
              <a:lnSpc>
                <a:spcPct val="150000"/>
              </a:lnSpc>
              <a:buClrTx/>
              <a:buSzTx/>
              <a:buFontTx/>
              <a:defRPr/>
            </a:pPr>
            <a:r>
              <a:rPr lang="zh-CN" altLang="zh-CN" sz="1200" kern="100" noProof="0" dirty="0">
                <a:solidFill>
                  <a:schemeClr val="bg1"/>
                </a:solidFill>
                <a:latin typeface="微软雅黑" panose="020B0503020204020204" charset="-122"/>
                <a:ea typeface="微软雅黑" panose="020B0503020204020204" charset="-122"/>
                <a:cs typeface="Times New Roman" panose="02020603050405020304" pitchFamily="18" charset="0"/>
                <a:sym typeface="+mn-ea"/>
              </a:rPr>
              <a:t>通过采集设备关键部位的振动、电流、声音、温度等信号，采用特征工程、时频感知、深度学习等方法挖掘信号蕴藏的信息，全方位智能监测设备整体与局部的状态信息，诊断设备健康状态，为设备安全运行保驾护航。</a:t>
            </a:r>
            <a:endParaRPr lang="zh-CN" altLang="zh-CN" sz="1200" kern="100" noProof="0" dirty="0">
              <a:solidFill>
                <a:schemeClr val="bg1"/>
              </a:solidFill>
              <a:latin typeface="微软雅黑" panose="020B0503020204020204" charset="-122"/>
              <a:ea typeface="微软雅黑" panose="020B0503020204020204" charset="-122"/>
              <a:cs typeface="Times New Roman" panose="02020603050405020304" pitchFamily="18" charset="0"/>
              <a:sym typeface="+mn-ea"/>
            </a:endParaRPr>
          </a:p>
        </p:txBody>
      </p:sp>
      <p:grpSp>
        <p:nvGrpSpPr>
          <p:cNvPr id="23" name="组合 22"/>
          <p:cNvGrpSpPr/>
          <p:nvPr/>
        </p:nvGrpSpPr>
        <p:grpSpPr>
          <a:xfrm>
            <a:off x="623570" y="1724025"/>
            <a:ext cx="441325" cy="111760"/>
            <a:chOff x="2949" y="2178"/>
            <a:chExt cx="695" cy="176"/>
          </a:xfrm>
        </p:grpSpPr>
        <p:sp>
          <p:nvSpPr>
            <p:cNvPr id="20" name="Oval 17"/>
            <p:cNvSpPr/>
            <p:nvPr>
              <p:custDataLst>
                <p:tags r:id="rId5"/>
              </p:custDataLst>
            </p:nvPr>
          </p:nvSpPr>
          <p:spPr>
            <a:xfrm>
              <a:off x="2949" y="2178"/>
              <a:ext cx="177" cy="177"/>
            </a:xfrm>
            <a:prstGeom prst="ellipse">
              <a:avLst/>
            </a:prstGeom>
            <a:solidFill>
              <a:sysClr val="window" lastClr="FFFFFF">
                <a:lumMod val="75000"/>
              </a:sysClr>
            </a:solidFill>
            <a:ln w="12700" cap="flat" cmpd="sng" algn="ctr">
              <a:no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id-ID" sz="530" b="0" i="0" u="none" strike="noStrike" kern="0" cap="none" spc="0" normalizeH="0" baseline="0" noProof="0">
                <a:ln>
                  <a:noFill/>
                </a:ln>
                <a:solidFill>
                  <a:prstClr val="white"/>
                </a:solidFill>
                <a:effectLst/>
                <a:uLnTx/>
                <a:uFillTx/>
                <a:cs typeface="+mn-ea"/>
                <a:sym typeface="+mn-lt"/>
              </a:endParaRPr>
            </a:p>
          </p:txBody>
        </p:sp>
        <p:sp>
          <p:nvSpPr>
            <p:cNvPr id="21" name="Oval 18"/>
            <p:cNvSpPr/>
            <p:nvPr>
              <p:custDataLst>
                <p:tags r:id="rId6"/>
              </p:custDataLst>
            </p:nvPr>
          </p:nvSpPr>
          <p:spPr>
            <a:xfrm>
              <a:off x="3255" y="2200"/>
              <a:ext cx="133" cy="133"/>
            </a:xfrm>
            <a:prstGeom prst="ellipse">
              <a:avLst/>
            </a:prstGeom>
            <a:noFill/>
            <a:ln w="12700" cap="flat" cmpd="sng" algn="ctr">
              <a:solidFill>
                <a:sysClr val="window" lastClr="FFFFFF">
                  <a:lumMod val="85000"/>
                </a:sysClr>
              </a:solid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id-ID" sz="530" b="0" i="0" u="none" strike="noStrike" kern="0" cap="none" spc="0" normalizeH="0" baseline="0" noProof="0">
                <a:ln>
                  <a:noFill/>
                </a:ln>
                <a:solidFill>
                  <a:prstClr val="white"/>
                </a:solidFill>
                <a:effectLst/>
                <a:uLnTx/>
                <a:uFillTx/>
                <a:cs typeface="+mn-ea"/>
                <a:sym typeface="+mn-lt"/>
              </a:endParaRPr>
            </a:p>
          </p:txBody>
        </p:sp>
        <p:sp>
          <p:nvSpPr>
            <p:cNvPr id="22" name="Oval 19"/>
            <p:cNvSpPr/>
            <p:nvPr>
              <p:custDataLst>
                <p:tags r:id="rId7"/>
              </p:custDataLst>
            </p:nvPr>
          </p:nvSpPr>
          <p:spPr>
            <a:xfrm>
              <a:off x="3512" y="2200"/>
              <a:ext cx="133" cy="133"/>
            </a:xfrm>
            <a:prstGeom prst="ellipse">
              <a:avLst/>
            </a:prstGeom>
            <a:noFill/>
            <a:ln w="12700" cap="flat" cmpd="sng" algn="ctr">
              <a:solidFill>
                <a:sysClr val="window" lastClr="FFFFFF">
                  <a:lumMod val="85000"/>
                </a:sysClr>
              </a:solid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id-ID" sz="530" b="0" i="0" u="none" strike="noStrike" kern="0" cap="none" spc="0" normalizeH="0" baseline="0" noProof="0">
                <a:ln>
                  <a:noFill/>
                </a:ln>
                <a:solidFill>
                  <a:prstClr val="white"/>
                </a:solidFill>
                <a:effectLst/>
                <a:uLnTx/>
                <a:uFillTx/>
                <a:cs typeface="+mn-ea"/>
                <a:sym typeface="+mn-lt"/>
              </a:endParaRPr>
            </a:p>
          </p:txBody>
        </p:sp>
      </p:grpSp>
      <p:grpSp>
        <p:nvGrpSpPr>
          <p:cNvPr id="24" name="组合 23"/>
          <p:cNvGrpSpPr/>
          <p:nvPr/>
        </p:nvGrpSpPr>
        <p:grpSpPr>
          <a:xfrm>
            <a:off x="7665720" y="1200785"/>
            <a:ext cx="4020185" cy="5130165"/>
            <a:chOff x="12072" y="1891"/>
            <a:chExt cx="6331" cy="8079"/>
          </a:xfrm>
        </p:grpSpPr>
        <p:sp>
          <p:nvSpPr>
            <p:cNvPr id="31" name="矩形: 圆角 7" descr="e7d195523061f1c09d430b2e086820dbf734666a277b0d4b500BB7A72AB1412ED5183AD7B3816201F88CE1DA88F1BDB3B214B2C038CB098A30603A7C73162896CA56D5F2C85C2877766F9AF7CC3216D7001672CC59609577E25D856B9353E59F45E56BECE69C0AA71C11FE729814BC255F8A1BC037BED7D320FC120CC0FDA2F0E0259AB568CF4F8C"/>
            <p:cNvSpPr/>
            <p:nvPr>
              <p:custDataLst>
                <p:tags r:id="rId8"/>
              </p:custDataLst>
            </p:nvPr>
          </p:nvSpPr>
          <p:spPr>
            <a:xfrm>
              <a:off x="12072" y="6127"/>
              <a:ext cx="6331" cy="3843"/>
            </a:xfrm>
            <a:prstGeom prst="roundRect">
              <a:avLst>
                <a:gd name="adj" fmla="val 0"/>
              </a:avLst>
            </a:prstGeom>
            <a:solidFill>
              <a:sysClr val="window" lastClr="FFFFFF"/>
            </a:solidFill>
            <a:ln w="12700" cap="flat" cmpd="sng" algn="ctr">
              <a:solidFill>
                <a:srgbClr val="DDE4F0"/>
              </a:solidFill>
              <a:prstDash val="solid"/>
              <a:miter lim="800000"/>
            </a:ln>
            <a:effectLst>
              <a:outerShdw blurRad="635000" dist="381000" dir="10800000" sx="90000" sy="90000" algn="r" rotWithShape="0">
                <a:srgbClr val="0C4DF5">
                  <a:alpha val="30000"/>
                </a:srgbClr>
              </a:outerShdw>
            </a:effectLst>
          </p:spPr>
          <p:txBody>
            <a:bodyPr rot="0" spcFirstLastPara="0" vertOverflow="overflow" horzOverflow="overflow" vert="horz" wrap="square" lIns="91440" tIns="45720" rIns="91440" bIns="45720" numCol="1" spcCol="0" rtlCol="0" fromWordArt="0" anchor="ctr" anchorCtr="0" forceAA="0" compatLnSpc="1">
              <a:noAutofit/>
            </a:bodyP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pic>
          <p:nvPicPr>
            <p:cNvPr id="89" name="图片 88"/>
            <p:cNvPicPr>
              <a:picLocks noChangeAspect="1"/>
            </p:cNvPicPr>
            <p:nvPr>
              <p:custDataLst>
                <p:tags r:id="rId9"/>
              </p:custDataLst>
            </p:nvPr>
          </p:nvPicPr>
          <p:blipFill>
            <a:blip r:embed="rId10" cstate="print">
              <a:extLst>
                <a:ext uri="{28A0092B-C50C-407E-A947-70E740481C1C}">
                  <a14:useLocalDpi xmlns:a14="http://schemas.microsoft.com/office/drawing/2010/main" val="0"/>
                </a:ext>
              </a:extLst>
            </a:blip>
            <a:stretch>
              <a:fillRect/>
            </a:stretch>
          </p:blipFill>
          <p:spPr>
            <a:xfrm>
              <a:off x="12150" y="6262"/>
              <a:ext cx="3020" cy="1734"/>
            </a:xfrm>
            <a:prstGeom prst="rect">
              <a:avLst/>
            </a:prstGeom>
            <a:ln w="12700" cmpd="sng">
              <a:solidFill>
                <a:schemeClr val="accent1">
                  <a:shade val="50000"/>
                </a:schemeClr>
              </a:solidFill>
              <a:prstDash val="solid"/>
            </a:ln>
          </p:spPr>
        </p:pic>
        <p:pic>
          <p:nvPicPr>
            <p:cNvPr id="33" name="图片 32"/>
            <p:cNvPicPr>
              <a:picLocks noChangeAspect="1"/>
            </p:cNvPicPr>
            <p:nvPr>
              <p:custDataLst>
                <p:tags r:id="rId11"/>
              </p:custDataLst>
            </p:nvPr>
          </p:nvPicPr>
          <p:blipFill>
            <a:blip r:embed="rId12" cstate="print">
              <a:extLst>
                <a:ext uri="{28A0092B-C50C-407E-A947-70E740481C1C}">
                  <a14:useLocalDpi xmlns:a14="http://schemas.microsoft.com/office/drawing/2010/main" val="0"/>
                </a:ext>
              </a:extLst>
            </a:blip>
            <a:stretch>
              <a:fillRect/>
            </a:stretch>
          </p:blipFill>
          <p:spPr>
            <a:xfrm>
              <a:off x="12150" y="8173"/>
              <a:ext cx="3021" cy="1701"/>
            </a:xfrm>
            <a:prstGeom prst="rect">
              <a:avLst/>
            </a:prstGeom>
            <a:ln>
              <a:noFill/>
            </a:ln>
            <a:effectLst>
              <a:outerShdw blurRad="292100" dist="139700" dir="2700000" algn="tl" rotWithShape="0">
                <a:srgbClr val="333333">
                  <a:alpha val="65000"/>
                </a:srgbClr>
              </a:outerShdw>
            </a:effectLst>
          </p:spPr>
        </p:pic>
        <p:pic>
          <p:nvPicPr>
            <p:cNvPr id="34" name="图片 33"/>
            <p:cNvPicPr>
              <a:picLocks noChangeAspect="1"/>
            </p:cNvPicPr>
            <p:nvPr>
              <p:custDataLst>
                <p:tags r:id="rId13"/>
              </p:custDataLst>
            </p:nvPr>
          </p:nvPicPr>
          <p:blipFill>
            <a:blip r:embed="rId14"/>
            <a:stretch>
              <a:fillRect/>
            </a:stretch>
          </p:blipFill>
          <p:spPr>
            <a:xfrm>
              <a:off x="15289" y="8173"/>
              <a:ext cx="3025" cy="1701"/>
            </a:xfrm>
            <a:prstGeom prst="rect">
              <a:avLst/>
            </a:prstGeom>
            <a:ln>
              <a:noFill/>
            </a:ln>
            <a:effectLst>
              <a:outerShdw blurRad="292100" dist="139700" dir="2700000" algn="tl" rotWithShape="0">
                <a:srgbClr val="333333">
                  <a:alpha val="65000"/>
                </a:srgbClr>
              </a:outerShdw>
            </a:effectLst>
          </p:spPr>
        </p:pic>
        <p:sp>
          <p:nvSpPr>
            <p:cNvPr id="35" name="矩形: 圆角 7" descr="e7d195523061f1c09d430b2e086820dbf734666a277b0d4b500BB7A72AB1412ED5183AD7B3816201F88CE1DA88F1BDB3B214B2C038CB098A30603A7C73162896CA56D5F2C85C2877766F9AF7CC3216D7001672CC59609577E25D856B9353E59F45E56BECE69C0AA71C11FE729814BC255F8A1BC037BED7D320FC120CC0FDA2F0E0259AB568CF4F8C"/>
            <p:cNvSpPr/>
            <p:nvPr>
              <p:custDataLst>
                <p:tags r:id="rId15"/>
              </p:custDataLst>
            </p:nvPr>
          </p:nvSpPr>
          <p:spPr>
            <a:xfrm>
              <a:off x="12072" y="1891"/>
              <a:ext cx="6331" cy="3843"/>
            </a:xfrm>
            <a:prstGeom prst="roundRect">
              <a:avLst>
                <a:gd name="adj" fmla="val 0"/>
              </a:avLst>
            </a:prstGeom>
            <a:solidFill>
              <a:sysClr val="window" lastClr="FFFFFF"/>
            </a:solidFill>
            <a:ln w="12700" cap="flat" cmpd="sng" algn="ctr">
              <a:solidFill>
                <a:srgbClr val="DDE4F0"/>
              </a:solidFill>
              <a:prstDash val="solid"/>
              <a:miter lim="800000"/>
            </a:ln>
            <a:effectLst>
              <a:outerShdw blurRad="635000" dist="381000" dir="10800000" sx="90000" sy="90000" algn="r" rotWithShape="0">
                <a:srgbClr val="0C4DF5">
                  <a:alpha val="30000"/>
                </a:srgbClr>
              </a:outerShdw>
            </a:effectLst>
          </p:spPr>
          <p:txBody>
            <a:bodyPr rot="0" spcFirstLastPara="0" vertOverflow="overflow" horzOverflow="overflow" vert="horz" wrap="square" lIns="91440" tIns="45720" rIns="91440" bIns="45720" numCol="1" spcCol="0" rtlCol="0" fromWordArt="0" anchor="ctr" anchorCtr="0" forceAA="0" compatLnSpc="1">
              <a:noAutofit/>
            </a:bodyP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36" name="文本框 35"/>
            <p:cNvSpPr txBox="1"/>
            <p:nvPr>
              <p:custDataLst>
                <p:tags r:id="rId16"/>
              </p:custDataLst>
            </p:nvPr>
          </p:nvSpPr>
          <p:spPr>
            <a:xfrm>
              <a:off x="12074" y="2083"/>
              <a:ext cx="2422" cy="3458"/>
            </a:xfrm>
            <a:prstGeom prst="rect">
              <a:avLst/>
            </a:prstGeom>
            <a:noFill/>
            <a:ln w="9525">
              <a:noFill/>
            </a:ln>
          </p:spPr>
          <p:txBody>
            <a:bodyPr wrap="square">
              <a:spAutoFit/>
            </a:bodyPr>
            <a:p>
              <a:pPr marL="285750" indent="-285750">
                <a:lnSpc>
                  <a:spcPct val="190000"/>
                </a:lnSpc>
                <a:buFont typeface="Wingdings" panose="05000000000000000000" charset="0"/>
                <a:buChar char="l"/>
              </a:pPr>
              <a:r>
                <a:rPr lang="zh-CN" sz="1200">
                  <a:solidFill>
                    <a:srgbClr val="0070C0"/>
                  </a:solidFill>
                  <a:latin typeface="微软雅黑" panose="020B0503020204020204" charset="-122"/>
                  <a:ea typeface="微软雅黑" panose="020B0503020204020204" charset="-122"/>
                  <a:sym typeface="+mn-ea"/>
                </a:rPr>
                <a:t>信号分析</a:t>
              </a:r>
              <a:endParaRPr lang="zh-CN" sz="1200">
                <a:solidFill>
                  <a:srgbClr val="0070C0"/>
                </a:solidFill>
                <a:latin typeface="微软雅黑" panose="020B0503020204020204" charset="-122"/>
                <a:ea typeface="微软雅黑" panose="020B0503020204020204" charset="-122"/>
                <a:sym typeface="+mn-ea"/>
              </a:endParaRPr>
            </a:p>
            <a:p>
              <a:pPr marL="285750" indent="-285750">
                <a:lnSpc>
                  <a:spcPct val="190000"/>
                </a:lnSpc>
                <a:buFont typeface="Wingdings" panose="05000000000000000000" charset="0"/>
                <a:buChar char="l"/>
              </a:pPr>
              <a:r>
                <a:rPr lang="zh-CN" sz="1200">
                  <a:solidFill>
                    <a:srgbClr val="0070C0"/>
                  </a:solidFill>
                  <a:latin typeface="微软雅黑" panose="020B0503020204020204" charset="-122"/>
                  <a:ea typeface="微软雅黑" panose="020B0503020204020204" charset="-122"/>
                  <a:sym typeface="+mn-ea"/>
                </a:rPr>
                <a:t>报警管理</a:t>
              </a:r>
              <a:endParaRPr lang="zh-CN" sz="1200">
                <a:solidFill>
                  <a:srgbClr val="0070C0"/>
                </a:solidFill>
                <a:latin typeface="微软雅黑" panose="020B0503020204020204" charset="-122"/>
                <a:ea typeface="微软雅黑" panose="020B0503020204020204" charset="-122"/>
                <a:sym typeface="+mn-ea"/>
              </a:endParaRPr>
            </a:p>
            <a:p>
              <a:pPr marL="285750" indent="-285750">
                <a:lnSpc>
                  <a:spcPct val="190000"/>
                </a:lnSpc>
                <a:buFont typeface="Wingdings" panose="05000000000000000000" charset="0"/>
                <a:buChar char="l"/>
              </a:pPr>
              <a:r>
                <a:rPr lang="zh-CN" altLang="en-US" sz="1200">
                  <a:solidFill>
                    <a:srgbClr val="0070C0"/>
                  </a:solidFill>
                  <a:latin typeface="微软雅黑" panose="020B0503020204020204" charset="-122"/>
                  <a:ea typeface="微软雅黑" panose="020B0503020204020204" charset="-122"/>
                  <a:sym typeface="+mn-ea"/>
                </a:rPr>
                <a:t>知识库</a:t>
              </a:r>
              <a:endParaRPr lang="zh-CN" altLang="en-US" sz="1200">
                <a:solidFill>
                  <a:srgbClr val="0070C0"/>
                </a:solidFill>
                <a:latin typeface="微软雅黑" panose="020B0503020204020204" charset="-122"/>
                <a:ea typeface="微软雅黑" panose="020B0503020204020204" charset="-122"/>
                <a:sym typeface="+mn-ea"/>
              </a:endParaRPr>
            </a:p>
            <a:p>
              <a:pPr marL="285750" lvl="0" indent="-285750" algn="l">
                <a:lnSpc>
                  <a:spcPct val="190000"/>
                </a:lnSpc>
                <a:buClrTx/>
                <a:buSzTx/>
                <a:buFont typeface="Wingdings" panose="05000000000000000000" charset="0"/>
                <a:buChar char="l"/>
              </a:pPr>
              <a:r>
                <a:rPr lang="zh-CN" sz="1200">
                  <a:solidFill>
                    <a:srgbClr val="0070C0"/>
                  </a:solidFill>
                  <a:latin typeface="微软雅黑" panose="020B0503020204020204" charset="-122"/>
                  <a:ea typeface="微软雅黑" panose="020B0503020204020204" charset="-122"/>
                  <a:sym typeface="+mn-ea"/>
                </a:rPr>
                <a:t>趋势分析、预测</a:t>
              </a:r>
              <a:endParaRPr lang="zh-CN" sz="1200">
                <a:solidFill>
                  <a:srgbClr val="0070C0"/>
                </a:solidFill>
                <a:latin typeface="微软雅黑" panose="020B0503020204020204" charset="-122"/>
                <a:ea typeface="微软雅黑" panose="020B0503020204020204" charset="-122"/>
                <a:sym typeface="+mn-ea"/>
              </a:endParaRPr>
            </a:p>
            <a:p>
              <a:pPr marL="285750" lvl="0" indent="-285750" algn="l">
                <a:lnSpc>
                  <a:spcPct val="190000"/>
                </a:lnSpc>
                <a:buClrTx/>
                <a:buSzTx/>
                <a:buFont typeface="Wingdings" panose="05000000000000000000" charset="0"/>
                <a:buChar char="l"/>
              </a:pPr>
              <a:r>
                <a:rPr lang="zh-CN" sz="1200">
                  <a:solidFill>
                    <a:srgbClr val="0070C0"/>
                  </a:solidFill>
                  <a:latin typeface="微软雅黑" panose="020B0503020204020204" charset="-122"/>
                  <a:ea typeface="微软雅黑" panose="020B0503020204020204" charset="-122"/>
                  <a:sym typeface="+mn-ea"/>
                </a:rPr>
                <a:t>综合诊断、评分</a:t>
              </a:r>
              <a:endParaRPr lang="zh-CN" sz="1200">
                <a:solidFill>
                  <a:srgbClr val="0070C0"/>
                </a:solidFill>
                <a:latin typeface="微软雅黑" panose="020B0503020204020204" charset="-122"/>
                <a:ea typeface="微软雅黑" panose="020B0503020204020204" charset="-122"/>
                <a:sym typeface="+mn-ea"/>
              </a:endParaRPr>
            </a:p>
            <a:p>
              <a:pPr marL="285750" lvl="0" indent="-285750" algn="l">
                <a:lnSpc>
                  <a:spcPct val="190000"/>
                </a:lnSpc>
                <a:buClrTx/>
                <a:buSzTx/>
                <a:buFont typeface="Wingdings" panose="05000000000000000000" charset="0"/>
                <a:buChar char="l"/>
              </a:pPr>
              <a:r>
                <a:rPr lang="zh-CN" sz="1200">
                  <a:solidFill>
                    <a:srgbClr val="0070C0"/>
                  </a:solidFill>
                  <a:latin typeface="微软雅黑" panose="020B0503020204020204" charset="-122"/>
                  <a:ea typeface="微软雅黑" panose="020B0503020204020204" charset="-122"/>
                  <a:sym typeface="+mn-ea"/>
                </a:rPr>
                <a:t>诊断报表管理</a:t>
              </a:r>
              <a:endParaRPr lang="zh-CN" altLang="en-US" sz="1200">
                <a:solidFill>
                  <a:srgbClr val="0070C0"/>
                </a:solidFill>
                <a:latin typeface="微软雅黑" panose="020B0503020204020204" charset="-122"/>
                <a:ea typeface="微软雅黑" panose="020B0503020204020204" charset="-122"/>
                <a:sym typeface="+mn-ea"/>
              </a:endParaRPr>
            </a:p>
          </p:txBody>
        </p:sp>
        <p:pic>
          <p:nvPicPr>
            <p:cNvPr id="90" name="Picture 2"/>
            <p:cNvPicPr>
              <a:picLocks noChangeAspect="1" noChangeArrowheads="1"/>
            </p:cNvPicPr>
            <p:nvPr>
              <p:custDataLst>
                <p:tags r:id="rId17"/>
              </p:custDataLst>
            </p:nvPr>
          </p:nvPicPr>
          <p:blipFill>
            <a:blip r:embed="rId18" cstate="print">
              <a:extLst>
                <a:ext uri="{28A0092B-C50C-407E-A947-70E740481C1C}">
                  <a14:useLocalDpi xmlns:a14="http://schemas.microsoft.com/office/drawing/2010/main" val="0"/>
                </a:ext>
              </a:extLst>
            </a:blip>
            <a:srcRect/>
            <a:stretch>
              <a:fillRect/>
            </a:stretch>
          </p:blipFill>
          <p:spPr bwMode="auto">
            <a:xfrm>
              <a:off x="14762" y="1957"/>
              <a:ext cx="3552" cy="1867"/>
            </a:xfrm>
            <a:prstGeom prst="rect">
              <a:avLst/>
            </a:prstGeom>
            <a:noFill/>
            <a:ln w="12700" cmpd="sng">
              <a:solidFill>
                <a:schemeClr val="accent1">
                  <a:shade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pic>
        <p:sp>
          <p:nvSpPr>
            <p:cNvPr id="91" name="文本框 90"/>
            <p:cNvSpPr txBox="1"/>
            <p:nvPr>
              <p:custDataLst>
                <p:tags r:id="rId19"/>
              </p:custDataLst>
            </p:nvPr>
          </p:nvSpPr>
          <p:spPr>
            <a:xfrm>
              <a:off x="16944" y="3451"/>
              <a:ext cx="1459" cy="386"/>
            </a:xfrm>
            <a:prstGeom prst="rect">
              <a:avLst/>
            </a:prstGeom>
            <a:noFill/>
          </p:spPr>
          <p:txBody>
            <a:bodyPr wrap="square" rtlCol="0">
              <a:spAutoFit/>
              <a:scene3d>
                <a:camera prst="orthographicFront"/>
                <a:lightRig rig="threePt" dir="t"/>
              </a:scene3d>
            </a:bodyPr>
            <a:p>
              <a:pPr algn="ctr"/>
              <a:r>
                <a:rPr lang="zh-CN" altLang="en-US" sz="1000">
                  <a:solidFill>
                    <a:srgbClr val="FF0000"/>
                  </a:solidFill>
                  <a:effectLst>
                    <a:outerShdw blurRad="38100" dist="25400" dir="5400000" algn="ctr" rotWithShape="0">
                      <a:srgbClr val="6E747A">
                        <a:alpha val="43000"/>
                      </a:srgbClr>
                    </a:outerShdw>
                  </a:effectLst>
                </a:rPr>
                <a:t>深度学习例</a:t>
              </a:r>
              <a:endParaRPr lang="zh-CN" altLang="en-US" sz="1000">
                <a:solidFill>
                  <a:srgbClr val="FF0000"/>
                </a:solidFill>
                <a:effectLst>
                  <a:outerShdw blurRad="38100" dist="25400" dir="5400000" algn="ctr" rotWithShape="0">
                    <a:srgbClr val="6E747A">
                      <a:alpha val="43000"/>
                    </a:srgbClr>
                  </a:outerShdw>
                </a:effectLst>
              </a:endParaRPr>
            </a:p>
          </p:txBody>
        </p:sp>
        <p:pic>
          <p:nvPicPr>
            <p:cNvPr id="92" name="图片 91"/>
            <p:cNvPicPr>
              <a:picLocks noChangeAspect="1"/>
            </p:cNvPicPr>
            <p:nvPr>
              <p:custDataLst>
                <p:tags r:id="rId20"/>
              </p:custDataLst>
            </p:nvPr>
          </p:nvPicPr>
          <p:blipFill>
            <a:blip r:embed="rId21"/>
            <a:stretch>
              <a:fillRect/>
            </a:stretch>
          </p:blipFill>
          <p:spPr bwMode="auto">
            <a:xfrm>
              <a:off x="14762" y="3975"/>
              <a:ext cx="3552" cy="1665"/>
            </a:xfrm>
            <a:prstGeom prst="rect">
              <a:avLst/>
            </a:prstGeom>
            <a:noFill/>
            <a:ln w="12700" cmpd="sng">
              <a:solidFill>
                <a:schemeClr val="accent1">
                  <a:shade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pic>
        <p:sp>
          <p:nvSpPr>
            <p:cNvPr id="93" name="文本框 92"/>
            <p:cNvSpPr txBox="1"/>
            <p:nvPr>
              <p:custDataLst>
                <p:tags r:id="rId22"/>
              </p:custDataLst>
            </p:nvPr>
          </p:nvSpPr>
          <p:spPr>
            <a:xfrm>
              <a:off x="16944" y="5254"/>
              <a:ext cx="1370" cy="386"/>
            </a:xfrm>
            <a:prstGeom prst="rect">
              <a:avLst/>
            </a:prstGeom>
            <a:noFill/>
          </p:spPr>
          <p:txBody>
            <a:bodyPr wrap="square" rtlCol="0">
              <a:spAutoFit/>
              <a:scene3d>
                <a:camera prst="orthographicFront"/>
                <a:lightRig rig="threePt" dir="t"/>
              </a:scene3d>
            </a:bodyPr>
            <a:p>
              <a:pPr algn="ctr"/>
              <a:r>
                <a:rPr lang="zh-CN" altLang="en-US" sz="1000">
                  <a:solidFill>
                    <a:srgbClr val="FF0000"/>
                  </a:solidFill>
                  <a:effectLst>
                    <a:outerShdw blurRad="38100" dist="25400" dir="5400000" algn="ctr" rotWithShape="0">
                      <a:srgbClr val="6E747A">
                        <a:alpha val="43000"/>
                      </a:srgbClr>
                    </a:outerShdw>
                  </a:effectLst>
                </a:rPr>
                <a:t>特征工程例</a:t>
              </a:r>
              <a:endParaRPr lang="zh-CN" altLang="en-US" sz="1000">
                <a:solidFill>
                  <a:srgbClr val="FF0000"/>
                </a:solidFill>
                <a:effectLst>
                  <a:outerShdw blurRad="38100" dist="25400" dir="5400000" algn="ctr" rotWithShape="0">
                    <a:srgbClr val="6E747A">
                      <a:alpha val="43000"/>
                    </a:srgbClr>
                  </a:outerShdw>
                </a:effectLst>
              </a:endParaRPr>
            </a:p>
          </p:txBody>
        </p:sp>
      </p:grpSp>
      <p:grpSp>
        <p:nvGrpSpPr>
          <p:cNvPr id="25" name="组合 24"/>
          <p:cNvGrpSpPr/>
          <p:nvPr/>
        </p:nvGrpSpPr>
        <p:grpSpPr>
          <a:xfrm>
            <a:off x="407670" y="3148330"/>
            <a:ext cx="7006590" cy="3022600"/>
            <a:chOff x="642" y="4958"/>
            <a:chExt cx="11034" cy="4760"/>
          </a:xfrm>
        </p:grpSpPr>
        <p:sp>
          <p:nvSpPr>
            <p:cNvPr id="26" name="Rectangle: Rounded Corners 3"/>
            <p:cNvSpPr/>
            <p:nvPr>
              <p:custDataLst>
                <p:tags r:id="rId23"/>
              </p:custDataLst>
            </p:nvPr>
          </p:nvSpPr>
          <p:spPr>
            <a:xfrm>
              <a:off x="642" y="4958"/>
              <a:ext cx="11035" cy="4761"/>
            </a:xfrm>
            <a:prstGeom prst="roundRect">
              <a:avLst>
                <a:gd name="adj" fmla="val 367"/>
              </a:avLst>
            </a:prstGeom>
            <a:solidFill>
              <a:schemeClr val="bg1"/>
            </a:solidFill>
            <a:ln>
              <a:noFill/>
            </a:ln>
            <a:effectLst>
              <a:outerShdw blurRad="1270000" dist="1016000" dir="5400000" sx="87000" sy="87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id-ID" sz="530">
                <a:cs typeface="+mn-ea"/>
                <a:sym typeface="+mn-lt"/>
              </a:endParaRPr>
            </a:p>
          </p:txBody>
        </p:sp>
        <p:sp>
          <p:nvSpPr>
            <p:cNvPr id="29" name="Rectangle: Rounded Corners 4"/>
            <p:cNvSpPr/>
            <p:nvPr>
              <p:custDataLst>
                <p:tags r:id="rId24"/>
              </p:custDataLst>
            </p:nvPr>
          </p:nvSpPr>
          <p:spPr>
            <a:xfrm>
              <a:off x="1648" y="8795"/>
              <a:ext cx="2253" cy="563"/>
            </a:xfrm>
            <a:prstGeom prst="roundRect">
              <a:avLst>
                <a:gd name="adj" fmla="val 50000"/>
              </a:avLst>
            </a:prstGeom>
            <a:gradFill>
              <a:gsLst>
                <a:gs pos="100000">
                  <a:srgbClr val="3D5ECF"/>
                </a:gs>
                <a:gs pos="0">
                  <a:srgbClr val="439EFF"/>
                </a:gs>
              </a:gsLst>
              <a:lin ang="2700000" scaled="1"/>
            </a:gradFill>
            <a:ln>
              <a:noFill/>
            </a:ln>
            <a:effectLst>
              <a:outerShdw blurRad="431800" dist="203200" dir="5400000" sx="70000" sy="7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65" dirty="0">
                  <a:cs typeface="+mn-ea"/>
                  <a:sym typeface="+mn-lt"/>
                </a:rPr>
                <a:t>关键技术</a:t>
              </a:r>
              <a:endParaRPr lang="zh-CN" altLang="en-US" sz="1465" dirty="0">
                <a:cs typeface="+mn-ea"/>
                <a:sym typeface="+mn-lt"/>
              </a:endParaRPr>
            </a:p>
          </p:txBody>
        </p:sp>
        <p:sp>
          <p:nvSpPr>
            <p:cNvPr id="30" name="Rectangle: Rounded Corners 4"/>
            <p:cNvSpPr/>
            <p:nvPr>
              <p:custDataLst>
                <p:tags r:id="rId25"/>
              </p:custDataLst>
            </p:nvPr>
          </p:nvSpPr>
          <p:spPr>
            <a:xfrm>
              <a:off x="7405" y="8794"/>
              <a:ext cx="2253" cy="563"/>
            </a:xfrm>
            <a:prstGeom prst="roundRect">
              <a:avLst>
                <a:gd name="adj" fmla="val 50000"/>
              </a:avLst>
            </a:prstGeom>
            <a:gradFill>
              <a:gsLst>
                <a:gs pos="100000">
                  <a:srgbClr val="3D5ECF"/>
                </a:gs>
                <a:gs pos="0">
                  <a:srgbClr val="439EFF"/>
                </a:gs>
              </a:gsLst>
              <a:lin ang="2700000" scaled="1"/>
            </a:gradFill>
            <a:ln>
              <a:noFill/>
            </a:ln>
            <a:effectLst>
              <a:outerShdw blurRad="431800" dist="203200" dir="5400000" sx="70000" sy="7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65" dirty="0">
                  <a:cs typeface="+mn-ea"/>
                  <a:sym typeface="+mn-lt"/>
                </a:rPr>
                <a:t>应用场景</a:t>
              </a:r>
              <a:endParaRPr lang="zh-CN" altLang="en-US" sz="1465" dirty="0">
                <a:cs typeface="+mn-ea"/>
                <a:sym typeface="+mn-lt"/>
              </a:endParaRPr>
            </a:p>
          </p:txBody>
        </p:sp>
        <p:sp>
          <p:nvSpPr>
            <p:cNvPr id="94" name="文本框 93"/>
            <p:cNvSpPr txBox="1"/>
            <p:nvPr>
              <p:custDataLst>
                <p:tags r:id="rId26"/>
              </p:custDataLst>
            </p:nvPr>
          </p:nvSpPr>
          <p:spPr>
            <a:xfrm>
              <a:off x="829" y="5230"/>
              <a:ext cx="4435" cy="3197"/>
            </a:xfrm>
            <a:prstGeom prst="rect">
              <a:avLst/>
            </a:prstGeom>
            <a:noFill/>
          </p:spPr>
          <p:txBody>
            <a:bodyPr wrap="square" rtlCol="0" anchor="t">
              <a:spAutoFit/>
            </a:bodyPr>
            <a:p>
              <a:pPr lvl="0" indent="0" algn="l">
                <a:lnSpc>
                  <a:spcPct val="180000"/>
                </a:lnSpc>
                <a:buClrTx/>
                <a:buSzTx/>
                <a:buFont typeface="Wingdings" panose="05000000000000000000" pitchFamily="2" charset="2"/>
                <a:buNone/>
              </a:pPr>
              <a:r>
                <a:rPr lang="zh-CN" altLang="zh-CN" sz="1000" b="1" dirty="0">
                  <a:sym typeface="+mn-ea"/>
                </a:rPr>
                <a:t>振动信号：</a:t>
              </a:r>
              <a:endParaRPr lang="zh-CN" altLang="zh-CN" sz="1000" b="1" dirty="0">
                <a:sym typeface="+mn-ea"/>
              </a:endParaRPr>
            </a:p>
            <a:p>
              <a:pPr lvl="0" indent="0" algn="l">
                <a:lnSpc>
                  <a:spcPct val="180000"/>
                </a:lnSpc>
                <a:buClrTx/>
                <a:buSzTx/>
                <a:buFont typeface="Wingdings" panose="05000000000000000000" pitchFamily="2" charset="2"/>
                <a:buNone/>
              </a:pPr>
              <a:r>
                <a:rPr lang="zh-CN" altLang="zh-CN" sz="1000" dirty="0">
                  <a:sym typeface="+mn-ea"/>
                </a:rPr>
                <a:t>时频感知技术，TsuC-LS特征匹配技术，特征工程技术，针对高速、低速、变工况运转设备的专有诊断模型；</a:t>
              </a:r>
              <a:endParaRPr lang="zh-CN" altLang="zh-CN" sz="1000" dirty="0">
                <a:sym typeface="+mn-ea"/>
              </a:endParaRPr>
            </a:p>
            <a:p>
              <a:pPr lvl="0" indent="0" algn="l">
                <a:lnSpc>
                  <a:spcPct val="180000"/>
                </a:lnSpc>
                <a:buClrTx/>
                <a:buSzTx/>
                <a:buFont typeface="Wingdings" panose="05000000000000000000" pitchFamily="2" charset="2"/>
                <a:buNone/>
              </a:pPr>
              <a:r>
                <a:rPr lang="zh-CN" altLang="zh-CN" sz="1000" b="1" dirty="0">
                  <a:sym typeface="+mn-ea"/>
                </a:rPr>
                <a:t>电信号：</a:t>
              </a:r>
              <a:r>
                <a:rPr lang="zh-CN" altLang="zh-CN" sz="1000" dirty="0">
                  <a:sym typeface="+mn-ea"/>
                </a:rPr>
                <a:t>CT变换技术，体态分析技术；</a:t>
              </a:r>
              <a:endParaRPr lang="zh-CN" altLang="zh-CN" sz="1000" dirty="0">
                <a:sym typeface="+mn-ea"/>
              </a:endParaRPr>
            </a:p>
            <a:p>
              <a:pPr lvl="0" indent="0" algn="l">
                <a:lnSpc>
                  <a:spcPct val="180000"/>
                </a:lnSpc>
                <a:buClrTx/>
                <a:buSzTx/>
                <a:buFont typeface="Wingdings" panose="05000000000000000000" pitchFamily="2" charset="2"/>
                <a:buNone/>
              </a:pPr>
              <a:r>
                <a:rPr lang="zh-CN" altLang="zh-CN" sz="1000" b="1" dirty="0">
                  <a:sym typeface="+mn-ea"/>
                </a:rPr>
                <a:t>声音信号：</a:t>
              </a:r>
              <a:r>
                <a:rPr lang="zh-CN" altLang="zh-CN" sz="1000" dirty="0">
                  <a:sym typeface="+mn-ea"/>
                </a:rPr>
                <a:t>低速重载设备故障诊断技术；</a:t>
              </a:r>
              <a:endParaRPr lang="zh-CN" altLang="zh-CN" sz="1000" dirty="0">
                <a:sym typeface="+mn-ea"/>
              </a:endParaRPr>
            </a:p>
            <a:p>
              <a:pPr lvl="0" indent="0" algn="l">
                <a:lnSpc>
                  <a:spcPct val="180000"/>
                </a:lnSpc>
                <a:buClrTx/>
                <a:buSzTx/>
                <a:buFont typeface="Wingdings" panose="05000000000000000000" pitchFamily="2" charset="2"/>
                <a:buNone/>
              </a:pPr>
              <a:r>
                <a:rPr lang="zh-CN" altLang="zh-CN" sz="1000" b="1" dirty="0">
                  <a:sym typeface="+mn-ea"/>
                </a:rPr>
                <a:t>声发射信号：</a:t>
              </a:r>
              <a:r>
                <a:rPr lang="zh-CN" altLang="zh-CN" sz="1000" dirty="0">
                  <a:sym typeface="+mn-ea"/>
                </a:rPr>
                <a:t>低转速高精度故障诊断技术；</a:t>
              </a:r>
              <a:endParaRPr lang="zh-CN" altLang="zh-CN" sz="1000" dirty="0">
                <a:sym typeface="+mn-ea"/>
              </a:endParaRPr>
            </a:p>
          </p:txBody>
        </p:sp>
        <p:sp>
          <p:nvSpPr>
            <p:cNvPr id="95" name="文本框 94"/>
            <p:cNvSpPr txBox="1"/>
            <p:nvPr>
              <p:custDataLst>
                <p:tags r:id="rId27"/>
              </p:custDataLst>
            </p:nvPr>
          </p:nvSpPr>
          <p:spPr>
            <a:xfrm>
              <a:off x="5587" y="5230"/>
              <a:ext cx="5999" cy="3197"/>
            </a:xfrm>
            <a:prstGeom prst="rect">
              <a:avLst/>
            </a:prstGeom>
            <a:noFill/>
          </p:spPr>
          <p:txBody>
            <a:bodyPr wrap="square" rtlCol="0" anchor="t">
              <a:spAutoFit/>
            </a:bodyPr>
            <a:p>
              <a:pPr lvl="0" indent="0" algn="l">
                <a:lnSpc>
                  <a:spcPct val="140000"/>
                </a:lnSpc>
                <a:buClrTx/>
                <a:buSzTx/>
                <a:buFont typeface="Wingdings" panose="05000000000000000000" charset="0"/>
                <a:buNone/>
              </a:pPr>
              <a:r>
                <a:rPr lang="zh-CN" altLang="zh-CN" sz="1000" b="1" kern="100" noProof="0" dirty="0">
                  <a:latin typeface="微软雅黑" panose="020B0503020204020204" charset="-122"/>
                  <a:ea typeface="微软雅黑" panose="020B0503020204020204" charset="-122"/>
                  <a:cs typeface="Times New Roman" panose="02020603050405020304" pitchFamily="18" charset="0"/>
                  <a:sym typeface="+mn-ea"/>
                </a:rPr>
                <a:t>主要行业</a:t>
              </a:r>
              <a:endParaRPr lang="zh-CN" altLang="zh-CN" sz="1200" kern="100" noProof="0" dirty="0">
                <a:latin typeface="微软雅黑" panose="020B0503020204020204" charset="-122"/>
                <a:ea typeface="微软雅黑" panose="020B0503020204020204" charset="-122"/>
                <a:cs typeface="Times New Roman" panose="02020603050405020304" pitchFamily="18" charset="0"/>
                <a:sym typeface="+mn-ea"/>
              </a:endParaRPr>
            </a:p>
            <a:p>
              <a:pPr lvl="0" indent="0" algn="l">
                <a:lnSpc>
                  <a:spcPct val="140000"/>
                </a:lnSpc>
                <a:buClrTx/>
                <a:buSzTx/>
                <a:buFont typeface="Wingdings" panose="05000000000000000000" charset="0"/>
                <a:buNone/>
              </a:pPr>
              <a:r>
                <a:rPr lang="zh-CN" altLang="zh-CN" sz="1000" kern="100" noProof="0" dirty="0">
                  <a:latin typeface="微软雅黑" panose="020B0503020204020204" charset="-122"/>
                  <a:ea typeface="微软雅黑" panose="020B0503020204020204" charset="-122"/>
                  <a:cs typeface="Times New Roman" panose="02020603050405020304" pitchFamily="18" charset="0"/>
                  <a:sym typeface="+mn-ea"/>
                </a:rPr>
                <a:t>高价值、机理模型最为复杂的设备，安全性要求高的行业：轨道交通、电力设备、石油化工、军工领域、专用设备等。</a:t>
              </a:r>
              <a:endParaRPr lang="zh-CN" altLang="zh-CN" sz="1000" kern="100" noProof="0" dirty="0">
                <a:latin typeface="微软雅黑" panose="020B0503020204020204" charset="-122"/>
                <a:ea typeface="微软雅黑" panose="020B0503020204020204" charset="-122"/>
                <a:cs typeface="Times New Roman" panose="02020603050405020304" pitchFamily="18" charset="0"/>
                <a:sym typeface="+mn-ea"/>
              </a:endParaRPr>
            </a:p>
            <a:p>
              <a:pPr lvl="0" indent="0" algn="l">
                <a:lnSpc>
                  <a:spcPct val="140000"/>
                </a:lnSpc>
                <a:buClrTx/>
                <a:buSzTx/>
                <a:buFont typeface="Wingdings" panose="05000000000000000000" charset="0"/>
                <a:buNone/>
              </a:pPr>
              <a:r>
                <a:rPr lang="zh-CN" altLang="zh-CN" sz="1000" kern="100" noProof="0" dirty="0">
                  <a:latin typeface="微软雅黑" panose="020B0503020204020204" charset="-122"/>
                  <a:ea typeface="微软雅黑" panose="020B0503020204020204" charset="-122"/>
                  <a:cs typeface="Times New Roman" panose="02020603050405020304" pitchFamily="18" charset="0"/>
                  <a:sym typeface="+mn-ea"/>
                </a:rPr>
                <a:t>设备价值足够高、对生产影响大、机理模型较为复杂但量大的民用行业：数控机床、特种设备、造纸行业、动力及能源系统等。</a:t>
              </a:r>
              <a:endParaRPr lang="zh-CN" altLang="zh-CN" sz="1000" kern="100" noProof="0" dirty="0">
                <a:latin typeface="微软雅黑" panose="020B0503020204020204" charset="-122"/>
                <a:ea typeface="微软雅黑" panose="020B0503020204020204" charset="-122"/>
                <a:cs typeface="Times New Roman" panose="02020603050405020304" pitchFamily="18" charset="0"/>
                <a:sym typeface="+mn-ea"/>
              </a:endParaRPr>
            </a:p>
            <a:p>
              <a:pPr lvl="0" indent="0" algn="l">
                <a:lnSpc>
                  <a:spcPct val="140000"/>
                </a:lnSpc>
                <a:buClrTx/>
                <a:buSzTx/>
                <a:buFont typeface="Wingdings" panose="05000000000000000000" charset="0"/>
                <a:buNone/>
              </a:pPr>
              <a:r>
                <a:rPr lang="zh-CN" altLang="zh-CN" sz="1000" b="1" kern="100" noProof="0" dirty="0">
                  <a:latin typeface="微软雅黑" panose="020B0503020204020204" charset="-122"/>
                  <a:ea typeface="微软雅黑" panose="020B0503020204020204" charset="-122"/>
                  <a:cs typeface="Times New Roman" panose="02020603050405020304" pitchFamily="18" charset="0"/>
                  <a:sym typeface="+mn-ea"/>
                </a:rPr>
                <a:t>主要设备</a:t>
              </a:r>
              <a:endParaRPr lang="zh-CN" altLang="zh-CN" sz="1000" kern="100" noProof="0" dirty="0">
                <a:latin typeface="微软雅黑" panose="020B0503020204020204" charset="-122"/>
                <a:ea typeface="微软雅黑" panose="020B0503020204020204" charset="-122"/>
                <a:cs typeface="Times New Roman" panose="02020603050405020304" pitchFamily="18" charset="0"/>
                <a:sym typeface="+mn-ea"/>
              </a:endParaRPr>
            </a:p>
            <a:p>
              <a:pPr lvl="0" indent="0" algn="l">
                <a:lnSpc>
                  <a:spcPct val="140000"/>
                </a:lnSpc>
                <a:buClrTx/>
                <a:buSzTx/>
                <a:buFont typeface="Wingdings" panose="05000000000000000000" charset="0"/>
                <a:buNone/>
              </a:pPr>
              <a:r>
                <a:rPr lang="zh-CN" altLang="zh-CN" sz="1000" kern="100" noProof="0" dirty="0">
                  <a:latin typeface="微软雅黑" panose="020B0503020204020204" charset="-122"/>
                  <a:ea typeface="微软雅黑" panose="020B0503020204020204" charset="-122"/>
                  <a:cs typeface="Times New Roman" panose="02020603050405020304" pitchFamily="18" charset="0"/>
                  <a:sym typeface="+mn-ea"/>
                </a:rPr>
                <a:t>电动机、提升机、皮带机、蒸汽轮机、燃气轮机、离心压缩机、往复压缩机、螺杆压缩机、离心风机、轴流风机、罗茨风机、离心泵、往复泵、轴流泵、螺杆泵、变速箱等。</a:t>
              </a:r>
              <a:endParaRPr lang="zh-CN" altLang="zh-CN" sz="1000" kern="100" noProof="0" dirty="0">
                <a:latin typeface="微软雅黑" panose="020B0503020204020204" charset="-122"/>
                <a:ea typeface="微软雅黑" panose="020B0503020204020204" charset="-122"/>
                <a:cs typeface="Times New Roman" panose="02020603050405020304" pitchFamily="18" charset="0"/>
                <a:sym typeface="+mn-ea"/>
              </a:endParaRPr>
            </a:p>
          </p:txBody>
        </p:sp>
      </p:grpSp>
      <p:pic>
        <p:nvPicPr>
          <p:cNvPr id="28" name="图片 27"/>
          <p:cNvPicPr>
            <a:picLocks noChangeAspect="1"/>
          </p:cNvPicPr>
          <p:nvPr>
            <p:custDataLst>
              <p:tags r:id="rId28"/>
            </p:custDataLst>
          </p:nvPr>
        </p:nvPicPr>
        <p:blipFill>
          <a:blip r:embed="rId29"/>
          <a:srcRect l="2337" t="2916" r="3858" b="47372"/>
          <a:stretch>
            <a:fillRect/>
          </a:stretch>
        </p:blipFill>
        <p:spPr>
          <a:xfrm>
            <a:off x="9708515" y="3976370"/>
            <a:ext cx="1920875" cy="1101090"/>
          </a:xfrm>
          <a:prstGeom prst="rect">
            <a:avLst/>
          </a:prstGeom>
          <a:ln w="12700" cmpd="sng">
            <a:solidFill>
              <a:schemeClr val="accent1">
                <a:shade val="50000"/>
              </a:schemeClr>
            </a:solidFill>
            <a:prstDash val="solid"/>
          </a:ln>
        </p:spPr>
      </p:pic>
    </p:spTree>
  </p:cSld>
  <p:clrMapOvr>
    <a:masterClrMapping/>
  </p:clrMapOvr>
  <p:transition spd="slow" advClick="0" advTm="0"/>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安全管理流程"/>
          <p:cNvPicPr>
            <a:picLocks noChangeAspect="1"/>
          </p:cNvPicPr>
          <p:nvPr>
            <p:custDataLst>
              <p:tags r:id="rId1"/>
            </p:custDataLst>
          </p:nvPr>
        </p:nvPicPr>
        <p:blipFill>
          <a:blip r:embed="rId2" cstate="print"/>
          <a:stretch>
            <a:fillRect/>
          </a:stretch>
        </p:blipFill>
        <p:spPr>
          <a:xfrm>
            <a:off x="6816081" y="3933056"/>
            <a:ext cx="1961560" cy="2264780"/>
          </a:xfrm>
          <a:prstGeom prst="rect">
            <a:avLst/>
          </a:prstGeom>
          <a:ln w="44450" cmpd="sng">
            <a:solidFill>
              <a:schemeClr val="bg1"/>
            </a:solidFill>
            <a:prstDash val="solid"/>
          </a:ln>
        </p:spPr>
      </p:pic>
      <p:pic>
        <p:nvPicPr>
          <p:cNvPr id="7" name="图片 6"/>
          <p:cNvPicPr>
            <a:picLocks noChangeAspect="1"/>
          </p:cNvPicPr>
          <p:nvPr>
            <p:custDataLst>
              <p:tags r:id="rId3"/>
            </p:custDataLst>
          </p:nvPr>
        </p:nvPicPr>
        <p:blipFill>
          <a:blip r:embed="rId4" cstate="print"/>
          <a:stretch>
            <a:fillRect/>
          </a:stretch>
        </p:blipFill>
        <p:spPr>
          <a:xfrm>
            <a:off x="6240463" y="1124744"/>
            <a:ext cx="5400600" cy="2520156"/>
          </a:xfrm>
          <a:prstGeom prst="rect">
            <a:avLst/>
          </a:prstGeom>
        </p:spPr>
      </p:pic>
      <p:pic>
        <p:nvPicPr>
          <p:cNvPr id="3" name="图片 2"/>
          <p:cNvPicPr>
            <a:picLocks noChangeAspect="1"/>
          </p:cNvPicPr>
          <p:nvPr>
            <p:custDataLst>
              <p:tags r:id="rId5"/>
            </p:custDataLst>
          </p:nvPr>
        </p:nvPicPr>
        <p:blipFill>
          <a:blip r:embed="rId6" cstate="print">
            <a:clrChange>
              <a:clrFrom>
                <a:srgbClr val="FBFCFE">
                  <a:alpha val="100000"/>
                </a:srgbClr>
              </a:clrFrom>
              <a:clrTo>
                <a:srgbClr val="FBFCFE">
                  <a:alpha val="100000"/>
                  <a:alpha val="0"/>
                </a:srgbClr>
              </a:clrTo>
            </a:clrChange>
          </a:blip>
          <a:srcRect/>
          <a:stretch>
            <a:fillRect/>
          </a:stretch>
        </p:blipFill>
        <p:spPr>
          <a:xfrm>
            <a:off x="9192344" y="4149061"/>
            <a:ext cx="1999718" cy="2029524"/>
          </a:xfrm>
          <a:prstGeom prst="rect">
            <a:avLst/>
          </a:prstGeom>
        </p:spPr>
      </p:pic>
      <p:sp>
        <p:nvSpPr>
          <p:cNvPr id="6" name="文本框 5"/>
          <p:cNvSpPr txBox="1"/>
          <p:nvPr>
            <p:custDataLst>
              <p:tags r:id="rId7"/>
            </p:custDataLst>
          </p:nvPr>
        </p:nvSpPr>
        <p:spPr>
          <a:xfrm>
            <a:off x="459906" y="1380890"/>
            <a:ext cx="5400601" cy="4816946"/>
          </a:xfrm>
          <a:prstGeom prst="rect">
            <a:avLst/>
          </a:prstGeom>
          <a:noFill/>
        </p:spPr>
        <p:txBody>
          <a:bodyPr wrap="square" lIns="0" tIns="0" rIns="0" bIns="0" rtlCol="0">
            <a:noAutofit/>
          </a:bodyPr>
          <a:lstStyle/>
          <a:p>
            <a:pPr marL="285750" indent="-285750">
              <a:lnSpc>
                <a:spcPct val="180000"/>
              </a:lnSpc>
              <a:buFont typeface="Wingdings" panose="05000000000000000000" charset="0"/>
              <a:buChar char="n"/>
            </a:pPr>
            <a:r>
              <a:rPr lang="zh-CN" altLang="en-US" b="1" dirty="0">
                <a:solidFill>
                  <a:schemeClr val="accent1">
                    <a:lumMod val="60000"/>
                    <a:lumOff val="40000"/>
                  </a:schemeClr>
                </a:solidFill>
                <a:latin typeface="+mn-ea"/>
              </a:rPr>
              <a:t>安全监督，异常识别</a:t>
            </a:r>
            <a:endParaRPr lang="zh-CN" altLang="en-US" b="1" dirty="0">
              <a:solidFill>
                <a:schemeClr val="accent1">
                  <a:lumMod val="60000"/>
                  <a:lumOff val="40000"/>
                </a:schemeClr>
              </a:solidFill>
              <a:latin typeface="+mn-ea"/>
            </a:endParaRPr>
          </a:p>
          <a:p>
            <a:pPr>
              <a:lnSpc>
                <a:spcPct val="240000"/>
              </a:lnSpc>
              <a:spcBef>
                <a:spcPct val="0"/>
              </a:spcBef>
            </a:pPr>
            <a:r>
              <a:rPr lang="zh-CN" altLang="en-US" sz="1600" dirty="0">
                <a:latin typeface="+mn-ea"/>
                <a:cs typeface="+mn-lt"/>
              </a:rPr>
              <a:t>制定安全管理计划，利用视觉识别等技术对管控区域进行安全监督管控，有效识别风险，治理隐患。</a:t>
            </a:r>
            <a:endParaRPr lang="en-US" altLang="zh-CN" sz="1600" dirty="0">
              <a:latin typeface="+mn-ea"/>
              <a:cs typeface="+mn-lt"/>
            </a:endParaRPr>
          </a:p>
          <a:p>
            <a:pPr>
              <a:lnSpc>
                <a:spcPct val="240000"/>
              </a:lnSpc>
              <a:spcBef>
                <a:spcPct val="0"/>
              </a:spcBef>
            </a:pPr>
            <a:endParaRPr lang="zh-CN" altLang="en-US" sz="1600" dirty="0">
              <a:latin typeface="+mn-ea"/>
              <a:cs typeface="+mn-lt"/>
              <a:sym typeface="+mn-ea"/>
            </a:endParaRPr>
          </a:p>
          <a:p>
            <a:pPr marL="285750" indent="-285750">
              <a:lnSpc>
                <a:spcPct val="180000"/>
              </a:lnSpc>
              <a:buFont typeface="Wingdings" panose="05000000000000000000" charset="0"/>
              <a:buChar char="n"/>
            </a:pPr>
            <a:r>
              <a:rPr lang="zh-CN" altLang="en-US" b="1" dirty="0">
                <a:solidFill>
                  <a:schemeClr val="accent1">
                    <a:lumMod val="60000"/>
                    <a:lumOff val="40000"/>
                  </a:schemeClr>
                </a:solidFill>
                <a:latin typeface="+mn-ea"/>
              </a:rPr>
              <a:t>报表分析，无死角管控</a:t>
            </a:r>
            <a:endParaRPr lang="zh-CN" altLang="en-US" b="1" dirty="0">
              <a:solidFill>
                <a:schemeClr val="accent1">
                  <a:lumMod val="60000"/>
                  <a:lumOff val="40000"/>
                </a:schemeClr>
              </a:solidFill>
              <a:latin typeface="+mn-ea"/>
              <a:sym typeface="+mn-ea"/>
            </a:endParaRPr>
          </a:p>
          <a:p>
            <a:pPr>
              <a:lnSpc>
                <a:spcPct val="190000"/>
              </a:lnSpc>
              <a:spcBef>
                <a:spcPct val="0"/>
              </a:spcBef>
            </a:pPr>
            <a:r>
              <a:rPr lang="zh-CN" altLang="en-US" sz="1600" dirty="0">
                <a:latin typeface="+mn-ea"/>
                <a:cs typeface="+mn-lt"/>
              </a:rPr>
              <a:t>通过</a:t>
            </a:r>
            <a:r>
              <a:rPr lang="zh-CN" altLang="en-US" sz="1600" dirty="0">
                <a:latin typeface="+mn-ea"/>
                <a:cs typeface="+mn-lt"/>
                <a:sym typeface="+mn-ea"/>
              </a:rPr>
              <a:t>全流程的安全数据</a:t>
            </a:r>
            <a:r>
              <a:rPr lang="zh-CN" altLang="en-US" sz="1600" dirty="0">
                <a:latin typeface="+mn-ea"/>
                <a:cs typeface="+mn-lt"/>
              </a:rPr>
              <a:t>统计分析，可实时掌握厂区安全事故概况，形成无死角的软硬一体的安全服务体系。</a:t>
            </a:r>
            <a:endParaRPr lang="zh-CN" altLang="en-US" sz="1600" dirty="0">
              <a:latin typeface="+mn-ea"/>
              <a:cs typeface="+mn-lt"/>
            </a:endParaRPr>
          </a:p>
          <a:p>
            <a:pPr lvl="0" defTabSz="914400">
              <a:lnSpc>
                <a:spcPct val="190000"/>
              </a:lnSpc>
              <a:spcBef>
                <a:spcPct val="0"/>
              </a:spcBef>
            </a:pPr>
            <a:endParaRPr lang="zh-CN" altLang="en-US" sz="1600" dirty="0">
              <a:latin typeface="+mn-ea"/>
              <a:cs typeface="+mn-lt"/>
              <a:sym typeface="Source Han Serif SC" panose="02020400000000000000" pitchFamily="18" charset="-122"/>
            </a:endParaRPr>
          </a:p>
          <a:p>
            <a:pPr>
              <a:lnSpc>
                <a:spcPct val="180000"/>
              </a:lnSpc>
              <a:spcAft>
                <a:spcPts val="600"/>
              </a:spcAft>
              <a:defRPr/>
            </a:pPr>
            <a:endParaRPr lang="en-US" altLang="zh-CN" sz="1600" dirty="0">
              <a:ea typeface="+mn-lt"/>
              <a:cs typeface="+mn-lt"/>
              <a:sym typeface="+mn-ea"/>
            </a:endParaRPr>
          </a:p>
        </p:txBody>
      </p:sp>
      <p:sp>
        <p:nvSpPr>
          <p:cNvPr id="12" name="圆角矩形 13"/>
          <p:cNvSpPr/>
          <p:nvPr/>
        </p:nvSpPr>
        <p:spPr>
          <a:xfrm>
            <a:off x="360000" y="360000"/>
            <a:ext cx="4052570" cy="695960"/>
          </a:xfrm>
          <a:prstGeom prst="roundRect">
            <a:avLst>
              <a:gd name="adj" fmla="val 0"/>
            </a:avLst>
          </a:prstGeom>
          <a:no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l">
              <a:lnSpc>
                <a:spcPct val="130000"/>
              </a:lnSpc>
              <a:buClrTx/>
              <a:buSzTx/>
              <a:buFontTx/>
            </a:pPr>
            <a:r>
              <a:rPr lang="zh-CN" altLang="en-US" sz="2800" b="1" dirty="0">
                <a:solidFill>
                  <a:schemeClr val="tx1"/>
                </a:solidFill>
                <a:latin typeface="Arial" panose="020B0604020202020204" pitchFamily="34" charset="0"/>
                <a:cs typeface="Arial" panose="020B0604020202020204" pitchFamily="34" charset="0"/>
                <a:sym typeface="+mn-lt"/>
              </a:rPr>
              <a:t>平台功能</a:t>
            </a:r>
            <a:r>
              <a:rPr lang="en-US" altLang="zh-CN" sz="2800" b="1" dirty="0">
                <a:solidFill>
                  <a:schemeClr val="tx1"/>
                </a:solidFill>
                <a:latin typeface="Arial" panose="020B0604020202020204" pitchFamily="34" charset="0"/>
                <a:cs typeface="Arial" panose="020B0604020202020204" pitchFamily="34" charset="0"/>
                <a:sym typeface="+mn-lt"/>
              </a:rPr>
              <a:t> -- </a:t>
            </a:r>
            <a:r>
              <a:rPr lang="en-US" altLang="zh-CN" sz="2400" b="1" dirty="0" err="1">
                <a:solidFill>
                  <a:srgbClr val="008BFF"/>
                </a:solidFill>
                <a:latin typeface="Arial" panose="020B0604020202020204" pitchFamily="34" charset="0"/>
                <a:cs typeface="Arial" panose="020B0604020202020204" pitchFamily="34" charset="0"/>
                <a:sym typeface="+mn-lt"/>
              </a:rPr>
              <a:t>安全管理</a:t>
            </a:r>
            <a:endParaRPr lang="en-US" altLang="zh-CN" sz="2400" b="1" dirty="0" err="1">
              <a:solidFill>
                <a:srgbClr val="008BFF"/>
              </a:solidFill>
              <a:latin typeface="Arial" panose="020B0604020202020204" pitchFamily="34" charset="0"/>
              <a:cs typeface="Arial" panose="020B0604020202020204" pitchFamily="34" charset="0"/>
              <a:sym typeface="+mn-lt"/>
            </a:endParaRPr>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8041005" y="4269740"/>
            <a:ext cx="915670" cy="720090"/>
            <a:chOff x="12550" y="6837"/>
            <a:chExt cx="1442" cy="1134"/>
          </a:xfrm>
        </p:grpSpPr>
        <p:pic>
          <p:nvPicPr>
            <p:cNvPr id="12" name="picture 124"/>
            <p:cNvPicPr>
              <a:picLocks noChangeAspect="1"/>
            </p:cNvPicPr>
            <p:nvPr>
              <p:custDataLst>
                <p:tags r:id="rId1"/>
              </p:custDataLst>
            </p:nvPr>
          </p:nvPicPr>
          <p:blipFill>
            <a:blip r:embed="rId2"/>
            <a:stretch>
              <a:fillRect/>
            </a:stretch>
          </p:blipFill>
          <p:spPr>
            <a:xfrm flipH="1">
              <a:off x="12550" y="6935"/>
              <a:ext cx="1213" cy="1036"/>
            </a:xfrm>
            <a:prstGeom prst="rect">
              <a:avLst/>
            </a:prstGeom>
          </p:spPr>
        </p:pic>
        <p:pic>
          <p:nvPicPr>
            <p:cNvPr id="13" name="picture 140"/>
            <p:cNvPicPr>
              <a:picLocks noChangeAspect="1"/>
            </p:cNvPicPr>
            <p:nvPr>
              <p:custDataLst>
                <p:tags r:id="rId3"/>
              </p:custDataLst>
            </p:nvPr>
          </p:nvPicPr>
          <p:blipFill>
            <a:blip r:embed="rId4"/>
            <a:stretch>
              <a:fillRect/>
            </a:stretch>
          </p:blipFill>
          <p:spPr>
            <a:xfrm rot="21600000">
              <a:off x="13182" y="6837"/>
              <a:ext cx="810" cy="290"/>
            </a:xfrm>
            <a:prstGeom prst="rect">
              <a:avLst/>
            </a:prstGeom>
          </p:spPr>
        </p:pic>
      </p:grpSp>
      <p:pic>
        <p:nvPicPr>
          <p:cNvPr id="8" name="picture 134"/>
          <p:cNvPicPr>
            <a:picLocks noChangeAspect="1"/>
          </p:cNvPicPr>
          <p:nvPr>
            <p:custDataLst>
              <p:tags r:id="rId5"/>
            </p:custDataLst>
          </p:nvPr>
        </p:nvPicPr>
        <p:blipFill>
          <a:blip r:embed="rId6"/>
          <a:stretch>
            <a:fillRect/>
          </a:stretch>
        </p:blipFill>
        <p:spPr>
          <a:xfrm>
            <a:off x="5113020" y="1711960"/>
            <a:ext cx="123190" cy="1248410"/>
          </a:xfrm>
          <a:prstGeom prst="rect">
            <a:avLst/>
          </a:prstGeom>
        </p:spPr>
      </p:pic>
      <p:sp>
        <p:nvSpPr>
          <p:cNvPr id="18" name="圆角矩形 17"/>
          <p:cNvSpPr/>
          <p:nvPr>
            <p:custDataLst>
              <p:tags r:id="rId7"/>
            </p:custDataLst>
          </p:nvPr>
        </p:nvSpPr>
        <p:spPr>
          <a:xfrm>
            <a:off x="360045" y="360045"/>
            <a:ext cx="4468495" cy="695960"/>
          </a:xfrm>
          <a:prstGeom prst="roundRect">
            <a:avLst>
              <a:gd name="adj" fmla="val 0"/>
            </a:avLst>
          </a:prstGeom>
          <a:solidFill>
            <a:srgbClr val="000000">
              <a:alpha val="0"/>
            </a:srgbClr>
          </a:solid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t" anchorCtr="0" forceAA="0" compatLnSpc="1">
            <a:noAutofit/>
          </a:bodyPr>
          <a:lstStyle/>
          <a:p>
            <a:pPr lvl="0" algn="l">
              <a:lnSpc>
                <a:spcPct val="130000"/>
              </a:lnSpc>
              <a:buClrTx/>
              <a:buSzTx/>
              <a:buFontTx/>
            </a:pPr>
            <a:r>
              <a:rPr lang="zh-CN" altLang="en-US" sz="2800" b="1" dirty="0" err="1">
                <a:solidFill>
                  <a:schemeClr val="tx1"/>
                </a:solidFill>
                <a:latin typeface="Arial" panose="020B0604020202020204" pitchFamily="34" charset="0"/>
                <a:cs typeface="Arial" panose="020B0604020202020204" pitchFamily="34" charset="0"/>
                <a:sym typeface="+mn-lt"/>
              </a:rPr>
              <a:t>厂务管理现状与挑战</a:t>
            </a:r>
            <a:endParaRPr lang="zh-CN" altLang="en-US" sz="2800" b="1" dirty="0" err="1">
              <a:solidFill>
                <a:schemeClr val="tx1"/>
              </a:solidFill>
              <a:latin typeface="Arial" panose="020B0604020202020204" pitchFamily="34" charset="0"/>
              <a:cs typeface="Arial" panose="020B0604020202020204" pitchFamily="34" charset="0"/>
              <a:sym typeface="+mn-lt"/>
            </a:endParaRPr>
          </a:p>
        </p:txBody>
      </p:sp>
      <p:pic>
        <p:nvPicPr>
          <p:cNvPr id="122" name="picture 122"/>
          <p:cNvPicPr>
            <a:picLocks noChangeAspect="1"/>
          </p:cNvPicPr>
          <p:nvPr>
            <p:custDataLst>
              <p:tags r:id="rId8"/>
            </p:custDataLst>
          </p:nvPr>
        </p:nvPicPr>
        <p:blipFill>
          <a:blip r:embed="rId9"/>
          <a:stretch>
            <a:fillRect/>
          </a:stretch>
        </p:blipFill>
        <p:spPr>
          <a:xfrm>
            <a:off x="3398520" y="2874645"/>
            <a:ext cx="406400" cy="760095"/>
          </a:xfrm>
          <a:prstGeom prst="rect">
            <a:avLst/>
          </a:prstGeom>
        </p:spPr>
      </p:pic>
      <p:pic>
        <p:nvPicPr>
          <p:cNvPr id="124" name="picture 124"/>
          <p:cNvPicPr>
            <a:picLocks noChangeAspect="1"/>
          </p:cNvPicPr>
          <p:nvPr>
            <p:custDataLst>
              <p:tags r:id="rId10"/>
            </p:custDataLst>
          </p:nvPr>
        </p:nvPicPr>
        <p:blipFill>
          <a:blip r:embed="rId2"/>
          <a:stretch>
            <a:fillRect/>
          </a:stretch>
        </p:blipFill>
        <p:spPr>
          <a:xfrm>
            <a:off x="2390775" y="4180840"/>
            <a:ext cx="789305" cy="657860"/>
          </a:xfrm>
          <a:prstGeom prst="rect">
            <a:avLst/>
          </a:prstGeom>
        </p:spPr>
      </p:pic>
      <p:pic>
        <p:nvPicPr>
          <p:cNvPr id="128" name="picture 128"/>
          <p:cNvPicPr>
            <a:picLocks noChangeAspect="1"/>
          </p:cNvPicPr>
          <p:nvPr>
            <p:custDataLst>
              <p:tags r:id="rId11"/>
            </p:custDataLst>
          </p:nvPr>
        </p:nvPicPr>
        <p:blipFill>
          <a:blip r:embed="rId12"/>
          <a:stretch>
            <a:fillRect/>
          </a:stretch>
        </p:blipFill>
        <p:spPr>
          <a:xfrm>
            <a:off x="2947035" y="2569210"/>
            <a:ext cx="2716530" cy="2707640"/>
          </a:xfrm>
          <a:prstGeom prst="rect">
            <a:avLst/>
          </a:prstGeom>
        </p:spPr>
      </p:pic>
      <p:pic>
        <p:nvPicPr>
          <p:cNvPr id="130" name="picture 130"/>
          <p:cNvPicPr>
            <a:picLocks noChangeAspect="1"/>
          </p:cNvPicPr>
          <p:nvPr>
            <p:custDataLst>
              <p:tags r:id="rId13"/>
            </p:custDataLst>
          </p:nvPr>
        </p:nvPicPr>
        <p:blipFill>
          <a:blip r:embed="rId14"/>
          <a:stretch>
            <a:fillRect/>
          </a:stretch>
        </p:blipFill>
        <p:spPr>
          <a:xfrm>
            <a:off x="7771130" y="2880360"/>
            <a:ext cx="223520" cy="123825"/>
          </a:xfrm>
          <a:prstGeom prst="rect">
            <a:avLst/>
          </a:prstGeom>
        </p:spPr>
      </p:pic>
      <p:pic>
        <p:nvPicPr>
          <p:cNvPr id="132" name="picture 132"/>
          <p:cNvPicPr>
            <a:picLocks noChangeAspect="1"/>
          </p:cNvPicPr>
          <p:nvPr>
            <p:custDataLst>
              <p:tags r:id="rId15"/>
            </p:custDataLst>
          </p:nvPr>
        </p:nvPicPr>
        <p:blipFill>
          <a:blip r:embed="rId16"/>
          <a:stretch>
            <a:fillRect/>
          </a:stretch>
        </p:blipFill>
        <p:spPr>
          <a:xfrm>
            <a:off x="7577455" y="2935605"/>
            <a:ext cx="156845" cy="1029335"/>
          </a:xfrm>
          <a:prstGeom prst="rect">
            <a:avLst/>
          </a:prstGeom>
        </p:spPr>
      </p:pic>
      <p:pic>
        <p:nvPicPr>
          <p:cNvPr id="134" name="picture 134"/>
          <p:cNvPicPr>
            <a:picLocks noChangeAspect="1"/>
          </p:cNvPicPr>
          <p:nvPr>
            <p:custDataLst>
              <p:tags r:id="rId17"/>
            </p:custDataLst>
          </p:nvPr>
        </p:nvPicPr>
        <p:blipFill>
          <a:blip r:embed="rId6"/>
          <a:stretch>
            <a:fillRect/>
          </a:stretch>
        </p:blipFill>
        <p:spPr>
          <a:xfrm>
            <a:off x="6128385" y="1711960"/>
            <a:ext cx="123190" cy="1248410"/>
          </a:xfrm>
          <a:prstGeom prst="rect">
            <a:avLst/>
          </a:prstGeom>
        </p:spPr>
      </p:pic>
      <p:pic>
        <p:nvPicPr>
          <p:cNvPr id="142" name="picture 142"/>
          <p:cNvPicPr>
            <a:picLocks noChangeAspect="1"/>
          </p:cNvPicPr>
          <p:nvPr>
            <p:custDataLst>
              <p:tags r:id="rId18"/>
            </p:custDataLst>
          </p:nvPr>
        </p:nvPicPr>
        <p:blipFill>
          <a:blip r:embed="rId19"/>
          <a:stretch>
            <a:fillRect/>
          </a:stretch>
        </p:blipFill>
        <p:spPr>
          <a:xfrm>
            <a:off x="5723890" y="2583815"/>
            <a:ext cx="2686685" cy="2677795"/>
          </a:xfrm>
          <a:prstGeom prst="rect">
            <a:avLst/>
          </a:prstGeom>
        </p:spPr>
      </p:pic>
      <p:sp>
        <p:nvSpPr>
          <p:cNvPr id="144" name="textbox 144"/>
          <p:cNvSpPr/>
          <p:nvPr>
            <p:custDataLst>
              <p:tags r:id="rId20"/>
            </p:custDataLst>
          </p:nvPr>
        </p:nvSpPr>
        <p:spPr>
          <a:xfrm>
            <a:off x="6383655" y="1610360"/>
            <a:ext cx="3775710" cy="279400"/>
          </a:xfrm>
          <a:prstGeom prst="rect">
            <a:avLst/>
          </a:prstGeom>
        </p:spPr>
        <p:txBody>
          <a:bodyPr vert="horz" wrap="square" lIns="0" tIns="0" rIns="0" bIns="0"/>
          <a:p>
            <a:pPr algn="l" rtl="0" eaLnBrk="0">
              <a:lnSpc>
                <a:spcPct val="77000"/>
              </a:lnSpc>
            </a:pPr>
            <a:endParaRPr lang="en-US" altLang="en-US" sz="100" dirty="0"/>
          </a:p>
          <a:p>
            <a:pPr marL="12700" algn="l" rtl="0" eaLnBrk="0">
              <a:lnSpc>
                <a:spcPct val="96000"/>
              </a:lnSpc>
            </a:pPr>
            <a:r>
              <a:rPr sz="1400" b="1" kern="0" spc="370" dirty="0">
                <a:solidFill>
                  <a:srgbClr val="7030A0">
                    <a:alpha val="100000"/>
                  </a:srgbClr>
                </a:solidFill>
                <a:latin typeface="微软雅黑" panose="020B0503020204020204" charset="-122"/>
                <a:ea typeface="微软雅黑" panose="020B0503020204020204" charset="-122"/>
                <a:cs typeface="微软雅黑" panose="020B0503020204020204" charset="-122"/>
              </a:rPr>
              <a:t>不具备故障智能诊断与趋势预测</a:t>
            </a:r>
            <a:endParaRPr lang="en-US" altLang="en-US" sz="1400" b="1" kern="0" spc="370" dirty="0">
              <a:solidFill>
                <a:srgbClr val="7030A0">
                  <a:alpha val="100000"/>
                </a:srgbClr>
              </a:solidFill>
              <a:latin typeface="微软雅黑" panose="020B0503020204020204" charset="-122"/>
              <a:ea typeface="微软雅黑" panose="020B0503020204020204" charset="-122"/>
              <a:cs typeface="微软雅黑" panose="020B0503020204020204" charset="-122"/>
            </a:endParaRPr>
          </a:p>
        </p:txBody>
      </p:sp>
      <p:sp>
        <p:nvSpPr>
          <p:cNvPr id="146" name="textbox 146"/>
          <p:cNvSpPr/>
          <p:nvPr>
            <p:custDataLst>
              <p:tags r:id="rId21"/>
            </p:custDataLst>
          </p:nvPr>
        </p:nvSpPr>
        <p:spPr>
          <a:xfrm>
            <a:off x="1095375" y="5770245"/>
            <a:ext cx="10075545" cy="546735"/>
          </a:xfrm>
          <a:prstGeom prst="rect">
            <a:avLst/>
          </a:prstGeom>
        </p:spPr>
        <p:txBody>
          <a:bodyPr vert="horz" wrap="square" lIns="0" tIns="0" rIns="0" bIns="0"/>
          <a:p>
            <a:pPr algn="l" rtl="0" eaLnBrk="0">
              <a:lnSpc>
                <a:spcPct val="97000"/>
              </a:lnSpc>
            </a:pPr>
            <a:endParaRPr lang="en-US" altLang="en-US" sz="100" dirty="0"/>
          </a:p>
          <a:p>
            <a:pPr marL="2499995" indent="-2487295" algn="l" rtl="0" eaLnBrk="0">
              <a:lnSpc>
                <a:spcPct val="117000"/>
              </a:lnSpc>
            </a:pPr>
            <a:r>
              <a:rPr sz="1400" b="1" kern="0" spc="80" dirty="0">
                <a:solidFill>
                  <a:srgbClr val="002060">
                    <a:alpha val="100000"/>
                  </a:srgbClr>
                </a:solidFill>
                <a:latin typeface="微软雅黑" panose="020B0503020204020204" charset="-122"/>
                <a:ea typeface="微软雅黑" panose="020B0503020204020204" charset="-122"/>
                <a:cs typeface="微软雅黑" panose="020B0503020204020204" charset="-122"/>
              </a:rPr>
              <a:t>德尔智慧</a:t>
            </a:r>
            <a:r>
              <a:rPr lang="zh-CN" sz="1400" b="1" kern="0" spc="80" dirty="0">
                <a:solidFill>
                  <a:srgbClr val="002060">
                    <a:alpha val="100000"/>
                  </a:srgbClr>
                </a:solidFill>
                <a:latin typeface="微软雅黑" panose="020B0503020204020204" charset="-122"/>
                <a:ea typeface="微软雅黑" panose="020B0503020204020204" charset="-122"/>
                <a:cs typeface="微软雅黑" panose="020B0503020204020204" charset="-122"/>
              </a:rPr>
              <a:t>的</a:t>
            </a:r>
            <a:r>
              <a:rPr lang="en-US" altLang="zh-CN" sz="1400" b="1" kern="0" spc="80" dirty="0">
                <a:solidFill>
                  <a:srgbClr val="002060">
                    <a:alpha val="100000"/>
                  </a:srgbClr>
                </a:solidFill>
                <a:latin typeface="微软雅黑" panose="020B0503020204020204" charset="-122"/>
                <a:ea typeface="微软雅黑" panose="020B0503020204020204" charset="-122"/>
                <a:cs typeface="微软雅黑" panose="020B0503020204020204" charset="-122"/>
              </a:rPr>
              <a:t>FMCS</a:t>
            </a:r>
            <a:r>
              <a:rPr sz="1400" b="1" kern="0" spc="80" dirty="0">
                <a:solidFill>
                  <a:srgbClr val="002060">
                    <a:alpha val="100000"/>
                  </a:srgbClr>
                </a:solidFill>
                <a:latin typeface="微软雅黑" panose="020B0503020204020204" charset="-122"/>
                <a:ea typeface="微软雅黑" panose="020B0503020204020204" charset="-122"/>
                <a:cs typeface="微软雅黑" panose="020B0503020204020204" charset="-122"/>
              </a:rPr>
              <a:t>管理平台</a:t>
            </a:r>
            <a:r>
              <a:rPr sz="1400" b="1" kern="0" spc="-240" dirty="0">
                <a:solidFill>
                  <a:srgbClr val="002060">
                    <a:alpha val="100000"/>
                  </a:srgbClr>
                </a:solidFill>
                <a:latin typeface="微软雅黑" panose="020B0503020204020204" charset="-122"/>
                <a:ea typeface="微软雅黑" panose="020B0503020204020204" charset="-122"/>
                <a:cs typeface="微软雅黑" panose="020B0503020204020204" charset="-122"/>
              </a:rPr>
              <a:t> </a:t>
            </a:r>
            <a:r>
              <a:rPr sz="1400" b="1" kern="0" spc="80" dirty="0">
                <a:solidFill>
                  <a:srgbClr val="002060">
                    <a:alpha val="100000"/>
                  </a:srgbClr>
                </a:solidFill>
                <a:latin typeface="微软雅黑" panose="020B0503020204020204" charset="-122"/>
                <a:ea typeface="微软雅黑" panose="020B0503020204020204" charset="-122"/>
                <a:cs typeface="微软雅黑" panose="020B0503020204020204" charset="-122"/>
              </a:rPr>
              <a:t>，</a:t>
            </a:r>
            <a:r>
              <a:rPr sz="1400" b="1" kern="0" spc="-340" dirty="0">
                <a:solidFill>
                  <a:srgbClr val="002060">
                    <a:alpha val="100000"/>
                  </a:srgbClr>
                </a:solidFill>
                <a:latin typeface="微软雅黑" panose="020B0503020204020204" charset="-122"/>
                <a:ea typeface="微软雅黑" panose="020B0503020204020204" charset="-122"/>
                <a:cs typeface="微软雅黑" panose="020B0503020204020204" charset="-122"/>
              </a:rPr>
              <a:t> </a:t>
            </a:r>
            <a:r>
              <a:rPr sz="1400" b="1" kern="0" spc="80" dirty="0">
                <a:solidFill>
                  <a:srgbClr val="002060">
                    <a:alpha val="100000"/>
                  </a:srgbClr>
                </a:solidFill>
                <a:latin typeface="微软雅黑" panose="020B0503020204020204" charset="-122"/>
                <a:ea typeface="微软雅黑" panose="020B0503020204020204" charset="-122"/>
                <a:cs typeface="微软雅黑" panose="020B0503020204020204" charset="-122"/>
              </a:rPr>
              <a:t>正是应对这些挑战</a:t>
            </a:r>
            <a:r>
              <a:rPr sz="1400" b="1" kern="0" spc="-240" dirty="0">
                <a:solidFill>
                  <a:srgbClr val="002060">
                    <a:alpha val="100000"/>
                  </a:srgbClr>
                </a:solidFill>
                <a:latin typeface="微软雅黑" panose="020B0503020204020204" charset="-122"/>
                <a:ea typeface="微软雅黑" panose="020B0503020204020204" charset="-122"/>
                <a:cs typeface="微软雅黑" panose="020B0503020204020204" charset="-122"/>
              </a:rPr>
              <a:t> </a:t>
            </a:r>
            <a:r>
              <a:rPr sz="1400" b="1" kern="0" spc="80" dirty="0">
                <a:solidFill>
                  <a:srgbClr val="002060">
                    <a:alpha val="100000"/>
                  </a:srgbClr>
                </a:solidFill>
                <a:latin typeface="微软雅黑" panose="020B0503020204020204" charset="-122"/>
                <a:ea typeface="微软雅黑" panose="020B0503020204020204" charset="-122"/>
                <a:cs typeface="微软雅黑" panose="020B0503020204020204" charset="-122"/>
              </a:rPr>
              <a:t>，开发的</a:t>
            </a:r>
            <a:r>
              <a:rPr sz="1400" b="1" kern="0" spc="80" dirty="0">
                <a:solidFill>
                  <a:srgbClr val="002060">
                    <a:alpha val="100000"/>
                  </a:srgbClr>
                </a:solidFill>
                <a:latin typeface="Arial" panose="020B0604020202020204"/>
                <a:ea typeface="Arial" panose="020B0604020202020204"/>
                <a:cs typeface="Arial" panose="020B0604020202020204"/>
              </a:rPr>
              <a:t>“</a:t>
            </a:r>
            <a:r>
              <a:rPr sz="1400" b="1" kern="0" spc="80" dirty="0">
                <a:solidFill>
                  <a:srgbClr val="002060">
                    <a:alpha val="100000"/>
                  </a:srgbClr>
                </a:solidFill>
                <a:latin typeface="微软雅黑" panose="020B0503020204020204" charset="-122"/>
                <a:ea typeface="微软雅黑" panose="020B0503020204020204" charset="-122"/>
                <a:cs typeface="微软雅黑" panose="020B0503020204020204" charset="-122"/>
              </a:rPr>
              <a:t>数智化</a:t>
            </a:r>
            <a:r>
              <a:rPr sz="1400" b="1" kern="0" spc="80" dirty="0">
                <a:solidFill>
                  <a:srgbClr val="002060">
                    <a:alpha val="100000"/>
                  </a:srgbClr>
                </a:solidFill>
                <a:latin typeface="Arial" panose="020B0604020202020204"/>
                <a:ea typeface="Arial" panose="020B0604020202020204"/>
                <a:cs typeface="Arial" panose="020B0604020202020204"/>
              </a:rPr>
              <a:t>”</a:t>
            </a:r>
            <a:r>
              <a:rPr sz="1400" b="1" kern="0" spc="80" dirty="0">
                <a:solidFill>
                  <a:srgbClr val="002060">
                    <a:alpha val="100000"/>
                  </a:srgbClr>
                </a:solidFill>
                <a:latin typeface="微软雅黑" panose="020B0503020204020204" charset="-122"/>
                <a:ea typeface="微软雅黑" panose="020B0503020204020204" charset="-122"/>
                <a:cs typeface="微软雅黑" panose="020B0503020204020204" charset="-122"/>
              </a:rPr>
              <a:t>解决方案</a:t>
            </a:r>
            <a:r>
              <a:rPr sz="1400" b="1" kern="0" spc="-240" dirty="0">
                <a:solidFill>
                  <a:srgbClr val="002060">
                    <a:alpha val="100000"/>
                  </a:srgbClr>
                </a:solidFill>
                <a:latin typeface="微软雅黑" panose="020B0503020204020204" charset="-122"/>
                <a:ea typeface="微软雅黑" panose="020B0503020204020204" charset="-122"/>
                <a:cs typeface="微软雅黑" panose="020B0503020204020204" charset="-122"/>
              </a:rPr>
              <a:t> </a:t>
            </a:r>
            <a:r>
              <a:rPr sz="1400" b="1" kern="0" spc="80" dirty="0">
                <a:solidFill>
                  <a:srgbClr val="002060">
                    <a:alpha val="100000"/>
                  </a:srgbClr>
                </a:solidFill>
                <a:latin typeface="微软雅黑" panose="020B0503020204020204" charset="-122"/>
                <a:ea typeface="微软雅黑" panose="020B0503020204020204" charset="-122"/>
                <a:cs typeface="微软雅黑" panose="020B0503020204020204" charset="-122"/>
              </a:rPr>
              <a:t>，利用自</a:t>
            </a:r>
            <a:r>
              <a:rPr sz="1400" b="1" kern="0" spc="70" dirty="0">
                <a:solidFill>
                  <a:srgbClr val="002060">
                    <a:alpha val="100000"/>
                  </a:srgbClr>
                </a:solidFill>
                <a:latin typeface="微软雅黑" panose="020B0503020204020204" charset="-122"/>
                <a:ea typeface="微软雅黑" panose="020B0503020204020204" charset="-122"/>
                <a:cs typeface="微软雅黑" panose="020B0503020204020204" charset="-122"/>
              </a:rPr>
              <a:t>身</a:t>
            </a:r>
            <a:r>
              <a:rPr sz="1400" b="1" kern="0" spc="70" dirty="0">
                <a:solidFill>
                  <a:srgbClr val="002060">
                    <a:alpha val="100000"/>
                  </a:srgbClr>
                </a:solidFill>
                <a:latin typeface="Arial" panose="020B0604020202020204"/>
                <a:ea typeface="Arial" panose="020B0604020202020204"/>
                <a:cs typeface="Arial" panose="020B0604020202020204"/>
              </a:rPr>
              <a:t>“</a:t>
            </a:r>
            <a:r>
              <a:rPr sz="1400" b="1" kern="0" spc="70" dirty="0">
                <a:solidFill>
                  <a:srgbClr val="002060">
                    <a:alpha val="100000"/>
                  </a:srgbClr>
                </a:solidFill>
                <a:latin typeface="微软雅黑" panose="020B0503020204020204" charset="-122"/>
                <a:ea typeface="微软雅黑" panose="020B0503020204020204" charset="-122"/>
                <a:cs typeface="微软雅黑" panose="020B0503020204020204" charset="-122"/>
              </a:rPr>
              <a:t>数智化</a:t>
            </a:r>
            <a:r>
              <a:rPr sz="1400" b="1" kern="0" spc="70" dirty="0">
                <a:solidFill>
                  <a:srgbClr val="002060">
                    <a:alpha val="100000"/>
                  </a:srgbClr>
                </a:solidFill>
                <a:latin typeface="Arial" panose="020B0604020202020204"/>
                <a:ea typeface="Arial" panose="020B0604020202020204"/>
                <a:cs typeface="Arial" panose="020B0604020202020204"/>
              </a:rPr>
              <a:t>”</a:t>
            </a:r>
            <a:r>
              <a:rPr sz="1400" b="1" kern="0" spc="70" dirty="0">
                <a:solidFill>
                  <a:srgbClr val="002060">
                    <a:alpha val="100000"/>
                  </a:srgbClr>
                </a:solidFill>
                <a:latin typeface="微软雅黑" panose="020B0503020204020204" charset="-122"/>
                <a:ea typeface="微软雅黑" panose="020B0503020204020204" charset="-122"/>
                <a:cs typeface="微软雅黑" panose="020B0503020204020204" charset="-122"/>
              </a:rPr>
              <a:t>的优势</a:t>
            </a:r>
            <a:r>
              <a:rPr sz="1400" b="1" kern="0" spc="-240" dirty="0">
                <a:solidFill>
                  <a:srgbClr val="002060">
                    <a:alpha val="100000"/>
                  </a:srgbClr>
                </a:solidFill>
                <a:latin typeface="微软雅黑" panose="020B0503020204020204" charset="-122"/>
                <a:ea typeface="微软雅黑" panose="020B0503020204020204" charset="-122"/>
                <a:cs typeface="微软雅黑" panose="020B0503020204020204" charset="-122"/>
              </a:rPr>
              <a:t> </a:t>
            </a:r>
            <a:r>
              <a:rPr sz="1400" b="1" kern="0" spc="70" dirty="0">
                <a:solidFill>
                  <a:srgbClr val="002060">
                    <a:alpha val="100000"/>
                  </a:srgbClr>
                </a:solidFill>
                <a:latin typeface="微软雅黑" panose="020B0503020204020204" charset="-122"/>
                <a:ea typeface="微软雅黑" panose="020B0503020204020204" charset="-122"/>
                <a:cs typeface="微软雅黑" panose="020B0503020204020204" charset="-122"/>
              </a:rPr>
              <a:t>，</a:t>
            </a:r>
            <a:r>
              <a:rPr sz="1400" b="1" kern="0" spc="-320" dirty="0">
                <a:solidFill>
                  <a:srgbClr val="002060">
                    <a:alpha val="100000"/>
                  </a:srgbClr>
                </a:solidFill>
                <a:latin typeface="微软雅黑" panose="020B0503020204020204" charset="-122"/>
                <a:ea typeface="微软雅黑" panose="020B0503020204020204" charset="-122"/>
                <a:cs typeface="微软雅黑" panose="020B0503020204020204" charset="-122"/>
              </a:rPr>
              <a:t> </a:t>
            </a:r>
            <a:r>
              <a:rPr sz="1400" b="1" kern="0" spc="70" dirty="0">
                <a:solidFill>
                  <a:srgbClr val="002060">
                    <a:alpha val="100000"/>
                  </a:srgbClr>
                </a:solidFill>
                <a:latin typeface="微软雅黑" panose="020B0503020204020204" charset="-122"/>
                <a:ea typeface="微软雅黑" panose="020B0503020204020204" charset="-122"/>
                <a:cs typeface="微软雅黑" panose="020B0503020204020204" charset="-122"/>
              </a:rPr>
              <a:t>帮助企</a:t>
            </a:r>
            <a:r>
              <a:rPr sz="1400" b="1" kern="0" spc="80" dirty="0">
                <a:solidFill>
                  <a:srgbClr val="002060">
                    <a:alpha val="100000"/>
                  </a:srgbClr>
                </a:solidFill>
                <a:latin typeface="微软雅黑" panose="020B0503020204020204" charset="-122"/>
                <a:ea typeface="微软雅黑" panose="020B0503020204020204" charset="-122"/>
                <a:cs typeface="微软雅黑" panose="020B0503020204020204" charset="-122"/>
              </a:rPr>
              <a:t>业实现</a:t>
            </a:r>
            <a:r>
              <a:rPr sz="1400" b="1" kern="0" spc="80" dirty="0">
                <a:solidFill>
                  <a:srgbClr val="002060">
                    <a:alpha val="100000"/>
                  </a:srgbClr>
                </a:solidFill>
                <a:latin typeface="Arial" panose="020B0604020202020204"/>
                <a:ea typeface="Arial" panose="020B0604020202020204"/>
                <a:cs typeface="Arial" panose="020B0604020202020204"/>
              </a:rPr>
              <a:t>“</a:t>
            </a:r>
            <a:r>
              <a:rPr sz="1400" b="1" kern="0" spc="0" dirty="0">
                <a:solidFill>
                  <a:srgbClr val="002060">
                    <a:alpha val="100000"/>
                  </a:srgbClr>
                </a:solidFill>
                <a:latin typeface="Arial" panose="020B0604020202020204"/>
                <a:ea typeface="Arial" panose="020B0604020202020204"/>
                <a:cs typeface="Arial" panose="020B0604020202020204"/>
              </a:rPr>
              <a:t>AI</a:t>
            </a:r>
            <a:r>
              <a:rPr sz="1400" b="1" kern="0" spc="80" dirty="0">
                <a:solidFill>
                  <a:srgbClr val="002060">
                    <a:alpha val="100000"/>
                  </a:srgbClr>
                </a:solidFill>
                <a:latin typeface="微软雅黑" panose="020B0503020204020204" charset="-122"/>
                <a:ea typeface="微软雅黑" panose="020B0503020204020204" charset="-122"/>
                <a:cs typeface="微软雅黑" panose="020B0503020204020204" charset="-122"/>
              </a:rPr>
              <a:t>智能</a:t>
            </a:r>
            <a:r>
              <a:rPr sz="1400" b="1" kern="0" spc="80" dirty="0">
                <a:solidFill>
                  <a:srgbClr val="002060">
                    <a:alpha val="100000"/>
                  </a:srgbClr>
                </a:solidFill>
                <a:latin typeface="Arial" panose="020B0604020202020204"/>
                <a:ea typeface="Arial" panose="020B0604020202020204"/>
                <a:cs typeface="Arial" panose="020B0604020202020204"/>
              </a:rPr>
              <a:t>”</a:t>
            </a:r>
            <a:r>
              <a:rPr sz="1400" b="1" kern="0" spc="80" dirty="0">
                <a:solidFill>
                  <a:srgbClr val="002060">
                    <a:alpha val="100000"/>
                  </a:srgbClr>
                </a:solidFill>
                <a:latin typeface="微软雅黑" panose="020B0503020204020204" charset="-122"/>
                <a:ea typeface="微软雅黑" panose="020B0503020204020204" charset="-122"/>
                <a:cs typeface="微软雅黑" panose="020B0503020204020204" charset="-122"/>
              </a:rPr>
              <a:t>管控</a:t>
            </a:r>
            <a:r>
              <a:rPr sz="1400" b="1" kern="0" spc="-240" dirty="0">
                <a:solidFill>
                  <a:srgbClr val="002060">
                    <a:alpha val="100000"/>
                  </a:srgbClr>
                </a:solidFill>
                <a:latin typeface="微软雅黑" panose="020B0503020204020204" charset="-122"/>
                <a:ea typeface="微软雅黑" panose="020B0503020204020204" charset="-122"/>
                <a:cs typeface="微软雅黑" panose="020B0503020204020204" charset="-122"/>
              </a:rPr>
              <a:t> </a:t>
            </a:r>
            <a:r>
              <a:rPr sz="1400" b="1" kern="0" spc="80" dirty="0">
                <a:solidFill>
                  <a:srgbClr val="002060">
                    <a:alpha val="100000"/>
                  </a:srgbClr>
                </a:solidFill>
                <a:latin typeface="微软雅黑" panose="020B0503020204020204" charset="-122"/>
                <a:ea typeface="微软雅黑" panose="020B0503020204020204" charset="-122"/>
                <a:cs typeface="微软雅黑" panose="020B0503020204020204" charset="-122"/>
              </a:rPr>
              <a:t>，助力企业</a:t>
            </a:r>
            <a:r>
              <a:rPr sz="1400" b="1" kern="0" spc="70" dirty="0">
                <a:solidFill>
                  <a:srgbClr val="002060">
                    <a:alpha val="100000"/>
                  </a:srgbClr>
                </a:solidFill>
                <a:latin typeface="微软雅黑" panose="020B0503020204020204" charset="-122"/>
                <a:ea typeface="微软雅黑" panose="020B0503020204020204" charset="-122"/>
                <a:cs typeface="微软雅黑" panose="020B0503020204020204" charset="-122"/>
              </a:rPr>
              <a:t>抢占先机</a:t>
            </a:r>
            <a:r>
              <a:rPr sz="1400" b="1" kern="0" spc="-240" dirty="0">
                <a:solidFill>
                  <a:srgbClr val="002060">
                    <a:alpha val="100000"/>
                  </a:srgbClr>
                </a:solidFill>
                <a:latin typeface="微软雅黑" panose="020B0503020204020204" charset="-122"/>
                <a:ea typeface="微软雅黑" panose="020B0503020204020204" charset="-122"/>
                <a:cs typeface="微软雅黑" panose="020B0503020204020204" charset="-122"/>
              </a:rPr>
              <a:t> </a:t>
            </a:r>
            <a:r>
              <a:rPr sz="1400" b="1" kern="0" spc="70" dirty="0">
                <a:solidFill>
                  <a:srgbClr val="002060">
                    <a:alpha val="100000"/>
                  </a:srgbClr>
                </a:solidFill>
                <a:latin typeface="微软雅黑" panose="020B0503020204020204" charset="-122"/>
                <a:ea typeface="微软雅黑" panose="020B0503020204020204" charset="-122"/>
                <a:cs typeface="微软雅黑" panose="020B0503020204020204" charset="-122"/>
              </a:rPr>
              <a:t>，赢得未来！</a:t>
            </a:r>
            <a:endParaRPr lang="en-US" altLang="en-US" sz="1400" b="1" kern="0" spc="70" dirty="0">
              <a:solidFill>
                <a:srgbClr val="002060">
                  <a:alpha val="100000"/>
                </a:srgbClr>
              </a:solidFill>
              <a:latin typeface="微软雅黑" panose="020B0503020204020204" charset="-122"/>
              <a:ea typeface="微软雅黑" panose="020B0503020204020204" charset="-122"/>
              <a:cs typeface="微软雅黑" panose="020B0503020204020204" charset="-122"/>
            </a:endParaRPr>
          </a:p>
        </p:txBody>
      </p:sp>
      <p:sp>
        <p:nvSpPr>
          <p:cNvPr id="148" name="textbox 148"/>
          <p:cNvSpPr/>
          <p:nvPr>
            <p:custDataLst>
              <p:tags r:id="rId22"/>
            </p:custDataLst>
          </p:nvPr>
        </p:nvSpPr>
        <p:spPr>
          <a:xfrm>
            <a:off x="1239520" y="2762250"/>
            <a:ext cx="2065020" cy="278765"/>
          </a:xfrm>
          <a:prstGeom prst="rect">
            <a:avLst/>
          </a:prstGeom>
        </p:spPr>
        <p:txBody>
          <a:bodyPr vert="horz" wrap="square" lIns="0" tIns="0" rIns="0" bIns="0"/>
          <a:p>
            <a:pPr algn="l" rtl="0" eaLnBrk="0">
              <a:lnSpc>
                <a:spcPct val="76000"/>
              </a:lnSpc>
            </a:pPr>
            <a:endParaRPr lang="en-US" altLang="en-US" sz="100" dirty="0"/>
          </a:p>
          <a:p>
            <a:pPr marL="12700" algn="l" rtl="0" eaLnBrk="0">
              <a:lnSpc>
                <a:spcPct val="96000"/>
              </a:lnSpc>
            </a:pPr>
            <a:r>
              <a:rPr sz="1400" b="1" kern="0" spc="360" dirty="0">
                <a:solidFill>
                  <a:srgbClr val="7030A0">
                    <a:alpha val="100000"/>
                  </a:srgbClr>
                </a:solidFill>
                <a:latin typeface="微软雅黑" panose="020B0503020204020204" charset="-122"/>
                <a:ea typeface="微软雅黑" panose="020B0503020204020204" charset="-122"/>
                <a:cs typeface="微软雅黑" panose="020B0503020204020204" charset="-122"/>
              </a:rPr>
              <a:t>智能设备运维低效率</a:t>
            </a:r>
            <a:endParaRPr lang="en-US" altLang="en-US" sz="1600" dirty="0"/>
          </a:p>
          <a:p>
            <a:pPr algn="l" rtl="0" eaLnBrk="0">
              <a:lnSpc>
                <a:spcPct val="111000"/>
              </a:lnSpc>
            </a:pPr>
            <a:endParaRPr lang="en-US" altLang="en-US" sz="800" dirty="0"/>
          </a:p>
          <a:p>
            <a:pPr marL="355600" indent="171450" algn="l" rtl="0" eaLnBrk="0">
              <a:lnSpc>
                <a:spcPct val="117000"/>
              </a:lnSpc>
              <a:spcBef>
                <a:spcPts val="5"/>
              </a:spcBef>
            </a:pPr>
            <a:endParaRPr lang="en-US" altLang="en-US" sz="1200" kern="0" spc="-30" dirty="0">
              <a:solidFill>
                <a:srgbClr val="595959">
                  <a:alpha val="100000"/>
                </a:srgbClr>
              </a:solidFill>
              <a:latin typeface="微软雅黑" panose="020B0503020204020204" charset="-122"/>
              <a:ea typeface="微软雅黑" panose="020B0503020204020204" charset="-122"/>
              <a:cs typeface="微软雅黑" panose="020B0503020204020204" charset="-122"/>
            </a:endParaRPr>
          </a:p>
        </p:txBody>
      </p:sp>
      <p:sp>
        <p:nvSpPr>
          <p:cNvPr id="152" name="textbox 152"/>
          <p:cNvSpPr/>
          <p:nvPr>
            <p:custDataLst>
              <p:tags r:id="rId23"/>
            </p:custDataLst>
          </p:nvPr>
        </p:nvSpPr>
        <p:spPr>
          <a:xfrm>
            <a:off x="738505" y="4323080"/>
            <a:ext cx="1555750" cy="1246505"/>
          </a:xfrm>
          <a:prstGeom prst="rect">
            <a:avLst/>
          </a:prstGeom>
        </p:spPr>
        <p:txBody>
          <a:bodyPr vert="horz" wrap="square" lIns="0" tIns="0" rIns="0" bIns="0"/>
          <a:p>
            <a:pPr algn="l" rtl="0" eaLnBrk="0">
              <a:lnSpc>
                <a:spcPct val="83000"/>
              </a:lnSpc>
            </a:pPr>
            <a:endParaRPr lang="en-US" altLang="en-US" sz="100" dirty="0"/>
          </a:p>
          <a:p>
            <a:pPr algn="l" rtl="0" eaLnBrk="0">
              <a:lnSpc>
                <a:spcPct val="150000"/>
              </a:lnSpc>
            </a:pPr>
            <a:r>
              <a:rPr sz="1000" kern="0" spc="-20" dirty="0">
                <a:solidFill>
                  <a:srgbClr val="595959">
                    <a:alpha val="100000"/>
                  </a:srgbClr>
                </a:solidFill>
                <a:latin typeface="微软雅黑" panose="020B0503020204020204" charset="-122"/>
                <a:ea typeface="微软雅黑" panose="020B0503020204020204" charset="-122"/>
                <a:cs typeface="微软雅黑" panose="020B0503020204020204" charset="-122"/>
              </a:rPr>
              <a:t>①</a:t>
            </a:r>
            <a:r>
              <a:rPr sz="1000" kern="0" spc="-14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20" dirty="0">
                <a:solidFill>
                  <a:srgbClr val="595959">
                    <a:alpha val="100000"/>
                  </a:srgbClr>
                </a:solidFill>
                <a:latin typeface="微软雅黑" panose="020B0503020204020204" charset="-122"/>
                <a:ea typeface="微软雅黑" panose="020B0503020204020204" charset="-122"/>
                <a:cs typeface="微软雅黑" panose="020B0503020204020204" charset="-122"/>
              </a:rPr>
              <a:t>重</a:t>
            </a:r>
            <a:r>
              <a:rPr sz="1000" kern="0" spc="-17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20" dirty="0">
                <a:solidFill>
                  <a:srgbClr val="595959">
                    <a:alpha val="100000"/>
                  </a:srgbClr>
                </a:solidFill>
                <a:latin typeface="微软雅黑" panose="020B0503020204020204" charset="-122"/>
                <a:ea typeface="微软雅黑" panose="020B0503020204020204" charset="-122"/>
                <a:cs typeface="微软雅黑" panose="020B0503020204020204" charset="-122"/>
              </a:rPr>
              <a:t>复</a:t>
            </a:r>
            <a:r>
              <a:rPr sz="1000" kern="0" spc="-15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20" dirty="0">
                <a:solidFill>
                  <a:srgbClr val="595959">
                    <a:alpha val="100000"/>
                  </a:srgbClr>
                </a:solidFill>
                <a:latin typeface="微软雅黑" panose="020B0503020204020204" charset="-122"/>
                <a:ea typeface="微软雅黑" panose="020B0503020204020204" charset="-122"/>
                <a:cs typeface="微软雅黑" panose="020B0503020204020204" charset="-122"/>
              </a:rPr>
              <a:t>工</a:t>
            </a:r>
            <a:r>
              <a:rPr sz="1000" kern="0" spc="-17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20" dirty="0">
                <a:solidFill>
                  <a:srgbClr val="595959">
                    <a:alpha val="100000"/>
                  </a:srgbClr>
                </a:solidFill>
                <a:latin typeface="微软雅黑" panose="020B0503020204020204" charset="-122"/>
                <a:ea typeface="微软雅黑" panose="020B0503020204020204" charset="-122"/>
                <a:cs typeface="微软雅黑" panose="020B0503020204020204" charset="-122"/>
              </a:rPr>
              <a:t>作</a:t>
            </a:r>
            <a:r>
              <a:rPr sz="1000" kern="0" spc="-16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20" dirty="0">
                <a:solidFill>
                  <a:srgbClr val="595959">
                    <a:alpha val="100000"/>
                  </a:srgbClr>
                </a:solidFill>
                <a:latin typeface="微软雅黑" panose="020B0503020204020204" charset="-122"/>
                <a:ea typeface="微软雅黑" panose="020B0503020204020204" charset="-122"/>
                <a:cs typeface="微软雅黑" panose="020B0503020204020204" charset="-122"/>
              </a:rPr>
              <a:t>太</a:t>
            </a:r>
            <a:r>
              <a:rPr sz="1000" kern="0" spc="-15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20" dirty="0">
                <a:solidFill>
                  <a:srgbClr val="595959">
                    <a:alpha val="100000"/>
                  </a:srgbClr>
                </a:solidFill>
                <a:latin typeface="微软雅黑" panose="020B0503020204020204" charset="-122"/>
                <a:ea typeface="微软雅黑" panose="020B0503020204020204" charset="-122"/>
                <a:cs typeface="微软雅黑" panose="020B0503020204020204" charset="-122"/>
              </a:rPr>
              <a:t>多</a:t>
            </a:r>
            <a:endParaRPr sz="1000" kern="0" spc="-20" dirty="0">
              <a:solidFill>
                <a:srgbClr val="595959">
                  <a:alpha val="100000"/>
                </a:srgbClr>
              </a:solidFill>
              <a:latin typeface="微软雅黑" panose="020B0503020204020204" charset="-122"/>
              <a:ea typeface="微软雅黑" panose="020B0503020204020204" charset="-122"/>
              <a:cs typeface="微软雅黑" panose="020B0503020204020204" charset="-122"/>
            </a:endParaRPr>
          </a:p>
          <a:p>
            <a:pPr algn="l" rtl="0" eaLnBrk="0">
              <a:lnSpc>
                <a:spcPct val="150000"/>
              </a:lnSpc>
            </a:pPr>
            <a:r>
              <a:rPr sz="1000" kern="0" spc="-20" dirty="0">
                <a:solidFill>
                  <a:srgbClr val="595959">
                    <a:alpha val="100000"/>
                  </a:srgbClr>
                </a:solidFill>
                <a:latin typeface="微软雅黑" panose="020B0503020204020204" charset="-122"/>
                <a:ea typeface="微软雅黑" panose="020B0503020204020204" charset="-122"/>
                <a:cs typeface="微软雅黑" panose="020B0503020204020204" charset="-122"/>
              </a:rPr>
              <a:t>②</a:t>
            </a:r>
            <a:r>
              <a:rPr sz="1000" kern="0" spc="-15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20" dirty="0">
                <a:solidFill>
                  <a:srgbClr val="595959">
                    <a:alpha val="100000"/>
                  </a:srgbClr>
                </a:solidFill>
                <a:latin typeface="微软雅黑" panose="020B0503020204020204" charset="-122"/>
                <a:ea typeface="微软雅黑" panose="020B0503020204020204" charset="-122"/>
                <a:cs typeface="微软雅黑" panose="020B0503020204020204" charset="-122"/>
              </a:rPr>
              <a:t>人</a:t>
            </a:r>
            <a:r>
              <a:rPr sz="1000" kern="0" spc="-16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20" dirty="0">
                <a:solidFill>
                  <a:srgbClr val="595959">
                    <a:alpha val="100000"/>
                  </a:srgbClr>
                </a:solidFill>
                <a:latin typeface="微软雅黑" panose="020B0503020204020204" charset="-122"/>
                <a:ea typeface="微软雅黑" panose="020B0503020204020204" charset="-122"/>
                <a:cs typeface="微软雅黑" panose="020B0503020204020204" charset="-122"/>
              </a:rPr>
              <a:t>员</a:t>
            </a:r>
            <a:r>
              <a:rPr sz="1000" kern="0" spc="-16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20" dirty="0">
                <a:solidFill>
                  <a:srgbClr val="595959">
                    <a:alpha val="100000"/>
                  </a:srgbClr>
                </a:solidFill>
                <a:latin typeface="微软雅黑" panose="020B0503020204020204" charset="-122"/>
                <a:ea typeface="微软雅黑" panose="020B0503020204020204" charset="-122"/>
                <a:cs typeface="微软雅黑" panose="020B0503020204020204" charset="-122"/>
              </a:rPr>
              <a:t>技</a:t>
            </a:r>
            <a:r>
              <a:rPr sz="1000" kern="0" spc="-17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20" dirty="0">
                <a:solidFill>
                  <a:srgbClr val="595959">
                    <a:alpha val="100000"/>
                  </a:srgbClr>
                </a:solidFill>
                <a:latin typeface="微软雅黑" panose="020B0503020204020204" charset="-122"/>
                <a:ea typeface="微软雅黑" panose="020B0503020204020204" charset="-122"/>
                <a:cs typeface="微软雅黑" panose="020B0503020204020204" charset="-122"/>
              </a:rPr>
              <a:t>能</a:t>
            </a:r>
            <a:r>
              <a:rPr sz="1000" kern="0" spc="-16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20" dirty="0">
                <a:solidFill>
                  <a:srgbClr val="595959">
                    <a:alpha val="100000"/>
                  </a:srgbClr>
                </a:solidFill>
                <a:latin typeface="微软雅黑" panose="020B0503020204020204" charset="-122"/>
                <a:ea typeface="微软雅黑" panose="020B0503020204020204" charset="-122"/>
                <a:cs typeface="微软雅黑" panose="020B0503020204020204" charset="-122"/>
              </a:rPr>
              <a:t>待</a:t>
            </a:r>
            <a:r>
              <a:rPr sz="1000" kern="0" spc="-17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20" dirty="0">
                <a:solidFill>
                  <a:srgbClr val="595959">
                    <a:alpha val="100000"/>
                  </a:srgbClr>
                </a:solidFill>
                <a:latin typeface="微软雅黑" panose="020B0503020204020204" charset="-122"/>
                <a:ea typeface="微软雅黑" panose="020B0503020204020204" charset="-122"/>
                <a:cs typeface="微软雅黑" panose="020B0503020204020204" charset="-122"/>
              </a:rPr>
              <a:t>提</a:t>
            </a:r>
            <a:r>
              <a:rPr sz="1000" kern="0" spc="-15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20" dirty="0">
                <a:solidFill>
                  <a:srgbClr val="595959">
                    <a:alpha val="100000"/>
                  </a:srgbClr>
                </a:solidFill>
                <a:latin typeface="微软雅黑" panose="020B0503020204020204" charset="-122"/>
                <a:ea typeface="微软雅黑" panose="020B0503020204020204" charset="-122"/>
                <a:cs typeface="微软雅黑" panose="020B0503020204020204" charset="-122"/>
              </a:rPr>
              <a:t>升</a:t>
            </a:r>
            <a:r>
              <a:rPr sz="1000" kern="0" spc="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endParaRPr sz="1000" kern="0" spc="0" dirty="0">
              <a:solidFill>
                <a:srgbClr val="595959">
                  <a:alpha val="100000"/>
                </a:srgbClr>
              </a:solidFill>
              <a:latin typeface="微软雅黑" panose="020B0503020204020204" charset="-122"/>
              <a:ea typeface="微软雅黑" panose="020B0503020204020204" charset="-122"/>
              <a:cs typeface="微软雅黑" panose="020B0503020204020204" charset="-122"/>
            </a:endParaRPr>
          </a:p>
          <a:p>
            <a:pPr algn="l" rtl="0" eaLnBrk="0">
              <a:lnSpc>
                <a:spcPct val="150000"/>
              </a:lnSpc>
            </a:pPr>
            <a:r>
              <a:rPr sz="1000" kern="0" spc="-20" dirty="0">
                <a:solidFill>
                  <a:srgbClr val="595959">
                    <a:alpha val="100000"/>
                  </a:srgbClr>
                </a:solidFill>
                <a:latin typeface="微软雅黑" panose="020B0503020204020204" charset="-122"/>
                <a:ea typeface="微软雅黑" panose="020B0503020204020204" charset="-122"/>
                <a:cs typeface="微软雅黑" panose="020B0503020204020204" charset="-122"/>
              </a:rPr>
              <a:t>③</a:t>
            </a:r>
            <a:r>
              <a:rPr sz="1000" kern="0" spc="-12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20" dirty="0">
                <a:solidFill>
                  <a:srgbClr val="595959">
                    <a:alpha val="100000"/>
                  </a:srgbClr>
                </a:solidFill>
                <a:latin typeface="微软雅黑" panose="020B0503020204020204" charset="-122"/>
                <a:ea typeface="微软雅黑" panose="020B0503020204020204" charset="-122"/>
                <a:cs typeface="微软雅黑" panose="020B0503020204020204" charset="-122"/>
              </a:rPr>
              <a:t>工</a:t>
            </a:r>
            <a:r>
              <a:rPr sz="1000" kern="0" spc="-17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20" dirty="0">
                <a:solidFill>
                  <a:srgbClr val="595959">
                    <a:alpha val="100000"/>
                  </a:srgbClr>
                </a:solidFill>
                <a:latin typeface="微软雅黑" panose="020B0503020204020204" charset="-122"/>
                <a:ea typeface="微软雅黑" panose="020B0503020204020204" charset="-122"/>
                <a:cs typeface="微软雅黑" panose="020B0503020204020204" charset="-122"/>
              </a:rPr>
              <a:t>作</a:t>
            </a:r>
            <a:r>
              <a:rPr sz="1000" kern="0" spc="-17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20" dirty="0">
                <a:solidFill>
                  <a:srgbClr val="595959">
                    <a:alpha val="100000"/>
                  </a:srgbClr>
                </a:solidFill>
                <a:latin typeface="微软雅黑" panose="020B0503020204020204" charset="-122"/>
                <a:ea typeface="微软雅黑" panose="020B0503020204020204" charset="-122"/>
                <a:cs typeface="微软雅黑" panose="020B0503020204020204" charset="-122"/>
              </a:rPr>
              <a:t>状</a:t>
            </a:r>
            <a:r>
              <a:rPr sz="1000" kern="0" spc="-16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20" dirty="0">
                <a:solidFill>
                  <a:srgbClr val="595959">
                    <a:alpha val="100000"/>
                  </a:srgbClr>
                </a:solidFill>
                <a:latin typeface="微软雅黑" panose="020B0503020204020204" charset="-122"/>
                <a:ea typeface="微软雅黑" panose="020B0503020204020204" charset="-122"/>
                <a:cs typeface="微软雅黑" panose="020B0503020204020204" charset="-122"/>
              </a:rPr>
              <a:t>态</a:t>
            </a:r>
            <a:r>
              <a:rPr sz="1000" kern="0" spc="-17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20" dirty="0">
                <a:solidFill>
                  <a:srgbClr val="595959">
                    <a:alpha val="100000"/>
                  </a:srgbClr>
                </a:solidFill>
                <a:latin typeface="微软雅黑" panose="020B0503020204020204" charset="-122"/>
                <a:ea typeface="微软雅黑" panose="020B0503020204020204" charset="-122"/>
                <a:cs typeface="微软雅黑" panose="020B0503020204020204" charset="-122"/>
              </a:rPr>
              <a:t>低</a:t>
            </a:r>
            <a:r>
              <a:rPr sz="1000" kern="0" spc="-17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20" dirty="0">
                <a:solidFill>
                  <a:srgbClr val="595959">
                    <a:alpha val="100000"/>
                  </a:srgbClr>
                </a:solidFill>
                <a:latin typeface="微软雅黑" panose="020B0503020204020204" charset="-122"/>
                <a:ea typeface="微软雅黑" panose="020B0503020204020204" charset="-122"/>
                <a:cs typeface="微软雅黑" panose="020B0503020204020204" charset="-122"/>
              </a:rPr>
              <a:t>迷</a:t>
            </a:r>
            <a:endParaRPr lang="en-US" altLang="en-US" sz="1000" dirty="0"/>
          </a:p>
          <a:p>
            <a:pPr algn="l" rtl="0" eaLnBrk="0">
              <a:lnSpc>
                <a:spcPct val="150000"/>
              </a:lnSpc>
            </a:pPr>
            <a:r>
              <a:rPr sz="1000" kern="0" spc="-20" dirty="0">
                <a:solidFill>
                  <a:srgbClr val="595959">
                    <a:alpha val="100000"/>
                  </a:srgbClr>
                </a:solidFill>
                <a:latin typeface="微软雅黑" panose="020B0503020204020204" charset="-122"/>
                <a:ea typeface="微软雅黑" panose="020B0503020204020204" charset="-122"/>
                <a:cs typeface="微软雅黑" panose="020B0503020204020204" charset="-122"/>
              </a:rPr>
              <a:t>④</a:t>
            </a:r>
            <a:r>
              <a:rPr sz="1000" kern="0" spc="-17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20" dirty="0">
                <a:solidFill>
                  <a:srgbClr val="595959">
                    <a:alpha val="100000"/>
                  </a:srgbClr>
                </a:solidFill>
                <a:latin typeface="微软雅黑" panose="020B0503020204020204" charset="-122"/>
                <a:ea typeface="微软雅黑" panose="020B0503020204020204" charset="-122"/>
                <a:cs typeface="微软雅黑" panose="020B0503020204020204" charset="-122"/>
              </a:rPr>
              <a:t>缺</a:t>
            </a:r>
            <a:r>
              <a:rPr sz="1000" kern="0" spc="-17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20" dirty="0">
                <a:solidFill>
                  <a:srgbClr val="595959">
                    <a:alpha val="100000"/>
                  </a:srgbClr>
                </a:solidFill>
                <a:latin typeface="微软雅黑" panose="020B0503020204020204" charset="-122"/>
                <a:ea typeface="微软雅黑" panose="020B0503020204020204" charset="-122"/>
                <a:cs typeface="微软雅黑" panose="020B0503020204020204" charset="-122"/>
              </a:rPr>
              <a:t>乏</a:t>
            </a:r>
            <a:r>
              <a:rPr sz="1000" kern="0" spc="-17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20" dirty="0">
                <a:solidFill>
                  <a:srgbClr val="595959">
                    <a:alpha val="100000"/>
                  </a:srgbClr>
                </a:solidFill>
                <a:latin typeface="微软雅黑" panose="020B0503020204020204" charset="-122"/>
                <a:ea typeface="微软雅黑" panose="020B0503020204020204" charset="-122"/>
                <a:cs typeface="微软雅黑" panose="020B0503020204020204" charset="-122"/>
              </a:rPr>
              <a:t>有</a:t>
            </a:r>
            <a:r>
              <a:rPr sz="1000" kern="0" spc="-17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20" dirty="0">
                <a:solidFill>
                  <a:srgbClr val="595959">
                    <a:alpha val="100000"/>
                  </a:srgbClr>
                </a:solidFill>
                <a:latin typeface="微软雅黑" panose="020B0503020204020204" charset="-122"/>
                <a:ea typeface="微软雅黑" panose="020B0503020204020204" charset="-122"/>
                <a:cs typeface="微软雅黑" panose="020B0503020204020204" charset="-122"/>
              </a:rPr>
              <a:t>效</a:t>
            </a:r>
            <a:r>
              <a:rPr sz="1000" kern="0" spc="-12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20" dirty="0">
                <a:solidFill>
                  <a:srgbClr val="595959">
                    <a:alpha val="100000"/>
                  </a:srgbClr>
                </a:solidFill>
                <a:latin typeface="微软雅黑" panose="020B0503020204020204" charset="-122"/>
                <a:ea typeface="微软雅黑" panose="020B0503020204020204" charset="-122"/>
                <a:cs typeface="微软雅黑" panose="020B0503020204020204" charset="-122"/>
              </a:rPr>
              <a:t>的</a:t>
            </a:r>
            <a:r>
              <a:rPr sz="1000" kern="0" spc="-16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20" dirty="0">
                <a:solidFill>
                  <a:srgbClr val="595959">
                    <a:alpha val="100000"/>
                  </a:srgbClr>
                </a:solidFill>
                <a:latin typeface="微软雅黑" panose="020B0503020204020204" charset="-122"/>
                <a:ea typeface="微软雅黑" panose="020B0503020204020204" charset="-122"/>
                <a:cs typeface="微软雅黑" panose="020B0503020204020204" charset="-122"/>
              </a:rPr>
              <a:t>监</a:t>
            </a:r>
            <a:r>
              <a:rPr sz="1000" kern="0" spc="-16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20" dirty="0">
                <a:solidFill>
                  <a:srgbClr val="595959">
                    <a:alpha val="100000"/>
                  </a:srgbClr>
                </a:solidFill>
                <a:latin typeface="微软雅黑" panose="020B0503020204020204" charset="-122"/>
                <a:ea typeface="微软雅黑" panose="020B0503020204020204" charset="-122"/>
                <a:cs typeface="微软雅黑" panose="020B0503020204020204" charset="-122"/>
              </a:rPr>
              <a:t>管</a:t>
            </a:r>
            <a:r>
              <a:rPr sz="1000" kern="0" spc="-15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20" dirty="0">
                <a:solidFill>
                  <a:srgbClr val="595959">
                    <a:alpha val="100000"/>
                  </a:srgbClr>
                </a:solidFill>
                <a:latin typeface="微软雅黑" panose="020B0503020204020204" charset="-122"/>
                <a:ea typeface="微软雅黑" panose="020B0503020204020204" charset="-122"/>
                <a:cs typeface="微软雅黑" panose="020B0503020204020204" charset="-122"/>
              </a:rPr>
              <a:t>工</a:t>
            </a:r>
            <a:r>
              <a:rPr sz="1000" kern="0" spc="-16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20" dirty="0">
                <a:solidFill>
                  <a:srgbClr val="595959">
                    <a:alpha val="100000"/>
                  </a:srgbClr>
                </a:solidFill>
                <a:latin typeface="微软雅黑" panose="020B0503020204020204" charset="-122"/>
                <a:ea typeface="微软雅黑" panose="020B0503020204020204" charset="-122"/>
                <a:cs typeface="微软雅黑" panose="020B0503020204020204" charset="-122"/>
              </a:rPr>
              <a:t>具</a:t>
            </a:r>
            <a:r>
              <a:rPr sz="1000" kern="0" spc="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endParaRPr sz="1000" kern="0" spc="0" dirty="0">
              <a:solidFill>
                <a:srgbClr val="595959">
                  <a:alpha val="100000"/>
                </a:srgbClr>
              </a:solidFill>
              <a:latin typeface="微软雅黑" panose="020B0503020204020204" charset="-122"/>
              <a:ea typeface="微软雅黑" panose="020B0503020204020204" charset="-122"/>
              <a:cs typeface="微软雅黑" panose="020B0503020204020204" charset="-122"/>
            </a:endParaRPr>
          </a:p>
          <a:p>
            <a:pPr algn="l" rtl="0" eaLnBrk="0">
              <a:lnSpc>
                <a:spcPct val="150000"/>
              </a:lnSpc>
            </a:pPr>
            <a:r>
              <a:rPr sz="1000" kern="0" spc="-20" dirty="0">
                <a:solidFill>
                  <a:srgbClr val="595959">
                    <a:alpha val="100000"/>
                  </a:srgbClr>
                </a:solidFill>
                <a:latin typeface="微软雅黑" panose="020B0503020204020204" charset="-122"/>
                <a:ea typeface="微软雅黑" panose="020B0503020204020204" charset="-122"/>
                <a:cs typeface="微软雅黑" panose="020B0503020204020204" charset="-122"/>
              </a:rPr>
              <a:t>⑤</a:t>
            </a:r>
            <a:r>
              <a:rPr sz="1000" kern="0" spc="-17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20" dirty="0">
                <a:solidFill>
                  <a:srgbClr val="595959">
                    <a:alpha val="100000"/>
                  </a:srgbClr>
                </a:solidFill>
                <a:latin typeface="微软雅黑" panose="020B0503020204020204" charset="-122"/>
                <a:ea typeface="微软雅黑" panose="020B0503020204020204" charset="-122"/>
                <a:cs typeface="微软雅黑" panose="020B0503020204020204" charset="-122"/>
              </a:rPr>
              <a:t>智</a:t>
            </a:r>
            <a:r>
              <a:rPr sz="1000" kern="0" spc="-16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20" dirty="0">
                <a:solidFill>
                  <a:srgbClr val="595959">
                    <a:alpha val="100000"/>
                  </a:srgbClr>
                </a:solidFill>
                <a:latin typeface="微软雅黑" panose="020B0503020204020204" charset="-122"/>
                <a:ea typeface="微软雅黑" panose="020B0503020204020204" charset="-122"/>
                <a:cs typeface="微软雅黑" panose="020B0503020204020204" charset="-122"/>
              </a:rPr>
              <a:t>能</a:t>
            </a:r>
            <a:r>
              <a:rPr sz="1000" kern="0" spc="-17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20" dirty="0">
                <a:solidFill>
                  <a:srgbClr val="595959">
                    <a:alpha val="100000"/>
                  </a:srgbClr>
                </a:solidFill>
                <a:latin typeface="微软雅黑" panose="020B0503020204020204" charset="-122"/>
                <a:ea typeface="微软雅黑" panose="020B0503020204020204" charset="-122"/>
                <a:cs typeface="微软雅黑" panose="020B0503020204020204" charset="-122"/>
              </a:rPr>
              <a:t>化</a:t>
            </a:r>
            <a:r>
              <a:rPr sz="1000" kern="0" spc="-12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20" dirty="0">
                <a:solidFill>
                  <a:srgbClr val="595959">
                    <a:alpha val="100000"/>
                  </a:srgbClr>
                </a:solidFill>
                <a:latin typeface="微软雅黑" panose="020B0503020204020204" charset="-122"/>
                <a:ea typeface="微软雅黑" panose="020B0503020204020204" charset="-122"/>
                <a:cs typeface="微软雅黑" panose="020B0503020204020204" charset="-122"/>
              </a:rPr>
              <a:t>比</a:t>
            </a:r>
            <a:r>
              <a:rPr sz="1000" kern="0" spc="-16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20" dirty="0">
                <a:solidFill>
                  <a:srgbClr val="595959">
                    <a:alpha val="100000"/>
                  </a:srgbClr>
                </a:solidFill>
                <a:latin typeface="微软雅黑" panose="020B0503020204020204" charset="-122"/>
                <a:ea typeface="微软雅黑" panose="020B0503020204020204" charset="-122"/>
                <a:cs typeface="微软雅黑" panose="020B0503020204020204" charset="-122"/>
              </a:rPr>
              <a:t>例</a:t>
            </a:r>
            <a:r>
              <a:rPr sz="1000" kern="0" spc="-17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20" dirty="0">
                <a:solidFill>
                  <a:srgbClr val="595959">
                    <a:alpha val="100000"/>
                  </a:srgbClr>
                </a:solidFill>
                <a:latin typeface="微软雅黑" panose="020B0503020204020204" charset="-122"/>
                <a:ea typeface="微软雅黑" panose="020B0503020204020204" charset="-122"/>
                <a:cs typeface="微软雅黑" panose="020B0503020204020204" charset="-122"/>
              </a:rPr>
              <a:t>较</a:t>
            </a:r>
            <a:r>
              <a:rPr sz="1000" kern="0" spc="-17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20" dirty="0">
                <a:solidFill>
                  <a:srgbClr val="595959">
                    <a:alpha val="100000"/>
                  </a:srgbClr>
                </a:solidFill>
                <a:latin typeface="微软雅黑" panose="020B0503020204020204" charset="-122"/>
                <a:ea typeface="微软雅黑" panose="020B0503020204020204" charset="-122"/>
                <a:cs typeface="微软雅黑" panose="020B0503020204020204" charset="-122"/>
              </a:rPr>
              <a:t>低</a:t>
            </a:r>
            <a:endParaRPr lang="en-US" altLang="en-US" sz="1000" kern="0" spc="-20" dirty="0">
              <a:solidFill>
                <a:srgbClr val="595959">
                  <a:alpha val="100000"/>
                </a:srgbClr>
              </a:solidFill>
              <a:latin typeface="微软雅黑" panose="020B0503020204020204" charset="-122"/>
              <a:ea typeface="微软雅黑" panose="020B0503020204020204" charset="-122"/>
              <a:cs typeface="微软雅黑" panose="020B0503020204020204" charset="-122"/>
            </a:endParaRPr>
          </a:p>
        </p:txBody>
      </p:sp>
      <p:sp>
        <p:nvSpPr>
          <p:cNvPr id="154" name="textbox 154"/>
          <p:cNvSpPr/>
          <p:nvPr>
            <p:custDataLst>
              <p:tags r:id="rId24"/>
            </p:custDataLst>
          </p:nvPr>
        </p:nvSpPr>
        <p:spPr>
          <a:xfrm>
            <a:off x="2184400" y="1896745"/>
            <a:ext cx="2828290" cy="663575"/>
          </a:xfrm>
          <a:prstGeom prst="rect">
            <a:avLst/>
          </a:prstGeom>
        </p:spPr>
        <p:txBody>
          <a:bodyPr vert="horz" wrap="square" lIns="0" tIns="0" rIns="0" bIns="0"/>
          <a:p>
            <a:pPr algn="l" rtl="0" eaLnBrk="0">
              <a:lnSpc>
                <a:spcPct val="86000"/>
              </a:lnSpc>
            </a:pPr>
            <a:endParaRPr lang="en-US" altLang="en-US" sz="100" dirty="0"/>
          </a:p>
          <a:p>
            <a:pPr marL="12700" algn="l" rtl="0" eaLnBrk="0">
              <a:lnSpc>
                <a:spcPct val="150000"/>
              </a:lnSpc>
            </a:pPr>
            <a:r>
              <a:rPr sz="1000" kern="0" spc="130" dirty="0">
                <a:solidFill>
                  <a:srgbClr val="595959">
                    <a:alpha val="100000"/>
                  </a:srgbClr>
                </a:solidFill>
                <a:latin typeface="微软雅黑" panose="020B0503020204020204" charset="-122"/>
                <a:ea typeface="微软雅黑" panose="020B0503020204020204" charset="-122"/>
                <a:cs typeface="微软雅黑" panose="020B0503020204020204" charset="-122"/>
              </a:rPr>
              <a:t>无有效的一体化数字解</a:t>
            </a:r>
            <a:r>
              <a:rPr sz="1000" kern="0" spc="100" dirty="0">
                <a:solidFill>
                  <a:srgbClr val="595959">
                    <a:alpha val="100000"/>
                  </a:srgbClr>
                </a:solidFill>
                <a:latin typeface="微软雅黑" panose="020B0503020204020204" charset="-122"/>
                <a:ea typeface="微软雅黑" panose="020B0503020204020204" charset="-122"/>
                <a:cs typeface="微软雅黑" panose="020B0503020204020204" charset="-122"/>
              </a:rPr>
              <a:t>决方案</a:t>
            </a:r>
            <a:r>
              <a:rPr sz="1000" kern="0" spc="-21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100" dirty="0">
                <a:solidFill>
                  <a:srgbClr val="595959">
                    <a:alpha val="100000"/>
                  </a:srgbClr>
                </a:solidFill>
                <a:latin typeface="微软雅黑" panose="020B0503020204020204" charset="-122"/>
                <a:ea typeface="微软雅黑" panose="020B0503020204020204" charset="-122"/>
                <a:cs typeface="微软雅黑" panose="020B0503020204020204" charset="-122"/>
              </a:rPr>
              <a:t>，</a:t>
            </a:r>
            <a:r>
              <a:rPr sz="1000" kern="0" spc="-18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100" dirty="0">
                <a:solidFill>
                  <a:srgbClr val="595959">
                    <a:alpha val="100000"/>
                  </a:srgbClr>
                </a:solidFill>
                <a:latin typeface="微软雅黑" panose="020B0503020204020204" charset="-122"/>
                <a:ea typeface="微软雅黑" panose="020B0503020204020204" charset="-122"/>
                <a:cs typeface="微软雅黑" panose="020B0503020204020204" charset="-122"/>
              </a:rPr>
              <a:t>设备运维全</a:t>
            </a:r>
            <a:r>
              <a:rPr sz="1000" kern="0" spc="90" dirty="0">
                <a:solidFill>
                  <a:srgbClr val="595959">
                    <a:alpha val="100000"/>
                  </a:srgbClr>
                </a:solidFill>
                <a:latin typeface="微软雅黑" panose="020B0503020204020204" charset="-122"/>
                <a:ea typeface="微软雅黑" panose="020B0503020204020204" charset="-122"/>
                <a:cs typeface="微软雅黑" panose="020B0503020204020204" charset="-122"/>
              </a:rPr>
              <a:t>靠</a:t>
            </a:r>
            <a:r>
              <a:rPr sz="1000" kern="0" spc="100" dirty="0">
                <a:solidFill>
                  <a:srgbClr val="595959">
                    <a:alpha val="100000"/>
                  </a:srgbClr>
                </a:solidFill>
                <a:latin typeface="微软雅黑" panose="020B0503020204020204" charset="-122"/>
                <a:ea typeface="微软雅黑" panose="020B0503020204020204" charset="-122"/>
                <a:cs typeface="微软雅黑" panose="020B0503020204020204" charset="-122"/>
              </a:rPr>
              <a:t>基础人力模式</a:t>
            </a:r>
            <a:r>
              <a:rPr sz="1000" kern="0" spc="-20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100" dirty="0">
                <a:solidFill>
                  <a:srgbClr val="595959">
                    <a:alpha val="100000"/>
                  </a:srgbClr>
                </a:solidFill>
                <a:latin typeface="微软雅黑" panose="020B0503020204020204" charset="-122"/>
                <a:ea typeface="微软雅黑" panose="020B0503020204020204" charset="-122"/>
                <a:cs typeface="微软雅黑" panose="020B0503020204020204" charset="-122"/>
              </a:rPr>
              <a:t>，</a:t>
            </a:r>
            <a:r>
              <a:rPr sz="1000" kern="0" spc="-20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100" dirty="0">
                <a:solidFill>
                  <a:srgbClr val="595959">
                    <a:alpha val="100000"/>
                  </a:srgbClr>
                </a:solidFill>
                <a:latin typeface="微软雅黑" panose="020B0503020204020204" charset="-122"/>
                <a:ea typeface="微软雅黑" panose="020B0503020204020204" charset="-122"/>
                <a:cs typeface="微软雅黑" panose="020B0503020204020204" charset="-122"/>
              </a:rPr>
              <a:t>存在较</a:t>
            </a:r>
            <a:r>
              <a:rPr sz="1000" kern="0" spc="110" dirty="0">
                <a:solidFill>
                  <a:srgbClr val="595959">
                    <a:alpha val="100000"/>
                  </a:srgbClr>
                </a:solidFill>
                <a:latin typeface="微软雅黑" panose="020B0503020204020204" charset="-122"/>
                <a:ea typeface="微软雅黑" panose="020B0503020204020204" charset="-122"/>
                <a:cs typeface="微软雅黑" panose="020B0503020204020204" charset="-122"/>
              </a:rPr>
              <a:t>大运行隐患</a:t>
            </a:r>
            <a:endParaRPr lang="en-US" altLang="en-US" sz="1000" kern="0" spc="110" dirty="0">
              <a:solidFill>
                <a:srgbClr val="595959">
                  <a:alpha val="100000"/>
                </a:srgbClr>
              </a:solidFill>
              <a:latin typeface="微软雅黑" panose="020B0503020204020204" charset="-122"/>
              <a:ea typeface="微软雅黑" panose="020B0503020204020204" charset="-122"/>
              <a:cs typeface="微软雅黑" panose="020B0503020204020204" charset="-122"/>
            </a:endParaRPr>
          </a:p>
        </p:txBody>
      </p:sp>
      <p:sp>
        <p:nvSpPr>
          <p:cNvPr id="156" name="textbox 156"/>
          <p:cNvSpPr/>
          <p:nvPr>
            <p:custDataLst>
              <p:tags r:id="rId25"/>
            </p:custDataLst>
          </p:nvPr>
        </p:nvSpPr>
        <p:spPr>
          <a:xfrm>
            <a:off x="2247900" y="1524000"/>
            <a:ext cx="2897505" cy="318135"/>
          </a:xfrm>
          <a:prstGeom prst="rect">
            <a:avLst/>
          </a:prstGeom>
        </p:spPr>
        <p:txBody>
          <a:bodyPr vert="horz" wrap="square" lIns="0" tIns="0" rIns="0" bIns="0"/>
          <a:p>
            <a:pPr algn="l" rtl="0" eaLnBrk="0">
              <a:lnSpc>
                <a:spcPct val="83000"/>
              </a:lnSpc>
            </a:pPr>
            <a:endParaRPr lang="en-US" altLang="en-US" sz="100" dirty="0"/>
          </a:p>
          <a:p>
            <a:pPr marL="12700" algn="l" rtl="0" eaLnBrk="0">
              <a:lnSpc>
                <a:spcPts val="2375"/>
              </a:lnSpc>
            </a:pPr>
            <a:r>
              <a:rPr sz="1400" b="1" kern="0" spc="70" dirty="0">
                <a:solidFill>
                  <a:srgbClr val="0070C0">
                    <a:alpha val="100000"/>
                  </a:srgbClr>
                </a:solidFill>
                <a:latin typeface="微软雅黑" panose="020B0503020204020204" charset="-122"/>
                <a:ea typeface="微软雅黑" panose="020B0503020204020204" charset="-122"/>
                <a:cs typeface="微软雅黑" panose="020B0503020204020204" charset="-122"/>
              </a:rPr>
              <a:t>厂</a:t>
            </a:r>
            <a:r>
              <a:rPr sz="1400" b="1" kern="0" spc="-190" dirty="0">
                <a:solidFill>
                  <a:srgbClr val="0070C0">
                    <a:alpha val="100000"/>
                  </a:srgbClr>
                </a:solidFill>
                <a:latin typeface="微软雅黑" panose="020B0503020204020204" charset="-122"/>
                <a:ea typeface="微软雅黑" panose="020B0503020204020204" charset="-122"/>
                <a:cs typeface="微软雅黑" panose="020B0503020204020204" charset="-122"/>
              </a:rPr>
              <a:t> </a:t>
            </a:r>
            <a:r>
              <a:rPr sz="1400" b="1" kern="0" spc="70" dirty="0">
                <a:solidFill>
                  <a:srgbClr val="0070C0">
                    <a:alpha val="100000"/>
                  </a:srgbClr>
                </a:solidFill>
                <a:latin typeface="微软雅黑" panose="020B0503020204020204" charset="-122"/>
                <a:ea typeface="微软雅黑" panose="020B0503020204020204" charset="-122"/>
                <a:cs typeface="微软雅黑" panose="020B0503020204020204" charset="-122"/>
              </a:rPr>
              <a:t>务</a:t>
            </a:r>
            <a:r>
              <a:rPr sz="1400" b="1" kern="0" spc="-190" dirty="0">
                <a:solidFill>
                  <a:srgbClr val="0070C0">
                    <a:alpha val="100000"/>
                  </a:srgbClr>
                </a:solidFill>
                <a:latin typeface="微软雅黑" panose="020B0503020204020204" charset="-122"/>
                <a:ea typeface="微软雅黑" panose="020B0503020204020204" charset="-122"/>
                <a:cs typeface="微软雅黑" panose="020B0503020204020204" charset="-122"/>
              </a:rPr>
              <a:t> </a:t>
            </a:r>
            <a:r>
              <a:rPr sz="1400" b="1" kern="0" spc="70" dirty="0">
                <a:solidFill>
                  <a:srgbClr val="0070C0">
                    <a:alpha val="100000"/>
                  </a:srgbClr>
                </a:solidFill>
                <a:latin typeface="微软雅黑" panose="020B0503020204020204" charset="-122"/>
                <a:ea typeface="微软雅黑" panose="020B0503020204020204" charset="-122"/>
                <a:cs typeface="微软雅黑" panose="020B0503020204020204" charset="-122"/>
              </a:rPr>
              <a:t>设</a:t>
            </a:r>
            <a:r>
              <a:rPr sz="1400" b="1" kern="0" spc="-190" dirty="0">
                <a:solidFill>
                  <a:srgbClr val="0070C0">
                    <a:alpha val="100000"/>
                  </a:srgbClr>
                </a:solidFill>
                <a:latin typeface="微软雅黑" panose="020B0503020204020204" charset="-122"/>
                <a:ea typeface="微软雅黑" panose="020B0503020204020204" charset="-122"/>
                <a:cs typeface="微软雅黑" panose="020B0503020204020204" charset="-122"/>
              </a:rPr>
              <a:t> </a:t>
            </a:r>
            <a:r>
              <a:rPr sz="1400" b="1" kern="0" spc="70" dirty="0">
                <a:solidFill>
                  <a:srgbClr val="0070C0">
                    <a:alpha val="100000"/>
                  </a:srgbClr>
                </a:solidFill>
                <a:latin typeface="微软雅黑" panose="020B0503020204020204" charset="-122"/>
                <a:ea typeface="微软雅黑" panose="020B0503020204020204" charset="-122"/>
                <a:cs typeface="微软雅黑" panose="020B0503020204020204" charset="-122"/>
              </a:rPr>
              <a:t>备</a:t>
            </a:r>
            <a:r>
              <a:rPr sz="1400" b="1" kern="0" spc="-190" dirty="0">
                <a:solidFill>
                  <a:srgbClr val="0070C0">
                    <a:alpha val="100000"/>
                  </a:srgbClr>
                </a:solidFill>
                <a:latin typeface="微软雅黑" panose="020B0503020204020204" charset="-122"/>
                <a:ea typeface="微软雅黑" panose="020B0503020204020204" charset="-122"/>
                <a:cs typeface="微软雅黑" panose="020B0503020204020204" charset="-122"/>
              </a:rPr>
              <a:t> </a:t>
            </a:r>
            <a:r>
              <a:rPr sz="1400" b="1" kern="0" spc="70" dirty="0">
                <a:solidFill>
                  <a:srgbClr val="0070C0">
                    <a:alpha val="100000"/>
                  </a:srgbClr>
                </a:solidFill>
                <a:latin typeface="微软雅黑" panose="020B0503020204020204" charset="-122"/>
                <a:ea typeface="微软雅黑" panose="020B0503020204020204" charset="-122"/>
                <a:cs typeface="微软雅黑" panose="020B0503020204020204" charset="-122"/>
              </a:rPr>
              <a:t>数</a:t>
            </a:r>
            <a:r>
              <a:rPr sz="1400" b="1" kern="0" spc="-170" dirty="0">
                <a:solidFill>
                  <a:srgbClr val="0070C0">
                    <a:alpha val="100000"/>
                  </a:srgbClr>
                </a:solidFill>
                <a:latin typeface="微软雅黑" panose="020B0503020204020204" charset="-122"/>
                <a:ea typeface="微软雅黑" panose="020B0503020204020204" charset="-122"/>
                <a:cs typeface="微软雅黑" panose="020B0503020204020204" charset="-122"/>
              </a:rPr>
              <a:t> </a:t>
            </a:r>
            <a:r>
              <a:rPr sz="1400" b="1" kern="0" spc="70" dirty="0">
                <a:solidFill>
                  <a:srgbClr val="0070C0">
                    <a:alpha val="100000"/>
                  </a:srgbClr>
                </a:solidFill>
                <a:latin typeface="微软雅黑" panose="020B0503020204020204" charset="-122"/>
                <a:ea typeface="微软雅黑" panose="020B0503020204020204" charset="-122"/>
                <a:cs typeface="微软雅黑" panose="020B0503020204020204" charset="-122"/>
              </a:rPr>
              <a:t>字</a:t>
            </a:r>
            <a:r>
              <a:rPr sz="1400" b="1" kern="0" spc="-190" dirty="0">
                <a:solidFill>
                  <a:srgbClr val="0070C0">
                    <a:alpha val="100000"/>
                  </a:srgbClr>
                </a:solidFill>
                <a:latin typeface="微软雅黑" panose="020B0503020204020204" charset="-122"/>
                <a:ea typeface="微软雅黑" panose="020B0503020204020204" charset="-122"/>
                <a:cs typeface="微软雅黑" panose="020B0503020204020204" charset="-122"/>
              </a:rPr>
              <a:t> </a:t>
            </a:r>
            <a:r>
              <a:rPr sz="1400" b="1" kern="0" spc="70" dirty="0">
                <a:solidFill>
                  <a:srgbClr val="0070C0">
                    <a:alpha val="100000"/>
                  </a:srgbClr>
                </a:solidFill>
                <a:latin typeface="微软雅黑" panose="020B0503020204020204" charset="-122"/>
                <a:ea typeface="微软雅黑" panose="020B0503020204020204" charset="-122"/>
                <a:cs typeface="微软雅黑" panose="020B0503020204020204" charset="-122"/>
              </a:rPr>
              <a:t>化</a:t>
            </a:r>
            <a:r>
              <a:rPr sz="1400" b="1" kern="0" spc="-250" dirty="0">
                <a:solidFill>
                  <a:srgbClr val="0070C0">
                    <a:alpha val="100000"/>
                  </a:srgbClr>
                </a:solidFill>
                <a:latin typeface="微软雅黑" panose="020B0503020204020204" charset="-122"/>
                <a:ea typeface="微软雅黑" panose="020B0503020204020204" charset="-122"/>
                <a:cs typeface="微软雅黑" panose="020B0503020204020204" charset="-122"/>
              </a:rPr>
              <a:t> </a:t>
            </a:r>
            <a:r>
              <a:rPr sz="1400" b="1" kern="0" spc="70" dirty="0">
                <a:solidFill>
                  <a:srgbClr val="0070C0">
                    <a:alpha val="100000"/>
                  </a:srgbClr>
                </a:solidFill>
                <a:latin typeface="微软雅黑" panose="020B0503020204020204" charset="-122"/>
                <a:ea typeface="微软雅黑" panose="020B0503020204020204" charset="-122"/>
                <a:cs typeface="微软雅黑" panose="020B0503020204020204" charset="-122"/>
              </a:rPr>
              <a:t>/</a:t>
            </a:r>
            <a:r>
              <a:rPr sz="1400" b="1" kern="0" spc="-210" dirty="0">
                <a:solidFill>
                  <a:srgbClr val="0070C0">
                    <a:alpha val="100000"/>
                  </a:srgbClr>
                </a:solidFill>
                <a:latin typeface="微软雅黑" panose="020B0503020204020204" charset="-122"/>
                <a:ea typeface="微软雅黑" panose="020B0503020204020204" charset="-122"/>
                <a:cs typeface="微软雅黑" panose="020B0503020204020204" charset="-122"/>
              </a:rPr>
              <a:t> </a:t>
            </a:r>
            <a:r>
              <a:rPr sz="1400" b="1" kern="0" spc="70" dirty="0">
                <a:solidFill>
                  <a:srgbClr val="0070C0">
                    <a:alpha val="100000"/>
                  </a:srgbClr>
                </a:solidFill>
                <a:latin typeface="微软雅黑" panose="020B0503020204020204" charset="-122"/>
                <a:ea typeface="微软雅黑" panose="020B0503020204020204" charset="-122"/>
                <a:cs typeface="微软雅黑" panose="020B0503020204020204" charset="-122"/>
              </a:rPr>
              <a:t>信</a:t>
            </a:r>
            <a:r>
              <a:rPr sz="1400" b="1" kern="0" spc="-190" dirty="0">
                <a:solidFill>
                  <a:srgbClr val="0070C0">
                    <a:alpha val="100000"/>
                  </a:srgbClr>
                </a:solidFill>
                <a:latin typeface="微软雅黑" panose="020B0503020204020204" charset="-122"/>
                <a:ea typeface="微软雅黑" panose="020B0503020204020204" charset="-122"/>
                <a:cs typeface="微软雅黑" panose="020B0503020204020204" charset="-122"/>
              </a:rPr>
              <a:t> </a:t>
            </a:r>
            <a:r>
              <a:rPr sz="1400" b="1" kern="0" spc="70" dirty="0">
                <a:solidFill>
                  <a:srgbClr val="0070C0">
                    <a:alpha val="100000"/>
                  </a:srgbClr>
                </a:solidFill>
                <a:latin typeface="微软雅黑" panose="020B0503020204020204" charset="-122"/>
                <a:ea typeface="微软雅黑" panose="020B0503020204020204" charset="-122"/>
                <a:cs typeface="微软雅黑" panose="020B0503020204020204" charset="-122"/>
              </a:rPr>
              <a:t>息</a:t>
            </a:r>
            <a:r>
              <a:rPr sz="1400" b="1" kern="0" spc="-190" dirty="0">
                <a:solidFill>
                  <a:srgbClr val="0070C0">
                    <a:alpha val="100000"/>
                  </a:srgbClr>
                </a:solidFill>
                <a:latin typeface="微软雅黑" panose="020B0503020204020204" charset="-122"/>
                <a:ea typeface="微软雅黑" panose="020B0503020204020204" charset="-122"/>
                <a:cs typeface="微软雅黑" panose="020B0503020204020204" charset="-122"/>
              </a:rPr>
              <a:t> </a:t>
            </a:r>
            <a:r>
              <a:rPr sz="1400" b="1" kern="0" spc="60" dirty="0">
                <a:solidFill>
                  <a:srgbClr val="0070C0">
                    <a:alpha val="100000"/>
                  </a:srgbClr>
                </a:solidFill>
                <a:latin typeface="微软雅黑" panose="020B0503020204020204" charset="-122"/>
                <a:ea typeface="微软雅黑" panose="020B0503020204020204" charset="-122"/>
                <a:cs typeface="微软雅黑" panose="020B0503020204020204" charset="-122"/>
              </a:rPr>
              <a:t>化</a:t>
            </a:r>
            <a:r>
              <a:rPr sz="1400" b="1" kern="0" spc="-90" dirty="0">
                <a:solidFill>
                  <a:srgbClr val="0070C0">
                    <a:alpha val="100000"/>
                  </a:srgbClr>
                </a:solidFill>
                <a:latin typeface="微软雅黑" panose="020B0503020204020204" charset="-122"/>
                <a:ea typeface="微软雅黑" panose="020B0503020204020204" charset="-122"/>
                <a:cs typeface="微软雅黑" panose="020B0503020204020204" charset="-122"/>
              </a:rPr>
              <a:t> </a:t>
            </a:r>
            <a:r>
              <a:rPr sz="1400" b="1" kern="0" spc="60" dirty="0">
                <a:solidFill>
                  <a:srgbClr val="0070C0">
                    <a:alpha val="100000"/>
                  </a:srgbClr>
                </a:solidFill>
                <a:latin typeface="微软雅黑" panose="020B0503020204020204" charset="-122"/>
                <a:ea typeface="微软雅黑" panose="020B0503020204020204" charset="-122"/>
                <a:cs typeface="微软雅黑" panose="020B0503020204020204" charset="-122"/>
              </a:rPr>
              <a:t>匮</a:t>
            </a:r>
            <a:r>
              <a:rPr sz="1400" b="1" kern="0" spc="-190" dirty="0">
                <a:solidFill>
                  <a:srgbClr val="0070C0">
                    <a:alpha val="100000"/>
                  </a:srgbClr>
                </a:solidFill>
                <a:latin typeface="微软雅黑" panose="020B0503020204020204" charset="-122"/>
                <a:ea typeface="微软雅黑" panose="020B0503020204020204" charset="-122"/>
                <a:cs typeface="微软雅黑" panose="020B0503020204020204" charset="-122"/>
              </a:rPr>
              <a:t> </a:t>
            </a:r>
            <a:r>
              <a:rPr sz="1400" b="1" kern="0" spc="60" dirty="0">
                <a:solidFill>
                  <a:srgbClr val="0070C0">
                    <a:alpha val="100000"/>
                  </a:srgbClr>
                </a:solidFill>
                <a:latin typeface="微软雅黑" panose="020B0503020204020204" charset="-122"/>
                <a:ea typeface="微软雅黑" panose="020B0503020204020204" charset="-122"/>
                <a:cs typeface="微软雅黑" panose="020B0503020204020204" charset="-122"/>
              </a:rPr>
              <a:t>乏</a:t>
            </a:r>
            <a:endParaRPr lang="en-US" altLang="en-US" sz="1400" b="1" kern="0" spc="60" dirty="0">
              <a:solidFill>
                <a:srgbClr val="0070C0">
                  <a:alpha val="100000"/>
                </a:srgbClr>
              </a:solidFill>
              <a:latin typeface="微软雅黑" panose="020B0503020204020204" charset="-122"/>
              <a:ea typeface="微软雅黑" panose="020B0503020204020204" charset="-122"/>
              <a:cs typeface="微软雅黑" panose="020B0503020204020204" charset="-122"/>
            </a:endParaRPr>
          </a:p>
        </p:txBody>
      </p:sp>
      <p:sp>
        <p:nvSpPr>
          <p:cNvPr id="160" name="textbox 160"/>
          <p:cNvSpPr/>
          <p:nvPr>
            <p:custDataLst>
              <p:tags r:id="rId26"/>
            </p:custDataLst>
          </p:nvPr>
        </p:nvSpPr>
        <p:spPr>
          <a:xfrm>
            <a:off x="334645" y="4039235"/>
            <a:ext cx="1849120" cy="265430"/>
          </a:xfrm>
          <a:prstGeom prst="rect">
            <a:avLst/>
          </a:prstGeom>
        </p:spPr>
        <p:txBody>
          <a:bodyPr vert="horz" wrap="square" lIns="0" tIns="0" rIns="0" bIns="0"/>
          <a:p>
            <a:pPr algn="l" rtl="0" eaLnBrk="0">
              <a:lnSpc>
                <a:spcPct val="76000"/>
              </a:lnSpc>
            </a:pPr>
            <a:endParaRPr lang="en-US" altLang="en-US" sz="100" dirty="0"/>
          </a:p>
          <a:p>
            <a:pPr marL="12700" algn="l" rtl="0" eaLnBrk="0">
              <a:lnSpc>
                <a:spcPct val="96000"/>
              </a:lnSpc>
            </a:pPr>
            <a:r>
              <a:rPr sz="1400" b="1" kern="0" spc="350" dirty="0">
                <a:solidFill>
                  <a:srgbClr val="0070C0">
                    <a:alpha val="100000"/>
                  </a:srgbClr>
                </a:solidFill>
                <a:latin typeface="微软雅黑" panose="020B0503020204020204" charset="-122"/>
                <a:ea typeface="微软雅黑" panose="020B0503020204020204" charset="-122"/>
                <a:cs typeface="微软雅黑" panose="020B0503020204020204" charset="-122"/>
              </a:rPr>
              <a:t>人力能效提升需求</a:t>
            </a:r>
            <a:endParaRPr lang="en-US" altLang="en-US" sz="1400" b="1" kern="0" spc="350" dirty="0">
              <a:solidFill>
                <a:srgbClr val="0070C0">
                  <a:alpha val="100000"/>
                </a:srgbClr>
              </a:solidFill>
              <a:latin typeface="微软雅黑" panose="020B0503020204020204" charset="-122"/>
              <a:ea typeface="微软雅黑" panose="020B0503020204020204" charset="-122"/>
              <a:cs typeface="微软雅黑" panose="020B0503020204020204" charset="-122"/>
            </a:endParaRPr>
          </a:p>
        </p:txBody>
      </p:sp>
      <p:pic>
        <p:nvPicPr>
          <p:cNvPr id="174" name="picture 174"/>
          <p:cNvPicPr>
            <a:picLocks noChangeAspect="1"/>
          </p:cNvPicPr>
          <p:nvPr>
            <p:custDataLst>
              <p:tags r:id="rId27"/>
            </p:custDataLst>
          </p:nvPr>
        </p:nvPicPr>
        <p:blipFill>
          <a:blip r:embed="rId28"/>
          <a:stretch>
            <a:fillRect/>
          </a:stretch>
        </p:blipFill>
        <p:spPr>
          <a:xfrm>
            <a:off x="5112385" y="1717040"/>
            <a:ext cx="123825" cy="123825"/>
          </a:xfrm>
          <a:prstGeom prst="rect">
            <a:avLst/>
          </a:prstGeom>
        </p:spPr>
      </p:pic>
      <p:pic>
        <p:nvPicPr>
          <p:cNvPr id="178" name="picture 178"/>
          <p:cNvPicPr>
            <a:picLocks noChangeAspect="1"/>
          </p:cNvPicPr>
          <p:nvPr>
            <p:custDataLst>
              <p:tags r:id="rId29"/>
            </p:custDataLst>
          </p:nvPr>
        </p:nvPicPr>
        <p:blipFill>
          <a:blip r:embed="rId30"/>
          <a:stretch>
            <a:fillRect/>
          </a:stretch>
        </p:blipFill>
        <p:spPr>
          <a:xfrm>
            <a:off x="2277745" y="4124960"/>
            <a:ext cx="123825" cy="123825"/>
          </a:xfrm>
          <a:prstGeom prst="rect">
            <a:avLst/>
          </a:prstGeom>
        </p:spPr>
      </p:pic>
      <p:sp>
        <p:nvSpPr>
          <p:cNvPr id="7" name="textbox 148"/>
          <p:cNvSpPr/>
          <p:nvPr>
            <p:custDataLst>
              <p:tags r:id="rId31"/>
            </p:custDataLst>
          </p:nvPr>
        </p:nvSpPr>
        <p:spPr>
          <a:xfrm>
            <a:off x="1366520" y="3104515"/>
            <a:ext cx="2014220" cy="767715"/>
          </a:xfrm>
          <a:prstGeom prst="rect">
            <a:avLst/>
          </a:prstGeom>
        </p:spPr>
        <p:txBody>
          <a:bodyPr vert="horz" wrap="square" lIns="0" tIns="0" rIns="0" bIns="0"/>
          <a:p>
            <a:pPr algn="l" rtl="0" eaLnBrk="0">
              <a:lnSpc>
                <a:spcPct val="76000"/>
              </a:lnSpc>
            </a:pPr>
            <a:endParaRPr lang="en-US" altLang="en-US" sz="100" dirty="0"/>
          </a:p>
          <a:p>
            <a:pPr algn="l" rtl="0" eaLnBrk="0">
              <a:lnSpc>
                <a:spcPct val="150000"/>
              </a:lnSpc>
            </a:pPr>
            <a:r>
              <a:rPr sz="1000" kern="0" spc="-30" dirty="0">
                <a:solidFill>
                  <a:srgbClr val="595959">
                    <a:alpha val="100000"/>
                  </a:srgbClr>
                </a:solidFill>
                <a:latin typeface="微软雅黑" panose="020B0503020204020204" charset="-122"/>
                <a:ea typeface="微软雅黑" panose="020B0503020204020204" charset="-122"/>
                <a:cs typeface="微软雅黑" panose="020B0503020204020204" charset="-122"/>
              </a:rPr>
              <a:t>①</a:t>
            </a:r>
            <a:r>
              <a:rPr sz="1000" kern="0" spc="-14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30" dirty="0">
                <a:solidFill>
                  <a:srgbClr val="595959">
                    <a:alpha val="100000"/>
                  </a:srgbClr>
                </a:solidFill>
                <a:latin typeface="微软雅黑" panose="020B0503020204020204" charset="-122"/>
                <a:ea typeface="微软雅黑" panose="020B0503020204020204" charset="-122"/>
                <a:cs typeface="微软雅黑" panose="020B0503020204020204" charset="-122"/>
              </a:rPr>
              <a:t>运</a:t>
            </a:r>
            <a:r>
              <a:rPr sz="1000" kern="0" spc="-19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30" dirty="0">
                <a:solidFill>
                  <a:srgbClr val="595959">
                    <a:alpha val="100000"/>
                  </a:srgbClr>
                </a:solidFill>
                <a:latin typeface="微软雅黑" panose="020B0503020204020204" charset="-122"/>
                <a:ea typeface="微软雅黑" panose="020B0503020204020204" charset="-122"/>
                <a:cs typeface="微软雅黑" panose="020B0503020204020204" charset="-122"/>
              </a:rPr>
              <a:t>维</a:t>
            </a:r>
            <a:r>
              <a:rPr sz="1000" kern="0" spc="-17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30" dirty="0">
                <a:solidFill>
                  <a:srgbClr val="595959">
                    <a:alpha val="100000"/>
                  </a:srgbClr>
                </a:solidFill>
                <a:latin typeface="微软雅黑" panose="020B0503020204020204" charset="-122"/>
                <a:ea typeface="微软雅黑" panose="020B0503020204020204" charset="-122"/>
                <a:cs typeface="微软雅黑" panose="020B0503020204020204" charset="-122"/>
              </a:rPr>
              <a:t>平</a:t>
            </a:r>
            <a:r>
              <a:rPr sz="1000" kern="0" spc="-16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30" dirty="0">
                <a:solidFill>
                  <a:srgbClr val="595959">
                    <a:alpha val="100000"/>
                  </a:srgbClr>
                </a:solidFill>
                <a:latin typeface="微软雅黑" panose="020B0503020204020204" charset="-122"/>
                <a:ea typeface="微软雅黑" panose="020B0503020204020204" charset="-122"/>
                <a:cs typeface="微软雅黑" panose="020B0503020204020204" charset="-122"/>
              </a:rPr>
              <a:t>台</a:t>
            </a:r>
            <a:r>
              <a:rPr sz="1000" kern="0" spc="-19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30" dirty="0">
                <a:solidFill>
                  <a:srgbClr val="595959">
                    <a:alpha val="100000"/>
                  </a:srgbClr>
                </a:solidFill>
                <a:latin typeface="微软雅黑" panose="020B0503020204020204" charset="-122"/>
                <a:ea typeface="微软雅黑" panose="020B0503020204020204" charset="-122"/>
                <a:cs typeface="微软雅黑" panose="020B0503020204020204" charset="-122"/>
              </a:rPr>
              <a:t>使</a:t>
            </a:r>
            <a:r>
              <a:rPr sz="1000" kern="0" spc="-17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30" dirty="0">
                <a:solidFill>
                  <a:srgbClr val="595959">
                    <a:alpha val="100000"/>
                  </a:srgbClr>
                </a:solidFill>
                <a:latin typeface="微软雅黑" panose="020B0503020204020204" charset="-122"/>
                <a:ea typeface="微软雅黑" panose="020B0503020204020204" charset="-122"/>
                <a:cs typeface="微软雅黑" panose="020B0503020204020204" charset="-122"/>
              </a:rPr>
              <a:t>用</a:t>
            </a:r>
            <a:r>
              <a:rPr sz="1000" kern="0" spc="-19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30" dirty="0">
                <a:solidFill>
                  <a:srgbClr val="595959">
                    <a:alpha val="100000"/>
                  </a:srgbClr>
                </a:solidFill>
                <a:latin typeface="微软雅黑" panose="020B0503020204020204" charset="-122"/>
                <a:ea typeface="微软雅黑" panose="020B0503020204020204" charset="-122"/>
                <a:cs typeface="微软雅黑" panose="020B0503020204020204" charset="-122"/>
              </a:rPr>
              <a:t>规</a:t>
            </a:r>
            <a:r>
              <a:rPr sz="1000" kern="0" spc="-19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30" dirty="0">
                <a:solidFill>
                  <a:srgbClr val="595959">
                    <a:alpha val="100000"/>
                  </a:srgbClr>
                </a:solidFill>
                <a:latin typeface="微软雅黑" panose="020B0503020204020204" charset="-122"/>
                <a:ea typeface="微软雅黑" panose="020B0503020204020204" charset="-122"/>
                <a:cs typeface="微软雅黑" panose="020B0503020204020204" charset="-122"/>
              </a:rPr>
              <a:t>则</a:t>
            </a:r>
            <a:r>
              <a:rPr sz="1000" kern="0" spc="-19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30" dirty="0">
                <a:solidFill>
                  <a:srgbClr val="595959">
                    <a:alpha val="100000"/>
                  </a:srgbClr>
                </a:solidFill>
                <a:latin typeface="微软雅黑" panose="020B0503020204020204" charset="-122"/>
                <a:ea typeface="微软雅黑" panose="020B0503020204020204" charset="-122"/>
                <a:cs typeface="微软雅黑" panose="020B0503020204020204" charset="-122"/>
              </a:rPr>
              <a:t>复</a:t>
            </a:r>
            <a:r>
              <a:rPr sz="1000" kern="0" spc="-20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30" dirty="0">
                <a:solidFill>
                  <a:srgbClr val="595959">
                    <a:alpha val="100000"/>
                  </a:srgbClr>
                </a:solidFill>
                <a:latin typeface="微软雅黑" panose="020B0503020204020204" charset="-122"/>
                <a:ea typeface="微软雅黑" panose="020B0503020204020204" charset="-122"/>
                <a:cs typeface="微软雅黑" panose="020B0503020204020204" charset="-122"/>
              </a:rPr>
              <a:t>杂</a:t>
            </a:r>
            <a:r>
              <a:rPr sz="1000" kern="0" spc="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endParaRPr sz="1000" kern="0" spc="0" dirty="0">
              <a:solidFill>
                <a:srgbClr val="595959">
                  <a:alpha val="100000"/>
                </a:srgbClr>
              </a:solidFill>
              <a:latin typeface="微软雅黑" panose="020B0503020204020204" charset="-122"/>
              <a:ea typeface="微软雅黑" panose="020B0503020204020204" charset="-122"/>
              <a:cs typeface="微软雅黑" panose="020B0503020204020204" charset="-122"/>
            </a:endParaRPr>
          </a:p>
          <a:p>
            <a:pPr algn="l" rtl="0" eaLnBrk="0">
              <a:lnSpc>
                <a:spcPct val="150000"/>
              </a:lnSpc>
            </a:pPr>
            <a:r>
              <a:rPr sz="1000" kern="0" spc="-30" dirty="0">
                <a:solidFill>
                  <a:srgbClr val="595959">
                    <a:alpha val="100000"/>
                  </a:srgbClr>
                </a:solidFill>
                <a:latin typeface="微软雅黑" panose="020B0503020204020204" charset="-122"/>
                <a:ea typeface="微软雅黑" panose="020B0503020204020204" charset="-122"/>
                <a:cs typeface="微软雅黑" panose="020B0503020204020204" charset="-122"/>
              </a:rPr>
              <a:t>②</a:t>
            </a:r>
            <a:r>
              <a:rPr sz="1000" kern="0" spc="-11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30" dirty="0">
                <a:solidFill>
                  <a:srgbClr val="595959">
                    <a:alpha val="100000"/>
                  </a:srgbClr>
                </a:solidFill>
                <a:latin typeface="微软雅黑" panose="020B0503020204020204" charset="-122"/>
                <a:ea typeface="微软雅黑" panose="020B0503020204020204" charset="-122"/>
                <a:cs typeface="微软雅黑" panose="020B0503020204020204" charset="-122"/>
              </a:rPr>
              <a:t>缺</a:t>
            </a:r>
            <a:r>
              <a:rPr sz="1000" kern="0" spc="-18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30" dirty="0">
                <a:solidFill>
                  <a:srgbClr val="595959">
                    <a:alpha val="100000"/>
                  </a:srgbClr>
                </a:solidFill>
                <a:latin typeface="微软雅黑" panose="020B0503020204020204" charset="-122"/>
                <a:ea typeface="微软雅黑" panose="020B0503020204020204" charset="-122"/>
                <a:cs typeface="微软雅黑" panose="020B0503020204020204" charset="-122"/>
              </a:rPr>
              <a:t>少</a:t>
            </a:r>
            <a:r>
              <a:rPr sz="1000" kern="0" spc="-20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30" dirty="0">
                <a:solidFill>
                  <a:srgbClr val="595959">
                    <a:alpha val="100000"/>
                  </a:srgbClr>
                </a:solidFill>
                <a:latin typeface="微软雅黑" panose="020B0503020204020204" charset="-122"/>
                <a:ea typeface="微软雅黑" panose="020B0503020204020204" charset="-122"/>
                <a:cs typeface="微软雅黑" panose="020B0503020204020204" charset="-122"/>
              </a:rPr>
              <a:t>有</a:t>
            </a:r>
            <a:r>
              <a:rPr sz="1000" kern="0" spc="-20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30" dirty="0">
                <a:solidFill>
                  <a:srgbClr val="595959">
                    <a:alpha val="100000"/>
                  </a:srgbClr>
                </a:solidFill>
                <a:latin typeface="微软雅黑" panose="020B0503020204020204" charset="-122"/>
                <a:ea typeface="微软雅黑" panose="020B0503020204020204" charset="-122"/>
                <a:cs typeface="微软雅黑" panose="020B0503020204020204" charset="-122"/>
              </a:rPr>
              <a:t>效</a:t>
            </a:r>
            <a:r>
              <a:rPr sz="1000" kern="0" spc="-13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30" dirty="0">
                <a:solidFill>
                  <a:srgbClr val="595959">
                    <a:alpha val="100000"/>
                  </a:srgbClr>
                </a:solidFill>
                <a:latin typeface="微软雅黑" panose="020B0503020204020204" charset="-122"/>
                <a:ea typeface="微软雅黑" panose="020B0503020204020204" charset="-122"/>
                <a:cs typeface="微软雅黑" panose="020B0503020204020204" charset="-122"/>
              </a:rPr>
              <a:t>的</a:t>
            </a:r>
            <a:r>
              <a:rPr sz="1000" kern="0" spc="-19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30" dirty="0">
                <a:solidFill>
                  <a:srgbClr val="595959">
                    <a:alpha val="100000"/>
                  </a:srgbClr>
                </a:solidFill>
                <a:latin typeface="微软雅黑" panose="020B0503020204020204" charset="-122"/>
                <a:ea typeface="微软雅黑" panose="020B0503020204020204" charset="-122"/>
                <a:cs typeface="微软雅黑" panose="020B0503020204020204" charset="-122"/>
              </a:rPr>
              <a:t>技</a:t>
            </a:r>
            <a:r>
              <a:rPr sz="1000" kern="0" spc="-20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30" dirty="0">
                <a:solidFill>
                  <a:srgbClr val="595959">
                    <a:alpha val="100000"/>
                  </a:srgbClr>
                </a:solidFill>
                <a:latin typeface="微软雅黑" panose="020B0503020204020204" charset="-122"/>
                <a:ea typeface="微软雅黑" panose="020B0503020204020204" charset="-122"/>
                <a:cs typeface="微软雅黑" panose="020B0503020204020204" charset="-122"/>
              </a:rPr>
              <a:t>术</a:t>
            </a:r>
            <a:r>
              <a:rPr sz="1000" kern="0" spc="-18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30" dirty="0">
                <a:solidFill>
                  <a:srgbClr val="595959">
                    <a:alpha val="100000"/>
                  </a:srgbClr>
                </a:solidFill>
                <a:latin typeface="微软雅黑" panose="020B0503020204020204" charset="-122"/>
                <a:ea typeface="微软雅黑" panose="020B0503020204020204" charset="-122"/>
                <a:cs typeface="微软雅黑" panose="020B0503020204020204" charset="-122"/>
              </a:rPr>
              <a:t>支</a:t>
            </a:r>
            <a:r>
              <a:rPr sz="1000" kern="0" spc="-19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30" dirty="0">
                <a:solidFill>
                  <a:srgbClr val="595959">
                    <a:alpha val="100000"/>
                  </a:srgbClr>
                </a:solidFill>
                <a:latin typeface="微软雅黑" panose="020B0503020204020204" charset="-122"/>
                <a:ea typeface="微软雅黑" panose="020B0503020204020204" charset="-122"/>
                <a:cs typeface="微软雅黑" panose="020B0503020204020204" charset="-122"/>
              </a:rPr>
              <a:t>持</a:t>
            </a:r>
            <a:r>
              <a:rPr sz="1000" kern="0" spc="-18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30" dirty="0">
                <a:solidFill>
                  <a:srgbClr val="595959">
                    <a:alpha val="100000"/>
                  </a:srgbClr>
                </a:solidFill>
                <a:latin typeface="微软雅黑" panose="020B0503020204020204" charset="-122"/>
                <a:ea typeface="微软雅黑" panose="020B0503020204020204" charset="-122"/>
                <a:cs typeface="微软雅黑" panose="020B0503020204020204" charset="-122"/>
              </a:rPr>
              <a:t>服</a:t>
            </a:r>
            <a:r>
              <a:rPr sz="1000" kern="0" spc="-20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30" dirty="0">
                <a:solidFill>
                  <a:srgbClr val="595959">
                    <a:alpha val="100000"/>
                  </a:srgbClr>
                </a:solidFill>
                <a:latin typeface="微软雅黑" panose="020B0503020204020204" charset="-122"/>
                <a:ea typeface="微软雅黑" panose="020B0503020204020204" charset="-122"/>
                <a:cs typeface="微软雅黑" panose="020B0503020204020204" charset="-122"/>
              </a:rPr>
              <a:t>务</a:t>
            </a:r>
            <a:r>
              <a:rPr sz="1000" kern="0" spc="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endParaRPr sz="1000" kern="0" spc="0" dirty="0">
              <a:solidFill>
                <a:srgbClr val="595959">
                  <a:alpha val="100000"/>
                </a:srgbClr>
              </a:solidFill>
              <a:latin typeface="微软雅黑" panose="020B0503020204020204" charset="-122"/>
              <a:ea typeface="微软雅黑" panose="020B0503020204020204" charset="-122"/>
              <a:cs typeface="微软雅黑" panose="020B0503020204020204" charset="-122"/>
            </a:endParaRPr>
          </a:p>
          <a:p>
            <a:pPr algn="l" rtl="0" eaLnBrk="0">
              <a:lnSpc>
                <a:spcPct val="150000"/>
              </a:lnSpc>
            </a:pPr>
            <a:r>
              <a:rPr sz="1000" kern="0" spc="-30" dirty="0">
                <a:solidFill>
                  <a:srgbClr val="595959">
                    <a:alpha val="100000"/>
                  </a:srgbClr>
                </a:solidFill>
                <a:latin typeface="微软雅黑" panose="020B0503020204020204" charset="-122"/>
                <a:ea typeface="微软雅黑" panose="020B0503020204020204" charset="-122"/>
                <a:cs typeface="微软雅黑" panose="020B0503020204020204" charset="-122"/>
              </a:rPr>
              <a:t>③</a:t>
            </a:r>
            <a:r>
              <a:rPr sz="1000" kern="0" spc="-12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30" dirty="0">
                <a:solidFill>
                  <a:srgbClr val="595959">
                    <a:alpha val="100000"/>
                  </a:srgbClr>
                </a:solidFill>
                <a:latin typeface="微软雅黑" panose="020B0503020204020204" charset="-122"/>
                <a:ea typeface="微软雅黑" panose="020B0503020204020204" charset="-122"/>
                <a:cs typeface="微软雅黑" panose="020B0503020204020204" charset="-122"/>
              </a:rPr>
              <a:t>缺</a:t>
            </a:r>
            <a:r>
              <a:rPr sz="1000" kern="0" spc="-19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30" dirty="0">
                <a:solidFill>
                  <a:srgbClr val="595959">
                    <a:alpha val="100000"/>
                  </a:srgbClr>
                </a:solidFill>
                <a:latin typeface="微软雅黑" panose="020B0503020204020204" charset="-122"/>
                <a:ea typeface="微软雅黑" panose="020B0503020204020204" charset="-122"/>
                <a:cs typeface="微软雅黑" panose="020B0503020204020204" charset="-122"/>
              </a:rPr>
              <a:t>乏</a:t>
            </a:r>
            <a:r>
              <a:rPr sz="1000" kern="0" spc="-19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30" dirty="0">
                <a:solidFill>
                  <a:srgbClr val="595959">
                    <a:alpha val="100000"/>
                  </a:srgbClr>
                </a:solidFill>
                <a:latin typeface="微软雅黑" panose="020B0503020204020204" charset="-122"/>
                <a:ea typeface="微软雅黑" panose="020B0503020204020204" charset="-122"/>
                <a:cs typeface="微软雅黑" panose="020B0503020204020204" charset="-122"/>
              </a:rPr>
              <a:t>现</a:t>
            </a:r>
            <a:r>
              <a:rPr sz="1000" kern="0" spc="-20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30" dirty="0">
                <a:solidFill>
                  <a:srgbClr val="595959">
                    <a:alpha val="100000"/>
                  </a:srgbClr>
                </a:solidFill>
                <a:latin typeface="微软雅黑" panose="020B0503020204020204" charset="-122"/>
                <a:ea typeface="微软雅黑" panose="020B0503020204020204" charset="-122"/>
                <a:cs typeface="微软雅黑" panose="020B0503020204020204" charset="-122"/>
              </a:rPr>
              <a:t>智</a:t>
            </a:r>
            <a:r>
              <a:rPr sz="1000" kern="0" spc="-18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30" dirty="0">
                <a:solidFill>
                  <a:srgbClr val="595959">
                    <a:alpha val="100000"/>
                  </a:srgbClr>
                </a:solidFill>
                <a:latin typeface="微软雅黑" panose="020B0503020204020204" charset="-122"/>
                <a:ea typeface="微软雅黑" panose="020B0503020204020204" charset="-122"/>
                <a:cs typeface="微软雅黑" panose="020B0503020204020204" charset="-122"/>
              </a:rPr>
              <a:t>能</a:t>
            </a:r>
            <a:r>
              <a:rPr sz="1000" kern="0" spc="-19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30" dirty="0">
                <a:solidFill>
                  <a:srgbClr val="595959">
                    <a:alpha val="100000"/>
                  </a:srgbClr>
                </a:solidFill>
                <a:latin typeface="微软雅黑" panose="020B0503020204020204" charset="-122"/>
                <a:ea typeface="微软雅黑" panose="020B0503020204020204" charset="-122"/>
                <a:cs typeface="微软雅黑" panose="020B0503020204020204" charset="-122"/>
              </a:rPr>
              <a:t>化</a:t>
            </a:r>
            <a:r>
              <a:rPr sz="1000" kern="0" spc="-14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30" dirty="0">
                <a:solidFill>
                  <a:srgbClr val="595959">
                    <a:alpha val="100000"/>
                  </a:srgbClr>
                </a:solidFill>
                <a:latin typeface="微软雅黑" panose="020B0503020204020204" charset="-122"/>
                <a:ea typeface="微软雅黑" panose="020B0503020204020204" charset="-122"/>
                <a:cs typeface="微软雅黑" panose="020B0503020204020204" charset="-122"/>
              </a:rPr>
              <a:t>的</a:t>
            </a:r>
            <a:r>
              <a:rPr sz="1000" kern="0" spc="-18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30" dirty="0">
                <a:solidFill>
                  <a:srgbClr val="595959">
                    <a:alpha val="100000"/>
                  </a:srgbClr>
                </a:solidFill>
                <a:latin typeface="微软雅黑" panose="020B0503020204020204" charset="-122"/>
                <a:ea typeface="微软雅黑" panose="020B0503020204020204" charset="-122"/>
                <a:cs typeface="微软雅黑" panose="020B0503020204020204" charset="-122"/>
              </a:rPr>
              <a:t>运</a:t>
            </a:r>
            <a:r>
              <a:rPr sz="1000" kern="0" spc="-19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30" dirty="0">
                <a:solidFill>
                  <a:srgbClr val="595959">
                    <a:alpha val="100000"/>
                  </a:srgbClr>
                </a:solidFill>
                <a:latin typeface="微软雅黑" panose="020B0503020204020204" charset="-122"/>
                <a:ea typeface="微软雅黑" panose="020B0503020204020204" charset="-122"/>
                <a:cs typeface="微软雅黑" panose="020B0503020204020204" charset="-122"/>
              </a:rPr>
              <a:t>维</a:t>
            </a:r>
            <a:r>
              <a:rPr sz="1000" kern="0" spc="-19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30" dirty="0">
                <a:solidFill>
                  <a:srgbClr val="595959">
                    <a:alpha val="100000"/>
                  </a:srgbClr>
                </a:solidFill>
                <a:latin typeface="微软雅黑" panose="020B0503020204020204" charset="-122"/>
                <a:ea typeface="微软雅黑" panose="020B0503020204020204" charset="-122"/>
                <a:cs typeface="微软雅黑" panose="020B0503020204020204" charset="-122"/>
              </a:rPr>
              <a:t>思</a:t>
            </a:r>
            <a:r>
              <a:rPr sz="1000" kern="0" spc="-19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30" dirty="0">
                <a:solidFill>
                  <a:srgbClr val="595959">
                    <a:alpha val="100000"/>
                  </a:srgbClr>
                </a:solidFill>
                <a:latin typeface="微软雅黑" panose="020B0503020204020204" charset="-122"/>
                <a:ea typeface="微软雅黑" panose="020B0503020204020204" charset="-122"/>
                <a:cs typeface="微软雅黑" panose="020B0503020204020204" charset="-122"/>
              </a:rPr>
              <a:t>维</a:t>
            </a:r>
            <a:endParaRPr lang="en-US" altLang="en-US" sz="1000" kern="0" spc="-30" dirty="0">
              <a:solidFill>
                <a:srgbClr val="595959">
                  <a:alpha val="100000"/>
                </a:srgbClr>
              </a:solidFill>
              <a:latin typeface="微软雅黑" panose="020B0503020204020204" charset="-122"/>
              <a:ea typeface="微软雅黑" panose="020B0503020204020204" charset="-122"/>
              <a:cs typeface="微软雅黑" panose="020B0503020204020204" charset="-122"/>
            </a:endParaRPr>
          </a:p>
        </p:txBody>
      </p:sp>
      <p:sp>
        <p:nvSpPr>
          <p:cNvPr id="9" name="textbox 144"/>
          <p:cNvSpPr/>
          <p:nvPr>
            <p:custDataLst>
              <p:tags r:id="rId32"/>
            </p:custDataLst>
          </p:nvPr>
        </p:nvSpPr>
        <p:spPr>
          <a:xfrm>
            <a:off x="6582410" y="1952625"/>
            <a:ext cx="3775710" cy="708025"/>
          </a:xfrm>
          <a:prstGeom prst="rect">
            <a:avLst/>
          </a:prstGeom>
        </p:spPr>
        <p:txBody>
          <a:bodyPr vert="horz" wrap="square" lIns="0" tIns="0" rIns="0" bIns="0"/>
          <a:p>
            <a:pPr algn="l" rtl="0" eaLnBrk="0">
              <a:lnSpc>
                <a:spcPct val="77000"/>
              </a:lnSpc>
            </a:pPr>
            <a:r>
              <a:rPr sz="1000" kern="0" spc="-20" dirty="0">
                <a:solidFill>
                  <a:srgbClr val="595959">
                    <a:alpha val="100000"/>
                  </a:srgbClr>
                </a:solidFill>
                <a:latin typeface="微软雅黑" panose="020B0503020204020204" charset="-122"/>
                <a:ea typeface="微软雅黑" panose="020B0503020204020204" charset="-122"/>
                <a:cs typeface="微软雅黑" panose="020B0503020204020204" charset="-122"/>
              </a:rPr>
              <a:t>①</a:t>
            </a:r>
            <a:r>
              <a:rPr sz="1000" kern="0" spc="-19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20" dirty="0">
                <a:solidFill>
                  <a:srgbClr val="595959">
                    <a:alpha val="100000"/>
                  </a:srgbClr>
                </a:solidFill>
                <a:latin typeface="微软雅黑" panose="020B0503020204020204" charset="-122"/>
                <a:ea typeface="微软雅黑" panose="020B0503020204020204" charset="-122"/>
                <a:cs typeface="微软雅黑" panose="020B0503020204020204" charset="-122"/>
              </a:rPr>
              <a:t>缺</a:t>
            </a:r>
            <a:r>
              <a:rPr sz="1000" kern="0" spc="-19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20" dirty="0">
                <a:solidFill>
                  <a:srgbClr val="595959">
                    <a:alpha val="100000"/>
                  </a:srgbClr>
                </a:solidFill>
                <a:latin typeface="微软雅黑" panose="020B0503020204020204" charset="-122"/>
                <a:ea typeface="微软雅黑" panose="020B0503020204020204" charset="-122"/>
                <a:cs typeface="微软雅黑" panose="020B0503020204020204" charset="-122"/>
              </a:rPr>
              <a:t>乏</a:t>
            </a:r>
            <a:r>
              <a:rPr sz="1000" kern="0" spc="-19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20" dirty="0">
                <a:solidFill>
                  <a:srgbClr val="595959">
                    <a:alpha val="100000"/>
                  </a:srgbClr>
                </a:solidFill>
                <a:latin typeface="微软雅黑" panose="020B0503020204020204" charset="-122"/>
                <a:ea typeface="微软雅黑" panose="020B0503020204020204" charset="-122"/>
                <a:cs typeface="微软雅黑" panose="020B0503020204020204" charset="-122"/>
              </a:rPr>
              <a:t>有</a:t>
            </a:r>
            <a:r>
              <a:rPr sz="1000" kern="0" spc="-20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20" dirty="0">
                <a:solidFill>
                  <a:srgbClr val="595959">
                    <a:alpha val="100000"/>
                  </a:srgbClr>
                </a:solidFill>
                <a:latin typeface="微软雅黑" panose="020B0503020204020204" charset="-122"/>
                <a:ea typeface="微软雅黑" panose="020B0503020204020204" charset="-122"/>
                <a:cs typeface="微软雅黑" panose="020B0503020204020204" charset="-122"/>
              </a:rPr>
              <a:t>效</a:t>
            </a:r>
            <a:r>
              <a:rPr sz="1000" kern="0" spc="-14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20" dirty="0">
                <a:solidFill>
                  <a:srgbClr val="595959">
                    <a:alpha val="100000"/>
                  </a:srgbClr>
                </a:solidFill>
                <a:latin typeface="微软雅黑" panose="020B0503020204020204" charset="-122"/>
                <a:ea typeface="微软雅黑" panose="020B0503020204020204" charset="-122"/>
                <a:cs typeface="微软雅黑" panose="020B0503020204020204" charset="-122"/>
              </a:rPr>
              <a:t>的</a:t>
            </a:r>
            <a:r>
              <a:rPr sz="1000" kern="0" spc="-20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20" dirty="0">
                <a:solidFill>
                  <a:srgbClr val="595959">
                    <a:alpha val="100000"/>
                  </a:srgbClr>
                </a:solidFill>
                <a:latin typeface="微软雅黑" panose="020B0503020204020204" charset="-122"/>
                <a:ea typeface="微软雅黑" panose="020B0503020204020204" charset="-122"/>
                <a:cs typeface="微软雅黑" panose="020B0503020204020204" charset="-122"/>
              </a:rPr>
              <a:t>数</a:t>
            </a:r>
            <a:r>
              <a:rPr sz="1000" kern="0" spc="-18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20" dirty="0">
                <a:solidFill>
                  <a:srgbClr val="595959">
                    <a:alpha val="100000"/>
                  </a:srgbClr>
                </a:solidFill>
                <a:latin typeface="微软雅黑" panose="020B0503020204020204" charset="-122"/>
                <a:ea typeface="微软雅黑" panose="020B0503020204020204" charset="-122"/>
                <a:cs typeface="微软雅黑" panose="020B0503020204020204" charset="-122"/>
              </a:rPr>
              <a:t>据</a:t>
            </a:r>
            <a:r>
              <a:rPr sz="1000" kern="0" spc="-19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20" dirty="0">
                <a:solidFill>
                  <a:srgbClr val="595959">
                    <a:alpha val="100000"/>
                  </a:srgbClr>
                </a:solidFill>
                <a:latin typeface="微软雅黑" panose="020B0503020204020204" charset="-122"/>
                <a:ea typeface="微软雅黑" panose="020B0503020204020204" charset="-122"/>
                <a:cs typeface="微软雅黑" panose="020B0503020204020204" charset="-122"/>
              </a:rPr>
              <a:t>采</a:t>
            </a:r>
            <a:r>
              <a:rPr sz="1000" kern="0" spc="-19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30" dirty="0">
                <a:solidFill>
                  <a:srgbClr val="595959">
                    <a:alpha val="100000"/>
                  </a:srgbClr>
                </a:solidFill>
                <a:latin typeface="微软雅黑" panose="020B0503020204020204" charset="-122"/>
                <a:ea typeface="微软雅黑" panose="020B0503020204020204" charset="-122"/>
                <a:cs typeface="微软雅黑" panose="020B0503020204020204" charset="-122"/>
              </a:rPr>
              <a:t>集</a:t>
            </a:r>
            <a:r>
              <a:rPr sz="1000" kern="0" spc="-18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30" dirty="0">
                <a:solidFill>
                  <a:srgbClr val="595959">
                    <a:alpha val="100000"/>
                  </a:srgbClr>
                </a:solidFill>
                <a:latin typeface="微软雅黑" panose="020B0503020204020204" charset="-122"/>
                <a:ea typeface="微软雅黑" panose="020B0503020204020204" charset="-122"/>
                <a:cs typeface="微软雅黑" panose="020B0503020204020204" charset="-122"/>
              </a:rPr>
              <a:t>工</a:t>
            </a:r>
            <a:r>
              <a:rPr sz="1000" kern="0" spc="-18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30" dirty="0">
                <a:solidFill>
                  <a:srgbClr val="595959">
                    <a:alpha val="100000"/>
                  </a:srgbClr>
                </a:solidFill>
                <a:latin typeface="微软雅黑" panose="020B0503020204020204" charset="-122"/>
                <a:ea typeface="微软雅黑" panose="020B0503020204020204" charset="-122"/>
                <a:cs typeface="微软雅黑" panose="020B0503020204020204" charset="-122"/>
              </a:rPr>
              <a:t>具</a:t>
            </a:r>
            <a:endParaRPr lang="en-US" altLang="en-US" sz="1000" dirty="0"/>
          </a:p>
          <a:p>
            <a:pPr marL="14605" algn="l" rtl="0" eaLnBrk="0">
              <a:lnSpc>
                <a:spcPct val="150000"/>
              </a:lnSpc>
              <a:spcBef>
                <a:spcPts val="545"/>
              </a:spcBef>
            </a:pPr>
            <a:r>
              <a:rPr sz="1000" kern="0" spc="-20" dirty="0">
                <a:solidFill>
                  <a:srgbClr val="595959">
                    <a:alpha val="100000"/>
                  </a:srgbClr>
                </a:solidFill>
                <a:latin typeface="微软雅黑" panose="020B0503020204020204" charset="-122"/>
                <a:ea typeface="微软雅黑" panose="020B0503020204020204" charset="-122"/>
                <a:cs typeface="微软雅黑" panose="020B0503020204020204" charset="-122"/>
              </a:rPr>
              <a:t>②</a:t>
            </a:r>
            <a:r>
              <a:rPr sz="1000" kern="0" spc="-21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20" dirty="0">
                <a:solidFill>
                  <a:srgbClr val="595959">
                    <a:alpha val="100000"/>
                  </a:srgbClr>
                </a:solidFill>
                <a:latin typeface="微软雅黑" panose="020B0503020204020204" charset="-122"/>
                <a:ea typeface="微软雅黑" panose="020B0503020204020204" charset="-122"/>
                <a:cs typeface="微软雅黑" panose="020B0503020204020204" charset="-122"/>
              </a:rPr>
              <a:t>不</a:t>
            </a:r>
            <a:r>
              <a:rPr sz="1000" kern="0" spc="-18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20" dirty="0">
                <a:solidFill>
                  <a:srgbClr val="595959">
                    <a:alpha val="100000"/>
                  </a:srgbClr>
                </a:solidFill>
                <a:latin typeface="微软雅黑" panose="020B0503020204020204" charset="-122"/>
                <a:ea typeface="微软雅黑" panose="020B0503020204020204" charset="-122"/>
                <a:cs typeface="微软雅黑" panose="020B0503020204020204" charset="-122"/>
              </a:rPr>
              <a:t>能</a:t>
            </a:r>
            <a:r>
              <a:rPr sz="1000" kern="0" spc="-19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20" dirty="0">
                <a:solidFill>
                  <a:srgbClr val="595959">
                    <a:alpha val="100000"/>
                  </a:srgbClr>
                </a:solidFill>
                <a:latin typeface="微软雅黑" panose="020B0503020204020204" charset="-122"/>
                <a:ea typeface="微软雅黑" panose="020B0503020204020204" charset="-122"/>
                <a:cs typeface="微软雅黑" panose="020B0503020204020204" charset="-122"/>
              </a:rPr>
              <a:t>对</a:t>
            </a:r>
            <a:r>
              <a:rPr sz="1000" kern="0" spc="-18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20" dirty="0">
                <a:solidFill>
                  <a:srgbClr val="595959">
                    <a:alpha val="100000"/>
                  </a:srgbClr>
                </a:solidFill>
                <a:latin typeface="微软雅黑" panose="020B0503020204020204" charset="-122"/>
                <a:ea typeface="微软雅黑" panose="020B0503020204020204" charset="-122"/>
                <a:cs typeface="微软雅黑" panose="020B0503020204020204" charset="-122"/>
              </a:rPr>
              <a:t>设</a:t>
            </a:r>
            <a:r>
              <a:rPr sz="1000" kern="0" spc="-20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20" dirty="0">
                <a:solidFill>
                  <a:srgbClr val="595959">
                    <a:alpha val="100000"/>
                  </a:srgbClr>
                </a:solidFill>
                <a:latin typeface="微软雅黑" panose="020B0503020204020204" charset="-122"/>
                <a:ea typeface="微软雅黑" panose="020B0503020204020204" charset="-122"/>
                <a:cs typeface="微软雅黑" panose="020B0503020204020204" charset="-122"/>
              </a:rPr>
              <a:t>备</a:t>
            </a:r>
            <a:r>
              <a:rPr sz="1000" kern="0" spc="-19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20" dirty="0">
                <a:solidFill>
                  <a:srgbClr val="595959">
                    <a:alpha val="100000"/>
                  </a:srgbClr>
                </a:solidFill>
                <a:latin typeface="微软雅黑" panose="020B0503020204020204" charset="-122"/>
                <a:ea typeface="微软雅黑" panose="020B0503020204020204" charset="-122"/>
                <a:cs typeface="微软雅黑" panose="020B0503020204020204" charset="-122"/>
              </a:rPr>
              <a:t>数</a:t>
            </a:r>
            <a:r>
              <a:rPr sz="1000" kern="0" spc="-19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20" dirty="0">
                <a:solidFill>
                  <a:srgbClr val="595959">
                    <a:alpha val="100000"/>
                  </a:srgbClr>
                </a:solidFill>
                <a:latin typeface="微软雅黑" panose="020B0503020204020204" charset="-122"/>
                <a:ea typeface="微软雅黑" panose="020B0503020204020204" charset="-122"/>
                <a:cs typeface="微软雅黑" panose="020B0503020204020204" charset="-122"/>
              </a:rPr>
              <a:t>据</a:t>
            </a:r>
            <a:r>
              <a:rPr sz="1000" kern="0" spc="-18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20" dirty="0">
                <a:solidFill>
                  <a:srgbClr val="595959">
                    <a:alpha val="100000"/>
                  </a:srgbClr>
                </a:solidFill>
                <a:latin typeface="微软雅黑" panose="020B0503020204020204" charset="-122"/>
                <a:ea typeface="微软雅黑" panose="020B0503020204020204" charset="-122"/>
                <a:cs typeface="微软雅黑" panose="020B0503020204020204" charset="-122"/>
              </a:rPr>
              <a:t>或</a:t>
            </a:r>
            <a:r>
              <a:rPr sz="1000" kern="0" spc="-18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20" dirty="0">
                <a:solidFill>
                  <a:srgbClr val="595959">
                    <a:alpha val="100000"/>
                  </a:srgbClr>
                </a:solidFill>
                <a:latin typeface="微软雅黑" panose="020B0503020204020204" charset="-122"/>
                <a:ea typeface="微软雅黑" panose="020B0503020204020204" charset="-122"/>
                <a:cs typeface="微软雅黑" panose="020B0503020204020204" charset="-122"/>
              </a:rPr>
              <a:t>设</a:t>
            </a:r>
            <a:r>
              <a:rPr sz="1000" kern="0" spc="-21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20" dirty="0">
                <a:solidFill>
                  <a:srgbClr val="595959">
                    <a:alpha val="100000"/>
                  </a:srgbClr>
                </a:solidFill>
                <a:latin typeface="微软雅黑" panose="020B0503020204020204" charset="-122"/>
                <a:ea typeface="微软雅黑" panose="020B0503020204020204" charset="-122"/>
                <a:cs typeface="微软雅黑" panose="020B0503020204020204" charset="-122"/>
              </a:rPr>
              <a:t>备</a:t>
            </a:r>
            <a:r>
              <a:rPr sz="1000" kern="0" spc="-19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20" dirty="0">
                <a:solidFill>
                  <a:srgbClr val="595959">
                    <a:alpha val="100000"/>
                  </a:srgbClr>
                </a:solidFill>
                <a:latin typeface="微软雅黑" panose="020B0503020204020204" charset="-122"/>
                <a:ea typeface="微软雅黑" panose="020B0503020204020204" charset="-122"/>
                <a:cs typeface="微软雅黑" panose="020B0503020204020204" charset="-122"/>
              </a:rPr>
              <a:t>状</a:t>
            </a:r>
            <a:r>
              <a:rPr sz="1000" kern="0" spc="-18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20" dirty="0">
                <a:solidFill>
                  <a:srgbClr val="595959">
                    <a:alpha val="100000"/>
                  </a:srgbClr>
                </a:solidFill>
                <a:latin typeface="微软雅黑" panose="020B0503020204020204" charset="-122"/>
                <a:ea typeface="微软雅黑" panose="020B0503020204020204" charset="-122"/>
                <a:cs typeface="微软雅黑" panose="020B0503020204020204" charset="-122"/>
              </a:rPr>
              <a:t>态</a:t>
            </a:r>
            <a:r>
              <a:rPr sz="1000" kern="0" spc="-19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20" dirty="0">
                <a:solidFill>
                  <a:srgbClr val="595959">
                    <a:alpha val="100000"/>
                  </a:srgbClr>
                </a:solidFill>
                <a:latin typeface="微软雅黑" panose="020B0503020204020204" charset="-122"/>
                <a:ea typeface="微软雅黑" panose="020B0503020204020204" charset="-122"/>
                <a:cs typeface="微软雅黑" panose="020B0503020204020204" charset="-122"/>
              </a:rPr>
              <a:t>进</a:t>
            </a:r>
            <a:r>
              <a:rPr sz="1000" kern="0" spc="-19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20" dirty="0">
                <a:solidFill>
                  <a:srgbClr val="595959">
                    <a:alpha val="100000"/>
                  </a:srgbClr>
                </a:solidFill>
                <a:latin typeface="微软雅黑" panose="020B0503020204020204" charset="-122"/>
                <a:ea typeface="微软雅黑" panose="020B0503020204020204" charset="-122"/>
                <a:cs typeface="微软雅黑" panose="020B0503020204020204" charset="-122"/>
              </a:rPr>
              <a:t>行</a:t>
            </a:r>
            <a:r>
              <a:rPr sz="1000" kern="0" spc="-19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30" dirty="0">
                <a:solidFill>
                  <a:srgbClr val="595959">
                    <a:alpha val="100000"/>
                  </a:srgbClr>
                </a:solidFill>
                <a:latin typeface="微软雅黑" panose="020B0503020204020204" charset="-122"/>
                <a:ea typeface="微软雅黑" panose="020B0503020204020204" charset="-122"/>
                <a:cs typeface="微软雅黑" panose="020B0503020204020204" charset="-122"/>
              </a:rPr>
              <a:t>A</a:t>
            </a:r>
            <a:r>
              <a:rPr sz="1000" kern="0" spc="-8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30" dirty="0">
                <a:solidFill>
                  <a:srgbClr val="595959">
                    <a:alpha val="100000"/>
                  </a:srgbClr>
                </a:solidFill>
                <a:latin typeface="微软雅黑" panose="020B0503020204020204" charset="-122"/>
                <a:ea typeface="微软雅黑" panose="020B0503020204020204" charset="-122"/>
                <a:cs typeface="微软雅黑" panose="020B0503020204020204" charset="-122"/>
              </a:rPr>
              <a:t>I</a:t>
            </a:r>
            <a:r>
              <a:rPr sz="1000" kern="0" spc="-19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30" dirty="0">
                <a:solidFill>
                  <a:srgbClr val="595959">
                    <a:alpha val="100000"/>
                  </a:srgbClr>
                </a:solidFill>
                <a:latin typeface="微软雅黑" panose="020B0503020204020204" charset="-122"/>
                <a:ea typeface="微软雅黑" panose="020B0503020204020204" charset="-122"/>
                <a:cs typeface="微软雅黑" panose="020B0503020204020204" charset="-122"/>
              </a:rPr>
              <a:t>智</a:t>
            </a:r>
            <a:r>
              <a:rPr sz="1000" kern="0" spc="-19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30" dirty="0">
                <a:solidFill>
                  <a:srgbClr val="595959">
                    <a:alpha val="100000"/>
                  </a:srgbClr>
                </a:solidFill>
                <a:latin typeface="微软雅黑" panose="020B0503020204020204" charset="-122"/>
                <a:ea typeface="微软雅黑" panose="020B0503020204020204" charset="-122"/>
                <a:cs typeface="微软雅黑" panose="020B0503020204020204" charset="-122"/>
              </a:rPr>
              <a:t>能</a:t>
            </a:r>
            <a:r>
              <a:rPr sz="1000" kern="0" spc="-19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30" dirty="0">
                <a:solidFill>
                  <a:srgbClr val="595959">
                    <a:alpha val="100000"/>
                  </a:srgbClr>
                </a:solidFill>
                <a:latin typeface="微软雅黑" panose="020B0503020204020204" charset="-122"/>
                <a:ea typeface="微软雅黑" panose="020B0503020204020204" charset="-122"/>
                <a:cs typeface="微软雅黑" panose="020B0503020204020204" charset="-122"/>
              </a:rPr>
              <a:t>分</a:t>
            </a:r>
            <a:r>
              <a:rPr sz="1000" kern="0" spc="-19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30" dirty="0">
                <a:solidFill>
                  <a:srgbClr val="595959">
                    <a:alpha val="100000"/>
                  </a:srgbClr>
                </a:solidFill>
                <a:latin typeface="微软雅黑" panose="020B0503020204020204" charset="-122"/>
                <a:ea typeface="微软雅黑" panose="020B0503020204020204" charset="-122"/>
                <a:cs typeface="微软雅黑" panose="020B0503020204020204" charset="-122"/>
              </a:rPr>
              <a:t>析</a:t>
            </a:r>
            <a:r>
              <a:rPr sz="1000" kern="0" spc="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endParaRPr sz="1000" kern="0" spc="0" dirty="0">
              <a:solidFill>
                <a:srgbClr val="595959">
                  <a:alpha val="100000"/>
                </a:srgbClr>
              </a:solidFill>
              <a:latin typeface="微软雅黑" panose="020B0503020204020204" charset="-122"/>
              <a:ea typeface="微软雅黑" panose="020B0503020204020204" charset="-122"/>
              <a:cs typeface="微软雅黑" panose="020B0503020204020204" charset="-122"/>
            </a:endParaRPr>
          </a:p>
          <a:p>
            <a:pPr marL="14605" algn="l" rtl="0" eaLnBrk="0">
              <a:lnSpc>
                <a:spcPct val="150000"/>
              </a:lnSpc>
              <a:spcBef>
                <a:spcPts val="545"/>
              </a:spcBef>
            </a:pPr>
            <a:r>
              <a:rPr sz="1000" kern="0" spc="-30" dirty="0">
                <a:solidFill>
                  <a:srgbClr val="595959">
                    <a:alpha val="100000"/>
                  </a:srgbClr>
                </a:solidFill>
                <a:latin typeface="微软雅黑" panose="020B0503020204020204" charset="-122"/>
                <a:ea typeface="微软雅黑" panose="020B0503020204020204" charset="-122"/>
                <a:cs typeface="微软雅黑" panose="020B0503020204020204" charset="-122"/>
              </a:rPr>
              <a:t>③</a:t>
            </a:r>
            <a:r>
              <a:rPr sz="1000" kern="0" spc="-19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30" dirty="0">
                <a:solidFill>
                  <a:srgbClr val="595959">
                    <a:alpha val="100000"/>
                  </a:srgbClr>
                </a:solidFill>
                <a:latin typeface="微软雅黑" panose="020B0503020204020204" charset="-122"/>
                <a:ea typeface="微软雅黑" panose="020B0503020204020204" charset="-122"/>
                <a:cs typeface="微软雅黑" panose="020B0503020204020204" charset="-122"/>
              </a:rPr>
              <a:t>未</a:t>
            </a:r>
            <a:r>
              <a:rPr sz="1000" kern="0" spc="-19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30" dirty="0">
                <a:solidFill>
                  <a:srgbClr val="595959">
                    <a:alpha val="100000"/>
                  </a:srgbClr>
                </a:solidFill>
                <a:latin typeface="微软雅黑" panose="020B0503020204020204" charset="-122"/>
                <a:ea typeface="微软雅黑" panose="020B0503020204020204" charset="-122"/>
                <a:cs typeface="微软雅黑" panose="020B0503020204020204" charset="-122"/>
              </a:rPr>
              <a:t>启</a:t>
            </a:r>
            <a:r>
              <a:rPr sz="1000" kern="0" spc="-19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30" dirty="0">
                <a:solidFill>
                  <a:srgbClr val="595959">
                    <a:alpha val="100000"/>
                  </a:srgbClr>
                </a:solidFill>
                <a:latin typeface="微软雅黑" panose="020B0503020204020204" charset="-122"/>
                <a:ea typeface="微软雅黑" panose="020B0503020204020204" charset="-122"/>
                <a:cs typeface="微软雅黑" panose="020B0503020204020204" charset="-122"/>
              </a:rPr>
              <a:t>动</a:t>
            </a:r>
            <a:r>
              <a:rPr sz="1000" kern="0" spc="-19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30" dirty="0">
                <a:solidFill>
                  <a:srgbClr val="595959">
                    <a:alpha val="100000"/>
                  </a:srgbClr>
                </a:solidFill>
                <a:latin typeface="微软雅黑" panose="020B0503020204020204" charset="-122"/>
                <a:ea typeface="微软雅黑" panose="020B0503020204020204" charset="-122"/>
                <a:cs typeface="微软雅黑" panose="020B0503020204020204" charset="-122"/>
              </a:rPr>
              <a:t>A</a:t>
            </a:r>
            <a:r>
              <a:rPr sz="1000" kern="0" spc="-8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30" dirty="0">
                <a:solidFill>
                  <a:srgbClr val="595959">
                    <a:alpha val="100000"/>
                  </a:srgbClr>
                </a:solidFill>
                <a:latin typeface="微软雅黑" panose="020B0503020204020204" charset="-122"/>
                <a:ea typeface="微软雅黑" panose="020B0503020204020204" charset="-122"/>
                <a:cs typeface="微软雅黑" panose="020B0503020204020204" charset="-122"/>
              </a:rPr>
              <a:t>I</a:t>
            </a:r>
            <a:r>
              <a:rPr sz="1000" kern="0" spc="-18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30" dirty="0">
                <a:solidFill>
                  <a:srgbClr val="595959">
                    <a:alpha val="100000"/>
                  </a:srgbClr>
                </a:solidFill>
                <a:latin typeface="微软雅黑" panose="020B0503020204020204" charset="-122"/>
                <a:ea typeface="微软雅黑" panose="020B0503020204020204" charset="-122"/>
                <a:cs typeface="微软雅黑" panose="020B0503020204020204" charset="-122"/>
              </a:rPr>
              <a:t>预</a:t>
            </a:r>
            <a:r>
              <a:rPr sz="1000" kern="0" spc="-20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30" dirty="0">
                <a:solidFill>
                  <a:srgbClr val="595959">
                    <a:alpha val="100000"/>
                  </a:srgbClr>
                </a:solidFill>
                <a:latin typeface="微软雅黑" panose="020B0503020204020204" charset="-122"/>
                <a:ea typeface="微软雅黑" panose="020B0503020204020204" charset="-122"/>
                <a:cs typeface="微软雅黑" panose="020B0503020204020204" charset="-122"/>
              </a:rPr>
              <a:t>测</a:t>
            </a:r>
            <a:r>
              <a:rPr sz="1000" kern="0" spc="-18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30" dirty="0">
                <a:solidFill>
                  <a:srgbClr val="595959">
                    <a:alpha val="100000"/>
                  </a:srgbClr>
                </a:solidFill>
                <a:latin typeface="微软雅黑" panose="020B0503020204020204" charset="-122"/>
                <a:ea typeface="微软雅黑" panose="020B0503020204020204" charset="-122"/>
                <a:cs typeface="微软雅黑" panose="020B0503020204020204" charset="-122"/>
              </a:rPr>
              <a:t>与</a:t>
            </a:r>
            <a:r>
              <a:rPr sz="1000" kern="0" spc="-19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30" dirty="0">
                <a:solidFill>
                  <a:srgbClr val="595959">
                    <a:alpha val="100000"/>
                  </a:srgbClr>
                </a:solidFill>
                <a:latin typeface="微软雅黑" panose="020B0503020204020204" charset="-122"/>
                <a:ea typeface="微软雅黑" panose="020B0503020204020204" charset="-122"/>
                <a:cs typeface="微软雅黑" panose="020B0503020204020204" charset="-122"/>
              </a:rPr>
              <a:t>诊</a:t>
            </a:r>
            <a:r>
              <a:rPr sz="1000" kern="0" spc="-14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30" dirty="0">
                <a:solidFill>
                  <a:srgbClr val="595959">
                    <a:alpha val="100000"/>
                  </a:srgbClr>
                </a:solidFill>
                <a:latin typeface="微软雅黑" panose="020B0503020204020204" charset="-122"/>
                <a:ea typeface="微软雅黑" panose="020B0503020204020204" charset="-122"/>
                <a:cs typeface="微软雅黑" panose="020B0503020204020204" charset="-122"/>
              </a:rPr>
              <a:t>断</a:t>
            </a:r>
            <a:r>
              <a:rPr sz="1000" kern="0" spc="-19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30" dirty="0">
                <a:solidFill>
                  <a:srgbClr val="595959">
                    <a:alpha val="100000"/>
                  </a:srgbClr>
                </a:solidFill>
                <a:latin typeface="微软雅黑" panose="020B0503020204020204" charset="-122"/>
                <a:ea typeface="微软雅黑" panose="020B0503020204020204" charset="-122"/>
                <a:cs typeface="微软雅黑" panose="020B0503020204020204" charset="-122"/>
              </a:rPr>
              <a:t>模</a:t>
            </a:r>
            <a:r>
              <a:rPr sz="1000" kern="0" spc="-18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30" dirty="0">
                <a:solidFill>
                  <a:srgbClr val="595959">
                    <a:alpha val="100000"/>
                  </a:srgbClr>
                </a:solidFill>
                <a:latin typeface="微软雅黑" panose="020B0503020204020204" charset="-122"/>
                <a:ea typeface="微软雅黑" panose="020B0503020204020204" charset="-122"/>
                <a:cs typeface="微软雅黑" panose="020B0503020204020204" charset="-122"/>
              </a:rPr>
              <a:t>型</a:t>
            </a:r>
            <a:r>
              <a:rPr sz="1000" kern="0" spc="-19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30" dirty="0">
                <a:solidFill>
                  <a:srgbClr val="595959">
                    <a:alpha val="100000"/>
                  </a:srgbClr>
                </a:solidFill>
                <a:latin typeface="微软雅黑" panose="020B0503020204020204" charset="-122"/>
                <a:ea typeface="微软雅黑" panose="020B0503020204020204" charset="-122"/>
                <a:cs typeface="微软雅黑" panose="020B0503020204020204" charset="-122"/>
              </a:rPr>
              <a:t>计</a:t>
            </a:r>
            <a:r>
              <a:rPr sz="1000" kern="0" spc="-19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sz="1000" kern="0" spc="-30" dirty="0">
                <a:solidFill>
                  <a:srgbClr val="595959">
                    <a:alpha val="100000"/>
                  </a:srgbClr>
                </a:solidFill>
                <a:latin typeface="微软雅黑" panose="020B0503020204020204" charset="-122"/>
                <a:ea typeface="微软雅黑" panose="020B0503020204020204" charset="-122"/>
                <a:cs typeface="微软雅黑" panose="020B0503020204020204" charset="-122"/>
              </a:rPr>
              <a:t>划</a:t>
            </a:r>
            <a:endParaRPr lang="en-US" altLang="en-US" sz="1000" b="1" kern="0" spc="-30" dirty="0">
              <a:solidFill>
                <a:srgbClr val="595959">
                  <a:alpha val="100000"/>
                </a:srgbClr>
              </a:solidFill>
              <a:latin typeface="微软雅黑" panose="020B0503020204020204" charset="-122"/>
              <a:ea typeface="微软雅黑" panose="020B0503020204020204" charset="-122"/>
              <a:cs typeface="微软雅黑" panose="020B0503020204020204" charset="-122"/>
            </a:endParaRPr>
          </a:p>
        </p:txBody>
      </p:sp>
      <p:sp>
        <p:nvSpPr>
          <p:cNvPr id="11" name="textbox 144"/>
          <p:cNvSpPr/>
          <p:nvPr>
            <p:custDataLst>
              <p:tags r:id="rId33"/>
            </p:custDataLst>
          </p:nvPr>
        </p:nvSpPr>
        <p:spPr>
          <a:xfrm>
            <a:off x="8115935" y="2694305"/>
            <a:ext cx="2682875" cy="432435"/>
          </a:xfrm>
          <a:prstGeom prst="rect">
            <a:avLst/>
          </a:prstGeom>
        </p:spPr>
        <p:txBody>
          <a:bodyPr vert="horz" wrap="square" lIns="0" tIns="0" rIns="0" bIns="0" anchor="ctr" anchorCtr="0"/>
          <a:p>
            <a:pPr algn="l" rtl="0" eaLnBrk="0">
              <a:lnSpc>
                <a:spcPct val="77000"/>
              </a:lnSpc>
            </a:pPr>
            <a:endParaRPr lang="en-US" altLang="en-US" sz="100" dirty="0"/>
          </a:p>
          <a:p>
            <a:pPr algn="l" rtl="0" eaLnBrk="0">
              <a:lnSpc>
                <a:spcPct val="104000"/>
              </a:lnSpc>
            </a:pPr>
            <a:r>
              <a:rPr sz="1400" b="1" kern="0" spc="350" dirty="0">
                <a:solidFill>
                  <a:srgbClr val="0070C0">
                    <a:alpha val="100000"/>
                  </a:srgbClr>
                </a:solidFill>
                <a:latin typeface="微软雅黑" panose="020B0503020204020204" charset="-122"/>
                <a:ea typeface="微软雅黑" panose="020B0503020204020204" charset="-122"/>
                <a:cs typeface="微软雅黑" panose="020B0503020204020204" charset="-122"/>
              </a:rPr>
              <a:t>问题处置未能高效反馈</a:t>
            </a:r>
            <a:endParaRPr lang="en-US" altLang="en-US" sz="1400" b="1" kern="0" spc="350" dirty="0">
              <a:solidFill>
                <a:srgbClr val="0070C0">
                  <a:alpha val="100000"/>
                </a:srgbClr>
              </a:solidFill>
              <a:latin typeface="微软雅黑" panose="020B0503020204020204" charset="-122"/>
              <a:ea typeface="微软雅黑" panose="020B0503020204020204" charset="-122"/>
              <a:cs typeface="微软雅黑" panose="020B0503020204020204" charset="-122"/>
            </a:endParaRPr>
          </a:p>
        </p:txBody>
      </p:sp>
      <p:sp>
        <p:nvSpPr>
          <p:cNvPr id="14" name="文本框 13"/>
          <p:cNvSpPr txBox="1"/>
          <p:nvPr/>
        </p:nvSpPr>
        <p:spPr>
          <a:xfrm>
            <a:off x="8079740" y="3025140"/>
            <a:ext cx="3458845" cy="1014730"/>
          </a:xfrm>
          <a:prstGeom prst="rect">
            <a:avLst/>
          </a:prstGeom>
          <a:noFill/>
        </p:spPr>
        <p:txBody>
          <a:bodyPr wrap="square" rtlCol="0">
            <a:spAutoFit/>
          </a:bodyPr>
          <a:p>
            <a:pPr>
              <a:lnSpc>
                <a:spcPct val="150000"/>
              </a:lnSpc>
            </a:pPr>
            <a:r>
              <a:rPr sz="1000" kern="0" spc="-10" dirty="0">
                <a:solidFill>
                  <a:srgbClr val="595959">
                    <a:alpha val="100000"/>
                  </a:srgbClr>
                </a:solidFill>
                <a:latin typeface="微软雅黑" panose="020B0503020204020204" charset="-122"/>
                <a:ea typeface="微软雅黑" panose="020B0503020204020204" charset="-122"/>
                <a:cs typeface="微软雅黑" panose="020B0503020204020204" charset="-122"/>
                <a:sym typeface="+mn-ea"/>
              </a:rPr>
              <a:t>设</a:t>
            </a:r>
            <a:r>
              <a:rPr sz="1000" kern="0" spc="-150" dirty="0">
                <a:solidFill>
                  <a:srgbClr val="595959">
                    <a:alpha val="100000"/>
                  </a:srgbClr>
                </a:solidFill>
                <a:latin typeface="微软雅黑" panose="020B0503020204020204" charset="-122"/>
                <a:ea typeface="微软雅黑" panose="020B0503020204020204" charset="-122"/>
                <a:cs typeface="微软雅黑" panose="020B0503020204020204" charset="-122"/>
                <a:sym typeface="+mn-ea"/>
              </a:rPr>
              <a:t> </a:t>
            </a:r>
            <a:r>
              <a:rPr sz="1000" kern="0" spc="-10" dirty="0">
                <a:solidFill>
                  <a:srgbClr val="595959">
                    <a:alpha val="100000"/>
                  </a:srgbClr>
                </a:solidFill>
                <a:latin typeface="微软雅黑" panose="020B0503020204020204" charset="-122"/>
                <a:ea typeface="微软雅黑" panose="020B0503020204020204" charset="-122"/>
                <a:cs typeface="微软雅黑" panose="020B0503020204020204" charset="-122"/>
                <a:sym typeface="+mn-ea"/>
              </a:rPr>
              <a:t>备</a:t>
            </a:r>
            <a:r>
              <a:rPr sz="1000" kern="0" spc="-130" dirty="0">
                <a:solidFill>
                  <a:srgbClr val="595959">
                    <a:alpha val="100000"/>
                  </a:srgbClr>
                </a:solidFill>
                <a:latin typeface="微软雅黑" panose="020B0503020204020204" charset="-122"/>
                <a:ea typeface="微软雅黑" panose="020B0503020204020204" charset="-122"/>
                <a:cs typeface="微软雅黑" panose="020B0503020204020204" charset="-122"/>
                <a:sym typeface="+mn-ea"/>
              </a:rPr>
              <a:t> </a:t>
            </a:r>
            <a:r>
              <a:rPr sz="1000" kern="0" spc="-10" dirty="0">
                <a:solidFill>
                  <a:srgbClr val="595959">
                    <a:alpha val="100000"/>
                  </a:srgbClr>
                </a:solidFill>
                <a:latin typeface="微软雅黑" panose="020B0503020204020204" charset="-122"/>
                <a:ea typeface="微软雅黑" panose="020B0503020204020204" charset="-122"/>
                <a:cs typeface="微软雅黑" panose="020B0503020204020204" charset="-122"/>
                <a:sym typeface="+mn-ea"/>
              </a:rPr>
              <a:t>故</a:t>
            </a:r>
            <a:r>
              <a:rPr sz="1000" kern="0" spc="-80" dirty="0">
                <a:solidFill>
                  <a:srgbClr val="595959">
                    <a:alpha val="100000"/>
                  </a:srgbClr>
                </a:solidFill>
                <a:latin typeface="微软雅黑" panose="020B0503020204020204" charset="-122"/>
                <a:ea typeface="微软雅黑" panose="020B0503020204020204" charset="-122"/>
                <a:cs typeface="微软雅黑" panose="020B0503020204020204" charset="-122"/>
                <a:sym typeface="+mn-ea"/>
              </a:rPr>
              <a:t> </a:t>
            </a:r>
            <a:r>
              <a:rPr sz="1000" kern="0" spc="-10" dirty="0">
                <a:solidFill>
                  <a:srgbClr val="595959">
                    <a:alpha val="100000"/>
                  </a:srgbClr>
                </a:solidFill>
                <a:latin typeface="微软雅黑" panose="020B0503020204020204" charset="-122"/>
                <a:ea typeface="微软雅黑" panose="020B0503020204020204" charset="-122"/>
                <a:cs typeface="微软雅黑" panose="020B0503020204020204" charset="-122"/>
                <a:sym typeface="+mn-ea"/>
              </a:rPr>
              <a:t>障</a:t>
            </a:r>
            <a:r>
              <a:rPr sz="1000" kern="0" spc="-80" dirty="0">
                <a:solidFill>
                  <a:srgbClr val="595959">
                    <a:alpha val="100000"/>
                  </a:srgbClr>
                </a:solidFill>
                <a:latin typeface="微软雅黑" panose="020B0503020204020204" charset="-122"/>
                <a:ea typeface="微软雅黑" panose="020B0503020204020204" charset="-122"/>
                <a:cs typeface="微软雅黑" panose="020B0503020204020204" charset="-122"/>
                <a:sym typeface="+mn-ea"/>
              </a:rPr>
              <a:t> </a:t>
            </a:r>
            <a:r>
              <a:rPr sz="1000" kern="0" spc="-10" dirty="0">
                <a:solidFill>
                  <a:srgbClr val="595959">
                    <a:alpha val="100000"/>
                  </a:srgbClr>
                </a:solidFill>
                <a:latin typeface="微软雅黑" panose="020B0503020204020204" charset="-122"/>
                <a:ea typeface="微软雅黑" panose="020B0503020204020204" charset="-122"/>
                <a:cs typeface="微软雅黑" panose="020B0503020204020204" charset="-122"/>
                <a:sym typeface="+mn-ea"/>
              </a:rPr>
              <a:t>9</a:t>
            </a:r>
            <a:r>
              <a:rPr sz="1000" kern="0" spc="-90" dirty="0">
                <a:solidFill>
                  <a:srgbClr val="595959">
                    <a:alpha val="100000"/>
                  </a:srgbClr>
                </a:solidFill>
                <a:latin typeface="微软雅黑" panose="020B0503020204020204" charset="-122"/>
                <a:ea typeface="微软雅黑" panose="020B0503020204020204" charset="-122"/>
                <a:cs typeface="微软雅黑" panose="020B0503020204020204" charset="-122"/>
                <a:sym typeface="+mn-ea"/>
              </a:rPr>
              <a:t> </a:t>
            </a:r>
            <a:r>
              <a:rPr sz="1000" kern="0" spc="-10" dirty="0">
                <a:solidFill>
                  <a:srgbClr val="595959">
                    <a:alpha val="100000"/>
                  </a:srgbClr>
                </a:solidFill>
                <a:latin typeface="微软雅黑" panose="020B0503020204020204" charset="-122"/>
                <a:ea typeface="微软雅黑" panose="020B0503020204020204" charset="-122"/>
                <a:cs typeface="微软雅黑" panose="020B0503020204020204" charset="-122"/>
                <a:sym typeface="+mn-ea"/>
              </a:rPr>
              <a:t>0%</a:t>
            </a:r>
            <a:r>
              <a:rPr sz="1000" kern="0" spc="-70" dirty="0">
                <a:solidFill>
                  <a:srgbClr val="595959">
                    <a:alpha val="100000"/>
                  </a:srgbClr>
                </a:solidFill>
                <a:latin typeface="微软雅黑" panose="020B0503020204020204" charset="-122"/>
                <a:ea typeface="微软雅黑" panose="020B0503020204020204" charset="-122"/>
                <a:cs typeface="微软雅黑" panose="020B0503020204020204" charset="-122"/>
                <a:sym typeface="+mn-ea"/>
              </a:rPr>
              <a:t> </a:t>
            </a:r>
            <a:r>
              <a:rPr sz="1000" kern="0" spc="-10" dirty="0">
                <a:solidFill>
                  <a:srgbClr val="595959">
                    <a:alpha val="100000"/>
                  </a:srgbClr>
                </a:solidFill>
                <a:latin typeface="微软雅黑" panose="020B0503020204020204" charset="-122"/>
                <a:ea typeface="微软雅黑" panose="020B0503020204020204" charset="-122"/>
                <a:cs typeface="微软雅黑" panose="020B0503020204020204" charset="-122"/>
                <a:sym typeface="+mn-ea"/>
              </a:rPr>
              <a:t>问</a:t>
            </a:r>
            <a:r>
              <a:rPr sz="1000" kern="0" spc="-120" dirty="0">
                <a:solidFill>
                  <a:srgbClr val="595959">
                    <a:alpha val="100000"/>
                  </a:srgbClr>
                </a:solidFill>
                <a:latin typeface="微软雅黑" panose="020B0503020204020204" charset="-122"/>
                <a:ea typeface="微软雅黑" panose="020B0503020204020204" charset="-122"/>
                <a:cs typeface="微软雅黑" panose="020B0503020204020204" charset="-122"/>
                <a:sym typeface="+mn-ea"/>
              </a:rPr>
              <a:t> </a:t>
            </a:r>
            <a:r>
              <a:rPr sz="1000" kern="0" spc="-10" dirty="0">
                <a:solidFill>
                  <a:srgbClr val="595959">
                    <a:alpha val="100000"/>
                  </a:srgbClr>
                </a:solidFill>
                <a:latin typeface="微软雅黑" panose="020B0503020204020204" charset="-122"/>
                <a:ea typeface="微软雅黑" panose="020B0503020204020204" charset="-122"/>
                <a:cs typeface="微软雅黑" panose="020B0503020204020204" charset="-122"/>
                <a:sym typeface="+mn-ea"/>
              </a:rPr>
              <a:t>题</a:t>
            </a:r>
            <a:r>
              <a:rPr sz="1000" kern="0" spc="-140" dirty="0">
                <a:solidFill>
                  <a:srgbClr val="595959">
                    <a:alpha val="100000"/>
                  </a:srgbClr>
                </a:solidFill>
                <a:latin typeface="微软雅黑" panose="020B0503020204020204" charset="-122"/>
                <a:ea typeface="微软雅黑" panose="020B0503020204020204" charset="-122"/>
                <a:cs typeface="微软雅黑" panose="020B0503020204020204" charset="-122"/>
                <a:sym typeface="+mn-ea"/>
              </a:rPr>
              <a:t> </a:t>
            </a:r>
            <a:r>
              <a:rPr sz="1000" kern="0" spc="-10" dirty="0">
                <a:solidFill>
                  <a:srgbClr val="595959">
                    <a:alpha val="100000"/>
                  </a:srgbClr>
                </a:solidFill>
                <a:latin typeface="微软雅黑" panose="020B0503020204020204" charset="-122"/>
                <a:ea typeface="微软雅黑" panose="020B0503020204020204" charset="-122"/>
                <a:cs typeface="微软雅黑" panose="020B0503020204020204" charset="-122"/>
                <a:sym typeface="+mn-ea"/>
              </a:rPr>
              <a:t>，</a:t>
            </a:r>
            <a:r>
              <a:rPr sz="1000" kern="0" spc="-120" dirty="0">
                <a:solidFill>
                  <a:srgbClr val="595959">
                    <a:alpha val="100000"/>
                  </a:srgbClr>
                </a:solidFill>
                <a:latin typeface="微软雅黑" panose="020B0503020204020204" charset="-122"/>
                <a:ea typeface="微软雅黑" panose="020B0503020204020204" charset="-122"/>
                <a:cs typeface="微软雅黑" panose="020B0503020204020204" charset="-122"/>
                <a:sym typeface="+mn-ea"/>
              </a:rPr>
              <a:t> </a:t>
            </a:r>
            <a:r>
              <a:rPr sz="1000" kern="0" spc="-10" dirty="0">
                <a:solidFill>
                  <a:srgbClr val="595959">
                    <a:alpha val="100000"/>
                  </a:srgbClr>
                </a:solidFill>
                <a:latin typeface="微软雅黑" panose="020B0503020204020204" charset="-122"/>
                <a:ea typeface="微软雅黑" panose="020B0503020204020204" charset="-122"/>
                <a:cs typeface="微软雅黑" panose="020B0503020204020204" charset="-122"/>
                <a:sym typeface="+mn-ea"/>
              </a:rPr>
              <a:t>依</a:t>
            </a:r>
            <a:r>
              <a:rPr sz="1000" kern="0" spc="-120" dirty="0">
                <a:solidFill>
                  <a:srgbClr val="595959">
                    <a:alpha val="100000"/>
                  </a:srgbClr>
                </a:solidFill>
                <a:latin typeface="微软雅黑" panose="020B0503020204020204" charset="-122"/>
                <a:ea typeface="微软雅黑" panose="020B0503020204020204" charset="-122"/>
                <a:cs typeface="微软雅黑" panose="020B0503020204020204" charset="-122"/>
                <a:sym typeface="+mn-ea"/>
              </a:rPr>
              <a:t> </a:t>
            </a:r>
            <a:r>
              <a:rPr sz="1000" kern="0" spc="-10" dirty="0">
                <a:solidFill>
                  <a:srgbClr val="595959">
                    <a:alpha val="100000"/>
                  </a:srgbClr>
                </a:solidFill>
                <a:latin typeface="微软雅黑" panose="020B0503020204020204" charset="-122"/>
                <a:ea typeface="微软雅黑" panose="020B0503020204020204" charset="-122"/>
                <a:cs typeface="微软雅黑" panose="020B0503020204020204" charset="-122"/>
                <a:sym typeface="+mn-ea"/>
              </a:rPr>
              <a:t>靠</a:t>
            </a:r>
            <a:r>
              <a:rPr sz="1000" kern="0" spc="-80" dirty="0">
                <a:solidFill>
                  <a:srgbClr val="595959">
                    <a:alpha val="100000"/>
                  </a:srgbClr>
                </a:solidFill>
                <a:latin typeface="微软雅黑" panose="020B0503020204020204" charset="-122"/>
                <a:ea typeface="微软雅黑" panose="020B0503020204020204" charset="-122"/>
                <a:cs typeface="微软雅黑" panose="020B0503020204020204" charset="-122"/>
                <a:sym typeface="+mn-ea"/>
              </a:rPr>
              <a:t> </a:t>
            </a:r>
            <a:r>
              <a:rPr sz="1000" kern="0" spc="-20" dirty="0">
                <a:solidFill>
                  <a:srgbClr val="595959">
                    <a:alpha val="100000"/>
                  </a:srgbClr>
                </a:solidFill>
                <a:latin typeface="微软雅黑" panose="020B0503020204020204" charset="-122"/>
                <a:ea typeface="微软雅黑" panose="020B0503020204020204" charset="-122"/>
                <a:cs typeface="微软雅黑" panose="020B0503020204020204" charset="-122"/>
                <a:sym typeface="+mn-ea"/>
              </a:rPr>
              <a:t>的</a:t>
            </a:r>
            <a:r>
              <a:rPr sz="1000" kern="0" spc="-130" dirty="0">
                <a:solidFill>
                  <a:srgbClr val="595959">
                    <a:alpha val="100000"/>
                  </a:srgbClr>
                </a:solidFill>
                <a:latin typeface="微软雅黑" panose="020B0503020204020204" charset="-122"/>
                <a:ea typeface="微软雅黑" panose="020B0503020204020204" charset="-122"/>
                <a:cs typeface="微软雅黑" panose="020B0503020204020204" charset="-122"/>
                <a:sym typeface="+mn-ea"/>
              </a:rPr>
              <a:t> </a:t>
            </a:r>
            <a:r>
              <a:rPr sz="1000" kern="0" spc="-20" dirty="0">
                <a:solidFill>
                  <a:srgbClr val="595959">
                    <a:alpha val="100000"/>
                  </a:srgbClr>
                </a:solidFill>
                <a:latin typeface="微软雅黑" panose="020B0503020204020204" charset="-122"/>
                <a:ea typeface="微软雅黑" panose="020B0503020204020204" charset="-122"/>
                <a:cs typeface="微软雅黑" panose="020B0503020204020204" charset="-122"/>
                <a:sym typeface="+mn-ea"/>
              </a:rPr>
              <a:t>是</a:t>
            </a:r>
            <a:r>
              <a:rPr sz="1000" kern="0" spc="-120" dirty="0">
                <a:solidFill>
                  <a:srgbClr val="595959">
                    <a:alpha val="100000"/>
                  </a:srgbClr>
                </a:solidFill>
                <a:latin typeface="微软雅黑" panose="020B0503020204020204" charset="-122"/>
                <a:ea typeface="微软雅黑" panose="020B0503020204020204" charset="-122"/>
                <a:cs typeface="微软雅黑" panose="020B0503020204020204" charset="-122"/>
                <a:sym typeface="+mn-ea"/>
              </a:rPr>
              <a:t> </a:t>
            </a:r>
            <a:r>
              <a:rPr sz="1000" kern="0" spc="-20" dirty="0">
                <a:solidFill>
                  <a:srgbClr val="595959">
                    <a:alpha val="100000"/>
                  </a:srgbClr>
                </a:solidFill>
                <a:latin typeface="微软雅黑" panose="020B0503020204020204" charset="-122"/>
                <a:ea typeface="微软雅黑" panose="020B0503020204020204" charset="-122"/>
                <a:cs typeface="微软雅黑" panose="020B0503020204020204" charset="-122"/>
                <a:sym typeface="+mn-ea"/>
              </a:rPr>
              <a:t>维</a:t>
            </a:r>
            <a:r>
              <a:rPr sz="1000" kern="0" spc="-130" dirty="0">
                <a:solidFill>
                  <a:srgbClr val="595959">
                    <a:alpha val="100000"/>
                  </a:srgbClr>
                </a:solidFill>
                <a:latin typeface="微软雅黑" panose="020B0503020204020204" charset="-122"/>
                <a:ea typeface="微软雅黑" panose="020B0503020204020204" charset="-122"/>
                <a:cs typeface="微软雅黑" panose="020B0503020204020204" charset="-122"/>
                <a:sym typeface="+mn-ea"/>
              </a:rPr>
              <a:t> </a:t>
            </a:r>
            <a:r>
              <a:rPr sz="1000" kern="0" spc="-20" dirty="0">
                <a:solidFill>
                  <a:srgbClr val="595959">
                    <a:alpha val="100000"/>
                  </a:srgbClr>
                </a:solidFill>
                <a:latin typeface="微软雅黑" panose="020B0503020204020204" charset="-122"/>
                <a:ea typeface="微软雅黑" panose="020B0503020204020204" charset="-122"/>
                <a:cs typeface="微软雅黑" panose="020B0503020204020204" charset="-122"/>
                <a:sym typeface="+mn-ea"/>
              </a:rPr>
              <a:t>修</a:t>
            </a:r>
            <a:r>
              <a:rPr sz="1000" kern="0" spc="-120" dirty="0">
                <a:solidFill>
                  <a:srgbClr val="595959">
                    <a:alpha val="100000"/>
                  </a:srgbClr>
                </a:solidFill>
                <a:latin typeface="微软雅黑" panose="020B0503020204020204" charset="-122"/>
                <a:ea typeface="微软雅黑" panose="020B0503020204020204" charset="-122"/>
                <a:cs typeface="微软雅黑" panose="020B0503020204020204" charset="-122"/>
                <a:sym typeface="+mn-ea"/>
              </a:rPr>
              <a:t> </a:t>
            </a:r>
            <a:r>
              <a:rPr sz="1000" kern="0" spc="-20" dirty="0">
                <a:solidFill>
                  <a:srgbClr val="595959">
                    <a:alpha val="100000"/>
                  </a:srgbClr>
                </a:solidFill>
                <a:latin typeface="微软雅黑" panose="020B0503020204020204" charset="-122"/>
                <a:ea typeface="微软雅黑" panose="020B0503020204020204" charset="-122"/>
                <a:cs typeface="微软雅黑" panose="020B0503020204020204" charset="-122"/>
                <a:sym typeface="+mn-ea"/>
              </a:rPr>
              <a:t>人</a:t>
            </a:r>
            <a:r>
              <a:rPr sz="1000" kern="0" spc="-120" dirty="0">
                <a:solidFill>
                  <a:srgbClr val="595959">
                    <a:alpha val="100000"/>
                  </a:srgbClr>
                </a:solidFill>
                <a:latin typeface="微软雅黑" panose="020B0503020204020204" charset="-122"/>
                <a:ea typeface="微软雅黑" panose="020B0503020204020204" charset="-122"/>
                <a:cs typeface="微软雅黑" panose="020B0503020204020204" charset="-122"/>
                <a:sym typeface="+mn-ea"/>
              </a:rPr>
              <a:t> </a:t>
            </a:r>
            <a:r>
              <a:rPr sz="1000" kern="0" spc="-20" dirty="0">
                <a:solidFill>
                  <a:srgbClr val="595959">
                    <a:alpha val="100000"/>
                  </a:srgbClr>
                </a:solidFill>
                <a:latin typeface="微软雅黑" panose="020B0503020204020204" charset="-122"/>
                <a:ea typeface="微软雅黑" panose="020B0503020204020204" charset="-122"/>
                <a:cs typeface="微软雅黑" panose="020B0503020204020204" charset="-122"/>
                <a:sym typeface="+mn-ea"/>
              </a:rPr>
              <a:t>员</a:t>
            </a:r>
            <a:r>
              <a:rPr sz="1000" kern="0" spc="-80" dirty="0">
                <a:solidFill>
                  <a:srgbClr val="595959">
                    <a:alpha val="100000"/>
                  </a:srgbClr>
                </a:solidFill>
                <a:latin typeface="微软雅黑" panose="020B0503020204020204" charset="-122"/>
                <a:ea typeface="微软雅黑" panose="020B0503020204020204" charset="-122"/>
                <a:cs typeface="微软雅黑" panose="020B0503020204020204" charset="-122"/>
                <a:sym typeface="+mn-ea"/>
              </a:rPr>
              <a:t> </a:t>
            </a:r>
            <a:r>
              <a:rPr sz="1000" kern="0" spc="-20" dirty="0">
                <a:solidFill>
                  <a:srgbClr val="595959">
                    <a:alpha val="100000"/>
                  </a:srgbClr>
                </a:solidFill>
                <a:latin typeface="微软雅黑" panose="020B0503020204020204" charset="-122"/>
                <a:ea typeface="微软雅黑" panose="020B0503020204020204" charset="-122"/>
                <a:cs typeface="微软雅黑" panose="020B0503020204020204" charset="-122"/>
                <a:sym typeface="+mn-ea"/>
              </a:rPr>
              <a:t>的</a:t>
            </a:r>
            <a:r>
              <a:rPr sz="1000" kern="0" spc="-110" dirty="0">
                <a:solidFill>
                  <a:srgbClr val="595959">
                    <a:alpha val="100000"/>
                  </a:srgbClr>
                </a:solidFill>
                <a:latin typeface="微软雅黑" panose="020B0503020204020204" charset="-122"/>
                <a:ea typeface="微软雅黑" panose="020B0503020204020204" charset="-122"/>
                <a:cs typeface="微软雅黑" panose="020B0503020204020204" charset="-122"/>
                <a:sym typeface="+mn-ea"/>
              </a:rPr>
              <a:t> </a:t>
            </a:r>
            <a:r>
              <a:rPr sz="1000" kern="0" spc="-20" dirty="0">
                <a:solidFill>
                  <a:srgbClr val="595959">
                    <a:alpha val="100000"/>
                  </a:srgbClr>
                </a:solidFill>
                <a:latin typeface="微软雅黑" panose="020B0503020204020204" charset="-122"/>
                <a:ea typeface="微软雅黑" panose="020B0503020204020204" charset="-122"/>
                <a:cs typeface="微软雅黑" panose="020B0503020204020204" charset="-122"/>
                <a:sym typeface="+mn-ea"/>
              </a:rPr>
              <a:t>经</a:t>
            </a:r>
            <a:r>
              <a:rPr sz="1000" kern="0" spc="-140" dirty="0">
                <a:solidFill>
                  <a:srgbClr val="595959">
                    <a:alpha val="100000"/>
                  </a:srgbClr>
                </a:solidFill>
                <a:latin typeface="微软雅黑" panose="020B0503020204020204" charset="-122"/>
                <a:ea typeface="微软雅黑" panose="020B0503020204020204" charset="-122"/>
                <a:cs typeface="微软雅黑" panose="020B0503020204020204" charset="-122"/>
                <a:sym typeface="+mn-ea"/>
              </a:rPr>
              <a:t> </a:t>
            </a:r>
            <a:r>
              <a:rPr sz="1000" kern="0" spc="-20" dirty="0">
                <a:solidFill>
                  <a:srgbClr val="595959">
                    <a:alpha val="100000"/>
                  </a:srgbClr>
                </a:solidFill>
                <a:latin typeface="微软雅黑" panose="020B0503020204020204" charset="-122"/>
                <a:ea typeface="微软雅黑" panose="020B0503020204020204" charset="-122"/>
                <a:cs typeface="微软雅黑" panose="020B0503020204020204" charset="-122"/>
                <a:sym typeface="+mn-ea"/>
              </a:rPr>
              <a:t>验</a:t>
            </a:r>
            <a:r>
              <a:rPr sz="1000" kern="0" spc="-120" dirty="0">
                <a:solidFill>
                  <a:srgbClr val="595959">
                    <a:alpha val="100000"/>
                  </a:srgbClr>
                </a:solidFill>
                <a:latin typeface="微软雅黑" panose="020B0503020204020204" charset="-122"/>
                <a:ea typeface="微软雅黑" panose="020B0503020204020204" charset="-122"/>
                <a:cs typeface="微软雅黑" panose="020B0503020204020204" charset="-122"/>
                <a:sym typeface="+mn-ea"/>
              </a:rPr>
              <a:t> </a:t>
            </a:r>
            <a:r>
              <a:rPr sz="1000" kern="0" spc="-20" dirty="0">
                <a:solidFill>
                  <a:srgbClr val="595959">
                    <a:alpha val="100000"/>
                  </a:srgbClr>
                </a:solidFill>
                <a:latin typeface="微软雅黑" panose="020B0503020204020204" charset="-122"/>
                <a:ea typeface="微软雅黑" panose="020B0503020204020204" charset="-122"/>
                <a:cs typeface="微软雅黑" panose="020B0503020204020204" charset="-122"/>
                <a:sym typeface="+mn-ea"/>
              </a:rPr>
              <a:t>进</a:t>
            </a:r>
            <a:r>
              <a:rPr sz="1000" kern="0" dirty="0">
                <a:solidFill>
                  <a:srgbClr val="595959">
                    <a:alpha val="100000"/>
                  </a:srgbClr>
                </a:solidFill>
                <a:latin typeface="微软雅黑" panose="020B0503020204020204" charset="-122"/>
                <a:ea typeface="微软雅黑" panose="020B0503020204020204" charset="-122"/>
                <a:cs typeface="微软雅黑" panose="020B0503020204020204" charset="-122"/>
                <a:sym typeface="+mn-ea"/>
              </a:rPr>
              <a:t> </a:t>
            </a:r>
            <a:r>
              <a:rPr sz="1000" kern="0" spc="150" dirty="0">
                <a:solidFill>
                  <a:srgbClr val="595959">
                    <a:alpha val="100000"/>
                  </a:srgbClr>
                </a:solidFill>
                <a:latin typeface="微软雅黑" panose="020B0503020204020204" charset="-122"/>
                <a:ea typeface="微软雅黑" panose="020B0503020204020204" charset="-122"/>
                <a:cs typeface="微软雅黑" panose="020B0503020204020204" charset="-122"/>
                <a:sym typeface="+mn-ea"/>
              </a:rPr>
              <a:t>行处理</a:t>
            </a:r>
            <a:r>
              <a:rPr sz="1000" kern="0" spc="-90" dirty="0">
                <a:solidFill>
                  <a:srgbClr val="595959">
                    <a:alpha val="100000"/>
                  </a:srgbClr>
                </a:solidFill>
                <a:latin typeface="微软雅黑" panose="020B0503020204020204" charset="-122"/>
                <a:ea typeface="微软雅黑" panose="020B0503020204020204" charset="-122"/>
                <a:cs typeface="微软雅黑" panose="020B0503020204020204" charset="-122"/>
                <a:sym typeface="+mn-ea"/>
              </a:rPr>
              <a:t> </a:t>
            </a:r>
            <a:r>
              <a:rPr sz="1000" kern="0" spc="150" dirty="0">
                <a:solidFill>
                  <a:srgbClr val="595959">
                    <a:alpha val="100000"/>
                  </a:srgbClr>
                </a:solidFill>
                <a:latin typeface="微软雅黑" panose="020B0503020204020204" charset="-122"/>
                <a:ea typeface="微软雅黑" panose="020B0503020204020204" charset="-122"/>
                <a:cs typeface="微软雅黑" panose="020B0503020204020204" charset="-122"/>
                <a:sym typeface="+mn-ea"/>
              </a:rPr>
              <a:t>，</a:t>
            </a:r>
            <a:r>
              <a:rPr sz="1000" kern="0" spc="-110" dirty="0">
                <a:solidFill>
                  <a:srgbClr val="595959">
                    <a:alpha val="100000"/>
                  </a:srgbClr>
                </a:solidFill>
                <a:latin typeface="微软雅黑" panose="020B0503020204020204" charset="-122"/>
                <a:ea typeface="微软雅黑" panose="020B0503020204020204" charset="-122"/>
                <a:cs typeface="微软雅黑" panose="020B0503020204020204" charset="-122"/>
                <a:sym typeface="+mn-ea"/>
              </a:rPr>
              <a:t> </a:t>
            </a:r>
            <a:r>
              <a:rPr sz="1000" kern="0" spc="150" dirty="0">
                <a:solidFill>
                  <a:srgbClr val="595959">
                    <a:alpha val="100000"/>
                  </a:srgbClr>
                </a:solidFill>
                <a:latin typeface="微软雅黑" panose="020B0503020204020204" charset="-122"/>
                <a:ea typeface="微软雅黑" panose="020B0503020204020204" charset="-122"/>
                <a:cs typeface="微软雅黑" panose="020B0503020204020204" charset="-122"/>
                <a:sym typeface="+mn-ea"/>
              </a:rPr>
              <a:t>人为判断的因素导致故障的滞后性</a:t>
            </a:r>
            <a:r>
              <a:rPr sz="1000" kern="0" spc="-120" dirty="0">
                <a:solidFill>
                  <a:srgbClr val="595959">
                    <a:alpha val="100000"/>
                  </a:srgbClr>
                </a:solidFill>
                <a:latin typeface="微软雅黑" panose="020B0503020204020204" charset="-122"/>
                <a:ea typeface="微软雅黑" panose="020B0503020204020204" charset="-122"/>
                <a:cs typeface="微软雅黑" panose="020B0503020204020204" charset="-122"/>
                <a:sym typeface="+mn-ea"/>
              </a:rPr>
              <a:t> </a:t>
            </a:r>
            <a:r>
              <a:rPr sz="1000" kern="0" spc="150" dirty="0">
                <a:solidFill>
                  <a:srgbClr val="595959">
                    <a:alpha val="100000"/>
                  </a:srgbClr>
                </a:solidFill>
                <a:latin typeface="微软雅黑" panose="020B0503020204020204" charset="-122"/>
                <a:ea typeface="微软雅黑" panose="020B0503020204020204" charset="-122"/>
                <a:cs typeface="微软雅黑" panose="020B0503020204020204" charset="-122"/>
                <a:sym typeface="+mn-ea"/>
              </a:rPr>
              <a:t>，</a:t>
            </a:r>
            <a:r>
              <a:rPr sz="1000" kern="0" spc="-110" dirty="0">
                <a:solidFill>
                  <a:srgbClr val="595959">
                    <a:alpha val="100000"/>
                  </a:srgbClr>
                </a:solidFill>
                <a:latin typeface="微软雅黑" panose="020B0503020204020204" charset="-122"/>
                <a:ea typeface="微软雅黑" panose="020B0503020204020204" charset="-122"/>
                <a:cs typeface="微软雅黑" panose="020B0503020204020204" charset="-122"/>
                <a:sym typeface="+mn-ea"/>
              </a:rPr>
              <a:t> </a:t>
            </a:r>
            <a:r>
              <a:rPr sz="1000" kern="0" spc="150" dirty="0">
                <a:solidFill>
                  <a:srgbClr val="595959">
                    <a:alpha val="100000"/>
                  </a:srgbClr>
                </a:solidFill>
                <a:latin typeface="微软雅黑" panose="020B0503020204020204" charset="-122"/>
                <a:ea typeface="微软雅黑" panose="020B0503020204020204" charset="-122"/>
                <a:cs typeface="微软雅黑" panose="020B0503020204020204" charset="-122"/>
                <a:sym typeface="+mn-ea"/>
              </a:rPr>
              <a:t>没</a:t>
            </a:r>
            <a:r>
              <a:rPr sz="1000" kern="0" dirty="0">
                <a:solidFill>
                  <a:srgbClr val="595959">
                    <a:alpha val="100000"/>
                  </a:srgbClr>
                </a:solidFill>
                <a:latin typeface="微软雅黑" panose="020B0503020204020204" charset="-122"/>
                <a:ea typeface="微软雅黑" panose="020B0503020204020204" charset="-122"/>
                <a:cs typeface="微软雅黑" panose="020B0503020204020204" charset="-122"/>
                <a:sym typeface="+mn-ea"/>
              </a:rPr>
              <a:t> </a:t>
            </a:r>
            <a:r>
              <a:rPr sz="1000" kern="0" spc="170" dirty="0">
                <a:solidFill>
                  <a:srgbClr val="595959">
                    <a:alpha val="100000"/>
                  </a:srgbClr>
                </a:solidFill>
                <a:latin typeface="微软雅黑" panose="020B0503020204020204" charset="-122"/>
                <a:ea typeface="微软雅黑" panose="020B0503020204020204" charset="-122"/>
                <a:cs typeface="微软雅黑" panose="020B0503020204020204" charset="-122"/>
                <a:sym typeface="+mn-ea"/>
              </a:rPr>
              <a:t>有形成数字化的运维专家</a:t>
            </a:r>
            <a:r>
              <a:rPr sz="1000" kern="0" spc="-90" dirty="0">
                <a:solidFill>
                  <a:srgbClr val="595959">
                    <a:alpha val="100000"/>
                  </a:srgbClr>
                </a:solidFill>
                <a:latin typeface="微软雅黑" panose="020B0503020204020204" charset="-122"/>
                <a:ea typeface="微软雅黑" panose="020B0503020204020204" charset="-122"/>
                <a:cs typeface="微软雅黑" panose="020B0503020204020204" charset="-122"/>
                <a:sym typeface="+mn-ea"/>
              </a:rPr>
              <a:t> </a:t>
            </a:r>
            <a:r>
              <a:rPr sz="1000" kern="0" spc="170" dirty="0">
                <a:solidFill>
                  <a:srgbClr val="595959">
                    <a:alpha val="100000"/>
                  </a:srgbClr>
                </a:solidFill>
                <a:latin typeface="微软雅黑" panose="020B0503020204020204" charset="-122"/>
                <a:ea typeface="微软雅黑" panose="020B0503020204020204" charset="-122"/>
                <a:cs typeface="微软雅黑" panose="020B0503020204020204" charset="-122"/>
                <a:sym typeface="+mn-ea"/>
              </a:rPr>
              <a:t>，</a:t>
            </a:r>
            <a:r>
              <a:rPr sz="1000" kern="0" spc="-110" dirty="0">
                <a:solidFill>
                  <a:srgbClr val="595959">
                    <a:alpha val="100000"/>
                  </a:srgbClr>
                </a:solidFill>
                <a:latin typeface="微软雅黑" panose="020B0503020204020204" charset="-122"/>
                <a:ea typeface="微软雅黑" panose="020B0503020204020204" charset="-122"/>
                <a:cs typeface="微软雅黑" panose="020B0503020204020204" charset="-122"/>
                <a:sym typeface="+mn-ea"/>
              </a:rPr>
              <a:t> </a:t>
            </a:r>
            <a:r>
              <a:rPr sz="1000" kern="0" spc="170" dirty="0">
                <a:solidFill>
                  <a:srgbClr val="595959">
                    <a:alpha val="100000"/>
                  </a:srgbClr>
                </a:solidFill>
                <a:latin typeface="微软雅黑" panose="020B0503020204020204" charset="-122"/>
                <a:ea typeface="微软雅黑" panose="020B0503020204020204" charset="-122"/>
                <a:cs typeface="微软雅黑" panose="020B0503020204020204" charset="-122"/>
                <a:sym typeface="+mn-ea"/>
              </a:rPr>
              <a:t>系统也不能根据问题</a:t>
            </a:r>
            <a:r>
              <a:rPr sz="1000" kern="0" dirty="0">
                <a:solidFill>
                  <a:srgbClr val="595959">
                    <a:alpha val="100000"/>
                  </a:srgbClr>
                </a:solidFill>
                <a:latin typeface="微软雅黑" panose="020B0503020204020204" charset="-122"/>
                <a:ea typeface="微软雅黑" panose="020B0503020204020204" charset="-122"/>
                <a:cs typeface="微软雅黑" panose="020B0503020204020204" charset="-122"/>
                <a:sym typeface="+mn-ea"/>
              </a:rPr>
              <a:t> </a:t>
            </a:r>
            <a:r>
              <a:rPr sz="1000" kern="0" spc="120" dirty="0">
                <a:solidFill>
                  <a:srgbClr val="595959">
                    <a:alpha val="100000"/>
                  </a:srgbClr>
                </a:solidFill>
                <a:latin typeface="微软雅黑" panose="020B0503020204020204" charset="-122"/>
                <a:ea typeface="微软雅黑" panose="020B0503020204020204" charset="-122"/>
                <a:cs typeface="微软雅黑" panose="020B0503020204020204" charset="-122"/>
                <a:sym typeface="+mn-ea"/>
              </a:rPr>
              <a:t>自动推出解决问题的方案</a:t>
            </a:r>
            <a:endParaRPr lang="zh-CN" altLang="en-US"/>
          </a:p>
        </p:txBody>
      </p:sp>
      <p:sp>
        <p:nvSpPr>
          <p:cNvPr id="15" name="textbox 144"/>
          <p:cNvSpPr/>
          <p:nvPr>
            <p:custDataLst>
              <p:tags r:id="rId34"/>
            </p:custDataLst>
          </p:nvPr>
        </p:nvSpPr>
        <p:spPr>
          <a:xfrm>
            <a:off x="9022080" y="4248785"/>
            <a:ext cx="1881505" cy="279400"/>
          </a:xfrm>
          <a:prstGeom prst="rect">
            <a:avLst/>
          </a:prstGeom>
        </p:spPr>
        <p:txBody>
          <a:bodyPr vert="horz" wrap="square" lIns="0" tIns="0" rIns="0" bIns="0"/>
          <a:p>
            <a:pPr algn="l" rtl="0" eaLnBrk="0">
              <a:lnSpc>
                <a:spcPct val="77000"/>
              </a:lnSpc>
            </a:pPr>
            <a:endParaRPr lang="en-US" altLang="en-US" sz="100" dirty="0"/>
          </a:p>
          <a:p>
            <a:pPr marL="12700" algn="l" rtl="0" eaLnBrk="0">
              <a:lnSpc>
                <a:spcPct val="96000"/>
              </a:lnSpc>
            </a:pPr>
            <a:r>
              <a:rPr sz="1400" b="1" kern="0" spc="350" dirty="0">
                <a:solidFill>
                  <a:srgbClr val="7030A0">
                    <a:alpha val="100000"/>
                  </a:srgbClr>
                </a:solidFill>
                <a:latin typeface="微软雅黑" panose="020B0503020204020204" charset="-122"/>
                <a:ea typeface="微软雅黑" panose="020B0503020204020204" charset="-122"/>
                <a:cs typeface="微软雅黑" panose="020B0503020204020204" charset="-122"/>
                <a:sym typeface="+mn-ea"/>
              </a:rPr>
              <a:t>运营成本下降压力</a:t>
            </a:r>
            <a:endParaRPr lang="en-US" altLang="en-US" sz="1400" b="1" kern="0" spc="370" dirty="0">
              <a:solidFill>
                <a:srgbClr val="7030A0">
                  <a:alpha val="100000"/>
                </a:srgbClr>
              </a:solidFill>
              <a:latin typeface="微软雅黑" panose="020B0503020204020204" charset="-122"/>
              <a:ea typeface="微软雅黑" panose="020B0503020204020204" charset="-122"/>
              <a:cs typeface="微软雅黑" panose="020B0503020204020204" charset="-122"/>
            </a:endParaRPr>
          </a:p>
        </p:txBody>
      </p:sp>
      <p:sp>
        <p:nvSpPr>
          <p:cNvPr id="20" name="textbox 148"/>
          <p:cNvSpPr/>
          <p:nvPr>
            <p:custDataLst>
              <p:tags r:id="rId35"/>
            </p:custDataLst>
          </p:nvPr>
        </p:nvSpPr>
        <p:spPr>
          <a:xfrm>
            <a:off x="9100185" y="4505325"/>
            <a:ext cx="843915" cy="767715"/>
          </a:xfrm>
          <a:prstGeom prst="rect">
            <a:avLst/>
          </a:prstGeom>
        </p:spPr>
        <p:txBody>
          <a:bodyPr vert="horz" wrap="square" lIns="0" tIns="0" rIns="0" bIns="0"/>
          <a:p>
            <a:pPr algn="l" rtl="0" eaLnBrk="0">
              <a:lnSpc>
                <a:spcPct val="76000"/>
              </a:lnSpc>
            </a:pPr>
            <a:endParaRPr lang="en-US" altLang="en-US" sz="100" dirty="0"/>
          </a:p>
          <a:p>
            <a:pPr algn="l" rtl="0" eaLnBrk="0">
              <a:lnSpc>
                <a:spcPct val="150000"/>
              </a:lnSpc>
            </a:pPr>
            <a:r>
              <a:rPr sz="1000" kern="0" spc="-30" dirty="0">
                <a:solidFill>
                  <a:srgbClr val="595959">
                    <a:alpha val="100000"/>
                  </a:srgbClr>
                </a:solidFill>
                <a:latin typeface="微软雅黑" panose="020B0503020204020204" charset="-122"/>
                <a:ea typeface="微软雅黑" panose="020B0503020204020204" charset="-122"/>
                <a:cs typeface="微软雅黑" panose="020B0503020204020204" charset="-122"/>
              </a:rPr>
              <a:t>①</a:t>
            </a:r>
            <a:r>
              <a:rPr sz="1000" kern="0" spc="-14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lang="zh-CN" sz="1000" kern="0" spc="-140" dirty="0">
                <a:solidFill>
                  <a:srgbClr val="595959">
                    <a:alpha val="100000"/>
                  </a:srgbClr>
                </a:solidFill>
                <a:latin typeface="微软雅黑" panose="020B0503020204020204" charset="-122"/>
                <a:ea typeface="微软雅黑" panose="020B0503020204020204" charset="-122"/>
                <a:cs typeface="微软雅黑" panose="020B0503020204020204" charset="-122"/>
              </a:rPr>
              <a:t>人力成本</a:t>
            </a:r>
            <a:r>
              <a:rPr sz="1000" kern="0" spc="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endParaRPr sz="1000" kern="0" spc="0" dirty="0">
              <a:solidFill>
                <a:srgbClr val="595959">
                  <a:alpha val="100000"/>
                </a:srgbClr>
              </a:solidFill>
              <a:latin typeface="微软雅黑" panose="020B0503020204020204" charset="-122"/>
              <a:ea typeface="微软雅黑" panose="020B0503020204020204" charset="-122"/>
              <a:cs typeface="微软雅黑" panose="020B0503020204020204" charset="-122"/>
            </a:endParaRPr>
          </a:p>
          <a:p>
            <a:pPr algn="l" rtl="0" eaLnBrk="0">
              <a:lnSpc>
                <a:spcPct val="150000"/>
              </a:lnSpc>
            </a:pPr>
            <a:r>
              <a:rPr sz="1000" kern="0" spc="-30" dirty="0">
                <a:solidFill>
                  <a:srgbClr val="595959">
                    <a:alpha val="100000"/>
                  </a:srgbClr>
                </a:solidFill>
                <a:latin typeface="微软雅黑" panose="020B0503020204020204" charset="-122"/>
                <a:ea typeface="微软雅黑" panose="020B0503020204020204" charset="-122"/>
                <a:cs typeface="微软雅黑" panose="020B0503020204020204" charset="-122"/>
              </a:rPr>
              <a:t>②</a:t>
            </a:r>
            <a:r>
              <a:rPr sz="1000" kern="0" spc="-11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lang="zh-CN" sz="1000" kern="0" spc="-110" dirty="0">
                <a:solidFill>
                  <a:srgbClr val="595959">
                    <a:alpha val="100000"/>
                  </a:srgbClr>
                </a:solidFill>
                <a:latin typeface="微软雅黑" panose="020B0503020204020204" charset="-122"/>
                <a:ea typeface="微软雅黑" panose="020B0503020204020204" charset="-122"/>
                <a:cs typeface="微软雅黑" panose="020B0503020204020204" charset="-122"/>
              </a:rPr>
              <a:t>物料成本</a:t>
            </a:r>
            <a:endParaRPr sz="1000" kern="0" spc="0" dirty="0">
              <a:solidFill>
                <a:srgbClr val="595959">
                  <a:alpha val="100000"/>
                </a:srgbClr>
              </a:solidFill>
              <a:latin typeface="微软雅黑" panose="020B0503020204020204" charset="-122"/>
              <a:ea typeface="微软雅黑" panose="020B0503020204020204" charset="-122"/>
              <a:cs typeface="微软雅黑" panose="020B0503020204020204" charset="-122"/>
            </a:endParaRPr>
          </a:p>
          <a:p>
            <a:pPr algn="l" rtl="0" eaLnBrk="0">
              <a:lnSpc>
                <a:spcPct val="150000"/>
              </a:lnSpc>
            </a:pPr>
            <a:r>
              <a:rPr sz="1000" kern="0" spc="-30" dirty="0">
                <a:solidFill>
                  <a:srgbClr val="595959">
                    <a:alpha val="100000"/>
                  </a:srgbClr>
                </a:solidFill>
                <a:latin typeface="微软雅黑" panose="020B0503020204020204" charset="-122"/>
                <a:ea typeface="微软雅黑" panose="020B0503020204020204" charset="-122"/>
                <a:cs typeface="微软雅黑" panose="020B0503020204020204" charset="-122"/>
              </a:rPr>
              <a:t>③</a:t>
            </a:r>
            <a:r>
              <a:rPr lang="en-US" sz="1000" kern="0" spc="-30" dirty="0">
                <a:solidFill>
                  <a:srgbClr val="595959">
                    <a:alpha val="100000"/>
                  </a:srgbClr>
                </a:solidFill>
                <a:latin typeface="微软雅黑" panose="020B0503020204020204" charset="-122"/>
                <a:ea typeface="微软雅黑" panose="020B0503020204020204" charset="-122"/>
                <a:cs typeface="微软雅黑" panose="020B0503020204020204" charset="-122"/>
              </a:rPr>
              <a:t> </a:t>
            </a:r>
            <a:r>
              <a:rPr lang="zh-CN" sz="1000" kern="0" spc="-30" dirty="0">
                <a:solidFill>
                  <a:srgbClr val="595959">
                    <a:alpha val="100000"/>
                  </a:srgbClr>
                </a:solidFill>
                <a:latin typeface="微软雅黑" panose="020B0503020204020204" charset="-122"/>
                <a:ea typeface="微软雅黑" panose="020B0503020204020204" charset="-122"/>
                <a:cs typeface="微软雅黑" panose="020B0503020204020204" charset="-122"/>
              </a:rPr>
              <a:t>能源成本</a:t>
            </a:r>
            <a:endParaRPr lang="zh-CN" sz="1000" kern="0" spc="-30" dirty="0">
              <a:solidFill>
                <a:srgbClr val="595959">
                  <a:alpha val="100000"/>
                </a:srgb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spd="slow" advClick="0" advTm="0"/>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Rectangle 13"/>
          <p:cNvSpPr/>
          <p:nvPr/>
        </p:nvSpPr>
        <p:spPr>
          <a:xfrm>
            <a:off x="2352040" y="1310005"/>
            <a:ext cx="8720455" cy="1037590"/>
          </a:xfrm>
          <a:prstGeom prst="rect">
            <a:avLst/>
          </a:prstGeom>
        </p:spPr>
        <p:txBody>
          <a:bodyPr wrap="square" lIns="68580" tIns="34290" rIns="68580" bIns="34290">
            <a:spAutoFit/>
          </a:bodyPr>
          <a:lstStyle/>
          <a:p>
            <a:pPr>
              <a:lnSpc>
                <a:spcPct val="150000"/>
              </a:lnSpc>
            </a:pPr>
            <a:r>
              <a:rPr lang="zh-CN" altLang="en-US" sz="1400" dirty="0">
                <a:solidFill>
                  <a:schemeClr val="bg1">
                    <a:lumMod val="50000"/>
                  </a:schemeClr>
                </a:solidFill>
                <a:latin typeface="微软雅黑 Light" panose="020B0502040204020203" charset="-122"/>
                <a:ea typeface="微软雅黑 Light" panose="020B0502040204020203" charset="-122"/>
                <a:cs typeface="微软雅黑 Light" panose="020B0502040204020203" charset="-122"/>
                <a:sym typeface="微软雅黑" panose="020B0503020204020204" charset="-122"/>
              </a:rPr>
              <a:t>危险源库收录了整个IFM资产健康管理平台的危险源，如现场、设备、项目、监控、环境等风险，通过识别风险并进行分析提出解决方案，实时跟踪为下一步实施阶段进行预警报警，同时针对项目或现场的一系列安全预防措施进行培训及记录。</a:t>
            </a:r>
            <a:endParaRPr lang="zh-CN" altLang="en-US" sz="1400" dirty="0">
              <a:solidFill>
                <a:schemeClr val="bg1">
                  <a:lumMod val="50000"/>
                </a:schemeClr>
              </a:solidFill>
              <a:latin typeface="微软雅黑 Light" panose="020B0502040204020203" charset="-122"/>
              <a:ea typeface="微软雅黑 Light" panose="020B0502040204020203" charset="-122"/>
              <a:cs typeface="微软雅黑 Light" panose="020B0502040204020203" charset="-122"/>
              <a:sym typeface="微软雅黑" panose="020B0503020204020204" charset="-122"/>
            </a:endParaRPr>
          </a:p>
        </p:txBody>
      </p:sp>
      <p:grpSp>
        <p:nvGrpSpPr>
          <p:cNvPr id="136" name="Group 24"/>
          <p:cNvGrpSpPr/>
          <p:nvPr/>
        </p:nvGrpSpPr>
        <p:grpSpPr>
          <a:xfrm>
            <a:off x="723900" y="1553210"/>
            <a:ext cx="1363345" cy="492125"/>
            <a:chOff x="2187746" y="2123279"/>
            <a:chExt cx="1927113" cy="1931011"/>
          </a:xfrm>
        </p:grpSpPr>
        <p:sp>
          <p:nvSpPr>
            <p:cNvPr id="137" name="任意多边形 82"/>
            <p:cNvSpPr/>
            <p:nvPr/>
          </p:nvSpPr>
          <p:spPr bwMode="auto">
            <a:xfrm rot="5400000">
              <a:off x="2185797" y="2125228"/>
              <a:ext cx="1931011" cy="1927113"/>
            </a:xfrm>
            <a:prstGeom prst="roundRect">
              <a:avLst/>
            </a:pr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sz="2000" kern="0" dirty="0">
                <a:solidFill>
                  <a:srgbClr val="FFFFFF"/>
                </a:solidFill>
                <a:latin typeface="微软雅黑" panose="020B0503020204020204" charset="-122"/>
                <a:ea typeface="微软雅黑" panose="020B0503020204020204" charset="-122"/>
              </a:endParaRPr>
            </a:p>
          </p:txBody>
        </p:sp>
        <p:sp>
          <p:nvSpPr>
            <p:cNvPr id="138" name="任意多边形 83"/>
            <p:cNvSpPr/>
            <p:nvPr/>
          </p:nvSpPr>
          <p:spPr bwMode="auto">
            <a:xfrm rot="16200000">
              <a:off x="2199710" y="2139114"/>
              <a:ext cx="1903185" cy="1899341"/>
            </a:xfrm>
            <a:prstGeom prst="roundRect">
              <a:avLst/>
            </a:pr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2000" kern="0">
                <a:solidFill>
                  <a:srgbClr val="FFFFFF"/>
                </a:solidFill>
                <a:latin typeface="微软雅黑" panose="020B0503020204020204" charset="-122"/>
                <a:ea typeface="微软雅黑" panose="020B0503020204020204" charset="-122"/>
              </a:endParaRPr>
            </a:p>
          </p:txBody>
        </p:sp>
        <p:sp>
          <p:nvSpPr>
            <p:cNvPr id="139" name="椭圆 80"/>
            <p:cNvSpPr/>
            <p:nvPr/>
          </p:nvSpPr>
          <p:spPr bwMode="auto">
            <a:xfrm>
              <a:off x="2454986" y="2391057"/>
              <a:ext cx="1392631" cy="1395453"/>
            </a:xfrm>
            <a:prstGeom prst="roundRect">
              <a:avLst/>
            </a:prstGeom>
          </p:spPr>
          <p:style>
            <a:lnRef idx="3">
              <a:schemeClr val="lt1"/>
            </a:lnRef>
            <a:fillRef idx="1">
              <a:schemeClr val="accent1"/>
            </a:fillRef>
            <a:effectRef idx="1">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r>
                <a:rPr lang="zh-CN" altLang="en-US" sz="1200" kern="0" dirty="0">
                  <a:solidFill>
                    <a:srgbClr val="FFFFFF"/>
                  </a:solidFill>
                  <a:latin typeface="微软雅黑" panose="020B0503020204020204" charset="-122"/>
                  <a:ea typeface="微软雅黑" panose="020B0503020204020204" charset="-122"/>
                </a:rPr>
                <a:t>安全计划</a:t>
              </a:r>
              <a:endParaRPr lang="zh-CN" altLang="en-US" sz="1200" kern="0" dirty="0">
                <a:solidFill>
                  <a:srgbClr val="FFFFFF"/>
                </a:solidFill>
                <a:latin typeface="微软雅黑" panose="020B0503020204020204" charset="-122"/>
                <a:ea typeface="微软雅黑" panose="020B0503020204020204" charset="-122"/>
              </a:endParaRPr>
            </a:p>
          </p:txBody>
        </p:sp>
      </p:grpSp>
      <p:grpSp>
        <p:nvGrpSpPr>
          <p:cNvPr id="140" name="Group 28"/>
          <p:cNvGrpSpPr/>
          <p:nvPr/>
        </p:nvGrpSpPr>
        <p:grpSpPr>
          <a:xfrm>
            <a:off x="723900" y="4649470"/>
            <a:ext cx="1353185" cy="492125"/>
            <a:chOff x="2187746" y="2123279"/>
            <a:chExt cx="1927113" cy="1931011"/>
          </a:xfrm>
        </p:grpSpPr>
        <p:sp>
          <p:nvSpPr>
            <p:cNvPr id="141" name="任意多边形 82"/>
            <p:cNvSpPr/>
            <p:nvPr/>
          </p:nvSpPr>
          <p:spPr bwMode="auto">
            <a:xfrm rot="5400000">
              <a:off x="2185797" y="2125228"/>
              <a:ext cx="1931011" cy="1927113"/>
            </a:xfrm>
            <a:prstGeom prst="roundRect">
              <a:avLst/>
            </a:pr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sz="2000" kern="0" dirty="0">
                <a:solidFill>
                  <a:srgbClr val="FFFFFF"/>
                </a:solidFill>
                <a:latin typeface="微软雅黑" panose="020B0503020204020204" charset="-122"/>
                <a:ea typeface="微软雅黑" panose="020B0503020204020204" charset="-122"/>
              </a:endParaRPr>
            </a:p>
          </p:txBody>
        </p:sp>
        <p:sp>
          <p:nvSpPr>
            <p:cNvPr id="142" name="任意多边形 83"/>
            <p:cNvSpPr/>
            <p:nvPr/>
          </p:nvSpPr>
          <p:spPr bwMode="auto">
            <a:xfrm rot="16200000">
              <a:off x="2199710" y="2139114"/>
              <a:ext cx="1903185" cy="1899341"/>
            </a:xfrm>
            <a:prstGeom prst="roundRect">
              <a:avLst/>
            </a:pr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2000" kern="0">
                <a:solidFill>
                  <a:srgbClr val="FFFFFF"/>
                </a:solidFill>
                <a:latin typeface="微软雅黑" panose="020B0503020204020204" charset="-122"/>
                <a:ea typeface="微软雅黑" panose="020B0503020204020204" charset="-122"/>
              </a:endParaRPr>
            </a:p>
          </p:txBody>
        </p:sp>
        <p:sp>
          <p:nvSpPr>
            <p:cNvPr id="143" name="椭圆 80"/>
            <p:cNvSpPr/>
            <p:nvPr/>
          </p:nvSpPr>
          <p:spPr bwMode="auto">
            <a:xfrm>
              <a:off x="2454986" y="2391057"/>
              <a:ext cx="1392631" cy="1395453"/>
            </a:xfrm>
            <a:prstGeom prst="roundRect">
              <a:avLst/>
            </a:prstGeom>
          </p:spPr>
          <p:style>
            <a:lnRef idx="3">
              <a:schemeClr val="lt1"/>
            </a:lnRef>
            <a:fillRef idx="1">
              <a:schemeClr val="accent1"/>
            </a:fillRef>
            <a:effectRef idx="1">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r>
                <a:rPr lang="zh-CN" altLang="en-US" sz="1200" kern="0" dirty="0">
                  <a:solidFill>
                    <a:srgbClr val="FFFFFF"/>
                  </a:solidFill>
                  <a:latin typeface="微软雅黑" panose="020B0503020204020204" charset="-122"/>
                  <a:ea typeface="微软雅黑" panose="020B0503020204020204" charset="-122"/>
                </a:rPr>
                <a:t>职业健康</a:t>
              </a:r>
              <a:endParaRPr lang="zh-CN" altLang="en-US" sz="1200" kern="0" dirty="0">
                <a:solidFill>
                  <a:srgbClr val="FFFFFF"/>
                </a:solidFill>
                <a:latin typeface="微软雅黑" panose="020B0503020204020204" charset="-122"/>
                <a:ea typeface="微软雅黑" panose="020B0503020204020204" charset="-122"/>
              </a:endParaRPr>
            </a:p>
          </p:txBody>
        </p:sp>
      </p:grpSp>
      <p:grpSp>
        <p:nvGrpSpPr>
          <p:cNvPr id="144" name="Group 32"/>
          <p:cNvGrpSpPr/>
          <p:nvPr/>
        </p:nvGrpSpPr>
        <p:grpSpPr>
          <a:xfrm>
            <a:off x="723900" y="2718435"/>
            <a:ext cx="1343660" cy="492125"/>
            <a:chOff x="2187746" y="2123279"/>
            <a:chExt cx="1927113" cy="1931011"/>
          </a:xfrm>
        </p:grpSpPr>
        <p:sp>
          <p:nvSpPr>
            <p:cNvPr id="145" name="任意多边形 82"/>
            <p:cNvSpPr/>
            <p:nvPr/>
          </p:nvSpPr>
          <p:spPr bwMode="auto">
            <a:xfrm rot="5400000">
              <a:off x="2185797" y="2125228"/>
              <a:ext cx="1931011" cy="1927113"/>
            </a:xfrm>
            <a:prstGeom prst="roundRect">
              <a:avLst/>
            </a:pr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sz="2000" kern="0" dirty="0">
                <a:solidFill>
                  <a:srgbClr val="FFFFFF"/>
                </a:solidFill>
                <a:latin typeface="微软雅黑" panose="020B0503020204020204" charset="-122"/>
                <a:ea typeface="微软雅黑" panose="020B0503020204020204" charset="-122"/>
              </a:endParaRPr>
            </a:p>
          </p:txBody>
        </p:sp>
        <p:sp>
          <p:nvSpPr>
            <p:cNvPr id="146" name="任意多边形 83"/>
            <p:cNvSpPr/>
            <p:nvPr/>
          </p:nvSpPr>
          <p:spPr bwMode="auto">
            <a:xfrm rot="16200000">
              <a:off x="2199710" y="2139114"/>
              <a:ext cx="1903185" cy="1899341"/>
            </a:xfrm>
            <a:prstGeom prst="roundRect">
              <a:avLst/>
            </a:pr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2000" kern="0">
                <a:solidFill>
                  <a:srgbClr val="FFFFFF"/>
                </a:solidFill>
                <a:latin typeface="微软雅黑" panose="020B0503020204020204" charset="-122"/>
                <a:ea typeface="微软雅黑" panose="020B0503020204020204" charset="-122"/>
              </a:endParaRPr>
            </a:p>
          </p:txBody>
        </p:sp>
        <p:sp>
          <p:nvSpPr>
            <p:cNvPr id="147" name="椭圆 80"/>
            <p:cNvSpPr/>
            <p:nvPr/>
          </p:nvSpPr>
          <p:spPr bwMode="auto">
            <a:xfrm>
              <a:off x="2454986" y="2391057"/>
              <a:ext cx="1392631" cy="1395453"/>
            </a:xfrm>
            <a:prstGeom prst="roundRect">
              <a:avLst/>
            </a:prstGeom>
          </p:spPr>
          <p:style>
            <a:lnRef idx="3">
              <a:schemeClr val="lt1"/>
            </a:lnRef>
            <a:fillRef idx="1">
              <a:schemeClr val="accent1"/>
            </a:fillRef>
            <a:effectRef idx="1">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r>
                <a:rPr lang="zh-CN" altLang="en-US" sz="1200" kern="0" dirty="0">
                  <a:solidFill>
                    <a:srgbClr val="FFFFFF"/>
                  </a:solidFill>
                  <a:latin typeface="微软雅黑" panose="020B0503020204020204" charset="-122"/>
                  <a:ea typeface="微软雅黑" panose="020B0503020204020204" charset="-122"/>
                </a:rPr>
                <a:t>过程管理</a:t>
              </a:r>
              <a:endParaRPr lang="zh-CN" altLang="en-US" sz="1200" kern="0" dirty="0">
                <a:solidFill>
                  <a:srgbClr val="FFFFFF"/>
                </a:solidFill>
                <a:latin typeface="微软雅黑" panose="020B0503020204020204" charset="-122"/>
                <a:ea typeface="微软雅黑" panose="020B0503020204020204" charset="-122"/>
              </a:endParaRPr>
            </a:p>
          </p:txBody>
        </p:sp>
      </p:grpSp>
      <p:grpSp>
        <p:nvGrpSpPr>
          <p:cNvPr id="148" name="Group 36"/>
          <p:cNvGrpSpPr/>
          <p:nvPr/>
        </p:nvGrpSpPr>
        <p:grpSpPr>
          <a:xfrm>
            <a:off x="723900" y="3726180"/>
            <a:ext cx="1343660" cy="492125"/>
            <a:chOff x="2187746" y="2123279"/>
            <a:chExt cx="1927113" cy="1931011"/>
          </a:xfrm>
        </p:grpSpPr>
        <p:sp>
          <p:nvSpPr>
            <p:cNvPr id="149" name="任意多边形 82"/>
            <p:cNvSpPr/>
            <p:nvPr/>
          </p:nvSpPr>
          <p:spPr bwMode="auto">
            <a:xfrm rot="5400000">
              <a:off x="2185797" y="2125228"/>
              <a:ext cx="1931011" cy="1927113"/>
            </a:xfrm>
            <a:prstGeom prst="roundRect">
              <a:avLst/>
            </a:pr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sz="2000" kern="0" dirty="0">
                <a:solidFill>
                  <a:srgbClr val="FFFFFF"/>
                </a:solidFill>
                <a:latin typeface="微软雅黑" panose="020B0503020204020204" charset="-122"/>
                <a:ea typeface="微软雅黑" panose="020B0503020204020204" charset="-122"/>
              </a:endParaRPr>
            </a:p>
          </p:txBody>
        </p:sp>
        <p:sp>
          <p:nvSpPr>
            <p:cNvPr id="150" name="任意多边形 83"/>
            <p:cNvSpPr/>
            <p:nvPr/>
          </p:nvSpPr>
          <p:spPr bwMode="auto">
            <a:xfrm rot="16200000">
              <a:off x="2199710" y="2139114"/>
              <a:ext cx="1903185" cy="1899341"/>
            </a:xfrm>
            <a:prstGeom prst="roundRect">
              <a:avLst/>
            </a:pr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2000" kern="0">
                <a:solidFill>
                  <a:srgbClr val="FFFFFF"/>
                </a:solidFill>
                <a:latin typeface="微软雅黑" panose="020B0503020204020204" charset="-122"/>
                <a:ea typeface="微软雅黑" panose="020B0503020204020204" charset="-122"/>
              </a:endParaRPr>
            </a:p>
          </p:txBody>
        </p:sp>
        <p:sp>
          <p:nvSpPr>
            <p:cNvPr id="151" name="椭圆 80"/>
            <p:cNvSpPr/>
            <p:nvPr/>
          </p:nvSpPr>
          <p:spPr bwMode="auto">
            <a:xfrm>
              <a:off x="2454986" y="2430941"/>
              <a:ext cx="1392631" cy="1395453"/>
            </a:xfrm>
            <a:prstGeom prst="roundRect">
              <a:avLst/>
            </a:prstGeom>
          </p:spPr>
          <p:style>
            <a:lnRef idx="3">
              <a:schemeClr val="lt1"/>
            </a:lnRef>
            <a:fillRef idx="1">
              <a:schemeClr val="accent1"/>
            </a:fillRef>
            <a:effectRef idx="1">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r>
                <a:rPr lang="zh-CN" altLang="en-US" sz="1200" kern="0" dirty="0">
                  <a:solidFill>
                    <a:srgbClr val="FFFFFF"/>
                  </a:solidFill>
                  <a:latin typeface="微软雅黑" panose="020B0503020204020204" charset="-122"/>
                  <a:ea typeface="微软雅黑" panose="020B0503020204020204" charset="-122"/>
                </a:rPr>
                <a:t>应急响应</a:t>
              </a:r>
              <a:endParaRPr lang="zh-CN" altLang="en-US" sz="1200" kern="0" dirty="0">
                <a:solidFill>
                  <a:srgbClr val="FFFFFF"/>
                </a:solidFill>
                <a:latin typeface="微软雅黑" panose="020B0503020204020204" charset="-122"/>
                <a:ea typeface="微软雅黑" panose="020B0503020204020204" charset="-122"/>
              </a:endParaRPr>
            </a:p>
          </p:txBody>
        </p:sp>
      </p:grpSp>
      <p:grpSp>
        <p:nvGrpSpPr>
          <p:cNvPr id="152" name="组合 151"/>
          <p:cNvGrpSpPr/>
          <p:nvPr/>
        </p:nvGrpSpPr>
        <p:grpSpPr>
          <a:xfrm>
            <a:off x="8744208" y="2335925"/>
            <a:ext cx="2538591" cy="1883404"/>
            <a:chOff x="520958" y="1683691"/>
            <a:chExt cx="2687638" cy="1993983"/>
          </a:xfrm>
        </p:grpSpPr>
        <p:grpSp>
          <p:nvGrpSpPr>
            <p:cNvPr id="153" name="组合 152"/>
            <p:cNvGrpSpPr/>
            <p:nvPr/>
          </p:nvGrpSpPr>
          <p:grpSpPr>
            <a:xfrm>
              <a:off x="520958" y="1683691"/>
              <a:ext cx="2687638" cy="1993983"/>
              <a:chOff x="3073918" y="203757"/>
              <a:chExt cx="1017887" cy="491907"/>
            </a:xfrm>
          </p:grpSpPr>
          <p:sp>
            <p:nvSpPr>
              <p:cNvPr id="154" name="任意多边形 82"/>
              <p:cNvSpPr/>
              <p:nvPr/>
            </p:nvSpPr>
            <p:spPr bwMode="auto">
              <a:xfrm rot="5400000">
                <a:off x="3336908" y="-59233"/>
                <a:ext cx="491907" cy="1017887"/>
              </a:xfrm>
              <a:prstGeom prst="roundRect">
                <a:avLst/>
              </a:pr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kern="0" dirty="0">
                  <a:solidFill>
                    <a:srgbClr val="FFFFFF"/>
                  </a:solidFill>
                  <a:ea typeface="微软雅黑" panose="020B0503020204020204" charset="-122"/>
                </a:endParaRPr>
              </a:p>
            </p:txBody>
          </p:sp>
          <p:sp>
            <p:nvSpPr>
              <p:cNvPr id="155" name="任意多边形 83"/>
              <p:cNvSpPr/>
              <p:nvPr/>
            </p:nvSpPr>
            <p:spPr bwMode="auto">
              <a:xfrm rot="16200000">
                <a:off x="3333117" y="-51899"/>
                <a:ext cx="484819" cy="1003218"/>
              </a:xfrm>
              <a:prstGeom prst="roundRect">
                <a:avLst/>
              </a:pr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dirty="0">
                  <a:solidFill>
                    <a:srgbClr val="FFFFFF"/>
                  </a:solidFill>
                  <a:ea typeface="微软雅黑" panose="020B0503020204020204" charset="-122"/>
                </a:endParaRPr>
              </a:p>
            </p:txBody>
          </p:sp>
        </p:grpSp>
        <p:sp>
          <p:nvSpPr>
            <p:cNvPr id="156" name="矩形 41"/>
            <p:cNvSpPr>
              <a:spLocks noChangeAspect="1" noChangeArrowheads="1"/>
            </p:cNvSpPr>
            <p:nvPr/>
          </p:nvSpPr>
          <p:spPr bwMode="auto">
            <a:xfrm>
              <a:off x="520958" y="1849745"/>
              <a:ext cx="2643415" cy="1682723"/>
            </a:xfrm>
            <a:prstGeom prst="roundRect">
              <a:avLst/>
            </a:prstGeom>
            <a:blipFill dpi="0" rotWithShape="1">
              <a:blip r:embed="rId1"/>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a:solidFill>
                  <a:srgbClr val="FFFFFF"/>
                </a:solidFill>
                <a:latin typeface="微软雅黑" panose="020B0503020204020204" charset="-122"/>
                <a:ea typeface="微软雅黑" panose="020B0503020204020204" charset="-122"/>
                <a:sym typeface="微软雅黑" panose="020B0503020204020204" charset="-122"/>
              </a:endParaRPr>
            </a:p>
          </p:txBody>
        </p:sp>
      </p:grpSp>
      <p:grpSp>
        <p:nvGrpSpPr>
          <p:cNvPr id="157" name="Group 28"/>
          <p:cNvGrpSpPr/>
          <p:nvPr/>
        </p:nvGrpSpPr>
        <p:grpSpPr>
          <a:xfrm>
            <a:off x="723900" y="5566410"/>
            <a:ext cx="1353185" cy="492125"/>
            <a:chOff x="2187746" y="2123279"/>
            <a:chExt cx="1927113" cy="1931011"/>
          </a:xfrm>
        </p:grpSpPr>
        <p:sp>
          <p:nvSpPr>
            <p:cNvPr id="158" name="任意多边形 82"/>
            <p:cNvSpPr/>
            <p:nvPr/>
          </p:nvSpPr>
          <p:spPr bwMode="auto">
            <a:xfrm rot="5400000">
              <a:off x="2185797" y="2125228"/>
              <a:ext cx="1931011" cy="1927113"/>
            </a:xfrm>
            <a:prstGeom prst="roundRect">
              <a:avLst/>
            </a:pr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sz="2000" kern="0" dirty="0">
                <a:solidFill>
                  <a:srgbClr val="FFFFFF"/>
                </a:solidFill>
                <a:latin typeface="微软雅黑" panose="020B0503020204020204" charset="-122"/>
                <a:ea typeface="微软雅黑" panose="020B0503020204020204" charset="-122"/>
              </a:endParaRPr>
            </a:p>
          </p:txBody>
        </p:sp>
        <p:sp>
          <p:nvSpPr>
            <p:cNvPr id="159" name="任意多边形 83"/>
            <p:cNvSpPr/>
            <p:nvPr/>
          </p:nvSpPr>
          <p:spPr bwMode="auto">
            <a:xfrm rot="16200000">
              <a:off x="2199710" y="2139114"/>
              <a:ext cx="1903185" cy="1899341"/>
            </a:xfrm>
            <a:prstGeom prst="roundRect">
              <a:avLst/>
            </a:pr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2000" kern="0">
                <a:solidFill>
                  <a:srgbClr val="FFFFFF"/>
                </a:solidFill>
                <a:latin typeface="微软雅黑" panose="020B0503020204020204" charset="-122"/>
                <a:ea typeface="微软雅黑" panose="020B0503020204020204" charset="-122"/>
              </a:endParaRPr>
            </a:p>
          </p:txBody>
        </p:sp>
        <p:sp>
          <p:nvSpPr>
            <p:cNvPr id="160" name="椭圆 80"/>
            <p:cNvSpPr/>
            <p:nvPr/>
          </p:nvSpPr>
          <p:spPr bwMode="auto">
            <a:xfrm>
              <a:off x="2454986" y="2391057"/>
              <a:ext cx="1392631" cy="1395453"/>
            </a:xfrm>
            <a:prstGeom prst="roundRect">
              <a:avLst/>
            </a:prstGeom>
          </p:spPr>
          <p:style>
            <a:lnRef idx="3">
              <a:schemeClr val="lt1"/>
            </a:lnRef>
            <a:fillRef idx="1">
              <a:schemeClr val="accent1"/>
            </a:fillRef>
            <a:effectRef idx="1">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r>
                <a:rPr lang="zh-CN" altLang="en-US" sz="1200" kern="0" dirty="0">
                  <a:solidFill>
                    <a:srgbClr val="FFFFFF"/>
                  </a:solidFill>
                  <a:latin typeface="微软雅黑" panose="020B0503020204020204" charset="-122"/>
                  <a:ea typeface="微软雅黑" panose="020B0503020204020204" charset="-122"/>
                </a:rPr>
                <a:t>智能硬件</a:t>
              </a:r>
              <a:endParaRPr lang="zh-CN" altLang="en-US" sz="1200" kern="0" dirty="0">
                <a:solidFill>
                  <a:srgbClr val="FFFFFF"/>
                </a:solidFill>
                <a:latin typeface="微软雅黑" panose="020B0503020204020204" charset="-122"/>
                <a:ea typeface="微软雅黑" panose="020B0503020204020204" charset="-122"/>
              </a:endParaRPr>
            </a:p>
          </p:txBody>
        </p:sp>
      </p:grpSp>
      <p:sp>
        <p:nvSpPr>
          <p:cNvPr id="162" name="Rectangle 13"/>
          <p:cNvSpPr/>
          <p:nvPr/>
        </p:nvSpPr>
        <p:spPr>
          <a:xfrm>
            <a:off x="2352040" y="2505075"/>
            <a:ext cx="5726430" cy="1037590"/>
          </a:xfrm>
          <a:prstGeom prst="rect">
            <a:avLst/>
          </a:prstGeom>
        </p:spPr>
        <p:txBody>
          <a:bodyPr wrap="square" lIns="68580" tIns="34290" rIns="68580" bIns="34290">
            <a:spAutoFit/>
          </a:bodyPr>
          <a:lstStyle/>
          <a:p>
            <a:pPr lvl="0" algn="l">
              <a:lnSpc>
                <a:spcPct val="150000"/>
              </a:lnSpc>
              <a:buClrTx/>
              <a:buSzTx/>
              <a:buFontTx/>
            </a:pPr>
            <a:r>
              <a:rPr lang="zh-CN" altLang="en-US" sz="1400" dirty="0">
                <a:solidFill>
                  <a:schemeClr val="bg1">
                    <a:lumMod val="50000"/>
                  </a:schemeClr>
                </a:solidFill>
                <a:latin typeface="微软雅黑 Light" panose="020B0502040204020203" charset="-122"/>
                <a:ea typeface="微软雅黑 Light" panose="020B0502040204020203" charset="-122"/>
                <a:sym typeface="微软雅黑" panose="020B0503020204020204" charset="-122"/>
              </a:rPr>
              <a:t>施工人员在进行动工时，需要对施工作业进行申请，系统匹配具有相关资质的人员进行动工，并提供危险源识别信息以及防范措施，辅以智能硬件，确保施工人员的安全及现场的财产安全。</a:t>
            </a:r>
            <a:endParaRPr lang="zh-CN" altLang="en-US" sz="1400" dirty="0">
              <a:solidFill>
                <a:schemeClr val="bg1">
                  <a:lumMod val="50000"/>
                </a:schemeClr>
              </a:solidFill>
              <a:latin typeface="微软雅黑 Light" panose="020B0502040204020203" charset="-122"/>
              <a:ea typeface="微软雅黑 Light" panose="020B0502040204020203" charset="-122"/>
              <a:sym typeface="微软雅黑" panose="020B0503020204020204" charset="-122"/>
            </a:endParaRPr>
          </a:p>
        </p:txBody>
      </p:sp>
      <p:sp>
        <p:nvSpPr>
          <p:cNvPr id="3" name="Rectangle 13"/>
          <p:cNvSpPr/>
          <p:nvPr/>
        </p:nvSpPr>
        <p:spPr>
          <a:xfrm>
            <a:off x="2352040" y="5443855"/>
            <a:ext cx="8909685" cy="714375"/>
          </a:xfrm>
          <a:prstGeom prst="rect">
            <a:avLst/>
          </a:prstGeom>
        </p:spPr>
        <p:txBody>
          <a:bodyPr wrap="square" lIns="68580" tIns="34290" rIns="68580" bIns="34290">
            <a:spAutoFit/>
          </a:bodyPr>
          <a:lstStyle/>
          <a:p>
            <a:pPr lvl="0" algn="l">
              <a:lnSpc>
                <a:spcPct val="150000"/>
              </a:lnSpc>
              <a:buClrTx/>
              <a:buSzTx/>
              <a:buFontTx/>
            </a:pPr>
            <a:r>
              <a:rPr lang="zh-CN" altLang="en-US" sz="1400" dirty="0">
                <a:solidFill>
                  <a:schemeClr val="bg1">
                    <a:lumMod val="50000"/>
                  </a:schemeClr>
                </a:solidFill>
                <a:latin typeface="微软雅黑 Light" panose="020B0502040204020203" charset="-122"/>
                <a:ea typeface="微软雅黑 Light" panose="020B0502040204020203" charset="-122"/>
                <a:cs typeface="微软雅黑 Light" panose="020B0502040204020203" charset="-122"/>
                <a:sym typeface="微软雅黑" panose="020B0503020204020204" charset="-122"/>
              </a:rPr>
              <a:t>智能硬件包括人脸识别考勤机、安全帽、无人机、监控摄像头、倒闸等，通过对这些硬件植入视觉</a:t>
            </a:r>
            <a:r>
              <a:rPr lang="en-US" altLang="zh-CN" sz="1400" dirty="0">
                <a:solidFill>
                  <a:schemeClr val="bg1">
                    <a:lumMod val="50000"/>
                  </a:schemeClr>
                </a:solidFill>
                <a:latin typeface="微软雅黑 Light" panose="020B0502040204020203" charset="-122"/>
                <a:ea typeface="微软雅黑 Light" panose="020B0502040204020203" charset="-122"/>
                <a:cs typeface="微软雅黑 Light" panose="020B0502040204020203" charset="-122"/>
                <a:sym typeface="微软雅黑" panose="020B0503020204020204" charset="-122"/>
              </a:rPr>
              <a:t>AI</a:t>
            </a:r>
            <a:r>
              <a:rPr lang="zh-CN" altLang="en-US" sz="1400" dirty="0">
                <a:solidFill>
                  <a:schemeClr val="bg1">
                    <a:lumMod val="50000"/>
                  </a:schemeClr>
                </a:solidFill>
                <a:latin typeface="微软雅黑 Light" panose="020B0502040204020203" charset="-122"/>
                <a:ea typeface="微软雅黑 Light" panose="020B0502040204020203" charset="-122"/>
                <a:cs typeface="微软雅黑 Light" panose="020B0502040204020203" charset="-122"/>
                <a:sym typeface="微软雅黑" panose="020B0503020204020204" charset="-122"/>
              </a:rPr>
              <a:t>算法，实现对人员产生的风险、施工现场的风险进行预警报警；</a:t>
            </a:r>
            <a:endParaRPr lang="zh-CN" altLang="en-US" sz="1400" dirty="0">
              <a:solidFill>
                <a:schemeClr val="bg1">
                  <a:lumMod val="50000"/>
                </a:schemeClr>
              </a:solidFill>
              <a:latin typeface="微软雅黑 Light" panose="020B0502040204020203" charset="-122"/>
              <a:ea typeface="微软雅黑 Light" panose="020B0502040204020203" charset="-122"/>
              <a:cs typeface="微软雅黑 Light" panose="020B0502040204020203" charset="-122"/>
              <a:sym typeface="微软雅黑" panose="020B0503020204020204" charset="-122"/>
            </a:endParaRPr>
          </a:p>
        </p:txBody>
      </p:sp>
      <p:sp>
        <p:nvSpPr>
          <p:cNvPr id="4" name="Rectangle 13"/>
          <p:cNvSpPr/>
          <p:nvPr/>
        </p:nvSpPr>
        <p:spPr>
          <a:xfrm>
            <a:off x="2352040" y="3700145"/>
            <a:ext cx="5916930" cy="714375"/>
          </a:xfrm>
          <a:prstGeom prst="rect">
            <a:avLst/>
          </a:prstGeom>
        </p:spPr>
        <p:txBody>
          <a:bodyPr wrap="square" lIns="68580" tIns="34290" rIns="68580" bIns="34290">
            <a:spAutoFit/>
          </a:bodyPr>
          <a:lstStyle/>
          <a:p>
            <a:pPr lvl="0" algn="l">
              <a:lnSpc>
                <a:spcPct val="150000"/>
              </a:lnSpc>
              <a:buClrTx/>
              <a:buSzTx/>
              <a:buFontTx/>
            </a:pPr>
            <a:r>
              <a:rPr lang="zh-CN" altLang="en-US" sz="1400" dirty="0">
                <a:solidFill>
                  <a:schemeClr val="bg1">
                    <a:lumMod val="50000"/>
                  </a:schemeClr>
                </a:solidFill>
                <a:latin typeface="微软雅黑 Light" panose="020B0502040204020203" charset="-122"/>
                <a:ea typeface="微软雅黑 Light" panose="020B0502040204020203" charset="-122"/>
                <a:sym typeface="微软雅黑" panose="020B0503020204020204" charset="-122"/>
              </a:rPr>
              <a:t>针对事故发生的可能性大小制定相应的演习实施，对事故进行记录分析，以便后续总结经验。</a:t>
            </a:r>
            <a:endParaRPr lang="zh-CN" altLang="en-US" sz="1400" dirty="0">
              <a:solidFill>
                <a:schemeClr val="bg1">
                  <a:lumMod val="50000"/>
                </a:schemeClr>
              </a:solidFill>
              <a:latin typeface="微软雅黑 Light" panose="020B0502040204020203" charset="-122"/>
              <a:ea typeface="微软雅黑 Light" panose="020B0502040204020203" charset="-122"/>
              <a:sym typeface="微软雅黑" panose="020B0503020204020204" charset="-122"/>
            </a:endParaRPr>
          </a:p>
        </p:txBody>
      </p:sp>
      <p:sp>
        <p:nvSpPr>
          <p:cNvPr id="5" name="Rectangle 13"/>
          <p:cNvSpPr/>
          <p:nvPr/>
        </p:nvSpPr>
        <p:spPr>
          <a:xfrm>
            <a:off x="2352040" y="4572000"/>
            <a:ext cx="8909685" cy="714375"/>
          </a:xfrm>
          <a:prstGeom prst="rect">
            <a:avLst/>
          </a:prstGeom>
        </p:spPr>
        <p:txBody>
          <a:bodyPr wrap="square" lIns="68580" tIns="34290" rIns="68580" bIns="34290">
            <a:spAutoFit/>
          </a:bodyPr>
          <a:lstStyle/>
          <a:p>
            <a:pPr lvl="0" algn="l">
              <a:lnSpc>
                <a:spcPct val="150000"/>
              </a:lnSpc>
              <a:buClrTx/>
              <a:buSzTx/>
              <a:buFontTx/>
            </a:pPr>
            <a:r>
              <a:rPr lang="zh-CN" altLang="en-US" sz="1400" dirty="0">
                <a:solidFill>
                  <a:schemeClr val="bg1">
                    <a:lumMod val="50000"/>
                  </a:schemeClr>
                </a:solidFill>
                <a:latin typeface="微软雅黑 Light" panose="020B0502040204020203" charset="-122"/>
                <a:ea typeface="微软雅黑 Light" panose="020B0502040204020203" charset="-122"/>
                <a:sym typeface="微软雅黑" panose="020B0503020204020204" charset="-122"/>
              </a:rPr>
              <a:t>记录施工作业人员的体检记录，结合施工人员的不同工种类型，定时提醒人员进行体检，将人员的职业健康安全风险降低到最小。</a:t>
            </a:r>
            <a:endParaRPr lang="zh-CN" altLang="en-US" sz="1400" dirty="0">
              <a:solidFill>
                <a:schemeClr val="bg1">
                  <a:lumMod val="50000"/>
                </a:schemeClr>
              </a:solidFill>
              <a:latin typeface="微软雅黑 Light" panose="020B0502040204020203" charset="-122"/>
              <a:ea typeface="微软雅黑 Light" panose="020B0502040204020203" charset="-122"/>
              <a:sym typeface="微软雅黑" panose="020B0503020204020204" charset="-122"/>
            </a:endParaRPr>
          </a:p>
        </p:txBody>
      </p:sp>
      <p:sp>
        <p:nvSpPr>
          <p:cNvPr id="12" name="圆角矩形 13"/>
          <p:cNvSpPr/>
          <p:nvPr/>
        </p:nvSpPr>
        <p:spPr>
          <a:xfrm>
            <a:off x="360000" y="360000"/>
            <a:ext cx="4052570" cy="695960"/>
          </a:xfrm>
          <a:prstGeom prst="roundRect">
            <a:avLst>
              <a:gd name="adj" fmla="val 0"/>
            </a:avLst>
          </a:prstGeom>
          <a:no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l">
              <a:lnSpc>
                <a:spcPct val="130000"/>
              </a:lnSpc>
              <a:buClrTx/>
              <a:buSzTx/>
              <a:buFontTx/>
            </a:pPr>
            <a:r>
              <a:rPr lang="zh-CN" altLang="en-US" sz="2800" b="1" dirty="0">
                <a:solidFill>
                  <a:schemeClr val="tx1"/>
                </a:solidFill>
                <a:latin typeface="Arial" panose="020B0604020202020204" pitchFamily="34" charset="0"/>
                <a:cs typeface="Arial" panose="020B0604020202020204" pitchFamily="34" charset="0"/>
                <a:sym typeface="+mn-lt"/>
              </a:rPr>
              <a:t>平台功能</a:t>
            </a:r>
            <a:r>
              <a:rPr lang="en-US" altLang="zh-CN" sz="2800" b="1" dirty="0">
                <a:solidFill>
                  <a:schemeClr val="tx1"/>
                </a:solidFill>
                <a:latin typeface="Arial" panose="020B0604020202020204" pitchFamily="34" charset="0"/>
                <a:cs typeface="Arial" panose="020B0604020202020204" pitchFamily="34" charset="0"/>
                <a:sym typeface="+mn-lt"/>
              </a:rPr>
              <a:t> -- </a:t>
            </a:r>
            <a:r>
              <a:rPr lang="en-US" altLang="zh-CN" sz="2400" b="1" dirty="0" err="1">
                <a:solidFill>
                  <a:srgbClr val="008BFF"/>
                </a:solidFill>
                <a:latin typeface="Arial" panose="020B0604020202020204" pitchFamily="34" charset="0"/>
                <a:cs typeface="Arial" panose="020B0604020202020204" pitchFamily="34" charset="0"/>
                <a:sym typeface="+mn-lt"/>
              </a:rPr>
              <a:t>安全管理</a:t>
            </a:r>
            <a:endParaRPr lang="en-US" altLang="zh-CN" sz="2400" b="1" dirty="0" err="1">
              <a:solidFill>
                <a:srgbClr val="008BFF"/>
              </a:solidFill>
              <a:latin typeface="Arial" panose="020B0604020202020204" pitchFamily="34" charset="0"/>
              <a:cs typeface="Arial" panose="020B0604020202020204" pitchFamily="34" charset="0"/>
              <a:sym typeface="+mn-lt"/>
            </a:endParaRPr>
          </a:p>
        </p:txBody>
      </p:sp>
    </p:spTree>
  </p:cSld>
  <p:clrMapOvr>
    <a:masterClrMapping/>
  </p:clrMapOvr>
  <p:transition spd="slow">
    <p:push/>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a:blip r:embed="rId2" cstate="print"/>
          <a:stretch>
            <a:fillRect/>
          </a:stretch>
        </p:blipFill>
        <p:spPr>
          <a:xfrm>
            <a:off x="6282009" y="1124744"/>
            <a:ext cx="5400601" cy="2520156"/>
          </a:xfrm>
          <a:prstGeom prst="rect">
            <a:avLst/>
          </a:prstGeom>
        </p:spPr>
      </p:pic>
      <p:pic>
        <p:nvPicPr>
          <p:cNvPr id="8" name="图片 7"/>
          <p:cNvPicPr>
            <a:picLocks noChangeAspect="1"/>
          </p:cNvPicPr>
          <p:nvPr>
            <p:custDataLst>
              <p:tags r:id="rId3"/>
            </p:custDataLst>
          </p:nvPr>
        </p:nvPicPr>
        <p:blipFill>
          <a:blip r:embed="rId4" cstate="print"/>
          <a:stretch>
            <a:fillRect/>
          </a:stretch>
        </p:blipFill>
        <p:spPr>
          <a:xfrm>
            <a:off x="6282009" y="3789363"/>
            <a:ext cx="5400601" cy="2520157"/>
          </a:xfrm>
          <a:prstGeom prst="rect">
            <a:avLst/>
          </a:prstGeom>
        </p:spPr>
      </p:pic>
      <p:sp>
        <p:nvSpPr>
          <p:cNvPr id="5" name="文本框 4"/>
          <p:cNvSpPr txBox="1"/>
          <p:nvPr>
            <p:custDataLst>
              <p:tags r:id="rId5"/>
            </p:custDataLst>
          </p:nvPr>
        </p:nvSpPr>
        <p:spPr>
          <a:xfrm>
            <a:off x="509391" y="1492374"/>
            <a:ext cx="5400601" cy="4816946"/>
          </a:xfrm>
          <a:prstGeom prst="rect">
            <a:avLst/>
          </a:prstGeom>
          <a:noFill/>
        </p:spPr>
        <p:txBody>
          <a:bodyPr wrap="square" lIns="0" tIns="0" rIns="0" bIns="0" rtlCol="0">
            <a:noAutofit/>
          </a:bodyPr>
          <a:lstStyle/>
          <a:p>
            <a:pPr marL="285750" indent="-285750">
              <a:lnSpc>
                <a:spcPct val="180000"/>
              </a:lnSpc>
              <a:buFont typeface="Wingdings" panose="05000000000000000000" charset="0"/>
              <a:buChar char="n"/>
            </a:pPr>
            <a:r>
              <a:rPr kumimoji="0" lang="zh-CN" altLang="en-US" b="1" i="0" u="none" strike="noStrike" kern="0" cap="none" spc="0" normalizeH="0" baseline="0" noProof="0" dirty="0">
                <a:ln>
                  <a:noFill/>
                </a:ln>
                <a:solidFill>
                  <a:schemeClr val="accent1">
                    <a:lumMod val="60000"/>
                    <a:lumOff val="40000"/>
                  </a:schemeClr>
                </a:solidFill>
                <a:effectLst/>
                <a:uLnTx/>
                <a:uFillTx/>
                <a:latin typeface="+mn-ea"/>
              </a:rPr>
              <a:t>项目策划</a:t>
            </a:r>
            <a:endParaRPr kumimoji="0" lang="en-US" altLang="zh-CN" b="1" i="0" u="none" strike="noStrike" kern="0" cap="none" spc="0" normalizeH="0" baseline="0" noProof="0" dirty="0">
              <a:ln>
                <a:noFill/>
              </a:ln>
              <a:solidFill>
                <a:schemeClr val="accent1">
                  <a:lumMod val="60000"/>
                  <a:lumOff val="40000"/>
                </a:schemeClr>
              </a:solidFill>
              <a:effectLst/>
              <a:uLnTx/>
              <a:uFillTx/>
              <a:latin typeface="+mn-ea"/>
            </a:endParaRPr>
          </a:p>
          <a:p>
            <a:pPr>
              <a:lnSpc>
                <a:spcPct val="150000"/>
              </a:lnSpc>
            </a:pPr>
            <a:r>
              <a:rPr lang="zh-CN" altLang="en-US" sz="1600" dirty="0">
                <a:latin typeface="+mn-ea"/>
                <a:cs typeface="+mn-lt"/>
              </a:rPr>
              <a:t>建立项目立项信息，定义项目阶段、估算项目规模、成本、时间，项目评审，制定综合计划，以保证项目实施成功。</a:t>
            </a:r>
            <a:endParaRPr lang="zh-CN" altLang="en-US" sz="1600" dirty="0">
              <a:latin typeface="+mn-ea"/>
              <a:cs typeface="+mn-lt"/>
            </a:endParaRPr>
          </a:p>
          <a:p>
            <a:pPr marL="285750" indent="-285750">
              <a:lnSpc>
                <a:spcPct val="180000"/>
              </a:lnSpc>
              <a:buFont typeface="Wingdings" panose="05000000000000000000" charset="0"/>
              <a:buChar char="n"/>
            </a:pPr>
            <a:r>
              <a:rPr lang="zh-CN" altLang="en-US" b="1" kern="0" noProof="0" dirty="0">
                <a:ln>
                  <a:noFill/>
                </a:ln>
                <a:solidFill>
                  <a:schemeClr val="accent1">
                    <a:lumMod val="60000"/>
                    <a:lumOff val="40000"/>
                  </a:schemeClr>
                </a:solidFill>
                <a:effectLst/>
                <a:uLnTx/>
                <a:uFillTx/>
                <a:latin typeface="+mn-ea"/>
                <a:sym typeface="+mn-ea"/>
              </a:rPr>
              <a:t>项目启动</a:t>
            </a:r>
            <a:endParaRPr lang="en-US" altLang="zh-CN" b="1" kern="0" noProof="0" dirty="0">
              <a:ln>
                <a:noFill/>
              </a:ln>
              <a:solidFill>
                <a:schemeClr val="accent1">
                  <a:lumMod val="60000"/>
                  <a:lumOff val="40000"/>
                </a:schemeClr>
              </a:solidFill>
              <a:effectLst/>
              <a:uLnTx/>
              <a:uFillTx/>
              <a:latin typeface="+mn-ea"/>
              <a:sym typeface="+mn-ea"/>
            </a:endParaRPr>
          </a:p>
          <a:p>
            <a:pPr>
              <a:lnSpc>
                <a:spcPct val="180000"/>
              </a:lnSpc>
            </a:pPr>
            <a:r>
              <a:rPr lang="zh-CN" altLang="en-US" sz="1600" dirty="0">
                <a:latin typeface="+mn-ea"/>
                <a:cs typeface="+mn-lt"/>
              </a:rPr>
              <a:t>项目施工前从各个维度进行分析，识别风险，制定策略，提供报警预警功能，保证在项目实施阶段有理有据。</a:t>
            </a:r>
            <a:endParaRPr lang="en-US" altLang="zh-CN" sz="1600" dirty="0">
              <a:latin typeface="+mn-ea"/>
              <a:cs typeface="+mn-lt"/>
              <a:sym typeface="+mn-ea"/>
            </a:endParaRPr>
          </a:p>
          <a:p>
            <a:pPr marL="285750" indent="-285750">
              <a:lnSpc>
                <a:spcPct val="180000"/>
              </a:lnSpc>
              <a:buFont typeface="Wingdings" panose="05000000000000000000" pitchFamily="2" charset="2"/>
              <a:buChar char="n"/>
            </a:pPr>
            <a:r>
              <a:rPr lang="zh-CN" altLang="en-US" b="1" kern="0" noProof="0" dirty="0">
                <a:ln>
                  <a:noFill/>
                </a:ln>
                <a:solidFill>
                  <a:schemeClr val="accent1">
                    <a:lumMod val="60000"/>
                    <a:lumOff val="40000"/>
                  </a:schemeClr>
                </a:solidFill>
                <a:effectLst/>
                <a:uLnTx/>
                <a:uFillTx/>
                <a:latin typeface="+mn-ea"/>
                <a:sym typeface="+mn-ea"/>
              </a:rPr>
              <a:t>项目实施</a:t>
            </a:r>
            <a:endParaRPr lang="en-US" altLang="zh-CN" b="1" kern="0" dirty="0">
              <a:solidFill>
                <a:schemeClr val="accent1">
                  <a:lumMod val="60000"/>
                  <a:lumOff val="40000"/>
                </a:schemeClr>
              </a:solidFill>
              <a:latin typeface="+mn-ea"/>
              <a:sym typeface="+mn-ea"/>
            </a:endParaRPr>
          </a:p>
          <a:p>
            <a:pPr>
              <a:lnSpc>
                <a:spcPct val="180000"/>
              </a:lnSpc>
            </a:pPr>
            <a:r>
              <a:rPr lang="zh-CN" altLang="en-US" sz="1600" dirty="0">
                <a:latin typeface="+mn-ea"/>
                <a:cs typeface="+mn-lt"/>
              </a:rPr>
              <a:t>对项目进行全过程动态管理，对关键里程碑节点证明、项目周报、问题单等集中管理，让项目更便捷地查看与分享。</a:t>
            </a:r>
            <a:endParaRPr lang="zh-CN" altLang="en-US" sz="1600" dirty="0">
              <a:latin typeface="+mn-ea"/>
              <a:cs typeface="+mn-lt"/>
            </a:endParaRPr>
          </a:p>
          <a:p>
            <a:pPr>
              <a:lnSpc>
                <a:spcPct val="180000"/>
              </a:lnSpc>
            </a:pPr>
            <a:endParaRPr lang="zh-CN" altLang="en-US" sz="1600" dirty="0">
              <a:solidFill>
                <a:schemeClr val="tx1"/>
              </a:solidFill>
              <a:latin typeface="+mn-ea"/>
              <a:cs typeface="+mn-lt"/>
              <a:sym typeface="+mn-ea"/>
            </a:endParaRPr>
          </a:p>
          <a:p>
            <a:endParaRPr lang="zh-CN" altLang="en-US" sz="1600" b="1" dirty="0">
              <a:solidFill>
                <a:schemeClr val="tx1"/>
              </a:solidFill>
              <a:ea typeface="+mn-lt"/>
              <a:cs typeface="+mn-lt"/>
              <a:sym typeface="+mn-ea"/>
            </a:endParaRPr>
          </a:p>
        </p:txBody>
      </p:sp>
      <p:sp>
        <p:nvSpPr>
          <p:cNvPr id="12" name="圆角矩形 13"/>
          <p:cNvSpPr/>
          <p:nvPr/>
        </p:nvSpPr>
        <p:spPr>
          <a:xfrm>
            <a:off x="360000" y="360000"/>
            <a:ext cx="4052570" cy="695960"/>
          </a:xfrm>
          <a:prstGeom prst="roundRect">
            <a:avLst>
              <a:gd name="adj" fmla="val 0"/>
            </a:avLst>
          </a:prstGeom>
          <a:no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l">
              <a:lnSpc>
                <a:spcPct val="130000"/>
              </a:lnSpc>
              <a:buClrTx/>
              <a:buSzTx/>
              <a:buFontTx/>
            </a:pPr>
            <a:r>
              <a:rPr lang="zh-CN" altLang="en-US" sz="2800" b="1" dirty="0">
                <a:solidFill>
                  <a:schemeClr val="tx1"/>
                </a:solidFill>
                <a:latin typeface="Arial" panose="020B0604020202020204" pitchFamily="34" charset="0"/>
                <a:cs typeface="Arial" panose="020B0604020202020204" pitchFamily="34" charset="0"/>
                <a:sym typeface="+mn-lt"/>
              </a:rPr>
              <a:t>平台功能</a:t>
            </a:r>
            <a:r>
              <a:rPr lang="en-US" altLang="zh-CN" sz="2800" b="1" dirty="0">
                <a:solidFill>
                  <a:schemeClr val="tx1"/>
                </a:solidFill>
                <a:latin typeface="Arial" panose="020B0604020202020204" pitchFamily="34" charset="0"/>
                <a:cs typeface="Arial" panose="020B0604020202020204" pitchFamily="34" charset="0"/>
                <a:sym typeface="+mn-lt"/>
              </a:rPr>
              <a:t> -- </a:t>
            </a:r>
            <a:r>
              <a:rPr lang="en-US" altLang="zh-CN" sz="2400" b="1" dirty="0" err="1">
                <a:solidFill>
                  <a:srgbClr val="008BFF"/>
                </a:solidFill>
                <a:latin typeface="Arial" panose="020B0604020202020204" pitchFamily="34" charset="0"/>
                <a:cs typeface="Arial" panose="020B0604020202020204" pitchFamily="34" charset="0"/>
                <a:sym typeface="+mn-lt"/>
              </a:rPr>
              <a:t>项目管理</a:t>
            </a:r>
            <a:endParaRPr lang="en-US" altLang="zh-CN" sz="2400" b="1" dirty="0" err="1">
              <a:solidFill>
                <a:srgbClr val="008BFF"/>
              </a:solidFill>
              <a:latin typeface="Arial" panose="020B0604020202020204" pitchFamily="34" charset="0"/>
              <a:cs typeface="Arial" panose="020B0604020202020204" pitchFamily="34" charset="0"/>
              <a:sym typeface="+mn-lt"/>
            </a:endParaRPr>
          </a:p>
        </p:txBody>
      </p:sp>
    </p:spTree>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4" name="PA-直接连接符 19"/>
          <p:cNvCxnSpPr/>
          <p:nvPr>
            <p:custDataLst>
              <p:tags r:id="rId1"/>
            </p:custDataLst>
          </p:nvPr>
        </p:nvCxnSpPr>
        <p:spPr>
          <a:xfrm>
            <a:off x="9083675" y="3337560"/>
            <a:ext cx="0" cy="476885"/>
          </a:xfrm>
          <a:prstGeom prst="line">
            <a:avLst/>
          </a:prstGeom>
          <a:noFill/>
          <a:ln w="6350" cap="flat" cmpd="sng" algn="ctr">
            <a:solidFill>
              <a:srgbClr val="526175"/>
            </a:solidFill>
            <a:prstDash val="solid"/>
            <a:miter lim="800000"/>
          </a:ln>
          <a:effectLst/>
        </p:spPr>
      </p:cxnSp>
      <p:cxnSp>
        <p:nvCxnSpPr>
          <p:cNvPr id="48" name="PA-直接连接符 14"/>
          <p:cNvCxnSpPr/>
          <p:nvPr>
            <p:custDataLst>
              <p:tags r:id="rId2"/>
            </p:custDataLst>
          </p:nvPr>
        </p:nvCxnSpPr>
        <p:spPr>
          <a:xfrm flipV="1">
            <a:off x="5746750" y="3519170"/>
            <a:ext cx="0" cy="476885"/>
          </a:xfrm>
          <a:prstGeom prst="line">
            <a:avLst/>
          </a:prstGeom>
          <a:noFill/>
          <a:ln w="6350" cap="flat" cmpd="sng" algn="ctr">
            <a:solidFill>
              <a:srgbClr val="526175"/>
            </a:solidFill>
            <a:prstDash val="solid"/>
            <a:miter lim="800000"/>
          </a:ln>
          <a:effectLst/>
        </p:spPr>
      </p:cxnSp>
      <p:grpSp>
        <p:nvGrpSpPr>
          <p:cNvPr id="49" name="PA-组合 10"/>
          <p:cNvGrpSpPr/>
          <p:nvPr>
            <p:custDataLst>
              <p:tags r:id="rId3"/>
            </p:custDataLst>
          </p:nvPr>
        </p:nvGrpSpPr>
        <p:grpSpPr>
          <a:xfrm>
            <a:off x="1321667" y="3380402"/>
            <a:ext cx="1890395" cy="2433955"/>
            <a:chOff x="1677453" y="3463582"/>
            <a:chExt cx="1890395" cy="2433955"/>
          </a:xfrm>
        </p:grpSpPr>
        <p:sp>
          <p:nvSpPr>
            <p:cNvPr id="51" name="PA-文本框 8"/>
            <p:cNvSpPr txBox="1"/>
            <p:nvPr>
              <p:custDataLst>
                <p:tags r:id="rId4"/>
              </p:custDataLst>
            </p:nvPr>
          </p:nvSpPr>
          <p:spPr>
            <a:xfrm>
              <a:off x="1677453" y="3998252"/>
              <a:ext cx="1890395" cy="1899285"/>
            </a:xfrm>
            <a:prstGeom prst="rect">
              <a:avLst/>
            </a:prstGeom>
            <a:noFill/>
          </p:spPr>
          <p:txBody>
            <a:bodyPr wrap="square" lIns="0" rIns="0" rtlCol="0">
              <a:spAutoFit/>
            </a:bodyPr>
            <a:lstStyle/>
            <a:p>
              <a:pPr lvl="0" algn="l" defTabSz="914400">
                <a:lnSpc>
                  <a:spcPct val="140000"/>
                </a:lnSpc>
              </a:pPr>
              <a:r>
                <a:rPr lang="zh-CN" altLang="en-US" sz="1400" kern="0" dirty="0">
                  <a:solidFill>
                    <a:schemeClr val="bg1">
                      <a:lumMod val="50000"/>
                    </a:schemeClr>
                  </a:solidFill>
                  <a:latin typeface="微软雅黑 Light" panose="020B0502040204020203" charset="-122"/>
                  <a:ea typeface="微软雅黑 Light" panose="020B0502040204020203" charset="-122"/>
                  <a:cs typeface="+mn-ea"/>
                  <a:sym typeface="+mn-lt"/>
                </a:rPr>
                <a:t>在</a:t>
              </a:r>
              <a:r>
                <a:rPr lang="zh-CN" altLang="en-US" sz="1400" kern="0" dirty="0">
                  <a:solidFill>
                    <a:schemeClr val="bg1">
                      <a:lumMod val="50000"/>
                    </a:schemeClr>
                  </a:solidFill>
                  <a:latin typeface="微软雅黑 Light" panose="020B0502040204020203" charset="-122"/>
                  <a:ea typeface="微软雅黑 Light" panose="020B0502040204020203" charset="-122"/>
                  <a:cs typeface="+mn-ea"/>
                  <a:sym typeface="+mn-ea"/>
                </a:rPr>
                <a:t>建立项目立项信息，定义项目阶段、估算项目规模、成本、时间，对项目进行评审，制定项目综合计划，以保证项目的实施成功。</a:t>
              </a:r>
              <a:endParaRPr lang="zh-CN" altLang="en-US" sz="1400" kern="0" dirty="0">
                <a:solidFill>
                  <a:schemeClr val="bg1">
                    <a:lumMod val="50000"/>
                  </a:schemeClr>
                </a:solidFill>
                <a:latin typeface="微软雅黑 Light" panose="020B0502040204020203" charset="-122"/>
                <a:ea typeface="微软雅黑 Light" panose="020B0502040204020203" charset="-122"/>
                <a:cs typeface="+mn-ea"/>
                <a:sym typeface="+mn-ea"/>
              </a:endParaRPr>
            </a:p>
          </p:txBody>
        </p:sp>
        <p:cxnSp>
          <p:nvCxnSpPr>
            <p:cNvPr id="52" name="PA-直接连接符 9"/>
            <p:cNvCxnSpPr/>
            <p:nvPr>
              <p:custDataLst>
                <p:tags r:id="rId5"/>
              </p:custDataLst>
            </p:nvPr>
          </p:nvCxnSpPr>
          <p:spPr>
            <a:xfrm>
              <a:off x="2684196" y="3463582"/>
              <a:ext cx="0" cy="476954"/>
            </a:xfrm>
            <a:prstGeom prst="line">
              <a:avLst/>
            </a:prstGeom>
            <a:noFill/>
            <a:ln w="6350" cap="flat" cmpd="sng" algn="ctr">
              <a:solidFill>
                <a:srgbClr val="526175"/>
              </a:solidFill>
              <a:prstDash val="solid"/>
              <a:miter lim="800000"/>
            </a:ln>
            <a:effectLst/>
          </p:spPr>
        </p:cxnSp>
      </p:grpSp>
      <p:grpSp>
        <p:nvGrpSpPr>
          <p:cNvPr id="54" name="组合 53"/>
          <p:cNvGrpSpPr/>
          <p:nvPr/>
        </p:nvGrpSpPr>
        <p:grpSpPr>
          <a:xfrm>
            <a:off x="1619250" y="2186940"/>
            <a:ext cx="1418590" cy="1418590"/>
            <a:chOff x="1333481" y="1593118"/>
            <a:chExt cx="1418785" cy="1418785"/>
          </a:xfrm>
        </p:grpSpPr>
        <p:sp>
          <p:nvSpPr>
            <p:cNvPr id="56" name="PA-↖"/>
            <p:cNvSpPr/>
            <p:nvPr>
              <p:custDataLst>
                <p:tags r:id="rId6"/>
              </p:custDataLst>
            </p:nvPr>
          </p:nvSpPr>
          <p:spPr>
            <a:xfrm>
              <a:off x="1333481" y="1593118"/>
              <a:ext cx="1418785" cy="1418785"/>
            </a:xfrm>
            <a:prstGeom prst="ellipse">
              <a:avLst/>
            </a:prstGeom>
            <a:solidFill>
              <a:srgbClr val="EEF2F9"/>
            </a:solidFill>
            <a:ln w="12700" cap="flat" cmpd="sng" algn="ctr">
              <a:noFill/>
              <a:prstDash val="solid"/>
              <a:miter lim="800000"/>
            </a:ln>
            <a:effectLst>
              <a:outerShdw blurRad="508000" dist="190500" dir="13500000" algn="br" rotWithShape="0">
                <a:srgbClr val="FFFFFF">
                  <a:alpha val="9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EEF2F9"/>
                </a:solidFill>
                <a:effectLst/>
                <a:uLnTx/>
                <a:uFillTx/>
                <a:cs typeface="+mn-ea"/>
                <a:sym typeface="+mn-lt"/>
              </a:endParaRPr>
            </a:p>
          </p:txBody>
        </p:sp>
        <p:sp>
          <p:nvSpPr>
            <p:cNvPr id="57" name="PA-↘"/>
            <p:cNvSpPr/>
            <p:nvPr>
              <p:custDataLst>
                <p:tags r:id="rId7"/>
              </p:custDataLst>
            </p:nvPr>
          </p:nvSpPr>
          <p:spPr>
            <a:xfrm>
              <a:off x="1333481" y="1593118"/>
              <a:ext cx="1418785" cy="1418785"/>
            </a:xfrm>
            <a:prstGeom prst="ellipse">
              <a:avLst/>
            </a:prstGeom>
            <a:solidFill>
              <a:srgbClr val="EEF2F9"/>
            </a:solidFill>
            <a:ln w="12700" cap="flat" cmpd="sng" algn="ctr">
              <a:noFill/>
              <a:prstDash val="solid"/>
              <a:miter lim="800000"/>
            </a:ln>
            <a:effectLst>
              <a:outerShdw blurRad="381000" dist="127000" dir="2700000" algn="tl" rotWithShape="0">
                <a:srgbClr val="CACED4">
                  <a:alpha val="5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EEF2F9"/>
                </a:solidFill>
                <a:effectLst/>
                <a:uLnTx/>
                <a:uFillTx/>
                <a:cs typeface="+mn-ea"/>
                <a:sym typeface="+mn-lt"/>
              </a:endParaRPr>
            </a:p>
          </p:txBody>
        </p:sp>
        <p:sp>
          <p:nvSpPr>
            <p:cNvPr id="58" name="PA-1"/>
            <p:cNvSpPr/>
            <p:nvPr>
              <p:custDataLst>
                <p:tags r:id="rId8"/>
              </p:custDataLst>
            </p:nvPr>
          </p:nvSpPr>
          <p:spPr>
            <a:xfrm>
              <a:off x="1333481" y="1593118"/>
              <a:ext cx="1418785" cy="1418785"/>
            </a:xfrm>
            <a:prstGeom prst="ellipse">
              <a:avLst/>
            </a:prstGeom>
            <a:solidFill>
              <a:srgbClr val="EEF2F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EEF2F9"/>
                </a:solidFill>
                <a:effectLst/>
                <a:uLnTx/>
                <a:uFillTx/>
                <a:cs typeface="+mn-ea"/>
                <a:sym typeface="+mn-lt"/>
              </a:endParaRPr>
            </a:p>
          </p:txBody>
        </p:sp>
      </p:grpSp>
      <p:grpSp>
        <p:nvGrpSpPr>
          <p:cNvPr id="59" name="PA-组合 5"/>
          <p:cNvGrpSpPr/>
          <p:nvPr>
            <p:custDataLst>
              <p:tags r:id="rId9"/>
            </p:custDataLst>
          </p:nvPr>
        </p:nvGrpSpPr>
        <p:grpSpPr>
          <a:xfrm>
            <a:off x="5037349" y="3842700"/>
            <a:ext cx="1418785" cy="1418785"/>
            <a:chOff x="5393135" y="3925880"/>
            <a:chExt cx="1418785" cy="1418785"/>
          </a:xfrm>
        </p:grpSpPr>
        <p:sp>
          <p:nvSpPr>
            <p:cNvPr id="60" name="PA-↖"/>
            <p:cNvSpPr/>
            <p:nvPr>
              <p:custDataLst>
                <p:tags r:id="rId10"/>
              </p:custDataLst>
            </p:nvPr>
          </p:nvSpPr>
          <p:spPr>
            <a:xfrm>
              <a:off x="5393135" y="3925880"/>
              <a:ext cx="1418785" cy="1418785"/>
            </a:xfrm>
            <a:prstGeom prst="ellipse">
              <a:avLst/>
            </a:prstGeom>
            <a:solidFill>
              <a:srgbClr val="EEF2F9"/>
            </a:solidFill>
            <a:ln w="12700" cap="flat" cmpd="sng" algn="ctr">
              <a:noFill/>
              <a:prstDash val="solid"/>
              <a:miter lim="800000"/>
            </a:ln>
            <a:effectLst>
              <a:outerShdw blurRad="508000" dist="190500" dir="13500000" algn="br" rotWithShape="0">
                <a:srgbClr val="FFFFFF">
                  <a:alpha val="9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EEF2F9"/>
                </a:solidFill>
                <a:effectLst/>
                <a:uLnTx/>
                <a:uFillTx/>
                <a:cs typeface="+mn-ea"/>
                <a:sym typeface="+mn-lt"/>
              </a:endParaRPr>
            </a:p>
          </p:txBody>
        </p:sp>
        <p:sp>
          <p:nvSpPr>
            <p:cNvPr id="61" name="PA-↘"/>
            <p:cNvSpPr/>
            <p:nvPr>
              <p:custDataLst>
                <p:tags r:id="rId11"/>
              </p:custDataLst>
            </p:nvPr>
          </p:nvSpPr>
          <p:spPr>
            <a:xfrm>
              <a:off x="5393135" y="3925880"/>
              <a:ext cx="1418785" cy="1418785"/>
            </a:xfrm>
            <a:prstGeom prst="ellipse">
              <a:avLst/>
            </a:prstGeom>
            <a:solidFill>
              <a:srgbClr val="EEF2F9"/>
            </a:solidFill>
            <a:ln w="12700" cap="flat" cmpd="sng" algn="ctr">
              <a:noFill/>
              <a:prstDash val="solid"/>
              <a:miter lim="800000"/>
            </a:ln>
            <a:effectLst>
              <a:outerShdw blurRad="381000" dist="127000" dir="2700000" algn="tl" rotWithShape="0">
                <a:srgbClr val="CACED4">
                  <a:alpha val="5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EEF2F9"/>
                </a:solidFill>
                <a:effectLst/>
                <a:uLnTx/>
                <a:uFillTx/>
                <a:cs typeface="+mn-ea"/>
                <a:sym typeface="+mn-lt"/>
              </a:endParaRPr>
            </a:p>
          </p:txBody>
        </p:sp>
        <p:sp>
          <p:nvSpPr>
            <p:cNvPr id="62" name="PA-1"/>
            <p:cNvSpPr/>
            <p:nvPr>
              <p:custDataLst>
                <p:tags r:id="rId12"/>
              </p:custDataLst>
            </p:nvPr>
          </p:nvSpPr>
          <p:spPr>
            <a:xfrm>
              <a:off x="5393135" y="3925880"/>
              <a:ext cx="1418785" cy="1418785"/>
            </a:xfrm>
            <a:prstGeom prst="ellipse">
              <a:avLst/>
            </a:prstGeom>
            <a:solidFill>
              <a:srgbClr val="EEF2F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EEF2F9"/>
                </a:solidFill>
                <a:effectLst/>
                <a:uLnTx/>
                <a:uFillTx/>
                <a:cs typeface="+mn-ea"/>
                <a:sym typeface="+mn-lt"/>
              </a:endParaRPr>
            </a:p>
          </p:txBody>
        </p:sp>
      </p:grpSp>
      <p:grpSp>
        <p:nvGrpSpPr>
          <p:cNvPr id="65" name="组合 64"/>
          <p:cNvGrpSpPr/>
          <p:nvPr/>
        </p:nvGrpSpPr>
        <p:grpSpPr>
          <a:xfrm>
            <a:off x="8369300" y="2132965"/>
            <a:ext cx="1418590" cy="1418590"/>
            <a:chOff x="1333481" y="1593118"/>
            <a:chExt cx="1418785" cy="1418785"/>
          </a:xfrm>
        </p:grpSpPr>
        <p:sp>
          <p:nvSpPr>
            <p:cNvPr id="67" name="PA-↖"/>
            <p:cNvSpPr/>
            <p:nvPr>
              <p:custDataLst>
                <p:tags r:id="rId13"/>
              </p:custDataLst>
            </p:nvPr>
          </p:nvSpPr>
          <p:spPr>
            <a:xfrm>
              <a:off x="1333481" y="1593118"/>
              <a:ext cx="1418785" cy="1418785"/>
            </a:xfrm>
            <a:prstGeom prst="ellipse">
              <a:avLst/>
            </a:prstGeom>
            <a:solidFill>
              <a:srgbClr val="EEF2F9"/>
            </a:solidFill>
            <a:ln w="12700" cap="flat" cmpd="sng" algn="ctr">
              <a:noFill/>
              <a:prstDash val="solid"/>
              <a:miter lim="800000"/>
            </a:ln>
            <a:effectLst>
              <a:outerShdw blurRad="508000" dist="190500" dir="13500000" algn="br" rotWithShape="0">
                <a:srgbClr val="FFFFFF">
                  <a:alpha val="9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EEF2F9"/>
                </a:solidFill>
                <a:effectLst/>
                <a:uLnTx/>
                <a:uFillTx/>
                <a:cs typeface="+mn-ea"/>
                <a:sym typeface="+mn-lt"/>
              </a:endParaRPr>
            </a:p>
          </p:txBody>
        </p:sp>
        <p:sp>
          <p:nvSpPr>
            <p:cNvPr id="68" name="PA-↘"/>
            <p:cNvSpPr/>
            <p:nvPr>
              <p:custDataLst>
                <p:tags r:id="rId14"/>
              </p:custDataLst>
            </p:nvPr>
          </p:nvSpPr>
          <p:spPr>
            <a:xfrm>
              <a:off x="1333481" y="1593118"/>
              <a:ext cx="1418785" cy="1418785"/>
            </a:xfrm>
            <a:prstGeom prst="ellipse">
              <a:avLst/>
            </a:prstGeom>
            <a:solidFill>
              <a:srgbClr val="EEF2F9"/>
            </a:solidFill>
            <a:ln w="12700" cap="flat" cmpd="sng" algn="ctr">
              <a:noFill/>
              <a:prstDash val="solid"/>
              <a:miter lim="800000"/>
            </a:ln>
            <a:effectLst>
              <a:outerShdw blurRad="381000" dist="127000" dir="2700000" algn="tl" rotWithShape="0">
                <a:srgbClr val="CACED4">
                  <a:alpha val="5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EEF2F9"/>
                </a:solidFill>
                <a:effectLst/>
                <a:uLnTx/>
                <a:uFillTx/>
                <a:cs typeface="+mn-ea"/>
                <a:sym typeface="+mn-lt"/>
              </a:endParaRPr>
            </a:p>
          </p:txBody>
        </p:sp>
        <p:sp>
          <p:nvSpPr>
            <p:cNvPr id="69" name="PA-1"/>
            <p:cNvSpPr/>
            <p:nvPr>
              <p:custDataLst>
                <p:tags r:id="rId15"/>
              </p:custDataLst>
            </p:nvPr>
          </p:nvSpPr>
          <p:spPr>
            <a:xfrm>
              <a:off x="1333481" y="1593118"/>
              <a:ext cx="1418785" cy="1418785"/>
            </a:xfrm>
            <a:prstGeom prst="ellipse">
              <a:avLst/>
            </a:prstGeom>
            <a:solidFill>
              <a:srgbClr val="EEF2F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EEF2F9"/>
                </a:solidFill>
                <a:effectLst/>
                <a:uLnTx/>
                <a:uFillTx/>
                <a:cs typeface="+mn-ea"/>
                <a:sym typeface="+mn-lt"/>
              </a:endParaRPr>
            </a:p>
          </p:txBody>
        </p:sp>
      </p:grpSp>
      <p:cxnSp>
        <p:nvCxnSpPr>
          <p:cNvPr id="70" name="直接连接符 69"/>
          <p:cNvCxnSpPr/>
          <p:nvPr/>
        </p:nvCxnSpPr>
        <p:spPr>
          <a:xfrm>
            <a:off x="3038098" y="2896025"/>
            <a:ext cx="1999251" cy="1656068"/>
          </a:xfrm>
          <a:prstGeom prst="line">
            <a:avLst/>
          </a:prstGeom>
          <a:noFill/>
          <a:ln w="6350" cap="flat" cmpd="sng" algn="ctr">
            <a:solidFill>
              <a:srgbClr val="526175">
                <a:lumMod val="40000"/>
                <a:lumOff val="60000"/>
              </a:srgbClr>
            </a:solidFill>
            <a:prstDash val="sysDash"/>
            <a:miter lim="800000"/>
          </a:ln>
          <a:effectLst/>
        </p:spPr>
      </p:cxnSp>
      <p:cxnSp>
        <p:nvCxnSpPr>
          <p:cNvPr id="71" name="直接连接符 70"/>
          <p:cNvCxnSpPr/>
          <p:nvPr/>
        </p:nvCxnSpPr>
        <p:spPr>
          <a:xfrm flipV="1">
            <a:off x="6456134" y="2853026"/>
            <a:ext cx="1913265" cy="1699067"/>
          </a:xfrm>
          <a:prstGeom prst="line">
            <a:avLst/>
          </a:prstGeom>
          <a:noFill/>
          <a:ln w="6350" cap="flat" cmpd="sng" algn="ctr">
            <a:solidFill>
              <a:srgbClr val="526175">
                <a:lumMod val="40000"/>
                <a:lumOff val="60000"/>
              </a:srgbClr>
            </a:solidFill>
            <a:prstDash val="sysDash"/>
            <a:miter lim="800000"/>
          </a:ln>
          <a:effectLst/>
        </p:spPr>
      </p:cxnSp>
      <p:sp>
        <p:nvSpPr>
          <p:cNvPr id="147" name="椭圆 80"/>
          <p:cNvSpPr/>
          <p:nvPr/>
        </p:nvSpPr>
        <p:spPr bwMode="auto">
          <a:xfrm>
            <a:off x="1848164" y="2718734"/>
            <a:ext cx="901706" cy="355636"/>
          </a:xfrm>
          <a:prstGeom prst="roundRect">
            <a:avLst/>
          </a:prstGeom>
        </p:spPr>
        <p:style>
          <a:lnRef idx="3">
            <a:schemeClr val="lt1"/>
          </a:lnRef>
          <a:fillRef idx="1">
            <a:schemeClr val="accent1"/>
          </a:fillRef>
          <a:effectRef idx="1">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r>
              <a:rPr lang="zh-CN" altLang="en-US" sz="1200" kern="0" dirty="0">
                <a:solidFill>
                  <a:srgbClr val="FFFFFF"/>
                </a:solidFill>
                <a:latin typeface="微软雅黑" panose="020B0503020204020204" charset="-122"/>
                <a:ea typeface="微软雅黑" panose="020B0503020204020204" charset="-122"/>
              </a:rPr>
              <a:t>项目策划</a:t>
            </a:r>
            <a:endParaRPr lang="zh-CN" altLang="en-US" sz="1200" kern="0" dirty="0">
              <a:solidFill>
                <a:srgbClr val="FFFFFF"/>
              </a:solidFill>
              <a:latin typeface="微软雅黑" panose="020B0503020204020204" charset="-122"/>
              <a:ea typeface="微软雅黑" panose="020B0503020204020204" charset="-122"/>
            </a:endParaRPr>
          </a:p>
        </p:txBody>
      </p:sp>
      <p:sp>
        <p:nvSpPr>
          <p:cNvPr id="151" name="椭圆 80"/>
          <p:cNvSpPr/>
          <p:nvPr/>
        </p:nvSpPr>
        <p:spPr bwMode="auto">
          <a:xfrm>
            <a:off x="5296214" y="4371644"/>
            <a:ext cx="901706" cy="355636"/>
          </a:xfrm>
          <a:prstGeom prst="roundRect">
            <a:avLst/>
          </a:prstGeom>
        </p:spPr>
        <p:style>
          <a:lnRef idx="3">
            <a:schemeClr val="lt1"/>
          </a:lnRef>
          <a:fillRef idx="1">
            <a:schemeClr val="accent1"/>
          </a:fillRef>
          <a:effectRef idx="1">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r>
              <a:rPr lang="zh-CN" altLang="en-US" sz="1200" kern="0" dirty="0">
                <a:solidFill>
                  <a:srgbClr val="FFFFFF"/>
                </a:solidFill>
                <a:latin typeface="微软雅黑" panose="020B0503020204020204" charset="-122"/>
                <a:ea typeface="微软雅黑" panose="020B0503020204020204" charset="-122"/>
              </a:rPr>
              <a:t>项目启动</a:t>
            </a:r>
            <a:endParaRPr lang="zh-CN" altLang="en-US" sz="1200" kern="0" dirty="0">
              <a:solidFill>
                <a:srgbClr val="FFFFFF"/>
              </a:solidFill>
              <a:latin typeface="微软雅黑" panose="020B0503020204020204" charset="-122"/>
              <a:ea typeface="微软雅黑" panose="020B0503020204020204" charset="-122"/>
            </a:endParaRPr>
          </a:p>
        </p:txBody>
      </p:sp>
      <p:sp>
        <p:nvSpPr>
          <p:cNvPr id="143" name="椭圆 80"/>
          <p:cNvSpPr/>
          <p:nvPr/>
        </p:nvSpPr>
        <p:spPr bwMode="auto">
          <a:xfrm>
            <a:off x="8626840" y="2664759"/>
            <a:ext cx="908590" cy="355636"/>
          </a:xfrm>
          <a:prstGeom prst="roundRect">
            <a:avLst/>
          </a:prstGeom>
        </p:spPr>
        <p:style>
          <a:lnRef idx="3">
            <a:schemeClr val="lt1"/>
          </a:lnRef>
          <a:fillRef idx="1">
            <a:schemeClr val="accent1"/>
          </a:fillRef>
          <a:effectRef idx="1">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r>
              <a:rPr lang="zh-CN" altLang="en-US" sz="1200" kern="0" dirty="0">
                <a:solidFill>
                  <a:srgbClr val="FFFFFF"/>
                </a:solidFill>
                <a:latin typeface="微软雅黑" panose="020B0503020204020204" charset="-122"/>
                <a:ea typeface="微软雅黑" panose="020B0503020204020204" charset="-122"/>
              </a:rPr>
              <a:t>项目实施</a:t>
            </a:r>
            <a:endParaRPr lang="zh-CN" altLang="en-US" sz="1200" kern="0" dirty="0">
              <a:solidFill>
                <a:srgbClr val="FFFFFF"/>
              </a:solidFill>
              <a:latin typeface="微软雅黑" panose="020B0503020204020204" charset="-122"/>
              <a:ea typeface="微软雅黑" panose="020B0503020204020204" charset="-122"/>
            </a:endParaRPr>
          </a:p>
        </p:txBody>
      </p:sp>
      <p:sp>
        <p:nvSpPr>
          <p:cNvPr id="166" name="Rectangle 13"/>
          <p:cNvSpPr txBox="1"/>
          <p:nvPr/>
        </p:nvSpPr>
        <p:spPr>
          <a:xfrm>
            <a:off x="4757420" y="1557020"/>
            <a:ext cx="1979295" cy="1899285"/>
          </a:xfrm>
          <a:prstGeom prst="rect">
            <a:avLst/>
          </a:prstGeom>
          <a:noFill/>
        </p:spPr>
        <p:txBody>
          <a:bodyPr wrap="square" lIns="0" tIns="45720" rIns="0" bIns="45720" rtlCol="0">
            <a:spAutoFit/>
          </a:bodyPr>
          <a:lstStyle/>
          <a:p>
            <a:pPr lvl="0" algn="l">
              <a:lnSpc>
                <a:spcPct val="140000"/>
              </a:lnSpc>
              <a:buClrTx/>
              <a:buSzTx/>
              <a:buFontTx/>
            </a:pPr>
            <a:r>
              <a:rPr lang="zh-CN" altLang="en-US" sz="1400" kern="0" dirty="0">
                <a:solidFill>
                  <a:schemeClr val="bg1">
                    <a:lumMod val="50000"/>
                  </a:schemeClr>
                </a:solidFill>
                <a:latin typeface="微软雅黑 Light" panose="020B0502040204020203" charset="-122"/>
                <a:ea typeface="微软雅黑 Light" panose="020B0502040204020203" charset="-122"/>
                <a:cs typeface="微软雅黑 Light" panose="020B0502040204020203" charset="-122"/>
                <a:sym typeface="+mn-ea"/>
              </a:rPr>
              <a:t>项目施工前从“人、机、料、法、环”各个维度进行分析，识别风险，制定策略，每个环节提供报警预警功能，保证在项目实施阶段有理有据。</a:t>
            </a:r>
            <a:endParaRPr lang="zh-CN" altLang="en-US" sz="1400" kern="0" dirty="0">
              <a:solidFill>
                <a:schemeClr val="bg1">
                  <a:lumMod val="50000"/>
                </a:schemeClr>
              </a:solidFill>
              <a:latin typeface="微软雅黑 Light" panose="020B0502040204020203" charset="-122"/>
              <a:ea typeface="微软雅黑 Light" panose="020B0502040204020203" charset="-122"/>
              <a:cs typeface="微软雅黑 Light" panose="020B0502040204020203" charset="-122"/>
              <a:sym typeface="+mn-ea"/>
            </a:endParaRPr>
          </a:p>
        </p:txBody>
      </p:sp>
      <p:sp>
        <p:nvSpPr>
          <p:cNvPr id="164" name="Rectangle 13"/>
          <p:cNvSpPr txBox="1"/>
          <p:nvPr/>
        </p:nvSpPr>
        <p:spPr>
          <a:xfrm>
            <a:off x="7968615" y="3842385"/>
            <a:ext cx="2819400" cy="1899285"/>
          </a:xfrm>
          <a:prstGeom prst="rect">
            <a:avLst/>
          </a:prstGeom>
          <a:noFill/>
        </p:spPr>
        <p:txBody>
          <a:bodyPr wrap="square" lIns="0" tIns="45720" rIns="0" bIns="45720" rtlCol="0">
            <a:spAutoFit/>
          </a:bodyPr>
          <a:lstStyle/>
          <a:p>
            <a:pPr lvl="0" algn="l">
              <a:lnSpc>
                <a:spcPct val="140000"/>
              </a:lnSpc>
              <a:buClrTx/>
              <a:buSzTx/>
              <a:buFontTx/>
            </a:pPr>
            <a:r>
              <a:rPr lang="zh-CN" altLang="en-US" sz="1400" kern="0" dirty="0">
                <a:solidFill>
                  <a:schemeClr val="bg1">
                    <a:lumMod val="50000"/>
                  </a:schemeClr>
                </a:solidFill>
                <a:latin typeface="微软雅黑 Light" panose="020B0502040204020203" charset="-122"/>
                <a:ea typeface="微软雅黑 Light" panose="020B0502040204020203" charset="-122"/>
                <a:cs typeface="+mn-ea"/>
                <a:sym typeface="+mn-ea"/>
              </a:rPr>
              <a:t>系统提供项目看板，对项目进行全过程动态管理，包括项目进度、人员、成本、结算，对项目关键里程碑节点证明、项目周报、问题单等集中管理，让项目成果、验收更便捷地查看与分享；</a:t>
            </a:r>
            <a:endParaRPr lang="zh-CN" altLang="en-US" sz="1400" kern="0" dirty="0">
              <a:solidFill>
                <a:schemeClr val="bg1">
                  <a:lumMod val="50000"/>
                </a:schemeClr>
              </a:solidFill>
              <a:latin typeface="微软雅黑 Light" panose="020B0502040204020203" charset="-122"/>
              <a:ea typeface="微软雅黑 Light" panose="020B0502040204020203" charset="-122"/>
              <a:cs typeface="+mn-ea"/>
              <a:sym typeface="+mn-ea"/>
            </a:endParaRPr>
          </a:p>
        </p:txBody>
      </p:sp>
      <p:sp>
        <p:nvSpPr>
          <p:cNvPr id="2" name="文本框 1"/>
          <p:cNvSpPr txBox="1"/>
          <p:nvPr/>
        </p:nvSpPr>
        <p:spPr>
          <a:xfrm>
            <a:off x="8154035" y="1414145"/>
            <a:ext cx="1720850" cy="460375"/>
          </a:xfrm>
          <a:prstGeom prst="rect">
            <a:avLst/>
          </a:prstGeom>
          <a:noFill/>
        </p:spPr>
        <p:txBody>
          <a:bodyPr wrap="square" rtlCol="0">
            <a:spAutoFit/>
          </a:bodyPr>
          <a:lstStyle/>
          <a:p>
            <a:r>
              <a:rPr lang="zh-CN" altLang="en-US" sz="2400" b="1"/>
              <a:t>数字化交付</a:t>
            </a:r>
            <a:endParaRPr lang="zh-CN" altLang="en-US" sz="2400" b="1"/>
          </a:p>
        </p:txBody>
      </p:sp>
      <p:sp>
        <p:nvSpPr>
          <p:cNvPr id="12" name="圆角矩形 13"/>
          <p:cNvSpPr/>
          <p:nvPr/>
        </p:nvSpPr>
        <p:spPr>
          <a:xfrm>
            <a:off x="360000" y="360000"/>
            <a:ext cx="4052570" cy="695960"/>
          </a:xfrm>
          <a:prstGeom prst="roundRect">
            <a:avLst>
              <a:gd name="adj" fmla="val 0"/>
            </a:avLst>
          </a:prstGeom>
          <a:no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l">
              <a:lnSpc>
                <a:spcPct val="130000"/>
              </a:lnSpc>
              <a:buClrTx/>
              <a:buSzTx/>
              <a:buFontTx/>
            </a:pPr>
            <a:r>
              <a:rPr lang="zh-CN" altLang="en-US" sz="2800" b="1" dirty="0">
                <a:solidFill>
                  <a:schemeClr val="tx1"/>
                </a:solidFill>
                <a:latin typeface="Arial" panose="020B0604020202020204" pitchFamily="34" charset="0"/>
                <a:cs typeface="Arial" panose="020B0604020202020204" pitchFamily="34" charset="0"/>
                <a:sym typeface="+mn-lt"/>
              </a:rPr>
              <a:t>平台功能</a:t>
            </a:r>
            <a:r>
              <a:rPr lang="en-US" altLang="zh-CN" sz="2800" b="1" dirty="0">
                <a:solidFill>
                  <a:schemeClr val="tx1"/>
                </a:solidFill>
                <a:latin typeface="Arial" panose="020B0604020202020204" pitchFamily="34" charset="0"/>
                <a:cs typeface="Arial" panose="020B0604020202020204" pitchFamily="34" charset="0"/>
                <a:sym typeface="+mn-lt"/>
              </a:rPr>
              <a:t> -- </a:t>
            </a:r>
            <a:r>
              <a:rPr lang="en-US" altLang="zh-CN" sz="2400" b="1" dirty="0" err="1">
                <a:solidFill>
                  <a:srgbClr val="008BFF"/>
                </a:solidFill>
                <a:latin typeface="Arial" panose="020B0604020202020204" pitchFamily="34" charset="0"/>
                <a:cs typeface="Arial" panose="020B0604020202020204" pitchFamily="34" charset="0"/>
                <a:sym typeface="+mn-lt"/>
              </a:rPr>
              <a:t>项目管理</a:t>
            </a:r>
            <a:endParaRPr lang="en-US" altLang="zh-CN" sz="2400" b="1" dirty="0" err="1">
              <a:solidFill>
                <a:srgbClr val="008BFF"/>
              </a:solidFill>
              <a:latin typeface="Arial" panose="020B0604020202020204" pitchFamily="34" charset="0"/>
              <a:cs typeface="Arial" panose="020B0604020202020204" pitchFamily="34" charset="0"/>
              <a:sym typeface="+mn-lt"/>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par>
                                <p:cTn id="8" presetID="42" presetClass="path" presetSubtype="0" decel="100000" fill="hold" nodeType="withEffect">
                                  <p:stCondLst>
                                    <p:cond delay="300"/>
                                  </p:stCondLst>
                                  <p:childTnLst>
                                    <p:animMotion origin="layout" path="M 1.25E-6 -0.04051 L 1.25E-6 4.44444E-6 " pathEditMode="relative" rAng="0" ptsTypes="AA">
                                      <p:cBhvr>
                                        <p:cTn id="9" dur="500" fill="hold"/>
                                        <p:tgtEl>
                                          <p:spTgt spid="49"/>
                                        </p:tgtEl>
                                        <p:attrNameLst>
                                          <p:attrName>ppt_x</p:attrName>
                                          <p:attrName>ppt_y</p:attrName>
                                        </p:attrNameLst>
                                      </p:cBhvr>
                                      <p:rCtr x="0" y="2014"/>
                                    </p:animMotion>
                                  </p:childTnLst>
                                </p:cTn>
                              </p:par>
                              <p:par>
                                <p:cTn id="10" presetID="10" presetClass="entr" presetSubtype="0" fill="hold" nodeType="withEffect">
                                  <p:stCondLst>
                                    <p:cond delay="400"/>
                                  </p:stCondLst>
                                  <p:childTnLst>
                                    <p:set>
                                      <p:cBhvr>
                                        <p:cTn id="11" dur="1" fill="hold">
                                          <p:stCondLst>
                                            <p:cond delay="0"/>
                                          </p:stCondLst>
                                        </p:cTn>
                                        <p:tgtEl>
                                          <p:spTgt spid="59"/>
                                        </p:tgtEl>
                                        <p:attrNameLst>
                                          <p:attrName>style.visibility</p:attrName>
                                        </p:attrNameLst>
                                      </p:cBhvr>
                                      <p:to>
                                        <p:strVal val="visible"/>
                                      </p:to>
                                    </p:set>
                                    <p:animEffect transition="in" filter="fade">
                                      <p:cBhvr>
                                        <p:cTn id="12" dur="500"/>
                                        <p:tgtEl>
                                          <p:spTgt spid="59"/>
                                        </p:tgtEl>
                                      </p:cBhvr>
                                    </p:animEffect>
                                  </p:childTnLst>
                                </p:cTn>
                              </p:par>
                              <p:par>
                                <p:cTn id="13" presetID="64" presetClass="path" presetSubtype="0" decel="100000" fill="hold" nodeType="withEffect">
                                  <p:stCondLst>
                                    <p:cond delay="400"/>
                                  </p:stCondLst>
                                  <p:childTnLst>
                                    <p:animMotion origin="layout" path="M 2.70833E-6 0.03912 L 2.70833E-6 2.96296E-6 " pathEditMode="relative" rAng="0" ptsTypes="AA">
                                      <p:cBhvr>
                                        <p:cTn id="14" dur="500" fill="hold"/>
                                        <p:tgtEl>
                                          <p:spTgt spid="59"/>
                                        </p:tgtEl>
                                        <p:attrNameLst>
                                          <p:attrName>ppt_x</p:attrName>
                                          <p:attrName>ppt_y</p:attrName>
                                        </p:attrNameLst>
                                      </p:cBhvr>
                                      <p:rCtr x="0" y="-1968"/>
                                    </p:animMotion>
                                  </p:childTnLst>
                                </p:cTn>
                              </p:par>
                              <p:par>
                                <p:cTn id="15" presetID="22" presetClass="entr" presetSubtype="8" fill="hold" nodeType="withEffect">
                                  <p:stCondLst>
                                    <p:cond delay="300"/>
                                  </p:stCondLst>
                                  <p:childTnLst>
                                    <p:set>
                                      <p:cBhvr>
                                        <p:cTn id="16" dur="1" fill="hold">
                                          <p:stCondLst>
                                            <p:cond delay="0"/>
                                          </p:stCondLst>
                                        </p:cTn>
                                        <p:tgtEl>
                                          <p:spTgt spid="70"/>
                                        </p:tgtEl>
                                        <p:attrNameLst>
                                          <p:attrName>style.visibility</p:attrName>
                                        </p:attrNameLst>
                                      </p:cBhvr>
                                      <p:to>
                                        <p:strVal val="visible"/>
                                      </p:to>
                                    </p:set>
                                    <p:animEffect transition="in" filter="wipe(left)">
                                      <p:cBhvr>
                                        <p:cTn id="17" dur="200"/>
                                        <p:tgtEl>
                                          <p:spTgt spid="70"/>
                                        </p:tgtEl>
                                      </p:cBhvr>
                                    </p:animEffect>
                                  </p:childTnLst>
                                </p:cTn>
                              </p:par>
                              <p:par>
                                <p:cTn id="18" presetID="22" presetClass="entr" presetSubtype="8" fill="hold" nodeType="withEffect">
                                  <p:stCondLst>
                                    <p:cond delay="500"/>
                                  </p:stCondLst>
                                  <p:childTnLst>
                                    <p:set>
                                      <p:cBhvr>
                                        <p:cTn id="19" dur="1" fill="hold">
                                          <p:stCondLst>
                                            <p:cond delay="0"/>
                                          </p:stCondLst>
                                        </p:cTn>
                                        <p:tgtEl>
                                          <p:spTgt spid="71"/>
                                        </p:tgtEl>
                                        <p:attrNameLst>
                                          <p:attrName>style.visibility</p:attrName>
                                        </p:attrNameLst>
                                      </p:cBhvr>
                                      <p:to>
                                        <p:strVal val="visible"/>
                                      </p:to>
                                    </p:set>
                                    <p:animEffect transition="in" filter="wipe(left)">
                                      <p:cBhvr>
                                        <p:cTn id="20" dur="2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12"/>
          <p:cNvSpPr txBox="1"/>
          <p:nvPr/>
        </p:nvSpPr>
        <p:spPr>
          <a:xfrm>
            <a:off x="623570" y="1207770"/>
            <a:ext cx="7339965" cy="1008380"/>
          </a:xfrm>
          <a:prstGeom prst="rect">
            <a:avLst/>
          </a:prstGeom>
          <a:noFill/>
        </p:spPr>
        <p:txBody>
          <a:bodyPr wrap="square" lIns="68562" tIns="34281" rIns="68562" bIns="34281"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80000"/>
              </a:lnSpc>
            </a:pPr>
            <a:r>
              <a:rPr lang="zh-CN" altLang="en-US" sz="2000" b="1" dirty="0">
                <a:solidFill>
                  <a:schemeClr val="accent1"/>
                </a:solidFill>
              </a:rPr>
              <a:t>组织管理</a:t>
            </a:r>
            <a:endParaRPr lang="zh-CN" altLang="en-US" sz="2000" b="1" dirty="0">
              <a:solidFill>
                <a:schemeClr val="accent1"/>
              </a:solidFill>
            </a:endParaRPr>
          </a:p>
          <a:p>
            <a:pPr>
              <a:lnSpc>
                <a:spcPct val="180000"/>
              </a:lnSpc>
            </a:pPr>
            <a:r>
              <a:rPr lang="zh-CN" altLang="en-US" sz="1400" dirty="0">
                <a:solidFill>
                  <a:schemeClr val="bg1">
                    <a:lumMod val="50000"/>
                  </a:schemeClr>
                </a:solidFill>
                <a:latin typeface="微软雅黑 Light" panose="020B0502040204020203" charset="-122"/>
                <a:ea typeface="微软雅黑 Light" panose="020B0502040204020203" charset="-122"/>
              </a:rPr>
              <a:t>是指对人员、班组的管理，通过监督管理，充分调动人员的积极性，提升人员的工作效率</a:t>
            </a:r>
            <a:r>
              <a:rPr lang="zh-CN" altLang="en-US" sz="1400" dirty="0">
                <a:solidFill>
                  <a:schemeClr val="bg1">
                    <a:lumMod val="50000"/>
                  </a:schemeClr>
                </a:solidFill>
              </a:rPr>
              <a:t>。</a:t>
            </a:r>
            <a:endParaRPr lang="zh-CN" altLang="en-US" sz="1400" dirty="0">
              <a:solidFill>
                <a:schemeClr val="bg1">
                  <a:lumMod val="50000"/>
                </a:schemeClr>
              </a:solidFill>
            </a:endParaRPr>
          </a:p>
        </p:txBody>
      </p:sp>
      <p:pic>
        <p:nvPicPr>
          <p:cNvPr id="6" name="图片 5"/>
          <p:cNvPicPr>
            <a:picLocks noChangeAspect="1"/>
          </p:cNvPicPr>
          <p:nvPr/>
        </p:nvPicPr>
        <p:blipFill>
          <a:blip r:embed="rId1"/>
          <a:stretch>
            <a:fillRect/>
          </a:stretch>
        </p:blipFill>
        <p:spPr>
          <a:xfrm>
            <a:off x="983615" y="2493645"/>
            <a:ext cx="6156960" cy="3365500"/>
          </a:xfrm>
          <a:prstGeom prst="rect">
            <a:avLst/>
          </a:prstGeom>
        </p:spPr>
      </p:pic>
      <p:sp>
        <p:nvSpPr>
          <p:cNvPr id="7" name="矩形 6"/>
          <p:cNvSpPr/>
          <p:nvPr/>
        </p:nvSpPr>
        <p:spPr>
          <a:xfrm>
            <a:off x="8472170" y="5414010"/>
            <a:ext cx="2340610" cy="381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lvl="0" algn="ctr">
              <a:buClrTx/>
              <a:buSzTx/>
              <a:buFontTx/>
            </a:pPr>
            <a:r>
              <a:rPr lang="zh-CN" altLang="en-US" sz="1600" dirty="0">
                <a:solidFill>
                  <a:schemeClr val="tx2"/>
                </a:solidFill>
                <a:latin typeface="微软雅黑" panose="020B0503020204020204" charset="-122"/>
                <a:ea typeface="微软雅黑" panose="020B0503020204020204" charset="-122"/>
                <a:sym typeface="+mn-ea"/>
              </a:rPr>
              <a:t>记录奖罚信息</a:t>
            </a:r>
            <a:endParaRPr lang="zh-CN" altLang="en-US" sz="1600" dirty="0">
              <a:solidFill>
                <a:schemeClr val="tx2"/>
              </a:solidFill>
              <a:latin typeface="微软雅黑" panose="020B0503020204020204" charset="-122"/>
              <a:ea typeface="微软雅黑" panose="020B0503020204020204" charset="-122"/>
              <a:sym typeface="+mn-ea"/>
            </a:endParaRPr>
          </a:p>
        </p:txBody>
      </p:sp>
      <p:sp>
        <p:nvSpPr>
          <p:cNvPr id="8" name="矩形 7"/>
          <p:cNvSpPr/>
          <p:nvPr/>
        </p:nvSpPr>
        <p:spPr>
          <a:xfrm>
            <a:off x="8472170" y="1917065"/>
            <a:ext cx="2340610" cy="381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sz="1600" dirty="0">
                <a:solidFill>
                  <a:schemeClr val="tx2"/>
                </a:solidFill>
                <a:latin typeface="微软雅黑" panose="020B0503020204020204" charset="-122"/>
                <a:ea typeface="微软雅黑" panose="020B0503020204020204" charset="-122"/>
                <a:sym typeface="+mn-ea"/>
              </a:rPr>
              <a:t>创建组织架构</a:t>
            </a:r>
            <a:endParaRPr lang="zh-CN" altLang="en-US" sz="1600" dirty="0">
              <a:solidFill>
                <a:schemeClr val="tx2"/>
              </a:solidFill>
              <a:latin typeface="微软雅黑" panose="020B0503020204020204" charset="-122"/>
              <a:ea typeface="微软雅黑" panose="020B0503020204020204" charset="-122"/>
              <a:sym typeface="+mn-ea"/>
            </a:endParaRPr>
          </a:p>
        </p:txBody>
      </p:sp>
      <p:sp>
        <p:nvSpPr>
          <p:cNvPr id="10" name="矩形 9"/>
          <p:cNvSpPr/>
          <p:nvPr/>
        </p:nvSpPr>
        <p:spPr>
          <a:xfrm>
            <a:off x="8472170" y="2619375"/>
            <a:ext cx="2340610" cy="381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lvl="0" algn="ctr">
              <a:buClrTx/>
              <a:buSzTx/>
              <a:buFontTx/>
            </a:pPr>
            <a:r>
              <a:rPr lang="zh-CN" sz="1600" dirty="0">
                <a:solidFill>
                  <a:schemeClr val="tx2"/>
                </a:solidFill>
                <a:latin typeface="微软雅黑" panose="020B0503020204020204" charset="-122"/>
                <a:ea typeface="微软雅黑" panose="020B0503020204020204" charset="-122"/>
                <a:sym typeface="+mn-ea"/>
              </a:rPr>
              <a:t>建立友商信息</a:t>
            </a:r>
            <a:endParaRPr lang="zh-CN" altLang="en-US" sz="1600" dirty="0">
              <a:solidFill>
                <a:schemeClr val="tx2"/>
              </a:solidFill>
              <a:latin typeface="微软雅黑" panose="020B0503020204020204" charset="-122"/>
              <a:ea typeface="微软雅黑" panose="020B0503020204020204" charset="-122"/>
              <a:sym typeface="+mn-ea"/>
            </a:endParaRPr>
          </a:p>
        </p:txBody>
      </p:sp>
      <p:sp>
        <p:nvSpPr>
          <p:cNvPr id="11" name="矩形 10"/>
          <p:cNvSpPr/>
          <p:nvPr/>
        </p:nvSpPr>
        <p:spPr>
          <a:xfrm>
            <a:off x="8472170" y="3321685"/>
            <a:ext cx="2340610" cy="381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lvl="0" algn="ctr">
              <a:buClrTx/>
              <a:buSzTx/>
              <a:buFontTx/>
            </a:pPr>
            <a:r>
              <a:rPr lang="zh-CN" altLang="en-US" sz="1600" dirty="0">
                <a:solidFill>
                  <a:schemeClr val="tx2"/>
                </a:solidFill>
                <a:latin typeface="微软雅黑" panose="020B0503020204020204" charset="-122"/>
                <a:ea typeface="微软雅黑" panose="020B0503020204020204" charset="-122"/>
                <a:sym typeface="+mn-ea"/>
              </a:rPr>
              <a:t>建立班组信息</a:t>
            </a:r>
            <a:endParaRPr lang="zh-CN" altLang="en-US" sz="1600" dirty="0">
              <a:solidFill>
                <a:schemeClr val="tx2"/>
              </a:solidFill>
              <a:latin typeface="微软雅黑" panose="020B0503020204020204" charset="-122"/>
              <a:ea typeface="微软雅黑" panose="020B0503020204020204" charset="-122"/>
              <a:sym typeface="+mn-ea"/>
            </a:endParaRPr>
          </a:p>
        </p:txBody>
      </p:sp>
      <p:sp>
        <p:nvSpPr>
          <p:cNvPr id="19" name="矩形 18"/>
          <p:cNvSpPr/>
          <p:nvPr/>
        </p:nvSpPr>
        <p:spPr>
          <a:xfrm>
            <a:off x="8472170" y="4023995"/>
            <a:ext cx="2340610" cy="381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lvl="0" algn="ctr">
              <a:buClrTx/>
              <a:buSzTx/>
              <a:buFontTx/>
            </a:pPr>
            <a:r>
              <a:rPr lang="zh-CN" altLang="en-US" sz="1600" dirty="0">
                <a:solidFill>
                  <a:schemeClr val="tx2"/>
                </a:solidFill>
                <a:latin typeface="微软雅黑" panose="020B0503020204020204" charset="-122"/>
                <a:ea typeface="微软雅黑" panose="020B0503020204020204" charset="-122"/>
                <a:sym typeface="+mn-ea"/>
              </a:rPr>
              <a:t>建立人员信息</a:t>
            </a:r>
            <a:endParaRPr lang="zh-CN" altLang="en-US" sz="1600" dirty="0">
              <a:solidFill>
                <a:schemeClr val="tx2"/>
              </a:solidFill>
              <a:latin typeface="微软雅黑" panose="020B0503020204020204" charset="-122"/>
              <a:ea typeface="微软雅黑" panose="020B0503020204020204" charset="-122"/>
              <a:sym typeface="+mn-ea"/>
            </a:endParaRPr>
          </a:p>
        </p:txBody>
      </p:sp>
      <p:sp>
        <p:nvSpPr>
          <p:cNvPr id="20" name="矩形 19"/>
          <p:cNvSpPr/>
          <p:nvPr/>
        </p:nvSpPr>
        <p:spPr>
          <a:xfrm>
            <a:off x="8472170" y="4726305"/>
            <a:ext cx="2340610" cy="381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lvl="0" algn="ctr">
              <a:buClrTx/>
              <a:buSzTx/>
              <a:buFontTx/>
            </a:pPr>
            <a:r>
              <a:rPr lang="zh-CN" altLang="en-US" sz="1600" dirty="0">
                <a:solidFill>
                  <a:schemeClr val="tx2"/>
                </a:solidFill>
                <a:latin typeface="微软雅黑" panose="020B0503020204020204" charset="-122"/>
                <a:ea typeface="微软雅黑" panose="020B0503020204020204" charset="-122"/>
                <a:sym typeface="+mn-ea"/>
              </a:rPr>
              <a:t>记录考勤信息</a:t>
            </a:r>
            <a:endParaRPr lang="zh-CN" altLang="en-US" sz="1600" dirty="0">
              <a:solidFill>
                <a:schemeClr val="tx2"/>
              </a:solidFill>
              <a:latin typeface="微软雅黑" panose="020B0503020204020204" charset="-122"/>
              <a:ea typeface="微软雅黑" panose="020B0503020204020204" charset="-122"/>
              <a:sym typeface="+mn-ea"/>
            </a:endParaRPr>
          </a:p>
        </p:txBody>
      </p:sp>
      <p:sp>
        <p:nvSpPr>
          <p:cNvPr id="21" name="下箭头 20"/>
          <p:cNvSpPr/>
          <p:nvPr/>
        </p:nvSpPr>
        <p:spPr>
          <a:xfrm>
            <a:off x="9566910" y="2378075"/>
            <a:ext cx="137160" cy="2254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下箭头 22"/>
          <p:cNvSpPr/>
          <p:nvPr/>
        </p:nvSpPr>
        <p:spPr>
          <a:xfrm>
            <a:off x="9566910" y="3034665"/>
            <a:ext cx="137160" cy="2254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下箭头 23"/>
          <p:cNvSpPr/>
          <p:nvPr/>
        </p:nvSpPr>
        <p:spPr>
          <a:xfrm>
            <a:off x="9566910" y="3763010"/>
            <a:ext cx="137160" cy="2254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下箭头 24"/>
          <p:cNvSpPr/>
          <p:nvPr/>
        </p:nvSpPr>
        <p:spPr>
          <a:xfrm>
            <a:off x="9566910" y="4491355"/>
            <a:ext cx="137160" cy="2254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下箭头 32"/>
          <p:cNvSpPr/>
          <p:nvPr/>
        </p:nvSpPr>
        <p:spPr>
          <a:xfrm>
            <a:off x="9566910" y="5147945"/>
            <a:ext cx="137160" cy="2254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7" name="直接连接符 36"/>
          <p:cNvCxnSpPr/>
          <p:nvPr/>
        </p:nvCxnSpPr>
        <p:spPr>
          <a:xfrm>
            <a:off x="8040370" y="1967865"/>
            <a:ext cx="0" cy="381635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sp>
        <p:nvSpPr>
          <p:cNvPr id="12" name="圆角矩形 13"/>
          <p:cNvSpPr/>
          <p:nvPr/>
        </p:nvSpPr>
        <p:spPr>
          <a:xfrm>
            <a:off x="360000" y="360000"/>
            <a:ext cx="4052570" cy="695960"/>
          </a:xfrm>
          <a:prstGeom prst="roundRect">
            <a:avLst>
              <a:gd name="adj" fmla="val 0"/>
            </a:avLst>
          </a:prstGeom>
          <a:no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l">
              <a:lnSpc>
                <a:spcPct val="130000"/>
              </a:lnSpc>
              <a:buClrTx/>
              <a:buSzTx/>
              <a:buFontTx/>
            </a:pPr>
            <a:r>
              <a:rPr lang="zh-CN" altLang="en-US" sz="2800" b="1" dirty="0">
                <a:solidFill>
                  <a:schemeClr val="tx1"/>
                </a:solidFill>
                <a:latin typeface="Arial" panose="020B0604020202020204" pitchFamily="34" charset="0"/>
                <a:cs typeface="Arial" panose="020B0604020202020204" pitchFamily="34" charset="0"/>
                <a:sym typeface="+mn-lt"/>
              </a:rPr>
              <a:t>平台功能</a:t>
            </a:r>
            <a:r>
              <a:rPr lang="en-US" altLang="zh-CN" sz="2800" b="1" dirty="0">
                <a:solidFill>
                  <a:schemeClr val="tx1"/>
                </a:solidFill>
                <a:latin typeface="Arial" panose="020B0604020202020204" pitchFamily="34" charset="0"/>
                <a:cs typeface="Arial" panose="020B0604020202020204" pitchFamily="34" charset="0"/>
                <a:sym typeface="+mn-lt"/>
              </a:rPr>
              <a:t> -- </a:t>
            </a:r>
            <a:r>
              <a:rPr lang="zh-CN" altLang="en-US" sz="2400" b="1" dirty="0" err="1">
                <a:solidFill>
                  <a:srgbClr val="008BFF"/>
                </a:solidFill>
                <a:latin typeface="Arial" panose="020B0604020202020204" pitchFamily="34" charset="0"/>
                <a:cs typeface="Arial" panose="020B0604020202020204" pitchFamily="34" charset="0"/>
                <a:sym typeface="+mn-lt"/>
              </a:rPr>
              <a:t>组织</a:t>
            </a:r>
            <a:r>
              <a:rPr lang="en-US" altLang="zh-CN" sz="2400" b="1" dirty="0" err="1">
                <a:solidFill>
                  <a:srgbClr val="008BFF"/>
                </a:solidFill>
                <a:latin typeface="Arial" panose="020B0604020202020204" pitchFamily="34" charset="0"/>
                <a:cs typeface="Arial" panose="020B0604020202020204" pitchFamily="34" charset="0"/>
                <a:sym typeface="+mn-lt"/>
              </a:rPr>
              <a:t>管理</a:t>
            </a:r>
            <a:endParaRPr lang="en-US" altLang="zh-CN" sz="2400" b="1" dirty="0" err="1">
              <a:solidFill>
                <a:srgbClr val="008BFF"/>
              </a:solidFill>
              <a:latin typeface="Arial" panose="020B0604020202020204" pitchFamily="34" charset="0"/>
              <a:cs typeface="Arial" panose="020B0604020202020204" pitchFamily="34" charset="0"/>
              <a:sym typeface="+mn-lt"/>
            </a:endParaRPr>
          </a:p>
        </p:txBody>
      </p:sp>
    </p:spTree>
  </p:cSld>
  <p:clrMapOvr>
    <a:masterClrMapping/>
  </p:clrMapOvr>
  <p:transition spd="slow">
    <p:push/>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Rectangle 13"/>
          <p:cNvSpPr/>
          <p:nvPr/>
        </p:nvSpPr>
        <p:spPr>
          <a:xfrm>
            <a:off x="2927985" y="1484630"/>
            <a:ext cx="7675245" cy="714375"/>
          </a:xfrm>
          <a:prstGeom prst="rect">
            <a:avLst/>
          </a:prstGeom>
        </p:spPr>
        <p:txBody>
          <a:bodyPr wrap="square" lIns="68580" tIns="34290" rIns="68580" bIns="34290">
            <a:spAutoFit/>
          </a:bodyPr>
          <a:lstStyle/>
          <a:p>
            <a:pPr>
              <a:lnSpc>
                <a:spcPct val="150000"/>
              </a:lnSpc>
            </a:pPr>
            <a:r>
              <a:rPr lang="zh-CN" altLang="en-US" sz="1400" b="1" dirty="0">
                <a:solidFill>
                  <a:schemeClr val="bg1">
                    <a:lumMod val="50000"/>
                  </a:schemeClr>
                </a:solidFill>
                <a:latin typeface="微软雅黑 Light" panose="020B0502040204020203" charset="-122"/>
                <a:ea typeface="微软雅黑 Light" panose="020B0502040204020203" charset="-122"/>
                <a:sym typeface="微软雅黑" panose="020B0503020204020204" charset="-122"/>
              </a:rPr>
              <a:t>建立公司各部门以及整个公司的组织架构，通过显示各职能的划分，保证工作有条不紊的进行，通过数据分析为优化组织架构提供决策帮助。</a:t>
            </a:r>
            <a:endParaRPr lang="zh-CN" altLang="en-US" sz="1400" b="1" dirty="0">
              <a:solidFill>
                <a:schemeClr val="bg1">
                  <a:lumMod val="50000"/>
                </a:schemeClr>
              </a:solidFill>
              <a:latin typeface="微软雅黑 Light" panose="020B0502040204020203" charset="-122"/>
              <a:ea typeface="微软雅黑 Light" panose="020B0502040204020203" charset="-122"/>
              <a:sym typeface="微软雅黑" panose="020B0503020204020204" charset="-122"/>
            </a:endParaRPr>
          </a:p>
        </p:txBody>
      </p:sp>
      <p:grpSp>
        <p:nvGrpSpPr>
          <p:cNvPr id="136" name="Group 24"/>
          <p:cNvGrpSpPr/>
          <p:nvPr/>
        </p:nvGrpSpPr>
        <p:grpSpPr>
          <a:xfrm>
            <a:off x="995680" y="1545590"/>
            <a:ext cx="1275715" cy="492125"/>
            <a:chOff x="2187746" y="2123279"/>
            <a:chExt cx="1927113" cy="1931011"/>
          </a:xfrm>
        </p:grpSpPr>
        <p:sp>
          <p:nvSpPr>
            <p:cNvPr id="137" name="任意多边形 82"/>
            <p:cNvSpPr/>
            <p:nvPr/>
          </p:nvSpPr>
          <p:spPr bwMode="auto">
            <a:xfrm rot="5400000">
              <a:off x="2185797" y="2125228"/>
              <a:ext cx="1931011" cy="1927113"/>
            </a:xfrm>
            <a:prstGeom prst="roundRect">
              <a:avLst/>
            </a:pr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sz="2000" kern="0" dirty="0">
                <a:solidFill>
                  <a:srgbClr val="FFFFFF"/>
                </a:solidFill>
                <a:latin typeface="微软雅黑" panose="020B0503020204020204" charset="-122"/>
                <a:ea typeface="微软雅黑" panose="020B0503020204020204" charset="-122"/>
              </a:endParaRPr>
            </a:p>
          </p:txBody>
        </p:sp>
        <p:sp>
          <p:nvSpPr>
            <p:cNvPr id="138" name="任意多边形 83"/>
            <p:cNvSpPr/>
            <p:nvPr/>
          </p:nvSpPr>
          <p:spPr bwMode="auto">
            <a:xfrm rot="16200000">
              <a:off x="2199710" y="2139114"/>
              <a:ext cx="1903185" cy="1899341"/>
            </a:xfrm>
            <a:prstGeom prst="roundRect">
              <a:avLst/>
            </a:pr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2000" kern="0">
                <a:solidFill>
                  <a:srgbClr val="FFFFFF"/>
                </a:solidFill>
                <a:latin typeface="微软雅黑" panose="020B0503020204020204" charset="-122"/>
                <a:ea typeface="微软雅黑" panose="020B0503020204020204" charset="-122"/>
              </a:endParaRPr>
            </a:p>
          </p:txBody>
        </p:sp>
        <p:sp>
          <p:nvSpPr>
            <p:cNvPr id="139" name="椭圆 80"/>
            <p:cNvSpPr/>
            <p:nvPr/>
          </p:nvSpPr>
          <p:spPr bwMode="auto">
            <a:xfrm>
              <a:off x="2454986" y="2391057"/>
              <a:ext cx="1392631" cy="1395453"/>
            </a:xfrm>
            <a:prstGeom prst="roundRect">
              <a:avLst/>
            </a:prstGeom>
          </p:spPr>
          <p:style>
            <a:lnRef idx="3">
              <a:schemeClr val="lt1"/>
            </a:lnRef>
            <a:fillRef idx="1">
              <a:schemeClr val="accent1"/>
            </a:fillRef>
            <a:effectRef idx="1">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r>
                <a:rPr lang="zh-CN" altLang="en-US" sz="1200" kern="0" dirty="0">
                  <a:solidFill>
                    <a:srgbClr val="FFFFFF"/>
                  </a:solidFill>
                  <a:latin typeface="微软雅黑" panose="020B0503020204020204" charset="-122"/>
                  <a:ea typeface="微软雅黑" panose="020B0503020204020204" charset="-122"/>
                </a:rPr>
                <a:t>组织架构</a:t>
              </a:r>
              <a:endParaRPr lang="zh-CN" altLang="en-US" sz="1200" kern="0" dirty="0">
                <a:solidFill>
                  <a:srgbClr val="FFFFFF"/>
                </a:solidFill>
                <a:latin typeface="微软雅黑" panose="020B0503020204020204" charset="-122"/>
                <a:ea typeface="微软雅黑" panose="020B0503020204020204" charset="-122"/>
              </a:endParaRPr>
            </a:p>
          </p:txBody>
        </p:sp>
      </p:grpSp>
      <p:grpSp>
        <p:nvGrpSpPr>
          <p:cNvPr id="140" name="Group 28"/>
          <p:cNvGrpSpPr/>
          <p:nvPr/>
        </p:nvGrpSpPr>
        <p:grpSpPr>
          <a:xfrm>
            <a:off x="995680" y="4530725"/>
            <a:ext cx="1266190" cy="492125"/>
            <a:chOff x="2187746" y="2123279"/>
            <a:chExt cx="1927113" cy="1931011"/>
          </a:xfrm>
        </p:grpSpPr>
        <p:sp>
          <p:nvSpPr>
            <p:cNvPr id="141" name="任意多边形 82"/>
            <p:cNvSpPr/>
            <p:nvPr/>
          </p:nvSpPr>
          <p:spPr bwMode="auto">
            <a:xfrm rot="5400000">
              <a:off x="2185797" y="2125228"/>
              <a:ext cx="1931011" cy="1927113"/>
            </a:xfrm>
            <a:prstGeom prst="roundRect">
              <a:avLst/>
            </a:pr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sz="2000" kern="0" dirty="0">
                <a:solidFill>
                  <a:srgbClr val="FFFFFF"/>
                </a:solidFill>
                <a:latin typeface="微软雅黑" panose="020B0503020204020204" charset="-122"/>
                <a:ea typeface="微软雅黑" panose="020B0503020204020204" charset="-122"/>
              </a:endParaRPr>
            </a:p>
          </p:txBody>
        </p:sp>
        <p:sp>
          <p:nvSpPr>
            <p:cNvPr id="142" name="任意多边形 83"/>
            <p:cNvSpPr/>
            <p:nvPr/>
          </p:nvSpPr>
          <p:spPr bwMode="auto">
            <a:xfrm rot="16200000">
              <a:off x="2199710" y="2139114"/>
              <a:ext cx="1903185" cy="1899341"/>
            </a:xfrm>
            <a:prstGeom prst="roundRect">
              <a:avLst/>
            </a:pr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2000" kern="0">
                <a:solidFill>
                  <a:srgbClr val="FFFFFF"/>
                </a:solidFill>
                <a:latin typeface="微软雅黑" panose="020B0503020204020204" charset="-122"/>
                <a:ea typeface="微软雅黑" panose="020B0503020204020204" charset="-122"/>
              </a:endParaRPr>
            </a:p>
          </p:txBody>
        </p:sp>
        <p:sp>
          <p:nvSpPr>
            <p:cNvPr id="143" name="椭圆 80"/>
            <p:cNvSpPr/>
            <p:nvPr/>
          </p:nvSpPr>
          <p:spPr bwMode="auto">
            <a:xfrm>
              <a:off x="2454986" y="2391057"/>
              <a:ext cx="1392631" cy="1395453"/>
            </a:xfrm>
            <a:prstGeom prst="roundRect">
              <a:avLst/>
            </a:prstGeom>
          </p:spPr>
          <p:style>
            <a:lnRef idx="3">
              <a:schemeClr val="lt1"/>
            </a:lnRef>
            <a:fillRef idx="1">
              <a:schemeClr val="accent1"/>
            </a:fillRef>
            <a:effectRef idx="1">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r>
                <a:rPr lang="zh-CN" altLang="en-US" sz="1200" kern="0" dirty="0">
                  <a:solidFill>
                    <a:srgbClr val="FFFFFF"/>
                  </a:solidFill>
                  <a:latin typeface="微软雅黑" panose="020B0503020204020204" charset="-122"/>
                  <a:ea typeface="微软雅黑" panose="020B0503020204020204" charset="-122"/>
                </a:rPr>
                <a:t>考勤管理</a:t>
              </a:r>
              <a:endParaRPr lang="zh-CN" altLang="en-US" sz="1200" kern="0" dirty="0">
                <a:solidFill>
                  <a:srgbClr val="FFFFFF"/>
                </a:solidFill>
                <a:latin typeface="微软雅黑" panose="020B0503020204020204" charset="-122"/>
                <a:ea typeface="微软雅黑" panose="020B0503020204020204" charset="-122"/>
              </a:endParaRPr>
            </a:p>
          </p:txBody>
        </p:sp>
      </p:grpSp>
      <p:grpSp>
        <p:nvGrpSpPr>
          <p:cNvPr id="144" name="Group 32"/>
          <p:cNvGrpSpPr/>
          <p:nvPr/>
        </p:nvGrpSpPr>
        <p:grpSpPr>
          <a:xfrm>
            <a:off x="995680" y="2540635"/>
            <a:ext cx="1256665" cy="492125"/>
            <a:chOff x="2187746" y="2123279"/>
            <a:chExt cx="1927113" cy="1931011"/>
          </a:xfrm>
        </p:grpSpPr>
        <p:sp>
          <p:nvSpPr>
            <p:cNvPr id="145" name="任意多边形 82"/>
            <p:cNvSpPr/>
            <p:nvPr/>
          </p:nvSpPr>
          <p:spPr bwMode="auto">
            <a:xfrm rot="5400000">
              <a:off x="2185797" y="2125228"/>
              <a:ext cx="1931011" cy="1927113"/>
            </a:xfrm>
            <a:prstGeom prst="roundRect">
              <a:avLst/>
            </a:pr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sz="2000" kern="0" dirty="0">
                <a:solidFill>
                  <a:srgbClr val="FFFFFF"/>
                </a:solidFill>
                <a:latin typeface="微软雅黑" panose="020B0503020204020204" charset="-122"/>
                <a:ea typeface="微软雅黑" panose="020B0503020204020204" charset="-122"/>
              </a:endParaRPr>
            </a:p>
          </p:txBody>
        </p:sp>
        <p:sp>
          <p:nvSpPr>
            <p:cNvPr id="146" name="任意多边形 83"/>
            <p:cNvSpPr/>
            <p:nvPr/>
          </p:nvSpPr>
          <p:spPr bwMode="auto">
            <a:xfrm rot="16200000">
              <a:off x="2199710" y="2139114"/>
              <a:ext cx="1903185" cy="1899341"/>
            </a:xfrm>
            <a:prstGeom prst="roundRect">
              <a:avLst/>
            </a:pr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2000" kern="0">
                <a:solidFill>
                  <a:srgbClr val="FFFFFF"/>
                </a:solidFill>
                <a:latin typeface="微软雅黑" panose="020B0503020204020204" charset="-122"/>
                <a:ea typeface="微软雅黑" panose="020B0503020204020204" charset="-122"/>
              </a:endParaRPr>
            </a:p>
          </p:txBody>
        </p:sp>
        <p:sp>
          <p:nvSpPr>
            <p:cNvPr id="147" name="椭圆 80"/>
            <p:cNvSpPr/>
            <p:nvPr/>
          </p:nvSpPr>
          <p:spPr bwMode="auto">
            <a:xfrm>
              <a:off x="2454986" y="2391057"/>
              <a:ext cx="1392631" cy="1395453"/>
            </a:xfrm>
            <a:prstGeom prst="roundRect">
              <a:avLst/>
            </a:prstGeom>
          </p:spPr>
          <p:style>
            <a:lnRef idx="3">
              <a:schemeClr val="lt1"/>
            </a:lnRef>
            <a:fillRef idx="1">
              <a:schemeClr val="accent1"/>
            </a:fillRef>
            <a:effectRef idx="1">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r>
                <a:rPr lang="zh-CN" altLang="en-US" sz="1200" kern="0" dirty="0">
                  <a:solidFill>
                    <a:srgbClr val="FFFFFF"/>
                  </a:solidFill>
                  <a:latin typeface="微软雅黑" panose="020B0503020204020204" charset="-122"/>
                  <a:ea typeface="微软雅黑" panose="020B0503020204020204" charset="-122"/>
                </a:rPr>
                <a:t>班组管理</a:t>
              </a:r>
              <a:endParaRPr lang="zh-CN" altLang="en-US" sz="1200" kern="0" dirty="0">
                <a:solidFill>
                  <a:srgbClr val="FFFFFF"/>
                </a:solidFill>
                <a:latin typeface="微软雅黑" panose="020B0503020204020204" charset="-122"/>
                <a:ea typeface="微软雅黑" panose="020B0503020204020204" charset="-122"/>
              </a:endParaRPr>
            </a:p>
          </p:txBody>
        </p:sp>
      </p:grpSp>
      <p:grpSp>
        <p:nvGrpSpPr>
          <p:cNvPr id="148" name="Group 36"/>
          <p:cNvGrpSpPr/>
          <p:nvPr/>
        </p:nvGrpSpPr>
        <p:grpSpPr>
          <a:xfrm>
            <a:off x="995680" y="3535680"/>
            <a:ext cx="1256665" cy="492125"/>
            <a:chOff x="2187746" y="2123279"/>
            <a:chExt cx="1927113" cy="1931011"/>
          </a:xfrm>
        </p:grpSpPr>
        <p:sp>
          <p:nvSpPr>
            <p:cNvPr id="149" name="任意多边形 82"/>
            <p:cNvSpPr/>
            <p:nvPr/>
          </p:nvSpPr>
          <p:spPr bwMode="auto">
            <a:xfrm rot="5400000">
              <a:off x="2185797" y="2125228"/>
              <a:ext cx="1931011" cy="1927113"/>
            </a:xfrm>
            <a:prstGeom prst="roundRect">
              <a:avLst/>
            </a:pr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sz="2000" kern="0" dirty="0">
                <a:solidFill>
                  <a:srgbClr val="FFFFFF"/>
                </a:solidFill>
                <a:latin typeface="微软雅黑" panose="020B0503020204020204" charset="-122"/>
                <a:ea typeface="微软雅黑" panose="020B0503020204020204" charset="-122"/>
              </a:endParaRPr>
            </a:p>
          </p:txBody>
        </p:sp>
        <p:sp>
          <p:nvSpPr>
            <p:cNvPr id="150" name="任意多边形 83"/>
            <p:cNvSpPr/>
            <p:nvPr/>
          </p:nvSpPr>
          <p:spPr bwMode="auto">
            <a:xfrm rot="16200000">
              <a:off x="2199710" y="2139114"/>
              <a:ext cx="1903185" cy="1899341"/>
            </a:xfrm>
            <a:prstGeom prst="roundRect">
              <a:avLst/>
            </a:pr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2000" kern="0">
                <a:solidFill>
                  <a:srgbClr val="FFFFFF"/>
                </a:solidFill>
                <a:latin typeface="微软雅黑" panose="020B0503020204020204" charset="-122"/>
                <a:ea typeface="微软雅黑" panose="020B0503020204020204" charset="-122"/>
              </a:endParaRPr>
            </a:p>
          </p:txBody>
        </p:sp>
        <p:sp>
          <p:nvSpPr>
            <p:cNvPr id="151" name="椭圆 80"/>
            <p:cNvSpPr/>
            <p:nvPr/>
          </p:nvSpPr>
          <p:spPr bwMode="auto">
            <a:xfrm>
              <a:off x="2454986" y="2430941"/>
              <a:ext cx="1392631" cy="1395453"/>
            </a:xfrm>
            <a:prstGeom prst="roundRect">
              <a:avLst/>
            </a:prstGeom>
          </p:spPr>
          <p:style>
            <a:lnRef idx="3">
              <a:schemeClr val="lt1"/>
            </a:lnRef>
            <a:fillRef idx="1">
              <a:schemeClr val="accent1"/>
            </a:fillRef>
            <a:effectRef idx="1">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r>
                <a:rPr lang="zh-CN" altLang="en-US" sz="1200" kern="0" dirty="0">
                  <a:solidFill>
                    <a:srgbClr val="FFFFFF"/>
                  </a:solidFill>
                  <a:latin typeface="微软雅黑" panose="020B0503020204020204" charset="-122"/>
                  <a:ea typeface="微软雅黑" panose="020B0503020204020204" charset="-122"/>
                </a:rPr>
                <a:t>奖罚管理</a:t>
              </a:r>
              <a:endParaRPr lang="zh-CN" altLang="en-US" sz="1200" kern="0" dirty="0">
                <a:solidFill>
                  <a:srgbClr val="FFFFFF"/>
                </a:solidFill>
                <a:latin typeface="微软雅黑" panose="020B0503020204020204" charset="-122"/>
                <a:ea typeface="微软雅黑" panose="020B0503020204020204" charset="-122"/>
              </a:endParaRPr>
            </a:p>
          </p:txBody>
        </p:sp>
      </p:grpSp>
      <p:grpSp>
        <p:nvGrpSpPr>
          <p:cNvPr id="157" name="Group 28"/>
          <p:cNvGrpSpPr/>
          <p:nvPr/>
        </p:nvGrpSpPr>
        <p:grpSpPr>
          <a:xfrm>
            <a:off x="995680" y="5525770"/>
            <a:ext cx="1266190" cy="492125"/>
            <a:chOff x="2187746" y="2123279"/>
            <a:chExt cx="1927113" cy="1931011"/>
          </a:xfrm>
        </p:grpSpPr>
        <p:sp>
          <p:nvSpPr>
            <p:cNvPr id="158" name="任意多边形 82"/>
            <p:cNvSpPr/>
            <p:nvPr/>
          </p:nvSpPr>
          <p:spPr bwMode="auto">
            <a:xfrm rot="5400000">
              <a:off x="2185797" y="2125228"/>
              <a:ext cx="1931011" cy="1927113"/>
            </a:xfrm>
            <a:prstGeom prst="roundRect">
              <a:avLst/>
            </a:pr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sz="2000" kern="0" dirty="0">
                <a:solidFill>
                  <a:srgbClr val="FFFFFF"/>
                </a:solidFill>
                <a:latin typeface="微软雅黑" panose="020B0503020204020204" charset="-122"/>
                <a:ea typeface="微软雅黑" panose="020B0503020204020204" charset="-122"/>
              </a:endParaRPr>
            </a:p>
          </p:txBody>
        </p:sp>
        <p:sp>
          <p:nvSpPr>
            <p:cNvPr id="159" name="任意多边形 83"/>
            <p:cNvSpPr/>
            <p:nvPr/>
          </p:nvSpPr>
          <p:spPr bwMode="auto">
            <a:xfrm rot="16200000">
              <a:off x="2199710" y="2139114"/>
              <a:ext cx="1903185" cy="1899341"/>
            </a:xfrm>
            <a:prstGeom prst="roundRect">
              <a:avLst/>
            </a:pr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2000" kern="0">
                <a:solidFill>
                  <a:srgbClr val="FFFFFF"/>
                </a:solidFill>
                <a:latin typeface="微软雅黑" panose="020B0503020204020204" charset="-122"/>
                <a:ea typeface="微软雅黑" panose="020B0503020204020204" charset="-122"/>
              </a:endParaRPr>
            </a:p>
          </p:txBody>
        </p:sp>
        <p:sp>
          <p:nvSpPr>
            <p:cNvPr id="160" name="椭圆 80"/>
            <p:cNvSpPr/>
            <p:nvPr/>
          </p:nvSpPr>
          <p:spPr bwMode="auto">
            <a:xfrm>
              <a:off x="2454986" y="2391057"/>
              <a:ext cx="1392631" cy="1395453"/>
            </a:xfrm>
            <a:prstGeom prst="roundRect">
              <a:avLst/>
            </a:prstGeom>
          </p:spPr>
          <p:style>
            <a:lnRef idx="3">
              <a:schemeClr val="lt1"/>
            </a:lnRef>
            <a:fillRef idx="1">
              <a:schemeClr val="accent1"/>
            </a:fillRef>
            <a:effectRef idx="1">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r>
                <a:rPr lang="zh-CN" altLang="en-US" sz="1200" kern="0" dirty="0">
                  <a:solidFill>
                    <a:srgbClr val="FFFFFF"/>
                  </a:solidFill>
                  <a:latin typeface="微软雅黑" panose="020B0503020204020204" charset="-122"/>
                  <a:ea typeface="微软雅黑" panose="020B0503020204020204" charset="-122"/>
                </a:rPr>
                <a:t>友商信息</a:t>
              </a:r>
              <a:endParaRPr lang="zh-CN" altLang="en-US" sz="1200" kern="0" dirty="0">
                <a:solidFill>
                  <a:srgbClr val="FFFFFF"/>
                </a:solidFill>
                <a:latin typeface="微软雅黑" panose="020B0503020204020204" charset="-122"/>
                <a:ea typeface="微软雅黑" panose="020B0503020204020204" charset="-122"/>
              </a:endParaRPr>
            </a:p>
          </p:txBody>
        </p:sp>
      </p:grpSp>
      <p:sp>
        <p:nvSpPr>
          <p:cNvPr id="2" name="Rectangle 13"/>
          <p:cNvSpPr/>
          <p:nvPr/>
        </p:nvSpPr>
        <p:spPr>
          <a:xfrm>
            <a:off x="2927985" y="2512060"/>
            <a:ext cx="7843520" cy="714375"/>
          </a:xfrm>
          <a:prstGeom prst="rect">
            <a:avLst/>
          </a:prstGeom>
        </p:spPr>
        <p:txBody>
          <a:bodyPr wrap="square" lIns="68580" tIns="34290" rIns="68580" bIns="34290">
            <a:spAutoFit/>
          </a:bodyPr>
          <a:lstStyle/>
          <a:p>
            <a:pPr>
              <a:lnSpc>
                <a:spcPct val="150000"/>
              </a:lnSpc>
            </a:pPr>
            <a:r>
              <a:rPr lang="zh-CN" altLang="en-US" sz="1400" b="1" dirty="0">
                <a:solidFill>
                  <a:schemeClr val="bg1">
                    <a:lumMod val="50000"/>
                  </a:schemeClr>
                </a:solidFill>
                <a:latin typeface="微软雅黑 Light" panose="020B0502040204020203" charset="-122"/>
                <a:ea typeface="微软雅黑 Light" panose="020B0502040204020203" charset="-122"/>
                <a:sym typeface="微软雅黑" panose="020B0503020204020204" charset="-122"/>
              </a:rPr>
              <a:t>对施工班组的到岗离岗时间、施工地点进行管控，当到达离岗时间或提前结束施工任务，系统会推送消息，施工班组也不再允许进入工地，避免影响工地施工。</a:t>
            </a:r>
            <a:endParaRPr lang="zh-CN" altLang="en-US" sz="1400" b="1" dirty="0">
              <a:solidFill>
                <a:schemeClr val="bg1">
                  <a:lumMod val="50000"/>
                </a:schemeClr>
              </a:solidFill>
              <a:latin typeface="微软雅黑 Light" panose="020B0502040204020203" charset="-122"/>
              <a:ea typeface="微软雅黑 Light" panose="020B0502040204020203" charset="-122"/>
              <a:sym typeface="微软雅黑" panose="020B0503020204020204" charset="-122"/>
            </a:endParaRPr>
          </a:p>
        </p:txBody>
      </p:sp>
      <p:sp>
        <p:nvSpPr>
          <p:cNvPr id="3" name="Rectangle 13"/>
          <p:cNvSpPr/>
          <p:nvPr/>
        </p:nvSpPr>
        <p:spPr>
          <a:xfrm>
            <a:off x="2927985" y="3539490"/>
            <a:ext cx="7914005" cy="714375"/>
          </a:xfrm>
          <a:prstGeom prst="rect">
            <a:avLst/>
          </a:prstGeom>
        </p:spPr>
        <p:txBody>
          <a:bodyPr wrap="square" lIns="68580" tIns="34290" rIns="68580" bIns="34290">
            <a:spAutoFit/>
          </a:bodyPr>
          <a:lstStyle/>
          <a:p>
            <a:pPr>
              <a:lnSpc>
                <a:spcPct val="150000"/>
              </a:lnSpc>
            </a:pPr>
            <a:r>
              <a:rPr lang="zh-CN" altLang="en-US" sz="1400" b="1" dirty="0">
                <a:solidFill>
                  <a:schemeClr val="bg1">
                    <a:lumMod val="50000"/>
                  </a:schemeClr>
                </a:solidFill>
                <a:latin typeface="微软雅黑 Light" panose="020B0502040204020203" charset="-122"/>
                <a:ea typeface="微软雅黑 Light" panose="020B0502040204020203" charset="-122"/>
                <a:sym typeface="微软雅黑" panose="020B0503020204020204" charset="-122"/>
              </a:rPr>
              <a:t>记录施工人员及班组的奖罚情况，在系统进行公告并推送，制定严谨的评分机制，对友商进行评分，有利于调动施工人员积极性、提高工作效率。</a:t>
            </a:r>
            <a:endParaRPr lang="zh-CN" altLang="en-US" sz="1400" b="1" dirty="0">
              <a:solidFill>
                <a:schemeClr val="bg1">
                  <a:lumMod val="50000"/>
                </a:schemeClr>
              </a:solidFill>
              <a:latin typeface="微软雅黑 Light" panose="020B0502040204020203" charset="-122"/>
              <a:ea typeface="微软雅黑 Light" panose="020B0502040204020203" charset="-122"/>
              <a:sym typeface="微软雅黑" panose="020B0503020204020204" charset="-122"/>
            </a:endParaRPr>
          </a:p>
        </p:txBody>
      </p:sp>
      <p:sp>
        <p:nvSpPr>
          <p:cNvPr id="4" name="Rectangle 13"/>
          <p:cNvSpPr/>
          <p:nvPr/>
        </p:nvSpPr>
        <p:spPr>
          <a:xfrm>
            <a:off x="2927985" y="4566920"/>
            <a:ext cx="8102600" cy="714375"/>
          </a:xfrm>
          <a:prstGeom prst="rect">
            <a:avLst/>
          </a:prstGeom>
        </p:spPr>
        <p:txBody>
          <a:bodyPr wrap="square" lIns="68580" tIns="34290" rIns="68580" bIns="34290">
            <a:spAutoFit/>
          </a:bodyPr>
          <a:lstStyle/>
          <a:p>
            <a:pPr>
              <a:lnSpc>
                <a:spcPct val="150000"/>
              </a:lnSpc>
            </a:pPr>
            <a:r>
              <a:rPr lang="zh-CN" altLang="en-US" sz="1400" b="1" dirty="0">
                <a:solidFill>
                  <a:schemeClr val="bg1">
                    <a:lumMod val="50000"/>
                  </a:schemeClr>
                </a:solidFill>
                <a:latin typeface="微软雅黑 Light" panose="020B0502040204020203" charset="-122"/>
                <a:ea typeface="微软雅黑 Light" panose="020B0502040204020203" charset="-122"/>
                <a:sym typeface="微软雅黑" panose="020B0503020204020204" charset="-122"/>
              </a:rPr>
              <a:t>对施工人员进行考勤，通过智能考勤机实时全自动的考勤管理，解决手工统计考勤问题，实时精准、全方位管控加班，有利于降本增效。</a:t>
            </a:r>
            <a:endParaRPr lang="zh-CN" altLang="en-US" sz="1400" b="1" dirty="0">
              <a:solidFill>
                <a:schemeClr val="bg1">
                  <a:lumMod val="50000"/>
                </a:schemeClr>
              </a:solidFill>
              <a:latin typeface="微软雅黑 Light" panose="020B0502040204020203" charset="-122"/>
              <a:ea typeface="微软雅黑 Light" panose="020B0502040204020203" charset="-122"/>
              <a:sym typeface="微软雅黑" panose="020B0503020204020204" charset="-122"/>
            </a:endParaRPr>
          </a:p>
        </p:txBody>
      </p:sp>
      <p:sp>
        <p:nvSpPr>
          <p:cNvPr id="5" name="Rectangle 13"/>
          <p:cNvSpPr/>
          <p:nvPr/>
        </p:nvSpPr>
        <p:spPr>
          <a:xfrm>
            <a:off x="2927985" y="5594350"/>
            <a:ext cx="8428990" cy="391160"/>
          </a:xfrm>
          <a:prstGeom prst="rect">
            <a:avLst/>
          </a:prstGeom>
        </p:spPr>
        <p:txBody>
          <a:bodyPr wrap="square" lIns="68580" tIns="34290" rIns="68580" bIns="34290">
            <a:spAutoFit/>
          </a:bodyPr>
          <a:lstStyle/>
          <a:p>
            <a:pPr>
              <a:lnSpc>
                <a:spcPct val="150000"/>
              </a:lnSpc>
            </a:pPr>
            <a:r>
              <a:rPr lang="zh-CN" altLang="en-US" sz="1400" b="1" dirty="0">
                <a:solidFill>
                  <a:schemeClr val="bg1">
                    <a:lumMod val="50000"/>
                  </a:schemeClr>
                </a:solidFill>
                <a:latin typeface="微软雅黑 Light" panose="020B0502040204020203" charset="-122"/>
                <a:ea typeface="微软雅黑 Light" panose="020B0502040204020203" charset="-122"/>
                <a:sym typeface="微软雅黑" panose="020B0503020204020204" charset="-122"/>
              </a:rPr>
              <a:t>对友商奖罚、评分、施工任务等记录管理，每周定时发送友商综合报告，有利于提升友商的工作效率。</a:t>
            </a:r>
            <a:endParaRPr lang="zh-CN" altLang="en-US" sz="1400" b="1" dirty="0">
              <a:solidFill>
                <a:schemeClr val="bg1">
                  <a:lumMod val="50000"/>
                </a:schemeClr>
              </a:solidFill>
              <a:latin typeface="微软雅黑 Light" panose="020B0502040204020203" charset="-122"/>
              <a:ea typeface="微软雅黑 Light" panose="020B0502040204020203" charset="-122"/>
              <a:sym typeface="微软雅黑" panose="020B0503020204020204" charset="-122"/>
            </a:endParaRPr>
          </a:p>
        </p:txBody>
      </p:sp>
      <p:sp>
        <p:nvSpPr>
          <p:cNvPr id="12" name="圆角矩形 13"/>
          <p:cNvSpPr/>
          <p:nvPr/>
        </p:nvSpPr>
        <p:spPr>
          <a:xfrm>
            <a:off x="360000" y="360000"/>
            <a:ext cx="4052570" cy="695960"/>
          </a:xfrm>
          <a:prstGeom prst="roundRect">
            <a:avLst>
              <a:gd name="adj" fmla="val 0"/>
            </a:avLst>
          </a:prstGeom>
          <a:no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l">
              <a:lnSpc>
                <a:spcPct val="130000"/>
              </a:lnSpc>
              <a:buClrTx/>
              <a:buSzTx/>
              <a:buFontTx/>
            </a:pPr>
            <a:r>
              <a:rPr lang="zh-CN" altLang="en-US" sz="2800" b="1" dirty="0">
                <a:solidFill>
                  <a:schemeClr val="tx1"/>
                </a:solidFill>
                <a:latin typeface="Arial" panose="020B0604020202020204" pitchFamily="34" charset="0"/>
                <a:cs typeface="Arial" panose="020B0604020202020204" pitchFamily="34" charset="0"/>
                <a:sym typeface="+mn-lt"/>
              </a:rPr>
              <a:t>平台功能</a:t>
            </a:r>
            <a:r>
              <a:rPr lang="en-US" altLang="zh-CN" sz="2800" b="1" dirty="0">
                <a:solidFill>
                  <a:schemeClr val="tx1"/>
                </a:solidFill>
                <a:latin typeface="Arial" panose="020B0604020202020204" pitchFamily="34" charset="0"/>
                <a:cs typeface="Arial" panose="020B0604020202020204" pitchFamily="34" charset="0"/>
                <a:sym typeface="+mn-lt"/>
              </a:rPr>
              <a:t> -- </a:t>
            </a:r>
            <a:r>
              <a:rPr lang="zh-CN" altLang="en-US" sz="2400" b="1" dirty="0" err="1">
                <a:solidFill>
                  <a:srgbClr val="008BFF"/>
                </a:solidFill>
                <a:latin typeface="Arial" panose="020B0604020202020204" pitchFamily="34" charset="0"/>
                <a:cs typeface="Arial" panose="020B0604020202020204" pitchFamily="34" charset="0"/>
                <a:sym typeface="+mn-lt"/>
              </a:rPr>
              <a:t>组织</a:t>
            </a:r>
            <a:r>
              <a:rPr lang="en-US" altLang="zh-CN" sz="2400" b="1" dirty="0" err="1">
                <a:solidFill>
                  <a:srgbClr val="008BFF"/>
                </a:solidFill>
                <a:latin typeface="Arial" panose="020B0604020202020204" pitchFamily="34" charset="0"/>
                <a:cs typeface="Arial" panose="020B0604020202020204" pitchFamily="34" charset="0"/>
                <a:sym typeface="+mn-lt"/>
              </a:rPr>
              <a:t>管理</a:t>
            </a:r>
            <a:endParaRPr lang="en-US" altLang="zh-CN" sz="2400" b="1" dirty="0" err="1">
              <a:solidFill>
                <a:srgbClr val="008BFF"/>
              </a:solidFill>
              <a:latin typeface="Arial" panose="020B0604020202020204" pitchFamily="34" charset="0"/>
              <a:cs typeface="Arial" panose="020B0604020202020204" pitchFamily="34" charset="0"/>
              <a:sym typeface="+mn-lt"/>
            </a:endParaRPr>
          </a:p>
        </p:txBody>
      </p:sp>
    </p:spTree>
  </p:cSld>
  <p:clrMapOvr>
    <a:masterClrMapping/>
  </p:clrMapOvr>
  <p:transition spd="slow">
    <p:push/>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圆角矩形 52"/>
          <p:cNvSpPr/>
          <p:nvPr/>
        </p:nvSpPr>
        <p:spPr>
          <a:xfrm>
            <a:off x="4185920" y="2066290"/>
            <a:ext cx="6038850" cy="2726055"/>
          </a:xfrm>
          <a:prstGeom prst="roundRect">
            <a:avLst>
              <a:gd name="adj" fmla="val 0"/>
            </a:avLst>
          </a:prstGeom>
          <a:solidFill>
            <a:schemeClr val="bg1"/>
          </a:solid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zh-CN" altLang="en-US">
                <a:solidFill>
                  <a:schemeClr val="bg1"/>
                </a:solidFill>
                <a:cs typeface="+mn-ea"/>
                <a:sym typeface="+mn-lt"/>
              </a:rPr>
              <a:t>Company Profile</a:t>
            </a:r>
            <a:endParaRPr lang="zh-CN" altLang="en-US">
              <a:solidFill>
                <a:schemeClr val="bg1"/>
              </a:solidFill>
              <a:cs typeface="+mn-ea"/>
              <a:sym typeface="+mn-lt"/>
            </a:endParaRPr>
          </a:p>
        </p:txBody>
      </p:sp>
      <p:sp>
        <p:nvSpPr>
          <p:cNvPr id="33" name="矩形 32"/>
          <p:cNvSpPr/>
          <p:nvPr/>
        </p:nvSpPr>
        <p:spPr>
          <a:xfrm>
            <a:off x="1235392" y="4451041"/>
            <a:ext cx="634591" cy="573833"/>
          </a:xfrm>
          <a:prstGeom prst="rect">
            <a:avLst/>
          </a:prstGeom>
          <a:noFill/>
          <a:ln w="25400">
            <a:gradFill>
              <a:gsLst>
                <a:gs pos="0">
                  <a:srgbClr val="46A2D0"/>
                </a:gs>
                <a:gs pos="100000">
                  <a:srgbClr val="1D6AAE"/>
                </a:gs>
              </a:gsLst>
              <a:lin ang="5400000" scaled="1"/>
            </a:grad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noProof="1">
              <a:solidFill>
                <a:prstClr val="white"/>
              </a:solidFill>
              <a:cs typeface="+mn-ea"/>
              <a:sym typeface="+mn-lt"/>
            </a:endParaRPr>
          </a:p>
        </p:txBody>
      </p:sp>
      <p:sp>
        <p:nvSpPr>
          <p:cNvPr id="38" name="圆角矩形 37"/>
          <p:cNvSpPr/>
          <p:nvPr/>
        </p:nvSpPr>
        <p:spPr>
          <a:xfrm>
            <a:off x="1542093" y="2066019"/>
            <a:ext cx="2726929" cy="2725895"/>
          </a:xfrm>
          <a:prstGeom prst="roundRect">
            <a:avLst>
              <a:gd name="adj" fmla="val 0"/>
            </a:avLst>
          </a:prstGeom>
          <a:solidFill>
            <a:srgbClr val="008BFF"/>
          </a:solid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t" anchorCtr="0" forceAA="0" compatLnSpc="1">
            <a:noAutofit/>
          </a:bodyPr>
          <a:lstStyle/>
          <a:p>
            <a:pPr lvl="0" algn="ctr">
              <a:lnSpc>
                <a:spcPct val="130000"/>
              </a:lnSpc>
              <a:buClrTx/>
              <a:buSzTx/>
              <a:buFontTx/>
            </a:pPr>
            <a:endParaRPr lang="en-US" altLang="zh-CN" sz="3200" dirty="0">
              <a:solidFill>
                <a:schemeClr val="bg1"/>
              </a:solidFill>
              <a:cs typeface="+mn-ea"/>
              <a:sym typeface="+mn-lt"/>
            </a:endParaRPr>
          </a:p>
        </p:txBody>
      </p:sp>
      <p:sp>
        <p:nvSpPr>
          <p:cNvPr id="48" name="TextBox 30"/>
          <p:cNvSpPr txBox="1"/>
          <p:nvPr/>
        </p:nvSpPr>
        <p:spPr>
          <a:xfrm>
            <a:off x="1869440" y="2621915"/>
            <a:ext cx="2016125" cy="1445260"/>
          </a:xfrm>
          <a:prstGeom prst="rect">
            <a:avLst/>
          </a:prstGeom>
          <a:noFill/>
        </p:spPr>
        <p:txBody>
          <a:bodyPr wrap="square" rtlCol="0">
            <a:spAutoFit/>
          </a:bodyPr>
          <a:lstStyle/>
          <a:p>
            <a:pPr algn="ctr" defTabSz="228600"/>
            <a:r>
              <a:rPr lang="en-US" altLang="zh-CN" sz="8800" dirty="0">
                <a:solidFill>
                  <a:schemeClr val="bg1"/>
                </a:solidFill>
                <a:latin typeface="Arial Black" panose="020B0A04020102090204" charset="0"/>
                <a:cs typeface="Arial Black" panose="020B0A04020102090204" charset="0"/>
                <a:sym typeface="+mn-lt"/>
              </a:rPr>
              <a:t>04</a:t>
            </a:r>
            <a:endParaRPr lang="en-US" altLang="zh-CN" sz="8800" dirty="0">
              <a:solidFill>
                <a:schemeClr val="bg1"/>
              </a:solidFill>
              <a:latin typeface="Arial Black" panose="020B0A04020102090204" charset="0"/>
              <a:cs typeface="Arial Black" panose="020B0A04020102090204" charset="0"/>
              <a:sym typeface="+mn-lt"/>
            </a:endParaRPr>
          </a:p>
        </p:txBody>
      </p:sp>
      <p:sp>
        <p:nvSpPr>
          <p:cNvPr id="49" name="圆角矩形 48"/>
          <p:cNvSpPr/>
          <p:nvPr/>
        </p:nvSpPr>
        <p:spPr>
          <a:xfrm>
            <a:off x="735330" y="5010150"/>
            <a:ext cx="275590" cy="313690"/>
          </a:xfrm>
          <a:prstGeom prst="roundRect">
            <a:avLst>
              <a:gd name="adj" fmla="val 0"/>
            </a:avLst>
          </a:prstGeom>
          <a:gradFill>
            <a:gsLst>
              <a:gs pos="0">
                <a:srgbClr val="46A2D0"/>
              </a:gs>
              <a:gs pos="100000">
                <a:srgbClr val="146DAD"/>
              </a:gs>
            </a:gsLst>
            <a:lin ang="5400000" scaled="1"/>
          </a:grad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bg1"/>
              </a:solidFill>
              <a:cs typeface="+mn-ea"/>
              <a:sym typeface="+mn-lt"/>
            </a:endParaRPr>
          </a:p>
        </p:txBody>
      </p:sp>
      <p:sp>
        <p:nvSpPr>
          <p:cNvPr id="50" name="圆角矩形 49"/>
          <p:cNvSpPr/>
          <p:nvPr/>
        </p:nvSpPr>
        <p:spPr>
          <a:xfrm>
            <a:off x="1395095" y="5309235"/>
            <a:ext cx="313690" cy="280035"/>
          </a:xfrm>
          <a:prstGeom prst="roundRect">
            <a:avLst>
              <a:gd name="adj" fmla="val 0"/>
            </a:avLst>
          </a:prstGeom>
          <a:gradFill>
            <a:gsLst>
              <a:gs pos="0">
                <a:srgbClr val="46A2D0">
                  <a:alpha val="40000"/>
                </a:srgbClr>
              </a:gs>
              <a:gs pos="100000">
                <a:srgbClr val="146DAD">
                  <a:alpha val="40000"/>
                </a:srgbClr>
              </a:gs>
            </a:gsLst>
            <a:lin ang="5400000" scaled="1"/>
          </a:grad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bg1"/>
              </a:solidFill>
              <a:cs typeface="+mn-ea"/>
              <a:sym typeface="+mn-lt"/>
            </a:endParaRPr>
          </a:p>
        </p:txBody>
      </p:sp>
      <p:cxnSp>
        <p:nvCxnSpPr>
          <p:cNvPr id="7" name="直接连接符 6"/>
          <p:cNvCxnSpPr/>
          <p:nvPr/>
        </p:nvCxnSpPr>
        <p:spPr>
          <a:xfrm flipV="1">
            <a:off x="6489700" y="4293235"/>
            <a:ext cx="1431290" cy="635"/>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0" name="矩形 29"/>
          <p:cNvSpPr/>
          <p:nvPr/>
        </p:nvSpPr>
        <p:spPr>
          <a:xfrm>
            <a:off x="9889305" y="4436059"/>
            <a:ext cx="634591" cy="573833"/>
          </a:xfrm>
          <a:prstGeom prst="rect">
            <a:avLst/>
          </a:prstGeom>
          <a:noFill/>
          <a:ln w="25400">
            <a:gradFill>
              <a:gsLst>
                <a:gs pos="0">
                  <a:srgbClr val="46A2D0"/>
                </a:gs>
                <a:gs pos="100000">
                  <a:srgbClr val="1D6AAE"/>
                </a:gs>
              </a:gsLst>
              <a:lin ang="5400000" scaled="1"/>
            </a:grad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noProof="1">
              <a:solidFill>
                <a:prstClr val="white"/>
              </a:solidFill>
              <a:cs typeface="+mn-ea"/>
              <a:sym typeface="+mn-lt"/>
            </a:endParaRPr>
          </a:p>
        </p:txBody>
      </p:sp>
      <p:sp>
        <p:nvSpPr>
          <p:cNvPr id="3" name="圆角矩形 2"/>
          <p:cNvSpPr/>
          <p:nvPr/>
        </p:nvSpPr>
        <p:spPr>
          <a:xfrm>
            <a:off x="10739120" y="4596765"/>
            <a:ext cx="279400" cy="283845"/>
          </a:xfrm>
          <a:prstGeom prst="roundRect">
            <a:avLst>
              <a:gd name="adj" fmla="val 0"/>
            </a:avLst>
          </a:prstGeom>
          <a:gradFill>
            <a:gsLst>
              <a:gs pos="0">
                <a:srgbClr val="46A2D0"/>
              </a:gs>
              <a:gs pos="100000">
                <a:srgbClr val="146DAD"/>
              </a:gs>
            </a:gsLst>
            <a:lin ang="5400000" scaled="1"/>
          </a:grad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bg1"/>
              </a:solidFill>
              <a:cs typeface="+mn-ea"/>
              <a:sym typeface="+mn-lt"/>
            </a:endParaRPr>
          </a:p>
        </p:txBody>
      </p:sp>
      <p:sp>
        <p:nvSpPr>
          <p:cNvPr id="34" name="圆角矩形 33"/>
          <p:cNvSpPr/>
          <p:nvPr/>
        </p:nvSpPr>
        <p:spPr>
          <a:xfrm>
            <a:off x="9977120" y="5246370"/>
            <a:ext cx="312420" cy="278765"/>
          </a:xfrm>
          <a:prstGeom prst="roundRect">
            <a:avLst>
              <a:gd name="adj" fmla="val 0"/>
            </a:avLst>
          </a:prstGeom>
          <a:gradFill>
            <a:gsLst>
              <a:gs pos="0">
                <a:srgbClr val="46A2D0">
                  <a:alpha val="40000"/>
                </a:srgbClr>
              </a:gs>
              <a:gs pos="100000">
                <a:srgbClr val="146DAD">
                  <a:alpha val="40000"/>
                </a:srgbClr>
              </a:gs>
            </a:gsLst>
            <a:lin ang="5400000" scaled="1"/>
          </a:grad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bg1"/>
              </a:solidFill>
              <a:cs typeface="+mn-ea"/>
              <a:sym typeface="+mn-lt"/>
            </a:endParaRPr>
          </a:p>
        </p:txBody>
      </p:sp>
      <p:sp>
        <p:nvSpPr>
          <p:cNvPr id="6" name="文本框 5"/>
          <p:cNvSpPr txBox="1"/>
          <p:nvPr/>
        </p:nvSpPr>
        <p:spPr>
          <a:xfrm>
            <a:off x="4822190" y="2745105"/>
            <a:ext cx="4320000" cy="1080000"/>
          </a:xfrm>
          <a:prstGeom prst="rect">
            <a:avLst/>
          </a:prstGeom>
          <a:noFill/>
        </p:spPr>
        <p:txBody>
          <a:bodyPr wrap="square" rtlCol="0" anchor="ctr" anchorCtr="0">
            <a:noAutofit/>
          </a:bodyPr>
          <a:lstStyle/>
          <a:p>
            <a:pPr algn="dist">
              <a:lnSpc>
                <a:spcPct val="120000"/>
              </a:lnSpc>
            </a:pPr>
            <a:r>
              <a:rPr lang="zh-CN" altLang="en-US" sz="6000" b="1" dirty="0">
                <a:latin typeface="Arial Black" panose="020B0A04020102090204" charset="0"/>
                <a:cs typeface="Arial Black" panose="020B0A04020102090204" charset="0"/>
              </a:rPr>
              <a:t>场景案例</a:t>
            </a:r>
            <a:endParaRPr lang="zh-CN" altLang="en-US" sz="6000" b="1" dirty="0">
              <a:latin typeface="Arial Black" panose="020B0A04020102090204" charset="0"/>
              <a:cs typeface="Arial Black" panose="020B0A04020102090204" charset="0"/>
            </a:endParaRPr>
          </a:p>
        </p:txBody>
      </p:sp>
    </p:spTree>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p:cNvGrpSpPr/>
          <p:nvPr/>
        </p:nvGrpSpPr>
        <p:grpSpPr>
          <a:xfrm>
            <a:off x="286385" y="4524375"/>
            <a:ext cx="2713990" cy="697230"/>
            <a:chOff x="1239" y="4705"/>
            <a:chExt cx="4274" cy="1098"/>
          </a:xfrm>
        </p:grpSpPr>
        <p:sp>
          <p:nvSpPr>
            <p:cNvPr id="30" name="平行四边形 29"/>
            <p:cNvSpPr/>
            <p:nvPr>
              <p:custDataLst>
                <p:tags r:id="rId1"/>
              </p:custDataLst>
            </p:nvPr>
          </p:nvSpPr>
          <p:spPr>
            <a:xfrm rot="16200000">
              <a:off x="1296" y="5078"/>
              <a:ext cx="672" cy="778"/>
            </a:xfrm>
            <a:prstGeom prst="parallelogram">
              <a:avLst>
                <a:gd name="adj" fmla="val 47404"/>
              </a:avLst>
            </a:prstGeom>
            <a:gradFill>
              <a:gsLst>
                <a:gs pos="0">
                  <a:schemeClr val="accent3">
                    <a:lumMod val="85000"/>
                  </a:schemeClr>
                </a:gs>
                <a:gs pos="100000">
                  <a:schemeClr val="accent3"/>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31" name="标题"/>
            <p:cNvSpPr/>
            <p:nvPr>
              <p:custDataLst>
                <p:tags r:id="rId2"/>
              </p:custDataLst>
            </p:nvPr>
          </p:nvSpPr>
          <p:spPr>
            <a:xfrm>
              <a:off x="1239" y="4705"/>
              <a:ext cx="4274" cy="777"/>
            </a:xfrm>
            <a:prstGeom prst="rect">
              <a:avLst/>
            </a:prstGeom>
            <a:gradFill>
              <a:gsLst>
                <a:gs pos="80000">
                  <a:schemeClr val="accent3">
                    <a:lumMod val="70000"/>
                    <a:lumOff val="30000"/>
                  </a:schemeClr>
                </a:gs>
                <a:gs pos="20000">
                  <a:schemeClr val="accent3"/>
                </a:gs>
              </a:gsLst>
              <a:lin ang="81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l">
                <a:buClrTx/>
                <a:buSzTx/>
                <a:buFontTx/>
              </a:pPr>
              <a:r>
                <a:rPr lang="zh-CN" altLang="en-US" b="1">
                  <a:latin typeface="微软雅黑 Light" panose="020B0502040204020203" charset="-122"/>
                  <a:ea typeface="微软雅黑 Light" panose="020B0502040204020203" charset="-122"/>
                  <a:sym typeface="+mn-ea"/>
                </a:rPr>
                <a:t>痛点难点：</a:t>
              </a:r>
              <a:endParaRPr lang="zh-CN" altLang="en-US" b="1" spc="300">
                <a:solidFill>
                  <a:schemeClr val="lt1">
                    <a:lumMod val="100000"/>
                  </a:schemeClr>
                </a:solidFill>
                <a:uFillTx/>
                <a:latin typeface="+mj-ea"/>
                <a:ea typeface="+mj-ea"/>
                <a:sym typeface="+mn-ea"/>
              </a:endParaRPr>
            </a:p>
          </p:txBody>
        </p:sp>
      </p:grpSp>
      <p:grpSp>
        <p:nvGrpSpPr>
          <p:cNvPr id="32" name="组合 31"/>
          <p:cNvGrpSpPr/>
          <p:nvPr/>
        </p:nvGrpSpPr>
        <p:grpSpPr>
          <a:xfrm>
            <a:off x="292735" y="1101090"/>
            <a:ext cx="2707640" cy="690880"/>
            <a:chOff x="1242" y="2715"/>
            <a:chExt cx="4264" cy="1088"/>
          </a:xfrm>
        </p:grpSpPr>
        <p:sp>
          <p:nvSpPr>
            <p:cNvPr id="34" name="平行四边形 33"/>
            <p:cNvSpPr/>
            <p:nvPr>
              <p:custDataLst>
                <p:tags r:id="rId3"/>
              </p:custDataLst>
            </p:nvPr>
          </p:nvSpPr>
          <p:spPr>
            <a:xfrm rot="16200000">
              <a:off x="1296" y="3078"/>
              <a:ext cx="672" cy="778"/>
            </a:xfrm>
            <a:prstGeom prst="parallelogram">
              <a:avLst>
                <a:gd name="adj" fmla="val 47404"/>
              </a:avLst>
            </a:prstGeom>
            <a:gradFill>
              <a:gsLst>
                <a:gs pos="0">
                  <a:schemeClr val="accent1">
                    <a:lumMod val="85000"/>
                  </a:schemeClr>
                </a:gs>
                <a:gs pos="100000">
                  <a:schemeClr val="accent1">
                    <a:alpha val="100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35" name="标题"/>
            <p:cNvSpPr/>
            <p:nvPr>
              <p:custDataLst>
                <p:tags r:id="rId4"/>
              </p:custDataLst>
            </p:nvPr>
          </p:nvSpPr>
          <p:spPr>
            <a:xfrm>
              <a:off x="1242" y="2715"/>
              <a:ext cx="4264" cy="767"/>
            </a:xfrm>
            <a:prstGeom prst="rect">
              <a:avLst/>
            </a:prstGeom>
            <a:gradFill>
              <a:gsLst>
                <a:gs pos="80000">
                  <a:schemeClr val="accent1">
                    <a:lumMod val="70000"/>
                    <a:lumOff val="30000"/>
                  </a:schemeClr>
                </a:gs>
                <a:gs pos="20000">
                  <a:schemeClr val="accent1"/>
                </a:gs>
              </a:gsLst>
              <a:lin ang="81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l">
                <a:buClrTx/>
                <a:buSzTx/>
                <a:buFontTx/>
              </a:pPr>
              <a:r>
                <a:rPr lang="zh-CN" altLang="en-US" b="1" dirty="0">
                  <a:latin typeface="微软雅黑 Light" panose="020B0502040204020203" charset="-122"/>
                  <a:ea typeface="微软雅黑 Light" panose="020B0502040204020203" charset="-122"/>
                  <a:sym typeface="+mn-ea"/>
                </a:rPr>
                <a:t>设计规范及标准：</a:t>
              </a:r>
              <a:endParaRPr lang="zh-CN" altLang="en-US" b="1" spc="300" dirty="0">
                <a:solidFill>
                  <a:schemeClr val="lt1">
                    <a:lumMod val="100000"/>
                  </a:schemeClr>
                </a:solidFill>
                <a:uFillTx/>
                <a:latin typeface="+mj-ea"/>
                <a:ea typeface="+mj-ea"/>
                <a:sym typeface="+mn-ea"/>
              </a:endParaRPr>
            </a:p>
          </p:txBody>
        </p:sp>
      </p:grpSp>
      <p:grpSp>
        <p:nvGrpSpPr>
          <p:cNvPr id="36" name="组合 35"/>
          <p:cNvGrpSpPr/>
          <p:nvPr/>
        </p:nvGrpSpPr>
        <p:grpSpPr>
          <a:xfrm>
            <a:off x="286385" y="2538730"/>
            <a:ext cx="2707640" cy="690880"/>
            <a:chOff x="1242" y="2715"/>
            <a:chExt cx="4264" cy="1088"/>
          </a:xfrm>
        </p:grpSpPr>
        <p:sp>
          <p:nvSpPr>
            <p:cNvPr id="37" name="平行四边形 36"/>
            <p:cNvSpPr/>
            <p:nvPr>
              <p:custDataLst>
                <p:tags r:id="rId5"/>
              </p:custDataLst>
            </p:nvPr>
          </p:nvSpPr>
          <p:spPr>
            <a:xfrm rot="16200000">
              <a:off x="1296" y="3078"/>
              <a:ext cx="672" cy="778"/>
            </a:xfrm>
            <a:prstGeom prst="parallelogram">
              <a:avLst>
                <a:gd name="adj" fmla="val 47404"/>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38" name="标题"/>
            <p:cNvSpPr/>
            <p:nvPr>
              <p:custDataLst>
                <p:tags r:id="rId6"/>
              </p:custDataLst>
            </p:nvPr>
          </p:nvSpPr>
          <p:spPr>
            <a:xfrm>
              <a:off x="1242" y="2715"/>
              <a:ext cx="4264" cy="767"/>
            </a:xfrm>
            <a:prstGeom prst="rect">
              <a:avLst/>
            </a:prstGeom>
            <a:solidFill>
              <a:srgbClr val="A5A5A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l">
                <a:buClrTx/>
                <a:buSzTx/>
                <a:buFontTx/>
              </a:pPr>
              <a:r>
                <a:rPr lang="zh-CN" altLang="en-US" b="1" dirty="0">
                  <a:latin typeface="微软雅黑 Light" panose="020B0502040204020203" charset="-122"/>
                  <a:ea typeface="微软雅黑 Light" panose="020B0502040204020203" charset="-122"/>
                  <a:sym typeface="+mn-ea"/>
                </a:rPr>
                <a:t>输入参数：</a:t>
              </a:r>
              <a:endParaRPr lang="zh-CN" altLang="en-US" b="1" spc="300" dirty="0">
                <a:solidFill>
                  <a:schemeClr val="lt1">
                    <a:lumMod val="100000"/>
                  </a:schemeClr>
                </a:solidFill>
                <a:uFillTx/>
                <a:latin typeface="+mj-ea"/>
                <a:ea typeface="+mj-ea"/>
                <a:sym typeface="+mn-ea"/>
              </a:endParaRPr>
            </a:p>
          </p:txBody>
        </p:sp>
      </p:grpSp>
      <p:sp>
        <p:nvSpPr>
          <p:cNvPr id="6" name="圆角矩形 5"/>
          <p:cNvSpPr/>
          <p:nvPr/>
        </p:nvSpPr>
        <p:spPr>
          <a:xfrm>
            <a:off x="360000" y="360000"/>
            <a:ext cx="4897755" cy="695960"/>
          </a:xfrm>
          <a:prstGeom prst="roundRect">
            <a:avLst>
              <a:gd name="adj" fmla="val 0"/>
            </a:avLst>
          </a:prstGeom>
          <a:no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t" anchorCtr="0" forceAA="0" compatLnSpc="1">
            <a:noAutofit/>
          </a:bodyPr>
          <a:lstStyle/>
          <a:p>
            <a:pPr lvl="0" algn="l">
              <a:lnSpc>
                <a:spcPct val="130000"/>
              </a:lnSpc>
              <a:buClrTx/>
              <a:buSzTx/>
              <a:buFontTx/>
            </a:pPr>
            <a:r>
              <a:rPr lang="en-US" altLang="zh-CN" sz="2800" b="1" dirty="0" err="1">
                <a:solidFill>
                  <a:schemeClr val="tx1"/>
                </a:solidFill>
                <a:latin typeface="Arial" panose="020B0604020202020204" pitchFamily="34" charset="0"/>
                <a:cs typeface="Arial" panose="020B0604020202020204" pitchFamily="34" charset="0"/>
                <a:sym typeface="+mn-lt"/>
              </a:rPr>
              <a:t>场景1--</a:t>
            </a:r>
            <a:r>
              <a:rPr lang="zh-CN" altLang="en-US" sz="2400" b="1" dirty="0">
                <a:solidFill>
                  <a:srgbClr val="008BFF"/>
                </a:solidFill>
                <a:latin typeface="Arial" panose="020B0604020202020204" pitchFamily="34" charset="0"/>
                <a:cs typeface="Arial" panose="020B0604020202020204" pitchFamily="34" charset="0"/>
                <a:sym typeface="+mn-ea"/>
              </a:rPr>
              <a:t>高低压配电系统案例</a:t>
            </a:r>
            <a:endParaRPr lang="zh-CN" altLang="en-US" sz="2400" b="1" dirty="0">
              <a:solidFill>
                <a:srgbClr val="008BFF"/>
              </a:solidFill>
              <a:latin typeface="Arial" panose="020B0604020202020204" pitchFamily="34" charset="0"/>
              <a:cs typeface="Arial" panose="020B0604020202020204" pitchFamily="34" charset="0"/>
              <a:sym typeface="+mn-ea"/>
            </a:endParaRPr>
          </a:p>
        </p:txBody>
      </p:sp>
      <p:sp>
        <p:nvSpPr>
          <p:cNvPr id="9" name="矩形 8"/>
          <p:cNvSpPr/>
          <p:nvPr>
            <p:custDataLst>
              <p:tags r:id="rId7"/>
            </p:custDataLst>
          </p:nvPr>
        </p:nvSpPr>
        <p:spPr>
          <a:xfrm>
            <a:off x="7505699" y="1062355"/>
            <a:ext cx="4030346" cy="530288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custDataLst>
              <p:tags r:id="rId8"/>
            </p:custDataLst>
          </p:nvPr>
        </p:nvSpPr>
        <p:spPr>
          <a:xfrm>
            <a:off x="479425" y="1600835"/>
            <a:ext cx="3404235" cy="797560"/>
          </a:xfrm>
          <a:prstGeom prst="rect">
            <a:avLst/>
          </a:prstGeom>
          <a:solidFill>
            <a:schemeClr val="bg1">
              <a:lumMod val="95000"/>
            </a:schemeClr>
          </a:solidFill>
          <a:ln>
            <a:noFill/>
          </a:ln>
        </p:spPr>
        <p:txBody>
          <a:bodyPr wrap="square" rtlCol="0">
            <a:noAutofit/>
          </a:bodyPr>
          <a:p>
            <a:pPr marL="171450" indent="-171450">
              <a:lnSpc>
                <a:spcPct val="120000"/>
              </a:lnSpc>
              <a:spcBef>
                <a:spcPts val="0"/>
              </a:spcBef>
              <a:spcAft>
                <a:spcPts val="0"/>
              </a:spcAft>
              <a:buFont typeface="Arial" panose="020B0604020202020204" pitchFamily="34" charset="0"/>
              <a:buChar char="•"/>
            </a:pPr>
            <a:r>
              <a:rPr lang="en-US" altLang="zh-CN" sz="1000" dirty="0">
                <a:latin typeface="微软雅黑 Light" panose="020B0502040204020203" charset="-122"/>
                <a:ea typeface="微软雅黑 Light" panose="020B0502040204020203" charset="-122"/>
                <a:cs typeface="微软雅黑 Light" panose="020B0502040204020203" charset="-122"/>
                <a:sym typeface="+mn-ea"/>
              </a:rPr>
              <a:t>GB 50052 </a:t>
            </a:r>
            <a:r>
              <a:rPr lang="zh-CN" altLang="en-US" sz="1000" dirty="0">
                <a:latin typeface="微软雅黑 Light" panose="020B0502040204020203" charset="-122"/>
                <a:ea typeface="微软雅黑 Light" panose="020B0502040204020203" charset="-122"/>
                <a:cs typeface="微软雅黑 Light" panose="020B0502040204020203" charset="-122"/>
                <a:sym typeface="+mn-ea"/>
              </a:rPr>
              <a:t>供配电系统设计规范</a:t>
            </a:r>
            <a:endParaRPr lang="en-US" altLang="zh-CN" sz="1000" dirty="0">
              <a:latin typeface="微软雅黑 Light" panose="020B0502040204020203" charset="-122"/>
              <a:ea typeface="微软雅黑 Light" panose="020B0502040204020203" charset="-122"/>
              <a:cs typeface="微软雅黑 Light" panose="020B0502040204020203" charset="-122"/>
              <a:sym typeface="+mn-ea"/>
            </a:endParaRPr>
          </a:p>
          <a:p>
            <a:pPr marL="171450" indent="-171450">
              <a:lnSpc>
                <a:spcPct val="120000"/>
              </a:lnSpc>
              <a:spcBef>
                <a:spcPts val="0"/>
              </a:spcBef>
              <a:spcAft>
                <a:spcPts val="0"/>
              </a:spcAft>
              <a:buFont typeface="Arial" panose="020B0604020202020204" pitchFamily="34" charset="0"/>
              <a:buChar char="•"/>
            </a:pPr>
            <a:r>
              <a:rPr lang="en-US" altLang="zh-CN" sz="1000" dirty="0">
                <a:latin typeface="微软雅黑 Light" panose="020B0502040204020203" charset="-122"/>
                <a:ea typeface="微软雅黑 Light" panose="020B0502040204020203" charset="-122"/>
                <a:cs typeface="微软雅黑 Light" panose="020B0502040204020203" charset="-122"/>
                <a:sym typeface="+mn-ea"/>
              </a:rPr>
              <a:t>GB 50053 20KVA</a:t>
            </a:r>
            <a:r>
              <a:rPr lang="zh-CN" altLang="en-US" sz="1000" dirty="0">
                <a:latin typeface="微软雅黑 Light" panose="020B0502040204020203" charset="-122"/>
                <a:ea typeface="微软雅黑 Light" panose="020B0502040204020203" charset="-122"/>
                <a:cs typeface="微软雅黑 Light" panose="020B0502040204020203" charset="-122"/>
                <a:sym typeface="+mn-ea"/>
              </a:rPr>
              <a:t>以下变电所设计规范</a:t>
            </a:r>
            <a:endParaRPr lang="en-US" altLang="zh-CN" sz="1000" dirty="0">
              <a:latin typeface="微软雅黑 Light" panose="020B0502040204020203" charset="-122"/>
              <a:ea typeface="微软雅黑 Light" panose="020B0502040204020203" charset="-122"/>
              <a:cs typeface="微软雅黑 Light" panose="020B0502040204020203" charset="-122"/>
              <a:sym typeface="+mn-ea"/>
            </a:endParaRPr>
          </a:p>
          <a:p>
            <a:pPr marL="171450" indent="-171450">
              <a:lnSpc>
                <a:spcPct val="120000"/>
              </a:lnSpc>
              <a:spcBef>
                <a:spcPts val="0"/>
              </a:spcBef>
              <a:spcAft>
                <a:spcPts val="0"/>
              </a:spcAft>
              <a:buFont typeface="Arial" panose="020B0604020202020204" pitchFamily="34" charset="0"/>
              <a:buChar char="•"/>
            </a:pPr>
            <a:r>
              <a:rPr lang="en-US" altLang="zh-CN" sz="1000" dirty="0">
                <a:latin typeface="微软雅黑 Light" panose="020B0502040204020203" charset="-122"/>
                <a:ea typeface="微软雅黑 Light" panose="020B0502040204020203" charset="-122"/>
                <a:cs typeface="微软雅黑 Light" panose="020B0502040204020203" charset="-122"/>
                <a:sym typeface="+mn-ea"/>
              </a:rPr>
              <a:t>GB 50510 </a:t>
            </a:r>
            <a:r>
              <a:rPr lang="zh-CN" altLang="en-US" sz="1000" dirty="0">
                <a:latin typeface="微软雅黑 Light" panose="020B0502040204020203" charset="-122"/>
                <a:ea typeface="微软雅黑 Light" panose="020B0502040204020203" charset="-122"/>
                <a:cs typeface="微软雅黑 Light" panose="020B0502040204020203" charset="-122"/>
                <a:sym typeface="+mn-ea"/>
              </a:rPr>
              <a:t>电气装置安装工程 电气设备交接试验标准</a:t>
            </a:r>
            <a:endParaRPr lang="zh-CN" altLang="en-US" sz="1000" dirty="0">
              <a:latin typeface="微软雅黑 Light" panose="020B0502040204020203" charset="-122"/>
              <a:ea typeface="微软雅黑 Light" panose="020B0502040204020203" charset="-122"/>
              <a:cs typeface="微软雅黑 Light" panose="020B0502040204020203" charset="-122"/>
              <a:sym typeface="+mn-ea"/>
            </a:endParaRPr>
          </a:p>
          <a:p>
            <a:pPr marL="171450" indent="-171450">
              <a:lnSpc>
                <a:spcPct val="120000"/>
              </a:lnSpc>
              <a:spcBef>
                <a:spcPts val="0"/>
              </a:spcBef>
              <a:spcAft>
                <a:spcPts val="0"/>
              </a:spcAft>
              <a:buFont typeface="Arial" panose="020B0604020202020204" pitchFamily="34" charset="0"/>
              <a:buChar char="•"/>
            </a:pPr>
            <a:r>
              <a:rPr lang="en-US" altLang="zh-CN" sz="1000" dirty="0">
                <a:latin typeface="微软雅黑 Light" panose="020B0502040204020203" charset="-122"/>
                <a:ea typeface="微软雅黑 Light" panose="020B0502040204020203" charset="-122"/>
                <a:cs typeface="微软雅黑 Light" panose="020B0502040204020203" charset="-122"/>
                <a:sym typeface="+mn-ea"/>
              </a:rPr>
              <a:t>GB 50217 </a:t>
            </a:r>
            <a:r>
              <a:rPr lang="zh-CN" altLang="en-US" sz="1000" dirty="0">
                <a:latin typeface="微软雅黑 Light" panose="020B0502040204020203" charset="-122"/>
                <a:ea typeface="微软雅黑 Light" panose="020B0502040204020203" charset="-122"/>
                <a:cs typeface="微软雅黑 Light" panose="020B0502040204020203" charset="-122"/>
                <a:sym typeface="+mn-ea"/>
              </a:rPr>
              <a:t>电力工程电缆设计规范</a:t>
            </a:r>
            <a:endParaRPr lang="zh-CN" altLang="en-US" sz="1000" b="1" dirty="0">
              <a:latin typeface="微软雅黑 Light" panose="020B0502040204020203" charset="-122"/>
              <a:ea typeface="微软雅黑 Light" panose="020B0502040204020203" charset="-122"/>
              <a:cs typeface="微软雅黑 Light" panose="020B0502040204020203" charset="-122"/>
              <a:sym typeface="+mn-ea"/>
            </a:endParaRPr>
          </a:p>
          <a:p>
            <a:pPr marL="171450" indent="-171450">
              <a:lnSpc>
                <a:spcPct val="120000"/>
              </a:lnSpc>
              <a:spcBef>
                <a:spcPts val="0"/>
              </a:spcBef>
              <a:spcAft>
                <a:spcPts val="0"/>
              </a:spcAft>
              <a:buFont typeface="Arial" panose="020B0604020202020204" pitchFamily="34" charset="0"/>
              <a:buChar char="•"/>
            </a:pPr>
            <a:endParaRPr lang="en-US" altLang="zh-CN" sz="1000" dirty="0">
              <a:latin typeface="微软雅黑 Light" panose="020B0502040204020203" charset="-122"/>
              <a:ea typeface="微软雅黑 Light" panose="020B0502040204020203" charset="-122"/>
              <a:cs typeface="微软雅黑 Light" panose="020B0502040204020203" charset="-122"/>
              <a:sym typeface="+mn-ea"/>
            </a:endParaRPr>
          </a:p>
          <a:p>
            <a:pPr marL="171450" indent="-171450">
              <a:lnSpc>
                <a:spcPct val="120000"/>
              </a:lnSpc>
              <a:spcBef>
                <a:spcPts val="0"/>
              </a:spcBef>
              <a:spcAft>
                <a:spcPts val="0"/>
              </a:spcAft>
              <a:buFont typeface="Arial" panose="020B0604020202020204" pitchFamily="34" charset="0"/>
              <a:buChar char="•"/>
            </a:pPr>
            <a:endParaRPr lang="zh-CN" altLang="en-US" sz="1000" dirty="0">
              <a:latin typeface="微软雅黑 Light" panose="020B0502040204020203" charset="-122"/>
              <a:ea typeface="微软雅黑 Light" panose="020B0502040204020203" charset="-122"/>
              <a:cs typeface="微软雅黑 Light" panose="020B0502040204020203" charset="-122"/>
            </a:endParaRPr>
          </a:p>
        </p:txBody>
      </p:sp>
      <p:sp>
        <p:nvSpPr>
          <p:cNvPr id="21" name="文本框 20"/>
          <p:cNvSpPr txBox="1"/>
          <p:nvPr>
            <p:custDataLst>
              <p:tags r:id="rId9"/>
            </p:custDataLst>
          </p:nvPr>
        </p:nvSpPr>
        <p:spPr>
          <a:xfrm>
            <a:off x="479425" y="3025775"/>
            <a:ext cx="3404870" cy="1281430"/>
          </a:xfrm>
          <a:prstGeom prst="rect">
            <a:avLst/>
          </a:prstGeom>
          <a:solidFill>
            <a:schemeClr val="bg1">
              <a:lumMod val="95000"/>
            </a:schemeClr>
          </a:solidFill>
          <a:ln>
            <a:solidFill>
              <a:srgbClr val="000000">
                <a:alpha val="0"/>
              </a:srgbClr>
            </a:solidFill>
          </a:ln>
        </p:spPr>
        <p:txBody>
          <a:bodyPr wrap="square" rtlCol="0">
            <a:noAutofit/>
          </a:bodyPr>
          <a:p>
            <a:pPr lvl="0" algn="l">
              <a:lnSpc>
                <a:spcPct val="120000"/>
              </a:lnSpc>
              <a:spcBef>
                <a:spcPts val="0"/>
              </a:spcBef>
              <a:spcAft>
                <a:spcPts val="0"/>
              </a:spcAft>
              <a:buClrTx/>
              <a:buSzTx/>
              <a:buFont typeface="Arial" panose="020B0604020202020204" pitchFamily="34" charset="0"/>
            </a:pPr>
            <a:r>
              <a:rPr lang="zh-CN" altLang="en-US" sz="1000" b="1" dirty="0">
                <a:latin typeface="微软雅黑 Light" panose="020B0502040204020203" charset="-122"/>
                <a:ea typeface="微软雅黑 Light" panose="020B0502040204020203" charset="-122"/>
                <a:cs typeface="微软雅黑 Light" panose="020B0502040204020203" charset="-122"/>
                <a:sym typeface="+mn-ea"/>
              </a:rPr>
              <a:t>输入：</a:t>
            </a:r>
            <a:endParaRPr lang="en-US" altLang="zh-CN" sz="1000" b="1" dirty="0">
              <a:latin typeface="微软雅黑 Light" panose="020B0502040204020203" charset="-122"/>
              <a:ea typeface="微软雅黑 Light" panose="020B0502040204020203" charset="-122"/>
              <a:cs typeface="微软雅黑 Light" panose="020B0502040204020203" charset="-122"/>
              <a:sym typeface="+mn-ea"/>
            </a:endParaRPr>
          </a:p>
          <a:p>
            <a:pPr marL="285750" lvl="0" indent="-285750" algn="l">
              <a:lnSpc>
                <a:spcPct val="120000"/>
              </a:lnSpc>
              <a:spcBef>
                <a:spcPts val="0"/>
              </a:spcBef>
              <a:spcAft>
                <a:spcPts val="0"/>
              </a:spcAft>
              <a:buClrTx/>
              <a:buSzTx/>
              <a:buFont typeface="Arial" panose="020B0604020202020204" pitchFamily="34" charset="0"/>
              <a:buChar char="•"/>
            </a:pPr>
            <a:r>
              <a:rPr lang="zh-CN" altLang="en-US" sz="1000" dirty="0">
                <a:latin typeface="微软雅黑 Light" panose="020B0502040204020203" charset="-122"/>
                <a:ea typeface="微软雅黑 Light" panose="020B0502040204020203" charset="-122"/>
                <a:cs typeface="微软雅黑 Light" panose="020B0502040204020203" charset="-122"/>
                <a:sym typeface="+mn-ea"/>
              </a:rPr>
              <a:t>系统一</a:t>
            </a:r>
            <a:r>
              <a:rPr lang="en-US" altLang="zh-CN" sz="1000" dirty="0">
                <a:latin typeface="微软雅黑 Light" panose="020B0502040204020203" charset="-122"/>
                <a:ea typeface="微软雅黑 Light" panose="020B0502040204020203" charset="-122"/>
                <a:cs typeface="微软雅黑 Light" panose="020B0502040204020203" charset="-122"/>
                <a:sym typeface="+mn-ea"/>
              </a:rPr>
              <a:t>/</a:t>
            </a:r>
            <a:r>
              <a:rPr lang="zh-CN" altLang="en-US" sz="1000" dirty="0">
                <a:latin typeface="微软雅黑 Light" panose="020B0502040204020203" charset="-122"/>
                <a:ea typeface="微软雅黑 Light" panose="020B0502040204020203" charset="-122"/>
                <a:cs typeface="微软雅黑 Light" panose="020B0502040204020203" charset="-122"/>
                <a:sym typeface="+mn-ea"/>
              </a:rPr>
              <a:t>二次回路图；</a:t>
            </a:r>
            <a:endParaRPr lang="en-US" altLang="zh-CN" sz="1000" dirty="0">
              <a:latin typeface="微软雅黑 Light" panose="020B0502040204020203" charset="-122"/>
              <a:ea typeface="微软雅黑 Light" panose="020B0502040204020203" charset="-122"/>
              <a:cs typeface="微软雅黑 Light" panose="020B0502040204020203" charset="-122"/>
              <a:sym typeface="+mn-ea"/>
            </a:endParaRPr>
          </a:p>
          <a:p>
            <a:pPr marL="285750" lvl="0" indent="-285750" algn="l">
              <a:lnSpc>
                <a:spcPct val="120000"/>
              </a:lnSpc>
              <a:spcBef>
                <a:spcPts val="0"/>
              </a:spcBef>
              <a:spcAft>
                <a:spcPts val="0"/>
              </a:spcAft>
              <a:buClrTx/>
              <a:buSzTx/>
              <a:buFont typeface="Arial" panose="020B0604020202020204" pitchFamily="34" charset="0"/>
              <a:buChar char="•"/>
            </a:pPr>
            <a:r>
              <a:rPr lang="zh-CN" altLang="en-US" sz="1000" dirty="0">
                <a:latin typeface="微软雅黑 Light" panose="020B0502040204020203" charset="-122"/>
                <a:ea typeface="微软雅黑 Light" panose="020B0502040204020203" charset="-122"/>
                <a:cs typeface="微软雅黑 Light" panose="020B0502040204020203" charset="-122"/>
                <a:sym typeface="+mn-ea"/>
              </a:rPr>
              <a:t>配电系统继保装置、综保装置、</a:t>
            </a:r>
            <a:endParaRPr lang="zh-CN" altLang="en-US" sz="1000" dirty="0">
              <a:latin typeface="微软雅黑 Light" panose="020B0502040204020203" charset="-122"/>
              <a:ea typeface="微软雅黑 Light" panose="020B0502040204020203" charset="-122"/>
              <a:cs typeface="微软雅黑 Light" panose="020B0502040204020203" charset="-122"/>
              <a:sym typeface="+mn-ea"/>
            </a:endParaRPr>
          </a:p>
          <a:p>
            <a:pPr marL="285750" lvl="0" indent="-285750" algn="l">
              <a:lnSpc>
                <a:spcPct val="120000"/>
              </a:lnSpc>
              <a:spcBef>
                <a:spcPts val="0"/>
              </a:spcBef>
              <a:spcAft>
                <a:spcPts val="0"/>
              </a:spcAft>
              <a:buClrTx/>
              <a:buSzTx/>
              <a:buFont typeface="Arial" panose="020B0604020202020204" pitchFamily="34" charset="0"/>
              <a:buChar char="•"/>
            </a:pPr>
            <a:r>
              <a:rPr lang="zh-CN" altLang="en-US" sz="1000" dirty="0">
                <a:latin typeface="微软雅黑 Light" panose="020B0502040204020203" charset="-122"/>
                <a:ea typeface="微软雅黑 Light" panose="020B0502040204020203" charset="-122"/>
                <a:cs typeface="微软雅黑 Light" panose="020B0502040204020203" charset="-122"/>
                <a:sym typeface="+mn-ea"/>
              </a:rPr>
              <a:t>智能电表、高低压配电柜、</a:t>
            </a:r>
            <a:endParaRPr lang="zh-CN" altLang="en-US" sz="1000" dirty="0">
              <a:latin typeface="微软雅黑 Light" panose="020B0502040204020203" charset="-122"/>
              <a:ea typeface="微软雅黑 Light" panose="020B0502040204020203" charset="-122"/>
              <a:cs typeface="微软雅黑 Light" panose="020B0502040204020203" charset="-122"/>
              <a:sym typeface="+mn-ea"/>
            </a:endParaRPr>
          </a:p>
          <a:p>
            <a:pPr marL="285750" lvl="0" indent="-285750" algn="l">
              <a:lnSpc>
                <a:spcPct val="120000"/>
              </a:lnSpc>
              <a:spcBef>
                <a:spcPts val="0"/>
              </a:spcBef>
              <a:spcAft>
                <a:spcPts val="0"/>
              </a:spcAft>
              <a:buClrTx/>
              <a:buSzTx/>
              <a:buFont typeface="Arial" panose="020B0604020202020204" pitchFamily="34" charset="0"/>
              <a:buChar char="•"/>
            </a:pPr>
            <a:r>
              <a:rPr lang="en-US" altLang="zh-CN" sz="1000" dirty="0">
                <a:latin typeface="微软雅黑 Light" panose="020B0502040204020203" charset="-122"/>
                <a:ea typeface="微软雅黑 Light" panose="020B0502040204020203" charset="-122"/>
                <a:cs typeface="微软雅黑 Light" panose="020B0502040204020203" charset="-122"/>
                <a:sym typeface="+mn-ea"/>
              </a:rPr>
              <a:t>APF/SVG</a:t>
            </a:r>
            <a:r>
              <a:rPr lang="zh-CN" altLang="en-US" sz="1000" dirty="0">
                <a:latin typeface="微软雅黑 Light" panose="020B0502040204020203" charset="-122"/>
                <a:ea typeface="微软雅黑 Light" panose="020B0502040204020203" charset="-122"/>
                <a:cs typeface="微软雅黑 Light" panose="020B0502040204020203" charset="-122"/>
                <a:sym typeface="+mn-ea"/>
              </a:rPr>
              <a:t>、变压器等设备通讯接口协议</a:t>
            </a:r>
            <a:r>
              <a:rPr lang="en-US" altLang="zh-CN" sz="1000" dirty="0">
                <a:latin typeface="微软雅黑 Light" panose="020B0502040204020203" charset="-122"/>
                <a:ea typeface="微软雅黑 Light" panose="020B0502040204020203" charset="-122"/>
                <a:cs typeface="微软雅黑 Light" panose="020B0502040204020203" charset="-122"/>
                <a:sym typeface="+mn-ea"/>
              </a:rPr>
              <a:t>   </a:t>
            </a:r>
            <a:endParaRPr lang="en-US" altLang="zh-CN" sz="1000" dirty="0">
              <a:latin typeface="微软雅黑 Light" panose="020B0502040204020203" charset="-122"/>
              <a:ea typeface="微软雅黑 Light" panose="020B0502040204020203" charset="-122"/>
              <a:cs typeface="微软雅黑 Light" panose="020B0502040204020203" charset="-122"/>
            </a:endParaRPr>
          </a:p>
          <a:p>
            <a:pPr algn="l">
              <a:lnSpc>
                <a:spcPct val="130000"/>
              </a:lnSpc>
            </a:pPr>
            <a:endParaRPr lang="zh-CN" altLang="en-US" sz="1000" dirty="0">
              <a:latin typeface="微软雅黑 Light" panose="020B0502040204020203" charset="-122"/>
              <a:ea typeface="微软雅黑 Light" panose="020B0502040204020203" charset="-122"/>
              <a:cs typeface="微软雅黑 Light" panose="020B0502040204020203" charset="-122"/>
              <a:sym typeface="+mn-ea"/>
            </a:endParaRPr>
          </a:p>
        </p:txBody>
      </p:sp>
      <p:sp>
        <p:nvSpPr>
          <p:cNvPr id="22" name="文本框 21"/>
          <p:cNvSpPr txBox="1"/>
          <p:nvPr>
            <p:custDataLst>
              <p:tags r:id="rId10"/>
            </p:custDataLst>
          </p:nvPr>
        </p:nvSpPr>
        <p:spPr>
          <a:xfrm>
            <a:off x="3936365" y="3030855"/>
            <a:ext cx="3515360" cy="1291590"/>
          </a:xfrm>
          <a:prstGeom prst="rect">
            <a:avLst/>
          </a:prstGeom>
          <a:solidFill>
            <a:schemeClr val="bg1">
              <a:lumMod val="95000"/>
            </a:schemeClr>
          </a:solidFill>
          <a:ln>
            <a:solidFill>
              <a:srgbClr val="000000">
                <a:alpha val="0"/>
              </a:srgbClr>
            </a:solidFill>
          </a:ln>
        </p:spPr>
        <p:txBody>
          <a:bodyPr wrap="square" rtlCol="0">
            <a:noAutofit/>
          </a:bodyPr>
          <a:p>
            <a:pPr algn="l">
              <a:lnSpc>
                <a:spcPct val="130000"/>
              </a:lnSpc>
            </a:pPr>
            <a:r>
              <a:rPr lang="zh-CN" altLang="en-US" sz="1000">
                <a:sym typeface="+mn-ea"/>
              </a:rPr>
              <a:t>变压器负荷检测：</a:t>
            </a:r>
            <a:r>
              <a:rPr lang="en-US" altLang="zh-CN" sz="1000">
                <a:sym typeface="+mn-ea"/>
              </a:rPr>
              <a:t>1500</a:t>
            </a:r>
            <a:r>
              <a:rPr lang="zh-CN" altLang="en-US" sz="1000">
                <a:sym typeface="+mn-ea"/>
              </a:rPr>
              <a:t>~</a:t>
            </a:r>
            <a:r>
              <a:rPr lang="en-US" altLang="zh-CN" sz="1000">
                <a:sym typeface="+mn-ea"/>
              </a:rPr>
              <a:t>4</a:t>
            </a:r>
            <a:r>
              <a:rPr lang="en-US" altLang="zh-CN" sz="1000">
                <a:sym typeface="+mn-ea"/>
              </a:rPr>
              <a:t>000</a:t>
            </a:r>
            <a:r>
              <a:rPr lang="en-US" altLang="zh-CN" sz="1000">
                <a:sym typeface="+mn-ea"/>
              </a:rPr>
              <a:t> KVA</a:t>
            </a:r>
            <a:r>
              <a:rPr lang="en-US" altLang="zh-CN" sz="1000">
                <a:sym typeface="+mn-ea"/>
              </a:rPr>
              <a:t>  </a:t>
            </a:r>
            <a:r>
              <a:rPr lang="zh-CN" altLang="en-US" sz="1000">
                <a:sym typeface="+mn-ea"/>
              </a:rPr>
              <a:t>负荷比</a:t>
            </a:r>
            <a:r>
              <a:rPr lang="en-US" altLang="zh-CN" sz="1000">
                <a:sym typeface="+mn-ea"/>
              </a:rPr>
              <a:t>%</a:t>
            </a:r>
            <a:r>
              <a:rPr lang="zh-CN" altLang="en-US" sz="1000">
                <a:sym typeface="+mn-ea"/>
              </a:rPr>
              <a:t>（）</a:t>
            </a:r>
            <a:endParaRPr lang="zh-CN" altLang="en-US" sz="1000"/>
          </a:p>
          <a:p>
            <a:pPr algn="l">
              <a:lnSpc>
                <a:spcPct val="130000"/>
              </a:lnSpc>
            </a:pPr>
            <a:r>
              <a:rPr lang="zh-CN" altLang="en-US" sz="1000">
                <a:sym typeface="+mn-ea"/>
              </a:rPr>
              <a:t>电</a:t>
            </a:r>
            <a:r>
              <a:rPr lang="en-US" altLang="zh-CN" sz="1000">
                <a:sym typeface="+mn-ea"/>
              </a:rPr>
              <a:t> </a:t>
            </a:r>
            <a:r>
              <a:rPr lang="zh-CN" altLang="en-US" sz="1000">
                <a:sym typeface="+mn-ea"/>
              </a:rPr>
              <a:t>压</a:t>
            </a:r>
            <a:r>
              <a:rPr lang="en-US" altLang="zh-CN" sz="1000">
                <a:sym typeface="+mn-ea"/>
              </a:rPr>
              <a:t> </a:t>
            </a:r>
            <a:r>
              <a:rPr lang="zh-CN" altLang="en-US" sz="1000">
                <a:sym typeface="+mn-ea"/>
              </a:rPr>
              <a:t>谐波</a:t>
            </a:r>
            <a:r>
              <a:rPr lang="en-US" altLang="zh-CN" sz="1000">
                <a:sym typeface="+mn-ea"/>
              </a:rPr>
              <a:t> </a:t>
            </a:r>
            <a:r>
              <a:rPr lang="zh-CN" altLang="en-US" sz="1000">
                <a:sym typeface="+mn-ea"/>
              </a:rPr>
              <a:t>检测：</a:t>
            </a:r>
            <a:r>
              <a:rPr lang="en-US" altLang="zh-CN" sz="1000">
                <a:sym typeface="+mn-ea"/>
              </a:rPr>
              <a:t>3/5/7</a:t>
            </a:r>
            <a:r>
              <a:rPr lang="zh-CN" altLang="en-US" sz="1000">
                <a:sym typeface="+mn-ea"/>
              </a:rPr>
              <a:t>次谐波，谐波波动畸变率</a:t>
            </a:r>
            <a:r>
              <a:rPr lang="en-US" sz="1000">
                <a:sym typeface="+mn-ea"/>
              </a:rPr>
              <a:t>THD</a:t>
            </a:r>
            <a:r>
              <a:rPr lang="en-US" sz="1000" baseline="-25000">
                <a:sym typeface="+mn-ea"/>
              </a:rPr>
              <a:t>U</a:t>
            </a:r>
            <a:r>
              <a:rPr lang="zh-CN" sz="1000">
                <a:sym typeface="+mn-ea"/>
              </a:rPr>
              <a:t>（</a:t>
            </a:r>
            <a:r>
              <a:rPr lang="en-US" sz="1000">
                <a:sym typeface="+mn-ea"/>
              </a:rPr>
              <a:t>%</a:t>
            </a:r>
            <a:r>
              <a:rPr lang="zh-CN" sz="1000">
                <a:sym typeface="+mn-ea"/>
              </a:rPr>
              <a:t>）</a:t>
            </a:r>
            <a:endParaRPr lang="zh-CN" altLang="en-US" sz="1000">
              <a:solidFill>
                <a:schemeClr val="tx1"/>
              </a:solidFill>
            </a:endParaRPr>
          </a:p>
          <a:p>
            <a:pPr algn="l">
              <a:lnSpc>
                <a:spcPct val="130000"/>
              </a:lnSpc>
            </a:pPr>
            <a:r>
              <a:rPr lang="zh-CN" altLang="en-US" sz="1000">
                <a:sym typeface="+mn-ea"/>
              </a:rPr>
              <a:t>相</a:t>
            </a:r>
            <a:r>
              <a:rPr lang="en-US" altLang="zh-CN" sz="1000">
                <a:sym typeface="+mn-ea"/>
              </a:rPr>
              <a:t>  </a:t>
            </a:r>
            <a:r>
              <a:rPr lang="zh-CN" altLang="en-US" sz="1000">
                <a:sym typeface="+mn-ea"/>
              </a:rPr>
              <a:t>位</a:t>
            </a:r>
            <a:r>
              <a:rPr lang="en-US" altLang="zh-CN" sz="1000">
                <a:sym typeface="+mn-ea"/>
              </a:rPr>
              <a:t>  </a:t>
            </a:r>
            <a:r>
              <a:rPr lang="zh-CN" altLang="en-US" sz="1000">
                <a:sym typeface="+mn-ea"/>
              </a:rPr>
              <a:t>角</a:t>
            </a:r>
            <a:r>
              <a:rPr lang="en-US" altLang="zh-CN" sz="1000">
                <a:sym typeface="+mn-ea"/>
              </a:rPr>
              <a:t> </a:t>
            </a:r>
            <a:r>
              <a:rPr lang="zh-CN" altLang="en-US" sz="1000">
                <a:sym typeface="+mn-ea"/>
              </a:rPr>
              <a:t>检</a:t>
            </a:r>
            <a:r>
              <a:rPr lang="en-US" altLang="zh-CN" sz="1000">
                <a:sym typeface="+mn-ea"/>
              </a:rPr>
              <a:t> </a:t>
            </a:r>
            <a:r>
              <a:rPr lang="zh-CN" altLang="en-US" sz="1000">
                <a:sym typeface="+mn-ea"/>
              </a:rPr>
              <a:t>测：</a:t>
            </a:r>
            <a:r>
              <a:rPr lang="en-US" altLang="zh-CN" sz="1000">
                <a:sym typeface="+mn-ea"/>
              </a:rPr>
              <a:t>A</a:t>
            </a:r>
            <a:r>
              <a:rPr lang="zh-CN" altLang="en-US" sz="1000">
                <a:sym typeface="+mn-ea"/>
              </a:rPr>
              <a:t>~</a:t>
            </a:r>
            <a:r>
              <a:rPr lang="en-US" altLang="zh-CN" sz="1000">
                <a:sym typeface="+mn-ea"/>
              </a:rPr>
              <a:t>B,B</a:t>
            </a:r>
            <a:r>
              <a:rPr lang="zh-CN" altLang="en-US" sz="1000">
                <a:sym typeface="+mn-ea"/>
              </a:rPr>
              <a:t>~</a:t>
            </a:r>
            <a:r>
              <a:rPr lang="en-US" altLang="zh-CN" sz="1000">
                <a:sym typeface="+mn-ea"/>
              </a:rPr>
              <a:t>C,C</a:t>
            </a:r>
            <a:r>
              <a:rPr lang="zh-CN" altLang="en-US" sz="1000">
                <a:sym typeface="+mn-ea"/>
              </a:rPr>
              <a:t>~</a:t>
            </a:r>
            <a:r>
              <a:rPr lang="en-US" altLang="zh-CN" sz="1000">
                <a:sym typeface="+mn-ea"/>
              </a:rPr>
              <a:t>A </a:t>
            </a:r>
            <a:r>
              <a:rPr lang="en-US" altLang="zh-CN" sz="1000">
                <a:latin typeface="微软雅黑" panose="020B0503020204020204" charset="-122"/>
                <a:ea typeface="微软雅黑" panose="020B0503020204020204" charset="-122"/>
                <a:sym typeface="+mn-ea"/>
              </a:rPr>
              <a:t>∟ 120</a:t>
            </a:r>
            <a:r>
              <a:rPr lang="zh-CN" altLang="en-US" sz="1000">
                <a:latin typeface="微软雅黑" panose="020B0503020204020204" charset="-122"/>
                <a:ea typeface="微软雅黑" panose="020B0503020204020204" charset="-122"/>
                <a:sym typeface="+mn-ea"/>
              </a:rPr>
              <a:t>°</a:t>
            </a:r>
            <a:endParaRPr lang="zh-CN" altLang="en-US" sz="1000"/>
          </a:p>
          <a:p>
            <a:pPr algn="l">
              <a:lnSpc>
                <a:spcPct val="130000"/>
              </a:lnSpc>
            </a:pPr>
            <a:r>
              <a:rPr lang="zh-CN" altLang="en-US" sz="1000">
                <a:sym typeface="+mn-ea"/>
              </a:rPr>
              <a:t>三相</a:t>
            </a:r>
            <a:r>
              <a:rPr lang="en-US" altLang="zh-CN" sz="1000">
                <a:sym typeface="+mn-ea"/>
              </a:rPr>
              <a:t> </a:t>
            </a:r>
            <a:r>
              <a:rPr lang="zh-CN" altLang="en-US" sz="1000">
                <a:sym typeface="+mn-ea"/>
              </a:rPr>
              <a:t>电</a:t>
            </a:r>
            <a:r>
              <a:rPr lang="en-US" altLang="zh-CN" sz="1000">
                <a:sym typeface="+mn-ea"/>
              </a:rPr>
              <a:t> </a:t>
            </a:r>
            <a:r>
              <a:rPr lang="zh-CN" altLang="en-US" sz="1000">
                <a:sym typeface="+mn-ea"/>
              </a:rPr>
              <a:t>压</a:t>
            </a:r>
            <a:r>
              <a:rPr lang="en-US" altLang="zh-CN" sz="1000">
                <a:sym typeface="+mn-ea"/>
              </a:rPr>
              <a:t> </a:t>
            </a:r>
            <a:r>
              <a:rPr lang="zh-CN" altLang="en-US" sz="1000">
                <a:sym typeface="+mn-ea"/>
              </a:rPr>
              <a:t>平衡：</a:t>
            </a:r>
            <a:r>
              <a:rPr lang="en-US" altLang="zh-CN" sz="1000">
                <a:sym typeface="+mn-ea"/>
              </a:rPr>
              <a:t>A</a:t>
            </a:r>
            <a:r>
              <a:rPr lang="zh-CN" altLang="en-US" sz="1000">
                <a:sym typeface="+mn-ea"/>
              </a:rPr>
              <a:t>~</a:t>
            </a:r>
            <a:r>
              <a:rPr lang="en-US" altLang="zh-CN" sz="1000">
                <a:sym typeface="+mn-ea"/>
              </a:rPr>
              <a:t>B,B</a:t>
            </a:r>
            <a:r>
              <a:rPr lang="zh-CN" altLang="en-US" sz="1000">
                <a:sym typeface="+mn-ea"/>
              </a:rPr>
              <a:t>~</a:t>
            </a:r>
            <a:r>
              <a:rPr lang="en-US" altLang="zh-CN" sz="1000">
                <a:sym typeface="+mn-ea"/>
              </a:rPr>
              <a:t>C,C</a:t>
            </a:r>
            <a:r>
              <a:rPr lang="zh-CN" altLang="en-US" sz="1000">
                <a:sym typeface="+mn-ea"/>
              </a:rPr>
              <a:t>~</a:t>
            </a:r>
            <a:r>
              <a:rPr lang="en-US" altLang="zh-CN" sz="1000">
                <a:sym typeface="+mn-ea"/>
              </a:rPr>
              <a:t>A </a:t>
            </a:r>
            <a:r>
              <a:rPr lang="zh-CN" altLang="en-US" sz="1000">
                <a:sym typeface="+mn-ea"/>
              </a:rPr>
              <a:t>±</a:t>
            </a:r>
            <a:r>
              <a:rPr lang="en-US" altLang="zh-CN" sz="1000">
                <a:sym typeface="+mn-ea"/>
              </a:rPr>
              <a:t>5%</a:t>
            </a:r>
            <a:endParaRPr lang="zh-CN" altLang="en-US" sz="1000"/>
          </a:p>
          <a:p>
            <a:pPr algn="l">
              <a:lnSpc>
                <a:spcPct val="130000"/>
              </a:lnSpc>
            </a:pPr>
            <a:r>
              <a:rPr lang="zh-CN" altLang="en-US" sz="1000">
                <a:sym typeface="+mn-ea"/>
              </a:rPr>
              <a:t>故障</a:t>
            </a:r>
            <a:r>
              <a:rPr lang="en-US" altLang="zh-CN" sz="1000">
                <a:sym typeface="+mn-ea"/>
              </a:rPr>
              <a:t> </a:t>
            </a:r>
            <a:r>
              <a:rPr lang="zh-CN" altLang="en-US" sz="1000">
                <a:sym typeface="+mn-ea"/>
              </a:rPr>
              <a:t>录</a:t>
            </a:r>
            <a:r>
              <a:rPr lang="en-US" altLang="zh-CN" sz="1000">
                <a:sym typeface="+mn-ea"/>
              </a:rPr>
              <a:t> </a:t>
            </a:r>
            <a:r>
              <a:rPr lang="zh-CN" altLang="en-US" sz="1000">
                <a:sym typeface="+mn-ea"/>
              </a:rPr>
              <a:t>波</a:t>
            </a:r>
            <a:r>
              <a:rPr lang="en-US" altLang="zh-CN" sz="1000">
                <a:sym typeface="+mn-ea"/>
              </a:rPr>
              <a:t> </a:t>
            </a:r>
            <a:r>
              <a:rPr lang="zh-CN" altLang="en-US" sz="1000">
                <a:sym typeface="+mn-ea"/>
              </a:rPr>
              <a:t>检测：过流</a:t>
            </a:r>
            <a:r>
              <a:rPr lang="en-US" altLang="zh-CN" sz="1000">
                <a:sym typeface="+mn-ea"/>
              </a:rPr>
              <a:t>/</a:t>
            </a:r>
            <a:r>
              <a:rPr lang="zh-CN" altLang="en-US" sz="1000">
                <a:sym typeface="+mn-ea"/>
              </a:rPr>
              <a:t>速断</a:t>
            </a:r>
            <a:r>
              <a:rPr lang="en-US" altLang="zh-CN" sz="1000">
                <a:sym typeface="+mn-ea"/>
              </a:rPr>
              <a:t>/</a:t>
            </a:r>
            <a:r>
              <a:rPr lang="zh-CN" altLang="en-US" sz="1000">
                <a:sym typeface="+mn-ea"/>
              </a:rPr>
              <a:t>反时限</a:t>
            </a:r>
            <a:r>
              <a:rPr lang="en-US" altLang="zh-CN" sz="1000">
                <a:sym typeface="+mn-ea"/>
              </a:rPr>
              <a:t>/</a:t>
            </a:r>
            <a:r>
              <a:rPr lang="zh-CN" altLang="en-US" sz="1000">
                <a:sym typeface="+mn-ea"/>
              </a:rPr>
              <a:t>零序</a:t>
            </a:r>
            <a:r>
              <a:rPr lang="en-US" altLang="zh-CN" sz="1000">
                <a:sym typeface="+mn-ea"/>
              </a:rPr>
              <a:t>/</a:t>
            </a:r>
            <a:r>
              <a:rPr lang="zh-CN" altLang="en-US" sz="1000">
                <a:sym typeface="+mn-ea"/>
              </a:rPr>
              <a:t>失压保护</a:t>
            </a:r>
            <a:endParaRPr lang="zh-CN" altLang="en-US" sz="1000">
              <a:sym typeface="+mn-ea"/>
            </a:endParaRPr>
          </a:p>
          <a:p>
            <a:pPr algn="l">
              <a:lnSpc>
                <a:spcPct val="130000"/>
              </a:lnSpc>
            </a:pPr>
            <a:r>
              <a:rPr lang="zh-CN" altLang="en-US" sz="1000">
                <a:sym typeface="+mn-ea"/>
              </a:rPr>
              <a:t>无功</a:t>
            </a:r>
            <a:r>
              <a:rPr lang="en-US" altLang="zh-CN" sz="1000">
                <a:sym typeface="+mn-ea"/>
              </a:rPr>
              <a:t> </a:t>
            </a:r>
            <a:r>
              <a:rPr lang="zh-CN" altLang="en-US" sz="1000">
                <a:sym typeface="+mn-ea"/>
              </a:rPr>
              <a:t>功</a:t>
            </a:r>
            <a:r>
              <a:rPr lang="en-US" altLang="zh-CN" sz="1000">
                <a:sym typeface="+mn-ea"/>
              </a:rPr>
              <a:t> </a:t>
            </a:r>
            <a:r>
              <a:rPr lang="zh-CN" altLang="en-US" sz="1000">
                <a:sym typeface="+mn-ea"/>
              </a:rPr>
              <a:t>率</a:t>
            </a:r>
            <a:r>
              <a:rPr lang="en-US" altLang="zh-CN" sz="1000">
                <a:sym typeface="+mn-ea"/>
              </a:rPr>
              <a:t> </a:t>
            </a:r>
            <a:r>
              <a:rPr lang="zh-CN" altLang="en-US" sz="1000">
                <a:sym typeface="+mn-ea"/>
              </a:rPr>
              <a:t>检测：</a:t>
            </a:r>
            <a:r>
              <a:rPr lang="en-US" altLang="zh-CN" sz="1000">
                <a:sym typeface="+mn-ea"/>
              </a:rPr>
              <a:t>0.9-1.0 cos</a:t>
            </a:r>
            <a:r>
              <a:rPr lang="en-US" altLang="zh-CN" sz="1000">
                <a:latin typeface="微软雅黑" panose="020B0503020204020204" charset="-122"/>
                <a:ea typeface="微软雅黑" panose="020B0503020204020204" charset="-122"/>
                <a:sym typeface="+mn-ea"/>
              </a:rPr>
              <a:t>∅</a:t>
            </a:r>
            <a:endParaRPr lang="zh-CN" altLang="en-US" sz="1000"/>
          </a:p>
          <a:p>
            <a:pPr marL="179705" indent="-179705">
              <a:lnSpc>
                <a:spcPct val="150000"/>
              </a:lnSpc>
              <a:buFont typeface="Arial" panose="020B0604020202020204" pitchFamily="34" charset="0"/>
              <a:buChar char="•"/>
            </a:pPr>
            <a:endParaRPr lang="zh-CN" altLang="en-US" sz="1000" dirty="0">
              <a:solidFill>
                <a:schemeClr val="bg2">
                  <a:lumMod val="50000"/>
                </a:schemeClr>
              </a:solidFill>
              <a:latin typeface="微软雅黑 Light" panose="020B0502040204020203" charset="-122"/>
              <a:ea typeface="微软雅黑 Light" panose="020B0502040204020203" charset="-122"/>
              <a:cs typeface="微软雅黑 Light" panose="020B0502040204020203" charset="-122"/>
            </a:endParaRPr>
          </a:p>
          <a:p>
            <a:pPr algn="l">
              <a:lnSpc>
                <a:spcPct val="130000"/>
              </a:lnSpc>
            </a:pPr>
            <a:endParaRPr lang="zh-CN" altLang="en-US" sz="1000" dirty="0">
              <a:latin typeface="微软雅黑 Light" panose="020B0502040204020203" charset="-122"/>
              <a:ea typeface="微软雅黑 Light" panose="020B0502040204020203" charset="-122"/>
              <a:cs typeface="微软雅黑 Light" panose="020B0502040204020203" charset="-122"/>
              <a:sym typeface="+mn-ea"/>
            </a:endParaRPr>
          </a:p>
          <a:p>
            <a:pPr algn="l">
              <a:lnSpc>
                <a:spcPct val="130000"/>
              </a:lnSpc>
            </a:pPr>
            <a:endParaRPr lang="zh-CN" altLang="en-US" sz="1000" dirty="0">
              <a:latin typeface="微软雅黑 Light" panose="020B0502040204020203" charset="-122"/>
              <a:ea typeface="微软雅黑 Light" panose="020B0502040204020203" charset="-122"/>
              <a:cs typeface="微软雅黑 Light" panose="020B0502040204020203" charset="-122"/>
              <a:sym typeface="+mn-ea"/>
            </a:endParaRPr>
          </a:p>
        </p:txBody>
      </p:sp>
      <p:pic>
        <p:nvPicPr>
          <p:cNvPr id="23" name="图片 22"/>
          <p:cNvPicPr>
            <a:picLocks noChangeAspect="1"/>
          </p:cNvPicPr>
          <p:nvPr>
            <p:custDataLst>
              <p:tags r:id="rId11"/>
            </p:custDataLst>
          </p:nvPr>
        </p:nvPicPr>
        <p:blipFill>
          <a:blip r:embed="rId12"/>
          <a:stretch>
            <a:fillRect/>
          </a:stretch>
        </p:blipFill>
        <p:spPr>
          <a:xfrm>
            <a:off x="7581265" y="3827145"/>
            <a:ext cx="3954780" cy="2496820"/>
          </a:xfrm>
          <a:prstGeom prst="rect">
            <a:avLst/>
          </a:prstGeom>
        </p:spPr>
      </p:pic>
      <p:sp>
        <p:nvSpPr>
          <p:cNvPr id="24" name="文本框 23"/>
          <p:cNvSpPr txBox="1"/>
          <p:nvPr>
            <p:custDataLst>
              <p:tags r:id="rId13"/>
            </p:custDataLst>
          </p:nvPr>
        </p:nvSpPr>
        <p:spPr>
          <a:xfrm>
            <a:off x="3936365" y="1588135"/>
            <a:ext cx="3515360" cy="805180"/>
          </a:xfrm>
          <a:prstGeom prst="rect">
            <a:avLst/>
          </a:prstGeom>
          <a:solidFill>
            <a:schemeClr val="bg1">
              <a:lumMod val="95000"/>
            </a:schemeClr>
          </a:solidFill>
          <a:ln>
            <a:solidFill>
              <a:srgbClr val="000000">
                <a:alpha val="0"/>
              </a:srgbClr>
            </a:solidFill>
          </a:ln>
        </p:spPr>
        <p:txBody>
          <a:bodyPr wrap="square" rtlCol="0" anchor="t">
            <a:noAutofit/>
          </a:bodyPr>
          <a:p>
            <a:pPr marL="171450" indent="-171450">
              <a:lnSpc>
                <a:spcPct val="120000"/>
              </a:lnSpc>
              <a:spcBef>
                <a:spcPts val="0"/>
              </a:spcBef>
              <a:spcAft>
                <a:spcPts val="0"/>
              </a:spcAft>
              <a:buFont typeface="Arial" panose="020B0604020202020204" pitchFamily="34" charset="0"/>
              <a:buChar char="•"/>
            </a:pPr>
            <a:r>
              <a:rPr lang="en-US" altLang="zh-CN" sz="1000" dirty="0">
                <a:latin typeface="微软雅黑 Light" panose="020B0502040204020203" charset="-122"/>
                <a:ea typeface="微软雅黑 Light" panose="020B0502040204020203" charset="-122"/>
                <a:cs typeface="微软雅黑 Light" panose="020B0502040204020203" charset="-122"/>
                <a:sym typeface="+mn-ea"/>
              </a:rPr>
              <a:t>GB 50168 </a:t>
            </a:r>
            <a:r>
              <a:rPr lang="zh-CN" altLang="en-US" sz="1000" dirty="0">
                <a:latin typeface="微软雅黑 Light" panose="020B0502040204020203" charset="-122"/>
                <a:ea typeface="微软雅黑 Light" panose="020B0502040204020203" charset="-122"/>
                <a:cs typeface="微软雅黑 Light" panose="020B0502040204020203" charset="-122"/>
                <a:sym typeface="+mn-ea"/>
              </a:rPr>
              <a:t>电气装置安装工程 电缆线路施工及验收标准</a:t>
            </a:r>
            <a:endParaRPr lang="en-US" altLang="zh-CN" sz="1000" dirty="0">
              <a:latin typeface="微软雅黑 Light" panose="020B0502040204020203" charset="-122"/>
              <a:ea typeface="微软雅黑 Light" panose="020B0502040204020203" charset="-122"/>
              <a:cs typeface="微软雅黑 Light" panose="020B0502040204020203" charset="-122"/>
              <a:sym typeface="+mn-ea"/>
            </a:endParaRPr>
          </a:p>
          <a:p>
            <a:pPr marL="171450" indent="-171450">
              <a:lnSpc>
                <a:spcPct val="120000"/>
              </a:lnSpc>
              <a:spcBef>
                <a:spcPts val="0"/>
              </a:spcBef>
              <a:spcAft>
                <a:spcPts val="0"/>
              </a:spcAft>
              <a:buFont typeface="Arial" panose="020B0604020202020204" pitchFamily="34" charset="0"/>
              <a:buChar char="•"/>
            </a:pPr>
            <a:r>
              <a:rPr lang="en-US" altLang="zh-CN" sz="1000" dirty="0">
                <a:latin typeface="微软雅黑 Light" panose="020B0502040204020203" charset="-122"/>
                <a:ea typeface="微软雅黑 Light" panose="020B0502040204020203" charset="-122"/>
                <a:cs typeface="微软雅黑 Light" panose="020B0502040204020203" charset="-122"/>
                <a:sym typeface="+mn-ea"/>
              </a:rPr>
              <a:t>GB 50169 </a:t>
            </a:r>
            <a:r>
              <a:rPr lang="zh-CN" altLang="en-US" sz="1000" dirty="0">
                <a:latin typeface="微软雅黑 Light" panose="020B0502040204020203" charset="-122"/>
                <a:ea typeface="微软雅黑 Light" panose="020B0502040204020203" charset="-122"/>
                <a:cs typeface="微软雅黑 Light" panose="020B0502040204020203" charset="-122"/>
                <a:sym typeface="+mn-ea"/>
              </a:rPr>
              <a:t>电气装置安装工程 接地装置施工及验收标准</a:t>
            </a:r>
            <a:endParaRPr lang="en-US" altLang="zh-CN" sz="1000" dirty="0">
              <a:latin typeface="微软雅黑 Light" panose="020B0502040204020203" charset="-122"/>
              <a:ea typeface="微软雅黑 Light" panose="020B0502040204020203" charset="-122"/>
              <a:cs typeface="微软雅黑 Light" panose="020B0502040204020203" charset="-122"/>
              <a:sym typeface="+mn-ea"/>
            </a:endParaRPr>
          </a:p>
          <a:p>
            <a:pPr marL="171450" indent="-171450">
              <a:lnSpc>
                <a:spcPct val="120000"/>
              </a:lnSpc>
              <a:spcBef>
                <a:spcPts val="0"/>
              </a:spcBef>
              <a:spcAft>
                <a:spcPts val="0"/>
              </a:spcAft>
              <a:buFont typeface="Arial" panose="020B0604020202020204" pitchFamily="34" charset="0"/>
              <a:buChar char="•"/>
            </a:pPr>
            <a:r>
              <a:rPr lang="en-US" altLang="zh-CN" sz="1000" dirty="0">
                <a:latin typeface="微软雅黑 Light" panose="020B0502040204020203" charset="-122"/>
                <a:ea typeface="微软雅黑 Light" panose="020B0502040204020203" charset="-122"/>
                <a:cs typeface="微软雅黑 Light" panose="020B0502040204020203" charset="-122"/>
                <a:sym typeface="+mn-ea"/>
              </a:rPr>
              <a:t>GB 50055 </a:t>
            </a:r>
            <a:r>
              <a:rPr lang="zh-CN" altLang="en-US" sz="1000" dirty="0">
                <a:latin typeface="微软雅黑 Light" panose="020B0502040204020203" charset="-122"/>
                <a:ea typeface="微软雅黑 Light" panose="020B0502040204020203" charset="-122"/>
                <a:cs typeface="微软雅黑 Light" panose="020B0502040204020203" charset="-122"/>
                <a:sym typeface="+mn-ea"/>
              </a:rPr>
              <a:t>通用用电设备配电设计</a:t>
            </a:r>
            <a:endParaRPr lang="en-US" altLang="zh-CN" sz="1000" dirty="0">
              <a:latin typeface="微软雅黑 Light" panose="020B0502040204020203" charset="-122"/>
              <a:ea typeface="微软雅黑 Light" panose="020B0502040204020203" charset="-122"/>
              <a:cs typeface="微软雅黑 Light" panose="020B0502040204020203" charset="-122"/>
              <a:sym typeface="+mn-ea"/>
            </a:endParaRPr>
          </a:p>
          <a:p>
            <a:pPr marL="171450" indent="-171450">
              <a:lnSpc>
                <a:spcPct val="120000"/>
              </a:lnSpc>
              <a:spcBef>
                <a:spcPts val="0"/>
              </a:spcBef>
              <a:spcAft>
                <a:spcPts val="0"/>
              </a:spcAft>
              <a:buFont typeface="Arial" panose="020B0604020202020204" pitchFamily="34" charset="0"/>
              <a:buChar char="•"/>
            </a:pPr>
            <a:endParaRPr lang="zh-CN" altLang="en-US" sz="1000" b="1" dirty="0">
              <a:latin typeface="微软雅黑 Light" panose="020B0502040204020203" charset="-122"/>
              <a:ea typeface="微软雅黑 Light" panose="020B0502040204020203" charset="-122"/>
              <a:cs typeface="微软雅黑 Light" panose="020B0502040204020203" charset="-122"/>
              <a:sym typeface="+mn-ea"/>
            </a:endParaRPr>
          </a:p>
        </p:txBody>
      </p:sp>
      <p:pic>
        <p:nvPicPr>
          <p:cNvPr id="27" name="图片 26"/>
          <p:cNvPicPr>
            <a:picLocks noChangeAspect="1"/>
          </p:cNvPicPr>
          <p:nvPr>
            <p:custDataLst>
              <p:tags r:id="rId14"/>
            </p:custDataLst>
          </p:nvPr>
        </p:nvPicPr>
        <p:blipFill>
          <a:blip r:embed="rId15"/>
          <a:stretch>
            <a:fillRect/>
          </a:stretch>
        </p:blipFill>
        <p:spPr>
          <a:xfrm>
            <a:off x="7581265" y="1110615"/>
            <a:ext cx="3971290" cy="2600960"/>
          </a:xfrm>
          <a:prstGeom prst="rect">
            <a:avLst/>
          </a:prstGeom>
        </p:spPr>
      </p:pic>
      <p:sp>
        <p:nvSpPr>
          <p:cNvPr id="28" name="文本框 27"/>
          <p:cNvSpPr txBox="1"/>
          <p:nvPr>
            <p:custDataLst>
              <p:tags r:id="rId16"/>
            </p:custDataLst>
          </p:nvPr>
        </p:nvSpPr>
        <p:spPr>
          <a:xfrm>
            <a:off x="479425" y="5006340"/>
            <a:ext cx="6971665" cy="1121410"/>
          </a:xfrm>
          <a:prstGeom prst="rect">
            <a:avLst/>
          </a:prstGeom>
          <a:solidFill>
            <a:schemeClr val="bg1">
              <a:lumMod val="95000"/>
            </a:schemeClr>
          </a:solidFill>
          <a:ln>
            <a:noFill/>
          </a:ln>
        </p:spPr>
        <p:txBody>
          <a:bodyPr wrap="square" rtlCol="0">
            <a:noAutofit/>
          </a:bodyPr>
          <a:p>
            <a:pPr marL="171450" indent="-171450" algn="l">
              <a:lnSpc>
                <a:spcPct val="130000"/>
              </a:lnSpc>
              <a:buFont typeface="Arial" panose="020B0604020202020204" pitchFamily="34" charset="0"/>
              <a:buChar char="•"/>
            </a:pPr>
            <a:r>
              <a:rPr lang="zh-CN" sz="1000">
                <a:latin typeface="微软雅黑 Light" panose="020B0502040204020203" charset="-122"/>
                <a:ea typeface="微软雅黑 Light" panose="020B0502040204020203" charset="-122"/>
                <a:cs typeface="微软雅黑 Light" panose="020B0502040204020203" charset="-122"/>
              </a:rPr>
              <a:t>设计：</a:t>
            </a:r>
            <a:r>
              <a:rPr lang="zh-CN" altLang="en-US" sz="1000">
                <a:latin typeface="微软雅黑 Light" panose="020B0502040204020203" charset="-122"/>
                <a:ea typeface="微软雅黑 Light" panose="020B0502040204020203" charset="-122"/>
                <a:cs typeface="微软雅黑 Light" panose="020B0502040204020203" charset="-122"/>
                <a:sym typeface="+mn-ea"/>
              </a:rPr>
              <a:t>供电等级规划</a:t>
            </a:r>
            <a:r>
              <a:rPr lang="en-US" altLang="zh-CN" sz="1000">
                <a:latin typeface="微软雅黑 Light" panose="020B0502040204020203" charset="-122"/>
                <a:ea typeface="微软雅黑 Light" panose="020B0502040204020203" charset="-122"/>
                <a:cs typeface="微软雅黑 Light" panose="020B0502040204020203" charset="-122"/>
                <a:sym typeface="+mn-ea"/>
              </a:rPr>
              <a:t>110/220KV</a:t>
            </a:r>
            <a:r>
              <a:rPr lang="zh-CN" altLang="en-US" sz="1000" b="1">
                <a:latin typeface="微软雅黑 Light" panose="020B0502040204020203" charset="-122"/>
                <a:ea typeface="微软雅黑 Light" panose="020B0502040204020203" charset="-122"/>
                <a:cs typeface="微软雅黑 Light" panose="020B0502040204020203" charset="-122"/>
                <a:sym typeface="+mn-ea"/>
              </a:rPr>
              <a:t>、</a:t>
            </a:r>
            <a:r>
              <a:rPr lang="zh-CN" sz="1000" b="1">
                <a:latin typeface="微软雅黑 Light" panose="020B0502040204020203" charset="-122"/>
                <a:ea typeface="微软雅黑 Light" panose="020B0502040204020203" charset="-122"/>
                <a:cs typeface="微软雅黑 Light" panose="020B0502040204020203" charset="-122"/>
              </a:rPr>
              <a:t>电力容量</a:t>
            </a:r>
            <a:r>
              <a:rPr lang="en-US" altLang="zh-CN" sz="1000" b="1">
                <a:latin typeface="微软雅黑 Light" panose="020B0502040204020203" charset="-122"/>
                <a:ea typeface="微软雅黑 Light" panose="020B0502040204020203" charset="-122"/>
                <a:cs typeface="微软雅黑 Light" panose="020B0502040204020203" charset="-122"/>
              </a:rPr>
              <a:t>/</a:t>
            </a:r>
            <a:r>
              <a:rPr lang="zh-CN" altLang="en-US" sz="1000" b="1">
                <a:latin typeface="微软雅黑 Light" panose="020B0502040204020203" charset="-122"/>
                <a:ea typeface="微软雅黑 Light" panose="020B0502040204020203" charset="-122"/>
                <a:cs typeface="微软雅黑 Light" panose="020B0502040204020203" charset="-122"/>
              </a:rPr>
              <a:t>需量计算</a:t>
            </a:r>
            <a:r>
              <a:rPr lang="zh-CN" altLang="en-US" sz="1000">
                <a:latin typeface="微软雅黑 Light" panose="020B0502040204020203" charset="-122"/>
                <a:ea typeface="微软雅黑 Light" panose="020B0502040204020203" charset="-122"/>
                <a:cs typeface="微软雅黑 Light" panose="020B0502040204020203" charset="-122"/>
              </a:rPr>
              <a:t>、</a:t>
            </a:r>
            <a:r>
              <a:rPr lang="zh-CN" altLang="en-US" sz="1000" b="1">
                <a:latin typeface="微软雅黑 Light" panose="020B0502040204020203" charset="-122"/>
                <a:ea typeface="微软雅黑 Light" panose="020B0502040204020203" charset="-122"/>
                <a:cs typeface="微软雅黑 Light" panose="020B0502040204020203" charset="-122"/>
              </a:rPr>
              <a:t>同时利用率</a:t>
            </a:r>
            <a:r>
              <a:rPr lang="zh-CN" altLang="en-US" sz="1000">
                <a:latin typeface="微软雅黑 Light" panose="020B0502040204020203" charset="-122"/>
                <a:ea typeface="微软雅黑 Light" panose="020B0502040204020203" charset="-122"/>
                <a:cs typeface="微软雅黑 Light" panose="020B0502040204020203" charset="-122"/>
                <a:sym typeface="+mn-ea"/>
              </a:rPr>
              <a:t>、</a:t>
            </a:r>
            <a:r>
              <a:rPr lang="zh-CN" altLang="en-US" sz="1000">
                <a:latin typeface="微软雅黑 Light" panose="020B0502040204020203" charset="-122"/>
                <a:ea typeface="微软雅黑 Light" panose="020B0502040204020203" charset="-122"/>
                <a:cs typeface="微软雅黑 Light" panose="020B0502040204020203" charset="-122"/>
                <a:sym typeface="+mn-ea"/>
              </a:rPr>
              <a:t>前期产能不足的成本支出、负荷容量规划</a:t>
            </a:r>
            <a:endParaRPr lang="zh-CN" sz="1000">
              <a:latin typeface="微软雅黑 Light" panose="020B0502040204020203" charset="-122"/>
              <a:ea typeface="微软雅黑 Light" panose="020B0502040204020203" charset="-122"/>
              <a:cs typeface="微软雅黑 Light" panose="020B0502040204020203" charset="-122"/>
            </a:endParaRPr>
          </a:p>
          <a:p>
            <a:pPr marL="171450" indent="-171450" algn="l">
              <a:lnSpc>
                <a:spcPct val="130000"/>
              </a:lnSpc>
              <a:buFont typeface="Arial" panose="020B0604020202020204" pitchFamily="34" charset="0"/>
              <a:buChar char="•"/>
            </a:pPr>
            <a:r>
              <a:rPr lang="zh-CN" sz="1000">
                <a:latin typeface="微软雅黑 Light" panose="020B0502040204020203" charset="-122"/>
                <a:ea typeface="微软雅黑 Light" panose="020B0502040204020203" charset="-122"/>
                <a:cs typeface="微软雅黑 Light" panose="020B0502040204020203" charset="-122"/>
              </a:rPr>
              <a:t>施工：高压</a:t>
            </a:r>
            <a:r>
              <a:rPr lang="en-US" altLang="zh-CN" sz="1000">
                <a:latin typeface="微软雅黑 Light" panose="020B0502040204020203" charset="-122"/>
                <a:ea typeface="微软雅黑 Light" panose="020B0502040204020203" charset="-122"/>
                <a:cs typeface="微软雅黑 Light" panose="020B0502040204020203" charset="-122"/>
              </a:rPr>
              <a:t>/</a:t>
            </a:r>
            <a:r>
              <a:rPr lang="zh-CN" altLang="en-US" sz="1000">
                <a:latin typeface="微软雅黑 Light" panose="020B0502040204020203" charset="-122"/>
                <a:ea typeface="微软雅黑 Light" panose="020B0502040204020203" charset="-122"/>
                <a:cs typeface="微软雅黑 Light" panose="020B0502040204020203" charset="-122"/>
              </a:rPr>
              <a:t>低压设备施工规范</a:t>
            </a:r>
            <a:r>
              <a:rPr lang="zh-CN" altLang="en-US" sz="1000">
                <a:latin typeface="微软雅黑 Light" panose="020B0502040204020203" charset="-122"/>
                <a:ea typeface="微软雅黑 Light" panose="020B0502040204020203" charset="-122"/>
                <a:cs typeface="微软雅黑 Light" panose="020B0502040204020203" charset="-122"/>
                <a:sym typeface="+mn-ea"/>
              </a:rPr>
              <a:t>、室外桥架电缆沟规划、交叉作业的施工要求</a:t>
            </a:r>
            <a:endParaRPr lang="zh-CN" altLang="en-US" sz="1000">
              <a:latin typeface="微软雅黑 Light" panose="020B0502040204020203" charset="-122"/>
              <a:ea typeface="微软雅黑 Light" panose="020B0502040204020203" charset="-122"/>
              <a:cs typeface="微软雅黑 Light" panose="020B0502040204020203" charset="-122"/>
            </a:endParaRPr>
          </a:p>
          <a:p>
            <a:pPr marL="171450" indent="-171450" algn="l">
              <a:lnSpc>
                <a:spcPct val="130000"/>
              </a:lnSpc>
              <a:buFont typeface="Arial" panose="020B0604020202020204" pitchFamily="34" charset="0"/>
              <a:buChar char="•"/>
            </a:pPr>
            <a:r>
              <a:rPr lang="zh-CN" altLang="en-US" sz="1000">
                <a:latin typeface="微软雅黑 Light" panose="020B0502040204020203" charset="-122"/>
                <a:ea typeface="微软雅黑 Light" panose="020B0502040204020203" charset="-122"/>
                <a:cs typeface="微软雅黑 Light" panose="020B0502040204020203" charset="-122"/>
              </a:rPr>
              <a:t>调试：高压继保调试</a:t>
            </a:r>
            <a:r>
              <a:rPr lang="zh-CN" altLang="en-US" sz="1000">
                <a:latin typeface="微软雅黑 Light" panose="020B0502040204020203" charset="-122"/>
                <a:ea typeface="微软雅黑 Light" panose="020B0502040204020203" charset="-122"/>
                <a:cs typeface="微软雅黑 Light" panose="020B0502040204020203" charset="-122"/>
                <a:sym typeface="+mn-ea"/>
              </a:rPr>
              <a:t>、</a:t>
            </a:r>
            <a:r>
              <a:rPr lang="zh-CN" altLang="en-US" sz="1000" b="1">
                <a:latin typeface="微软雅黑 Light" panose="020B0502040204020203" charset="-122"/>
                <a:ea typeface="微软雅黑 Light" panose="020B0502040204020203" charset="-122"/>
                <a:cs typeface="微软雅黑 Light" panose="020B0502040204020203" charset="-122"/>
                <a:sym typeface="+mn-ea"/>
              </a:rPr>
              <a:t>分级跳闸信号逻辑</a:t>
            </a:r>
            <a:r>
              <a:rPr lang="zh-CN" altLang="en-US" sz="1000">
                <a:latin typeface="微软雅黑 Light" panose="020B0502040204020203" charset="-122"/>
                <a:ea typeface="微软雅黑 Light" panose="020B0502040204020203" charset="-122"/>
                <a:cs typeface="微软雅黑 Light" panose="020B0502040204020203" charset="-122"/>
                <a:sym typeface="+mn-ea"/>
              </a:rPr>
              <a:t>、供电故障模拟测试</a:t>
            </a:r>
            <a:endParaRPr lang="zh-CN" sz="1000">
              <a:latin typeface="微软雅黑 Light" panose="020B0502040204020203" charset="-122"/>
              <a:ea typeface="微软雅黑 Light" panose="020B0502040204020203" charset="-122"/>
              <a:cs typeface="微软雅黑 Light" panose="020B0502040204020203" charset="-122"/>
            </a:endParaRPr>
          </a:p>
          <a:p>
            <a:pPr marL="171450" indent="-171450" algn="l">
              <a:lnSpc>
                <a:spcPct val="130000"/>
              </a:lnSpc>
              <a:buFont typeface="Arial" panose="020B0604020202020204" pitchFamily="34" charset="0"/>
              <a:buChar char="•"/>
            </a:pPr>
            <a:r>
              <a:rPr lang="zh-CN" sz="1000">
                <a:latin typeface="微软雅黑 Light" panose="020B0502040204020203" charset="-122"/>
                <a:ea typeface="微软雅黑 Light" panose="020B0502040204020203" charset="-122"/>
                <a:cs typeface="微软雅黑 Light" panose="020B0502040204020203" charset="-122"/>
              </a:rPr>
              <a:t>运维：变压器负荷监测</a:t>
            </a:r>
            <a:r>
              <a:rPr lang="zh-CN" altLang="en-US" sz="1000">
                <a:latin typeface="微软雅黑 Light" panose="020B0502040204020203" charset="-122"/>
                <a:ea typeface="微软雅黑 Light" panose="020B0502040204020203" charset="-122"/>
                <a:cs typeface="微软雅黑 Light" panose="020B0502040204020203" charset="-122"/>
                <a:sym typeface="+mn-ea"/>
              </a:rPr>
              <a:t>、房间内温湿度</a:t>
            </a:r>
            <a:r>
              <a:rPr lang="zh-CN" sz="1000">
                <a:latin typeface="微软雅黑 Light" panose="020B0502040204020203" charset="-122"/>
                <a:ea typeface="微软雅黑 Light" panose="020B0502040204020203" charset="-122"/>
                <a:cs typeface="微软雅黑 Light" panose="020B0502040204020203" charset="-122"/>
                <a:sym typeface="+mn-ea"/>
              </a:rPr>
              <a:t>监测</a:t>
            </a:r>
            <a:r>
              <a:rPr lang="zh-CN" altLang="en-US" sz="1000">
                <a:latin typeface="微软雅黑 Light" panose="020B0502040204020203" charset="-122"/>
                <a:ea typeface="微软雅黑 Light" panose="020B0502040204020203" charset="-122"/>
                <a:cs typeface="微软雅黑 Light" panose="020B0502040204020203" charset="-122"/>
                <a:sym typeface="+mn-ea"/>
              </a:rPr>
              <a:t>、无功补偿监测、</a:t>
            </a:r>
            <a:r>
              <a:rPr lang="zh-CN" altLang="en-US" sz="1000" b="1">
                <a:latin typeface="微软雅黑 Light" panose="020B0502040204020203" charset="-122"/>
                <a:ea typeface="微软雅黑 Light" panose="020B0502040204020203" charset="-122"/>
                <a:cs typeface="微软雅黑 Light" panose="020B0502040204020203" charset="-122"/>
                <a:sym typeface="+mn-ea"/>
              </a:rPr>
              <a:t>故障的快速诊断</a:t>
            </a:r>
            <a:r>
              <a:rPr lang="en-US" altLang="zh-CN" sz="1000">
                <a:latin typeface="微软雅黑 Light" panose="020B0502040204020203" charset="-122"/>
                <a:ea typeface="微软雅黑 Light" panose="020B0502040204020203" charset="-122"/>
                <a:cs typeface="微软雅黑 Light" panose="020B0502040204020203" charset="-122"/>
                <a:sym typeface="+mn-ea"/>
              </a:rPr>
              <a:t>&amp;</a:t>
            </a:r>
            <a:r>
              <a:rPr lang="zh-CN" altLang="en-US" sz="1000">
                <a:latin typeface="微软雅黑 Light" panose="020B0502040204020203" charset="-122"/>
                <a:ea typeface="微软雅黑 Light" panose="020B0502040204020203" charset="-122"/>
                <a:cs typeface="微软雅黑 Light" panose="020B0502040204020203" charset="-122"/>
                <a:sym typeface="+mn-ea"/>
              </a:rPr>
              <a:t>恢复供电</a:t>
            </a:r>
            <a:endParaRPr lang="zh-CN" sz="1000">
              <a:latin typeface="微软雅黑 Light" panose="020B0502040204020203" charset="-122"/>
              <a:ea typeface="微软雅黑 Light" panose="020B0502040204020203" charset="-122"/>
              <a:cs typeface="微软雅黑 Light" panose="020B0502040204020203" charset="-122"/>
            </a:endParaRPr>
          </a:p>
          <a:p>
            <a:pPr marL="171450" indent="-171450" algn="l">
              <a:lnSpc>
                <a:spcPct val="130000"/>
              </a:lnSpc>
              <a:buFont typeface="Arial" panose="020B0604020202020204" pitchFamily="34" charset="0"/>
              <a:buChar char="•"/>
            </a:pPr>
            <a:r>
              <a:rPr lang="zh-CN" sz="1000">
                <a:latin typeface="微软雅黑 Light" panose="020B0502040204020203" charset="-122"/>
                <a:ea typeface="微软雅黑 Light" panose="020B0502040204020203" charset="-122"/>
                <a:cs typeface="微软雅黑 Light" panose="020B0502040204020203" charset="-122"/>
              </a:rPr>
              <a:t>数字化平台：用电量的峰平谷计量</a:t>
            </a:r>
            <a:r>
              <a:rPr lang="zh-CN" altLang="en-US" sz="1000">
                <a:latin typeface="微软雅黑 Light" panose="020B0502040204020203" charset="-122"/>
                <a:ea typeface="微软雅黑 Light" panose="020B0502040204020203" charset="-122"/>
                <a:cs typeface="微软雅黑 Light" panose="020B0502040204020203" charset="-122"/>
                <a:sym typeface="+mn-ea"/>
              </a:rPr>
              <a:t>、三相电压平衡监测、</a:t>
            </a:r>
            <a:r>
              <a:rPr lang="zh-CN" altLang="en-US" sz="1000" b="1">
                <a:latin typeface="微软雅黑 Light" panose="020B0502040204020203" charset="-122"/>
                <a:ea typeface="微软雅黑 Light" panose="020B0502040204020203" charset="-122"/>
                <a:cs typeface="微软雅黑 Light" panose="020B0502040204020203" charset="-122"/>
                <a:sym typeface="+mn-ea"/>
              </a:rPr>
              <a:t>谐波监控</a:t>
            </a:r>
            <a:endParaRPr lang="en-US" altLang="zh-CN" sz="1000">
              <a:latin typeface="微软雅黑 Light" panose="020B0502040204020203" charset="-122"/>
              <a:ea typeface="微软雅黑 Light" panose="020B0502040204020203" charset="-122"/>
              <a:cs typeface="微软雅黑 Light" panose="020B0502040204020203" charset="-122"/>
              <a:sym typeface="+mn-ea"/>
            </a:endParaRPr>
          </a:p>
          <a:p>
            <a:pPr algn="l">
              <a:lnSpc>
                <a:spcPct val="130000"/>
              </a:lnSpc>
            </a:pPr>
            <a:endParaRPr lang="en-US" altLang="zh-CN" sz="1000" b="1">
              <a:latin typeface="微软雅黑 Light" panose="020B0502040204020203" charset="-122"/>
              <a:ea typeface="微软雅黑 Light" panose="020B0502040204020203" charset="-122"/>
              <a:cs typeface="微软雅黑 Light" panose="020B0502040204020203" charset="-122"/>
              <a:sym typeface="+mn-ea"/>
            </a:endParaRPr>
          </a:p>
        </p:txBody>
      </p:sp>
    </p:spTree>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5"/>
          <p:cNvSpPr/>
          <p:nvPr/>
        </p:nvSpPr>
        <p:spPr>
          <a:xfrm>
            <a:off x="360000" y="360000"/>
            <a:ext cx="4897755" cy="695960"/>
          </a:xfrm>
          <a:prstGeom prst="roundRect">
            <a:avLst>
              <a:gd name="adj" fmla="val 0"/>
            </a:avLst>
          </a:prstGeom>
          <a:no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t" anchorCtr="0" forceAA="0" compatLnSpc="1">
            <a:noAutofit/>
          </a:bodyPr>
          <a:lstStyle/>
          <a:p>
            <a:pPr lvl="0" algn="l">
              <a:lnSpc>
                <a:spcPct val="130000"/>
              </a:lnSpc>
              <a:buClrTx/>
              <a:buSzTx/>
              <a:buFontTx/>
            </a:pPr>
            <a:r>
              <a:rPr lang="en-US" altLang="zh-CN" sz="2800" b="1" dirty="0" err="1">
                <a:solidFill>
                  <a:schemeClr val="tx1"/>
                </a:solidFill>
                <a:latin typeface="Arial" panose="020B0604020202020204" pitchFamily="34" charset="0"/>
                <a:cs typeface="Arial" panose="020B0604020202020204" pitchFamily="34" charset="0"/>
                <a:sym typeface="+mn-lt"/>
              </a:rPr>
              <a:t>场景1--</a:t>
            </a:r>
            <a:r>
              <a:rPr lang="zh-CN" altLang="en-US" sz="2400" b="1" dirty="0">
                <a:solidFill>
                  <a:srgbClr val="008BFF"/>
                </a:solidFill>
                <a:latin typeface="Arial" panose="020B0604020202020204" pitchFamily="34" charset="0"/>
                <a:cs typeface="Arial" panose="020B0604020202020204" pitchFamily="34" charset="0"/>
                <a:sym typeface="+mn-ea"/>
              </a:rPr>
              <a:t>高低压配电系统案例</a:t>
            </a:r>
            <a:endParaRPr lang="zh-CN" altLang="en-US" sz="2400" b="1" dirty="0">
              <a:solidFill>
                <a:srgbClr val="008BFF"/>
              </a:solidFill>
              <a:latin typeface="Arial" panose="020B0604020202020204" pitchFamily="34" charset="0"/>
              <a:cs typeface="Arial" panose="020B0604020202020204" pitchFamily="34" charset="0"/>
              <a:sym typeface="+mn-ea"/>
            </a:endParaRPr>
          </a:p>
        </p:txBody>
      </p:sp>
      <p:grpSp>
        <p:nvGrpSpPr>
          <p:cNvPr id="15" name="组合 14"/>
          <p:cNvGrpSpPr/>
          <p:nvPr/>
        </p:nvGrpSpPr>
        <p:grpSpPr>
          <a:xfrm>
            <a:off x="358140" y="4883150"/>
            <a:ext cx="2713990" cy="697230"/>
            <a:chOff x="1239" y="4705"/>
            <a:chExt cx="4274" cy="1098"/>
          </a:xfrm>
        </p:grpSpPr>
        <p:sp>
          <p:nvSpPr>
            <p:cNvPr id="3" name="平行四边形 2"/>
            <p:cNvSpPr/>
            <p:nvPr>
              <p:custDataLst>
                <p:tags r:id="rId1"/>
              </p:custDataLst>
            </p:nvPr>
          </p:nvSpPr>
          <p:spPr>
            <a:xfrm rot="16200000">
              <a:off x="1296" y="5078"/>
              <a:ext cx="672" cy="778"/>
            </a:xfrm>
            <a:prstGeom prst="parallelogram">
              <a:avLst>
                <a:gd name="adj" fmla="val 47404"/>
              </a:avLst>
            </a:prstGeom>
            <a:gradFill>
              <a:gsLst>
                <a:gs pos="0">
                  <a:schemeClr val="accent3">
                    <a:lumMod val="85000"/>
                  </a:schemeClr>
                </a:gs>
                <a:gs pos="100000">
                  <a:schemeClr val="accent3"/>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13" name="标题"/>
            <p:cNvSpPr/>
            <p:nvPr>
              <p:custDataLst>
                <p:tags r:id="rId2"/>
              </p:custDataLst>
            </p:nvPr>
          </p:nvSpPr>
          <p:spPr>
            <a:xfrm>
              <a:off x="1239" y="4705"/>
              <a:ext cx="4274" cy="777"/>
            </a:xfrm>
            <a:prstGeom prst="rect">
              <a:avLst/>
            </a:prstGeom>
            <a:gradFill>
              <a:gsLst>
                <a:gs pos="80000">
                  <a:schemeClr val="accent3">
                    <a:lumMod val="70000"/>
                    <a:lumOff val="30000"/>
                  </a:schemeClr>
                </a:gs>
                <a:gs pos="20000">
                  <a:schemeClr val="accent3"/>
                </a:gs>
              </a:gsLst>
              <a:lin ang="81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l">
                <a:buClrTx/>
                <a:buSzTx/>
                <a:buFontTx/>
              </a:pPr>
              <a:r>
                <a:rPr lang="zh-CN" altLang="en-US" b="1">
                  <a:solidFill>
                    <a:schemeClr val="bg1"/>
                  </a:solidFill>
                  <a:latin typeface="微软雅黑 Light" panose="020B0502040204020203" charset="-122"/>
                  <a:ea typeface="微软雅黑 Light" panose="020B0502040204020203" charset="-122"/>
                  <a:sym typeface="+mn-ea"/>
                </a:rPr>
                <a:t>客户收益：</a:t>
              </a:r>
              <a:endParaRPr lang="zh-CN" altLang="en-US" b="1" spc="300">
                <a:solidFill>
                  <a:schemeClr val="lt1">
                    <a:lumMod val="100000"/>
                  </a:schemeClr>
                </a:solidFill>
                <a:uFillTx/>
                <a:latin typeface="+mj-ea"/>
                <a:ea typeface="+mj-ea"/>
                <a:sym typeface="+mn-ea"/>
              </a:endParaRPr>
            </a:p>
          </p:txBody>
        </p:sp>
      </p:grpSp>
      <p:grpSp>
        <p:nvGrpSpPr>
          <p:cNvPr id="9" name="组合 8"/>
          <p:cNvGrpSpPr/>
          <p:nvPr/>
        </p:nvGrpSpPr>
        <p:grpSpPr>
          <a:xfrm>
            <a:off x="358140" y="1089660"/>
            <a:ext cx="2707640" cy="690880"/>
            <a:chOff x="1242" y="2715"/>
            <a:chExt cx="4264" cy="1088"/>
          </a:xfrm>
        </p:grpSpPr>
        <p:sp>
          <p:nvSpPr>
            <p:cNvPr id="4" name="平行四边形 3"/>
            <p:cNvSpPr/>
            <p:nvPr>
              <p:custDataLst>
                <p:tags r:id="rId3"/>
              </p:custDataLst>
            </p:nvPr>
          </p:nvSpPr>
          <p:spPr>
            <a:xfrm rot="16200000">
              <a:off x="1296" y="3078"/>
              <a:ext cx="672" cy="778"/>
            </a:xfrm>
            <a:prstGeom prst="parallelogram">
              <a:avLst>
                <a:gd name="adj" fmla="val 47404"/>
              </a:avLst>
            </a:prstGeom>
            <a:gradFill>
              <a:gsLst>
                <a:gs pos="0">
                  <a:schemeClr val="accent1">
                    <a:lumMod val="85000"/>
                  </a:schemeClr>
                </a:gs>
                <a:gs pos="100000">
                  <a:schemeClr val="accent1">
                    <a:alpha val="100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7" name="标题"/>
            <p:cNvSpPr/>
            <p:nvPr>
              <p:custDataLst>
                <p:tags r:id="rId4"/>
              </p:custDataLst>
            </p:nvPr>
          </p:nvSpPr>
          <p:spPr>
            <a:xfrm>
              <a:off x="1242" y="2715"/>
              <a:ext cx="4264" cy="767"/>
            </a:xfrm>
            <a:prstGeom prst="rect">
              <a:avLst/>
            </a:prstGeom>
            <a:gradFill>
              <a:gsLst>
                <a:gs pos="80000">
                  <a:schemeClr val="accent1">
                    <a:lumMod val="70000"/>
                    <a:lumOff val="30000"/>
                  </a:schemeClr>
                </a:gs>
                <a:gs pos="20000">
                  <a:schemeClr val="accent1"/>
                </a:gs>
              </a:gsLst>
              <a:lin ang="81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l">
                <a:buClrTx/>
                <a:buSzTx/>
                <a:buFontTx/>
              </a:pPr>
              <a:r>
                <a:rPr lang="zh-CN" altLang="en-US" b="1">
                  <a:latin typeface="微软雅黑 Light" panose="020B0502040204020203" charset="-122"/>
                  <a:ea typeface="微软雅黑 Light" panose="020B0502040204020203" charset="-122"/>
                  <a:sym typeface="+mn-ea"/>
                </a:rPr>
                <a:t>对应策略：</a:t>
              </a:r>
              <a:endParaRPr lang="zh-CN" altLang="en-US" b="1" spc="300" dirty="0">
                <a:solidFill>
                  <a:schemeClr val="lt1">
                    <a:lumMod val="100000"/>
                  </a:schemeClr>
                </a:solidFill>
                <a:uFillTx/>
                <a:latin typeface="+mj-ea"/>
                <a:ea typeface="+mj-ea"/>
                <a:sym typeface="+mn-ea"/>
              </a:endParaRPr>
            </a:p>
          </p:txBody>
        </p:sp>
      </p:grpSp>
      <p:grpSp>
        <p:nvGrpSpPr>
          <p:cNvPr id="16" name="组合 15"/>
          <p:cNvGrpSpPr/>
          <p:nvPr/>
        </p:nvGrpSpPr>
        <p:grpSpPr>
          <a:xfrm>
            <a:off x="358140" y="2865755"/>
            <a:ext cx="2707640" cy="690880"/>
            <a:chOff x="1242" y="2715"/>
            <a:chExt cx="4264" cy="1088"/>
          </a:xfrm>
        </p:grpSpPr>
        <p:sp>
          <p:nvSpPr>
            <p:cNvPr id="17" name="平行四边形 16"/>
            <p:cNvSpPr/>
            <p:nvPr>
              <p:custDataLst>
                <p:tags r:id="rId5"/>
              </p:custDataLst>
            </p:nvPr>
          </p:nvSpPr>
          <p:spPr>
            <a:xfrm rot="16200000">
              <a:off x="1296" y="3078"/>
              <a:ext cx="672" cy="778"/>
            </a:xfrm>
            <a:prstGeom prst="parallelogram">
              <a:avLst>
                <a:gd name="adj" fmla="val 47404"/>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18" name="标题"/>
            <p:cNvSpPr/>
            <p:nvPr>
              <p:custDataLst>
                <p:tags r:id="rId6"/>
              </p:custDataLst>
            </p:nvPr>
          </p:nvSpPr>
          <p:spPr>
            <a:xfrm>
              <a:off x="1242" y="2715"/>
              <a:ext cx="4264" cy="767"/>
            </a:xfrm>
            <a:prstGeom prst="rect">
              <a:avLst/>
            </a:prstGeom>
            <a:solidFill>
              <a:srgbClr val="A5A5A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l">
                <a:buClrTx/>
                <a:buSzTx/>
                <a:buFontTx/>
              </a:pPr>
              <a:r>
                <a:rPr lang="zh-CN" altLang="en-US" b="1">
                  <a:latin typeface="微软雅黑 Light" panose="020B0502040204020203" charset="-122"/>
                  <a:ea typeface="微软雅黑 Light" panose="020B0502040204020203" charset="-122"/>
                  <a:sym typeface="+mn-ea"/>
                </a:rPr>
                <a:t>案例分享：</a:t>
              </a:r>
              <a:endParaRPr lang="zh-CN" altLang="en-US" b="1" spc="300" dirty="0">
                <a:solidFill>
                  <a:schemeClr val="lt1">
                    <a:lumMod val="100000"/>
                  </a:schemeClr>
                </a:solidFill>
                <a:uFillTx/>
                <a:latin typeface="+mj-ea"/>
                <a:ea typeface="+mj-ea"/>
                <a:sym typeface="+mn-ea"/>
              </a:endParaRPr>
            </a:p>
          </p:txBody>
        </p:sp>
      </p:grpSp>
      <p:sp>
        <p:nvSpPr>
          <p:cNvPr id="2" name="文本框 1"/>
          <p:cNvSpPr txBox="1"/>
          <p:nvPr>
            <p:custDataLst>
              <p:tags r:id="rId7"/>
            </p:custDataLst>
          </p:nvPr>
        </p:nvSpPr>
        <p:spPr>
          <a:xfrm>
            <a:off x="591820" y="3313430"/>
            <a:ext cx="6811645" cy="1499235"/>
          </a:xfrm>
          <a:prstGeom prst="rect">
            <a:avLst/>
          </a:prstGeom>
          <a:solidFill>
            <a:schemeClr val="bg1">
              <a:lumMod val="95000"/>
            </a:schemeClr>
          </a:solidFill>
          <a:ln>
            <a:noFill/>
          </a:ln>
        </p:spPr>
        <p:txBody>
          <a:bodyPr wrap="square" rtlCol="0">
            <a:noAutofit/>
          </a:bodyPr>
          <a:p>
            <a:pPr algn="l">
              <a:lnSpc>
                <a:spcPct val="130000"/>
              </a:lnSpc>
              <a:buClrTx/>
              <a:buSzTx/>
              <a:buFont typeface="Arial" panose="020B0604020202020204" pitchFamily="34" charset="0"/>
            </a:pPr>
            <a:r>
              <a:rPr lang="zh-CN" altLang="en-US" sz="1000" b="1">
                <a:latin typeface="微软雅黑 Light" panose="020B0502040204020203" charset="-122"/>
                <a:ea typeface="微软雅黑 Light" panose="020B0502040204020203" charset="-122"/>
                <a:cs typeface="微软雅黑 Light" panose="020B0502040204020203" charset="-122"/>
                <a:sym typeface="+mn-ea"/>
              </a:rPr>
              <a:t>化成设备用电量</a:t>
            </a:r>
            <a:r>
              <a:rPr lang="zh-CN" altLang="en-US" sz="1000" b="1">
                <a:latin typeface="微软雅黑 Light" panose="020B0502040204020203" charset="-122"/>
                <a:ea typeface="微软雅黑 Light" panose="020B0502040204020203" charset="-122"/>
                <a:cs typeface="微软雅黑 Light" panose="020B0502040204020203" charset="-122"/>
                <a:sym typeface="+mn-ea"/>
              </a:rPr>
              <a:t>能耗</a:t>
            </a:r>
            <a:r>
              <a:rPr lang="zh-CN" altLang="en-US" sz="1000" b="1">
                <a:latin typeface="微软雅黑 Light" panose="020B0502040204020203" charset="-122"/>
                <a:ea typeface="微软雅黑 Light" panose="020B0502040204020203" charset="-122"/>
                <a:cs typeface="微软雅黑 Light" panose="020B0502040204020203" charset="-122"/>
                <a:sym typeface="+mn-ea"/>
              </a:rPr>
              <a:t>在线诊断</a:t>
            </a:r>
            <a:r>
              <a:rPr lang="en-US" sz="1000" b="1">
                <a:latin typeface="微软雅黑 Light" panose="020B0502040204020203" charset="-122"/>
                <a:ea typeface="微软雅黑 Light" panose="020B0502040204020203" charset="-122"/>
                <a:cs typeface="微软雅黑 Light" panose="020B0502040204020203" charset="-122"/>
                <a:sym typeface="+mn-ea"/>
              </a:rPr>
              <a:t>：</a:t>
            </a:r>
            <a:endParaRPr lang="zh-CN" altLang="en-US" sz="1000" b="1">
              <a:latin typeface="微软雅黑 Light" panose="020B0502040204020203" charset="-122"/>
              <a:ea typeface="微软雅黑 Light" panose="020B0502040204020203" charset="-122"/>
              <a:cs typeface="微软雅黑 Light" panose="020B0502040204020203" charset="-122"/>
              <a:sym typeface="+mn-ea"/>
            </a:endParaRPr>
          </a:p>
          <a:p>
            <a:pPr marL="171450" indent="-171450" algn="l">
              <a:lnSpc>
                <a:spcPct val="130000"/>
              </a:lnSpc>
              <a:buClrTx/>
              <a:buSzTx/>
              <a:buFont typeface="Arial" panose="020B0604020202020204" pitchFamily="34" charset="0"/>
              <a:buChar char="•"/>
            </a:pPr>
            <a:r>
              <a:rPr lang="zh-CN" altLang="en-US" sz="1000">
                <a:latin typeface="微软雅黑 Light" panose="020B0502040204020203" charset="-122"/>
                <a:ea typeface="微软雅黑 Light" panose="020B0502040204020203" charset="-122"/>
                <a:cs typeface="微软雅黑 Light" panose="020B0502040204020203" charset="-122"/>
                <a:sym typeface="+mn-ea"/>
              </a:rPr>
              <a:t>系统问题：化成母线设计</a:t>
            </a:r>
            <a:r>
              <a:rPr lang="en-US" altLang="zh-CN" sz="1000">
                <a:latin typeface="微软雅黑 Light" panose="020B0502040204020203" charset="-122"/>
                <a:ea typeface="微软雅黑 Light" panose="020B0502040204020203" charset="-122"/>
                <a:cs typeface="微软雅黑 Light" panose="020B0502040204020203" charset="-122"/>
                <a:sym typeface="+mn-ea"/>
              </a:rPr>
              <a:t>1250A </a:t>
            </a:r>
            <a:r>
              <a:rPr lang="zh-CN" altLang="en-US" sz="1000">
                <a:latin typeface="微软雅黑 Light" panose="020B0502040204020203" charset="-122"/>
                <a:ea typeface="微软雅黑 Light" panose="020B0502040204020203" charset="-122"/>
                <a:cs typeface="微软雅黑 Light" panose="020B0502040204020203" charset="-122"/>
                <a:sym typeface="+mn-ea"/>
              </a:rPr>
              <a:t>，实际电流</a:t>
            </a:r>
            <a:r>
              <a:rPr lang="en-US" altLang="zh-CN" sz="1000">
                <a:latin typeface="微软雅黑 Light" panose="020B0502040204020203" charset="-122"/>
                <a:ea typeface="微软雅黑 Light" panose="020B0502040204020203" charset="-122"/>
                <a:cs typeface="微软雅黑 Light" panose="020B0502040204020203" charset="-122"/>
                <a:sym typeface="+mn-ea"/>
              </a:rPr>
              <a:t>648A                                   </a:t>
            </a:r>
            <a:endParaRPr lang="zh-CN" altLang="en-US" sz="1000">
              <a:latin typeface="微软雅黑 Light" panose="020B0502040204020203" charset="-122"/>
              <a:ea typeface="微软雅黑 Light" panose="020B0502040204020203" charset="-122"/>
              <a:cs typeface="微软雅黑 Light" panose="020B0502040204020203" charset="-122"/>
              <a:sym typeface="+mn-ea"/>
            </a:endParaRPr>
          </a:p>
          <a:p>
            <a:pPr marL="171450" indent="-171450" algn="l">
              <a:lnSpc>
                <a:spcPct val="130000"/>
              </a:lnSpc>
              <a:buClrTx/>
              <a:buSzTx/>
              <a:buFont typeface="Arial" panose="020B0604020202020204" pitchFamily="34" charset="0"/>
              <a:buChar char="•"/>
            </a:pPr>
            <a:r>
              <a:rPr lang="zh-CN" altLang="en-US" sz="1000">
                <a:latin typeface="微软雅黑 Light" panose="020B0502040204020203" charset="-122"/>
                <a:ea typeface="微软雅黑 Light" panose="020B0502040204020203" charset="-122"/>
                <a:cs typeface="微软雅黑 Light" panose="020B0502040204020203" charset="-122"/>
                <a:sym typeface="+mn-ea"/>
              </a:rPr>
              <a:t>发生现象：</a:t>
            </a:r>
            <a:r>
              <a:rPr lang="zh-CN" altLang="en-US" sz="1000">
                <a:latin typeface="微软雅黑 Light" panose="020B0502040204020203" charset="-122"/>
                <a:ea typeface="微软雅黑 Light" panose="020B0502040204020203" charset="-122"/>
                <a:cs typeface="微软雅黑 Light" panose="020B0502040204020203" charset="-122"/>
                <a:sym typeface="+mn-ea"/>
              </a:rPr>
              <a:t>化成拉线总用电计算</a:t>
            </a:r>
            <a:r>
              <a:rPr lang="en-US" altLang="zh-CN" sz="1000">
                <a:latin typeface="微软雅黑 Light" panose="020B0502040204020203" charset="-122"/>
                <a:ea typeface="微软雅黑 Light" panose="020B0502040204020203" charset="-122"/>
                <a:cs typeface="微软雅黑 Light" panose="020B0502040204020203" charset="-122"/>
                <a:sym typeface="+mn-ea"/>
              </a:rPr>
              <a:t>45KW*12</a:t>
            </a:r>
            <a:r>
              <a:rPr lang="zh-CN" altLang="en-US" sz="1000">
                <a:latin typeface="微软雅黑 Light" panose="020B0502040204020203" charset="-122"/>
                <a:ea typeface="微软雅黑 Light" panose="020B0502040204020203" charset="-122"/>
                <a:cs typeface="微软雅黑 Light" panose="020B0502040204020203" charset="-122"/>
                <a:sym typeface="+mn-ea"/>
              </a:rPr>
              <a:t>台，同时利用率</a:t>
            </a:r>
            <a:r>
              <a:rPr lang="en-US" altLang="zh-CN" sz="1000">
                <a:latin typeface="微软雅黑 Light" panose="020B0502040204020203" charset="-122"/>
                <a:ea typeface="微软雅黑 Light" panose="020B0502040204020203" charset="-122"/>
                <a:cs typeface="微软雅黑 Light" panose="020B0502040204020203" charset="-122"/>
                <a:sym typeface="+mn-ea"/>
              </a:rPr>
              <a:t>30-50%</a:t>
            </a:r>
            <a:r>
              <a:rPr lang="zh-CN" altLang="en-US" sz="1000">
                <a:latin typeface="微软雅黑 Light" panose="020B0502040204020203" charset="-122"/>
                <a:ea typeface="微软雅黑 Light" panose="020B0502040204020203" charset="-122"/>
                <a:cs typeface="微软雅黑 Light" panose="020B0502040204020203" charset="-122"/>
                <a:sym typeface="+mn-ea"/>
              </a:rPr>
              <a:t>，充放电时效</a:t>
            </a:r>
            <a:r>
              <a:rPr lang="en-US" altLang="zh-CN" sz="1000">
                <a:latin typeface="微软雅黑 Light" panose="020B0502040204020203" charset="-122"/>
                <a:ea typeface="微软雅黑 Light" panose="020B0502040204020203" charset="-122"/>
                <a:cs typeface="微软雅黑 Light" panose="020B0502040204020203" charset="-122"/>
                <a:sym typeface="+mn-ea"/>
              </a:rPr>
              <a:t>40%</a:t>
            </a:r>
            <a:r>
              <a:rPr lang="en-US" altLang="zh-CN" sz="1000">
                <a:latin typeface="微软雅黑 Light" panose="020B0502040204020203" charset="-122"/>
                <a:ea typeface="微软雅黑 Light" panose="020B0502040204020203" charset="-122"/>
                <a:cs typeface="微软雅黑 Light" panose="020B0502040204020203" charset="-122"/>
                <a:sym typeface="+mn-ea"/>
              </a:rPr>
              <a:t>            </a:t>
            </a:r>
            <a:endParaRPr lang="zh-CN" altLang="en-US" sz="1000">
              <a:latin typeface="微软雅黑 Light" panose="020B0502040204020203" charset="-122"/>
              <a:ea typeface="微软雅黑 Light" panose="020B0502040204020203" charset="-122"/>
              <a:cs typeface="微软雅黑 Light" panose="020B0502040204020203" charset="-122"/>
              <a:sym typeface="+mn-ea"/>
            </a:endParaRPr>
          </a:p>
          <a:p>
            <a:pPr marL="171450" indent="-171450" algn="l">
              <a:lnSpc>
                <a:spcPct val="130000"/>
              </a:lnSpc>
              <a:buClrTx/>
              <a:buSzTx/>
              <a:buFont typeface="Arial" panose="020B0604020202020204" pitchFamily="34" charset="0"/>
              <a:buChar char="•"/>
            </a:pPr>
            <a:r>
              <a:rPr lang="zh-CN" altLang="en-US" sz="1000">
                <a:latin typeface="微软雅黑 Light" panose="020B0502040204020203" charset="-122"/>
                <a:ea typeface="微软雅黑 Light" panose="020B0502040204020203" charset="-122"/>
                <a:cs typeface="微软雅黑 Light" panose="020B0502040204020203" charset="-122"/>
                <a:sym typeface="+mn-ea"/>
              </a:rPr>
              <a:t>异常数据：</a:t>
            </a:r>
            <a:r>
              <a:rPr lang="zh-CN" altLang="en-US" sz="1000">
                <a:latin typeface="微软雅黑 Light" panose="020B0502040204020203" charset="-122"/>
                <a:ea typeface="微软雅黑 Light" panose="020B0502040204020203" charset="-122"/>
                <a:cs typeface="微软雅黑 Light" panose="020B0502040204020203" charset="-122"/>
                <a:sym typeface="+mn-ea"/>
              </a:rPr>
              <a:t>母线使用效率</a:t>
            </a:r>
            <a:r>
              <a:rPr lang="en-US" altLang="zh-CN" sz="1000">
                <a:latin typeface="微软雅黑 Light" panose="020B0502040204020203" charset="-122"/>
                <a:ea typeface="微软雅黑 Light" panose="020B0502040204020203" charset="-122"/>
                <a:cs typeface="微软雅黑 Light" panose="020B0502040204020203" charset="-122"/>
                <a:sym typeface="+mn-ea"/>
              </a:rPr>
              <a:t>52%</a:t>
            </a:r>
            <a:r>
              <a:rPr lang="en-US" altLang="zh-CN" sz="1000">
                <a:latin typeface="微软雅黑 Light" panose="020B0502040204020203" charset="-122"/>
                <a:ea typeface="微软雅黑 Light" panose="020B0502040204020203" charset="-122"/>
                <a:cs typeface="微软雅黑 Light" panose="020B0502040204020203" charset="-122"/>
                <a:sym typeface="+mn-ea"/>
              </a:rPr>
              <a:t>                                                </a:t>
            </a:r>
            <a:endParaRPr lang="zh-CN" altLang="en-US" sz="1000">
              <a:latin typeface="微软雅黑 Light" panose="020B0502040204020203" charset="-122"/>
              <a:ea typeface="微软雅黑 Light" panose="020B0502040204020203" charset="-122"/>
              <a:cs typeface="微软雅黑 Light" panose="020B0502040204020203" charset="-122"/>
              <a:sym typeface="+mn-ea"/>
            </a:endParaRPr>
          </a:p>
          <a:p>
            <a:pPr marL="171450" indent="-171450" algn="l">
              <a:lnSpc>
                <a:spcPct val="130000"/>
              </a:lnSpc>
              <a:buClrTx/>
              <a:buSzTx/>
              <a:buFont typeface="Arial" panose="020B0604020202020204" pitchFamily="34" charset="0"/>
              <a:buChar char="•"/>
            </a:pPr>
            <a:r>
              <a:rPr lang="zh-CN" altLang="en-US" sz="1000">
                <a:latin typeface="微软雅黑 Light" panose="020B0502040204020203" charset="-122"/>
                <a:ea typeface="微软雅黑 Light" panose="020B0502040204020203" charset="-122"/>
                <a:cs typeface="微软雅黑 Light" panose="020B0502040204020203" charset="-122"/>
                <a:sym typeface="+mn-ea"/>
              </a:rPr>
              <a:t>故障诊断：因化成在设计初期，是按照设备满负荷考虑，未考虑设备的</a:t>
            </a:r>
            <a:r>
              <a:rPr lang="zh-CN" altLang="en-US" sz="1000" b="1">
                <a:latin typeface="微软雅黑 Light" panose="020B0502040204020203" charset="-122"/>
                <a:ea typeface="微软雅黑 Light" panose="020B0502040204020203" charset="-122"/>
                <a:cs typeface="微软雅黑 Light" panose="020B0502040204020203" charset="-122"/>
                <a:sym typeface="+mn-ea"/>
              </a:rPr>
              <a:t>启动同时性，设备充放电时效性，因化成只有在老化测试过程中满负荷，在后续运营过程中，通过对母线电流的监测，发现系统在设计时，设备，开关，母线放大</a:t>
            </a:r>
            <a:r>
              <a:rPr lang="en-US" altLang="zh-CN" sz="1000" b="1">
                <a:latin typeface="微软雅黑 Light" panose="020B0502040204020203" charset="-122"/>
                <a:ea typeface="微软雅黑 Light" panose="020B0502040204020203" charset="-122"/>
                <a:cs typeface="微软雅黑 Light" panose="020B0502040204020203" charset="-122"/>
                <a:sym typeface="+mn-ea"/>
              </a:rPr>
              <a:t>1</a:t>
            </a:r>
            <a:r>
              <a:rPr lang="zh-CN" altLang="en-US" sz="1000" b="1">
                <a:latin typeface="微软雅黑 Light" panose="020B0502040204020203" charset="-122"/>
                <a:ea typeface="微软雅黑 Light" panose="020B0502040204020203" charset="-122"/>
                <a:cs typeface="微软雅黑 Light" panose="020B0502040204020203" charset="-122"/>
                <a:sym typeface="+mn-ea"/>
              </a:rPr>
              <a:t>倍，产生额外城外成本；</a:t>
            </a:r>
            <a:endParaRPr lang="zh-CN" altLang="en-US" sz="1000">
              <a:latin typeface="微软雅黑 Light" panose="020B0502040204020203" charset="-122"/>
              <a:ea typeface="微软雅黑 Light" panose="020B0502040204020203" charset="-122"/>
              <a:cs typeface="微软雅黑 Light" panose="020B0502040204020203" charset="-122"/>
              <a:sym typeface="+mn-ea"/>
            </a:endParaRPr>
          </a:p>
          <a:p>
            <a:pPr algn="l">
              <a:lnSpc>
                <a:spcPct val="130000"/>
              </a:lnSpc>
              <a:buClrTx/>
              <a:buSzTx/>
              <a:buFontTx/>
            </a:pPr>
            <a:endParaRPr lang="zh-CN" altLang="en-US" sz="1000">
              <a:latin typeface="微软雅黑 Light" panose="020B0502040204020203" charset="-122"/>
              <a:ea typeface="微软雅黑 Light" panose="020B0502040204020203" charset="-122"/>
              <a:cs typeface="微软雅黑 Light" panose="020B0502040204020203" charset="-122"/>
              <a:sym typeface="+mn-ea"/>
            </a:endParaRPr>
          </a:p>
          <a:p>
            <a:pPr algn="l">
              <a:lnSpc>
                <a:spcPct val="130000"/>
              </a:lnSpc>
              <a:buClrTx/>
              <a:buSzTx/>
              <a:buFontTx/>
            </a:pPr>
            <a:endParaRPr lang="zh-CN" altLang="en-US" sz="1000">
              <a:latin typeface="微软雅黑 Light" panose="020B0502040204020203" charset="-122"/>
              <a:ea typeface="微软雅黑 Light" panose="020B0502040204020203" charset="-122"/>
              <a:cs typeface="微软雅黑 Light" panose="020B0502040204020203" charset="-122"/>
              <a:sym typeface="+mn-ea"/>
            </a:endParaRPr>
          </a:p>
        </p:txBody>
      </p:sp>
      <p:sp>
        <p:nvSpPr>
          <p:cNvPr id="12" name="文本框 11"/>
          <p:cNvSpPr txBox="1"/>
          <p:nvPr>
            <p:custDataLst>
              <p:tags r:id="rId8"/>
            </p:custDataLst>
          </p:nvPr>
        </p:nvSpPr>
        <p:spPr>
          <a:xfrm>
            <a:off x="520065" y="5374640"/>
            <a:ext cx="6822440" cy="901065"/>
          </a:xfrm>
          <a:prstGeom prst="rect">
            <a:avLst/>
          </a:prstGeom>
          <a:solidFill>
            <a:schemeClr val="bg1">
              <a:lumMod val="95000"/>
            </a:schemeClr>
          </a:solidFill>
          <a:ln>
            <a:solidFill>
              <a:srgbClr val="000000">
                <a:alpha val="0"/>
              </a:srgbClr>
            </a:solidFill>
          </a:ln>
        </p:spPr>
        <p:txBody>
          <a:bodyPr wrap="square" rtlCol="0">
            <a:noAutofit/>
          </a:bodyPr>
          <a:p>
            <a:pPr marL="171450" indent="-171450">
              <a:lnSpc>
                <a:spcPct val="140000"/>
              </a:lnSpc>
              <a:buFont typeface="Arial" panose="020B0604020202020204" pitchFamily="34" charset="0"/>
              <a:buChar char="•"/>
            </a:pPr>
            <a:r>
              <a:rPr lang="zh-CN" altLang="en-US" sz="1000" dirty="0">
                <a:latin typeface="微软雅黑 Light" panose="020B0502040204020203" charset="-122"/>
                <a:ea typeface="微软雅黑 Light" panose="020B0502040204020203" charset="-122"/>
                <a:cs typeface="微软雅黑 Light" panose="020B0502040204020203" charset="-122"/>
                <a:sym typeface="+mn-ea"/>
              </a:rPr>
              <a:t>设备系统选型：通过对用户能耗数据进行分析，查找设计投入不合理的区域，</a:t>
            </a:r>
            <a:r>
              <a:rPr lang="zh-CN" altLang="en-US" sz="1000" b="1" dirty="0">
                <a:latin typeface="微软雅黑 Light" panose="020B0502040204020203" charset="-122"/>
                <a:ea typeface="微软雅黑 Light" panose="020B0502040204020203" charset="-122"/>
                <a:cs typeface="微软雅黑 Light" panose="020B0502040204020203" charset="-122"/>
                <a:sym typeface="+mn-ea"/>
              </a:rPr>
              <a:t>减少客户在电力部分</a:t>
            </a:r>
            <a:r>
              <a:rPr lang="en-US" altLang="zh-CN" sz="1000" b="1" dirty="0">
                <a:latin typeface="微软雅黑 Light" panose="020B0502040204020203" charset="-122"/>
                <a:ea typeface="微软雅黑 Light" panose="020B0502040204020203" charset="-122"/>
                <a:cs typeface="微软雅黑 Light" panose="020B0502040204020203" charset="-122"/>
                <a:sym typeface="+mn-ea"/>
              </a:rPr>
              <a:t>10-15%</a:t>
            </a:r>
            <a:r>
              <a:rPr lang="zh-CN" altLang="en-US" sz="1000" b="1" dirty="0">
                <a:latin typeface="微软雅黑 Light" panose="020B0502040204020203" charset="-122"/>
                <a:ea typeface="微软雅黑 Light" panose="020B0502040204020203" charset="-122"/>
                <a:cs typeface="微软雅黑 Light" panose="020B0502040204020203" charset="-122"/>
                <a:sym typeface="+mn-ea"/>
              </a:rPr>
              <a:t>成本投入</a:t>
            </a:r>
            <a:r>
              <a:rPr lang="zh-CN" altLang="en-US" sz="1000" dirty="0">
                <a:latin typeface="微软雅黑 Light" panose="020B0502040204020203" charset="-122"/>
                <a:ea typeface="微软雅黑 Light" panose="020B0502040204020203" charset="-122"/>
                <a:cs typeface="微软雅黑 Light" panose="020B0502040204020203" charset="-122"/>
                <a:sym typeface="+mn-ea"/>
              </a:rPr>
              <a:t>；</a:t>
            </a:r>
            <a:endParaRPr lang="en-US" altLang="zh-CN" sz="1000" dirty="0">
              <a:latin typeface="微软雅黑 Light" panose="020B0502040204020203" charset="-122"/>
              <a:ea typeface="微软雅黑 Light" panose="020B0502040204020203" charset="-122"/>
              <a:cs typeface="微软雅黑 Light" panose="020B0502040204020203" charset="-122"/>
              <a:sym typeface="+mn-ea"/>
            </a:endParaRPr>
          </a:p>
          <a:p>
            <a:pPr marL="171450" indent="-171450">
              <a:lnSpc>
                <a:spcPct val="140000"/>
              </a:lnSpc>
              <a:buFont typeface="Arial" panose="020B0604020202020204" pitchFamily="34" charset="0"/>
              <a:buChar char="•"/>
            </a:pPr>
            <a:r>
              <a:rPr lang="en-US" altLang="zh-CN" sz="1000" dirty="0">
                <a:latin typeface="微软雅黑 Light" panose="020B0502040204020203" charset="-122"/>
                <a:ea typeface="微软雅黑 Light" panose="020B0502040204020203" charset="-122"/>
                <a:cs typeface="微软雅黑 Light" panose="020B0502040204020203" charset="-122"/>
                <a:sym typeface="+mn-ea"/>
              </a:rPr>
              <a:t> </a:t>
            </a:r>
            <a:r>
              <a:rPr lang="zh-CN" altLang="en-US" sz="1000" dirty="0">
                <a:latin typeface="微软雅黑 Light" panose="020B0502040204020203" charset="-122"/>
                <a:ea typeface="微软雅黑 Light" panose="020B0502040204020203" charset="-122"/>
                <a:cs typeface="微软雅黑 Light" panose="020B0502040204020203" charset="-122"/>
                <a:sym typeface="+mn-ea"/>
              </a:rPr>
              <a:t>运营安全要求：较传统的的电力监控系统，</a:t>
            </a:r>
            <a:r>
              <a:rPr lang="en-US" altLang="zh-CN" sz="1000" dirty="0">
                <a:latin typeface="微软雅黑 Light" panose="020B0502040204020203" charset="-122"/>
                <a:ea typeface="微软雅黑 Light" panose="020B0502040204020203" charset="-122"/>
                <a:cs typeface="微软雅黑 Light" panose="020B0502040204020203" charset="-122"/>
                <a:sym typeface="+mn-ea"/>
              </a:rPr>
              <a:t>IFM</a:t>
            </a:r>
            <a:r>
              <a:rPr lang="zh-CN" altLang="en-US" sz="1000" dirty="0">
                <a:latin typeface="微软雅黑 Light" panose="020B0502040204020203" charset="-122"/>
                <a:ea typeface="微软雅黑 Light" panose="020B0502040204020203" charset="-122"/>
                <a:cs typeface="微软雅黑 Light" panose="020B0502040204020203" charset="-122"/>
                <a:sym typeface="+mn-ea"/>
              </a:rPr>
              <a:t>能够为客户带来多方位的数据</a:t>
            </a:r>
            <a:r>
              <a:rPr lang="zh-CN" altLang="en-US" sz="1000" dirty="0">
                <a:latin typeface="微软雅黑 Light" panose="020B0502040204020203" charset="-122"/>
                <a:ea typeface="微软雅黑 Light" panose="020B0502040204020203" charset="-122"/>
                <a:cs typeface="微软雅黑 Light" panose="020B0502040204020203" charset="-122"/>
                <a:sym typeface="+mn-ea"/>
              </a:rPr>
              <a:t>体验</a:t>
            </a:r>
            <a:endParaRPr lang="zh-CN" altLang="en-US" sz="1000" dirty="0">
              <a:latin typeface="微软雅黑 Light" panose="020B0502040204020203" charset="-122"/>
              <a:ea typeface="微软雅黑 Light" panose="020B0502040204020203" charset="-122"/>
              <a:cs typeface="微软雅黑 Light" panose="020B0502040204020203" charset="-122"/>
              <a:sym typeface="+mn-ea"/>
            </a:endParaRPr>
          </a:p>
          <a:p>
            <a:pPr marL="171450" indent="-171450">
              <a:lnSpc>
                <a:spcPct val="140000"/>
              </a:lnSpc>
              <a:buFont typeface="Arial" panose="020B0604020202020204" pitchFamily="34" charset="0"/>
              <a:buChar char="•"/>
            </a:pPr>
            <a:r>
              <a:rPr lang="en-US" altLang="zh-CN" sz="1000" dirty="0">
                <a:latin typeface="微软雅黑 Light" panose="020B0502040204020203" charset="-122"/>
                <a:ea typeface="微软雅黑 Light" panose="020B0502040204020203" charset="-122"/>
                <a:cs typeface="微软雅黑 Light" panose="020B0502040204020203" charset="-122"/>
                <a:sym typeface="+mn-ea"/>
              </a:rPr>
              <a:t> </a:t>
            </a:r>
            <a:r>
              <a:rPr lang="zh-CN" altLang="en-US" sz="1000" dirty="0">
                <a:latin typeface="微软雅黑 Light" panose="020B0502040204020203" charset="-122"/>
                <a:ea typeface="微软雅黑 Light" panose="020B0502040204020203" charset="-122"/>
                <a:cs typeface="微软雅黑 Light" panose="020B0502040204020203" charset="-122"/>
                <a:sym typeface="+mn-ea"/>
              </a:rPr>
              <a:t>数字化平台：解决客户的谐波监测问题，为客户提供</a:t>
            </a:r>
            <a:r>
              <a:rPr lang="en-US" altLang="zh-CN" sz="1000" dirty="0">
                <a:latin typeface="微软雅黑 Light" panose="020B0502040204020203" charset="-122"/>
                <a:ea typeface="微软雅黑 Light" panose="020B0502040204020203" charset="-122"/>
                <a:cs typeface="微软雅黑 Light" panose="020B0502040204020203" charset="-122"/>
                <a:sym typeface="+mn-ea"/>
              </a:rPr>
              <a:t>3/5/7</a:t>
            </a:r>
            <a:r>
              <a:rPr lang="zh-CN" altLang="en-US" sz="1000" dirty="0">
                <a:latin typeface="微软雅黑 Light" panose="020B0502040204020203" charset="-122"/>
                <a:ea typeface="微软雅黑 Light" panose="020B0502040204020203" charset="-122"/>
                <a:cs typeface="微软雅黑 Light" panose="020B0502040204020203" charset="-122"/>
                <a:sym typeface="+mn-ea"/>
              </a:rPr>
              <a:t>次谐波的重要参数，帮助客户提升</a:t>
            </a:r>
            <a:r>
              <a:rPr lang="en-US" altLang="zh-CN" sz="1000" dirty="0">
                <a:latin typeface="微软雅黑 Light" panose="020B0502040204020203" charset="-122"/>
                <a:ea typeface="微软雅黑 Light" panose="020B0502040204020203" charset="-122"/>
                <a:cs typeface="微软雅黑 Light" panose="020B0502040204020203" charset="-122"/>
                <a:sym typeface="+mn-ea"/>
              </a:rPr>
              <a:t>15%</a:t>
            </a:r>
            <a:r>
              <a:rPr lang="zh-CN" altLang="en-US" sz="1000" dirty="0">
                <a:latin typeface="微软雅黑 Light" panose="020B0502040204020203" charset="-122"/>
                <a:ea typeface="微软雅黑 Light" panose="020B0502040204020203" charset="-122"/>
                <a:cs typeface="微软雅黑 Light" panose="020B0502040204020203" charset="-122"/>
                <a:sym typeface="+mn-ea"/>
              </a:rPr>
              <a:t>无功系数</a:t>
            </a:r>
            <a:endParaRPr lang="zh-CN" altLang="en-US" sz="1000" dirty="0">
              <a:latin typeface="微软雅黑 Light" panose="020B0502040204020203" charset="-122"/>
              <a:ea typeface="微软雅黑 Light" panose="020B0502040204020203" charset="-122"/>
              <a:cs typeface="微软雅黑 Light" panose="020B0502040204020203" charset="-122"/>
              <a:sym typeface="+mn-ea"/>
            </a:endParaRPr>
          </a:p>
          <a:p>
            <a:pPr marL="171450" indent="-171450">
              <a:lnSpc>
                <a:spcPct val="140000"/>
              </a:lnSpc>
              <a:buFont typeface="Arial" panose="020B0604020202020204" pitchFamily="34" charset="0"/>
              <a:buChar char="•"/>
            </a:pPr>
            <a:r>
              <a:rPr lang="zh-CN" altLang="en-US" sz="1000" dirty="0">
                <a:latin typeface="微软雅黑 Light" panose="020B0502040204020203" charset="-122"/>
                <a:ea typeface="微软雅黑 Light" panose="020B0502040204020203" charset="-122"/>
                <a:cs typeface="微软雅黑 Light" panose="020B0502040204020203" charset="-122"/>
                <a:sym typeface="+mn-ea"/>
              </a:rPr>
              <a:t>用能与收益管理：精确到每条拉线的用能统计，精确到每小时的光伏上网电量，让客户实现零碳</a:t>
            </a:r>
            <a:r>
              <a:rPr lang="zh-CN" altLang="en-US" sz="1000" dirty="0">
                <a:latin typeface="微软雅黑 Light" panose="020B0502040204020203" charset="-122"/>
                <a:ea typeface="微软雅黑 Light" panose="020B0502040204020203" charset="-122"/>
                <a:cs typeface="微软雅黑 Light" panose="020B0502040204020203" charset="-122"/>
                <a:sym typeface="+mn-ea"/>
              </a:rPr>
              <a:t>工厂；</a:t>
            </a:r>
            <a:endParaRPr lang="zh-CN" altLang="en-US" sz="1000" dirty="0">
              <a:latin typeface="微软雅黑 Light" panose="020B0502040204020203" charset="-122"/>
              <a:ea typeface="微软雅黑 Light" panose="020B0502040204020203" charset="-122"/>
              <a:cs typeface="微软雅黑 Light" panose="020B0502040204020203" charset="-122"/>
              <a:sym typeface="+mn-ea"/>
            </a:endParaRPr>
          </a:p>
          <a:p>
            <a:pPr indent="0">
              <a:lnSpc>
                <a:spcPct val="140000"/>
              </a:lnSpc>
              <a:buFont typeface="Wingdings" panose="05000000000000000000" charset="0"/>
              <a:buNone/>
            </a:pPr>
            <a:endParaRPr lang="zh-CN" altLang="en-US" sz="1000" dirty="0">
              <a:latin typeface="微软雅黑 Light" panose="020B0502040204020203" charset="-122"/>
              <a:ea typeface="微软雅黑 Light" panose="020B0502040204020203" charset="-122"/>
              <a:cs typeface="微软雅黑 Light" panose="020B0502040204020203" charset="-122"/>
              <a:sym typeface="+mn-ea"/>
            </a:endParaRPr>
          </a:p>
        </p:txBody>
      </p:sp>
      <p:sp>
        <p:nvSpPr>
          <p:cNvPr id="5" name="文本框 4"/>
          <p:cNvSpPr txBox="1"/>
          <p:nvPr>
            <p:custDataLst>
              <p:tags r:id="rId9"/>
            </p:custDataLst>
          </p:nvPr>
        </p:nvSpPr>
        <p:spPr>
          <a:xfrm>
            <a:off x="591928" y="1556742"/>
            <a:ext cx="6736605" cy="1201226"/>
          </a:xfrm>
          <a:prstGeom prst="rect">
            <a:avLst/>
          </a:prstGeom>
          <a:solidFill>
            <a:schemeClr val="bg1">
              <a:lumMod val="95000"/>
            </a:schemeClr>
          </a:solidFill>
          <a:ln>
            <a:solidFill>
              <a:srgbClr val="000000">
                <a:alpha val="0"/>
              </a:srgbClr>
            </a:solidFill>
          </a:ln>
        </p:spPr>
        <p:txBody>
          <a:bodyPr wrap="square" rtlCol="0">
            <a:noAutofit/>
          </a:bodyPr>
          <a:p>
            <a:pPr marL="285750" lvl="1" indent="-285750" algn="l">
              <a:lnSpc>
                <a:spcPct val="150000"/>
              </a:lnSpc>
              <a:spcBef>
                <a:spcPts val="0"/>
              </a:spcBef>
              <a:spcAft>
                <a:spcPts val="0"/>
              </a:spcAft>
              <a:buClrTx/>
              <a:buSzTx/>
              <a:buFont typeface="Arial" panose="020B0604020202020204" pitchFamily="34" charset="0"/>
              <a:buChar char="•"/>
            </a:pPr>
            <a:r>
              <a:rPr lang="zh-CN" altLang="en-US" sz="1000" dirty="0">
                <a:latin typeface="微软雅黑 Light" panose="020B0502040204020203" charset="-122"/>
                <a:ea typeface="微软雅黑 Light" panose="020B0502040204020203" charset="-122"/>
                <a:cs typeface="微软雅黑 Light" panose="020B0502040204020203" charset="-122"/>
                <a:sym typeface="+mn-ea"/>
              </a:rPr>
              <a:t>实现数据的</a:t>
            </a:r>
            <a:r>
              <a:rPr lang="zh-CN" altLang="en-US" sz="1000" b="1" dirty="0">
                <a:latin typeface="微软雅黑 Light" panose="020B0502040204020203" charset="-122"/>
                <a:ea typeface="微软雅黑 Light" panose="020B0502040204020203" charset="-122"/>
                <a:cs typeface="微软雅黑 Light" panose="020B0502040204020203" charset="-122"/>
                <a:sym typeface="+mn-ea"/>
              </a:rPr>
              <a:t>实时采集</a:t>
            </a:r>
            <a:r>
              <a:rPr lang="zh-CN" altLang="en-US" sz="1000" dirty="0">
                <a:latin typeface="微软雅黑 Light" panose="020B0502040204020203" charset="-122"/>
                <a:ea typeface="微软雅黑 Light" panose="020B0502040204020203" charset="-122"/>
                <a:cs typeface="微软雅黑 Light" panose="020B0502040204020203" charset="-122"/>
                <a:sym typeface="+mn-ea"/>
              </a:rPr>
              <a:t>、</a:t>
            </a:r>
            <a:r>
              <a:rPr lang="zh-CN" altLang="en-US" sz="1000" b="1" dirty="0">
                <a:latin typeface="微软雅黑 Light" panose="020B0502040204020203" charset="-122"/>
                <a:ea typeface="微软雅黑 Light" panose="020B0502040204020203" charset="-122"/>
                <a:cs typeface="微软雅黑 Light" panose="020B0502040204020203" charset="-122"/>
                <a:sym typeface="+mn-ea"/>
              </a:rPr>
              <a:t>数字通信</a:t>
            </a:r>
            <a:r>
              <a:rPr lang="zh-CN" altLang="en-US" sz="1000" dirty="0">
                <a:latin typeface="微软雅黑 Light" panose="020B0502040204020203" charset="-122"/>
                <a:ea typeface="微软雅黑 Light" panose="020B0502040204020203" charset="-122"/>
                <a:cs typeface="微软雅黑 Light" panose="020B0502040204020203" charset="-122"/>
                <a:sym typeface="+mn-ea"/>
              </a:rPr>
              <a:t>、</a:t>
            </a:r>
            <a:r>
              <a:rPr lang="zh-CN" altLang="en-US" sz="1000" b="1" dirty="0">
                <a:latin typeface="微软雅黑 Light" panose="020B0502040204020203" charset="-122"/>
                <a:ea typeface="微软雅黑 Light" panose="020B0502040204020203" charset="-122"/>
                <a:cs typeface="微软雅黑 Light" panose="020B0502040204020203" charset="-122"/>
                <a:sym typeface="+mn-ea"/>
              </a:rPr>
              <a:t>远程操作与程序控</a:t>
            </a:r>
            <a:r>
              <a:rPr lang="zh-CN" altLang="en-US" sz="1000" dirty="0">
                <a:latin typeface="微软雅黑 Light" panose="020B0502040204020203" charset="-122"/>
                <a:ea typeface="微软雅黑 Light" panose="020B0502040204020203" charset="-122"/>
                <a:cs typeface="微软雅黑 Light" panose="020B0502040204020203" charset="-122"/>
                <a:sym typeface="+mn-ea"/>
              </a:rPr>
              <a:t>制、保护定值管理、事件记录与告警、故障分析、各类报表及设备维护信息管理等功能。</a:t>
            </a:r>
            <a:endParaRPr lang="en-US" altLang="zh-CN" sz="1000" dirty="0">
              <a:latin typeface="微软雅黑 Light" panose="020B0502040204020203" charset="-122"/>
              <a:ea typeface="微软雅黑 Light" panose="020B0502040204020203" charset="-122"/>
              <a:cs typeface="微软雅黑 Light" panose="020B0502040204020203" charset="-122"/>
              <a:sym typeface="+mn-ea"/>
            </a:endParaRPr>
          </a:p>
          <a:p>
            <a:pPr marL="285750" lvl="1" indent="-285750">
              <a:lnSpc>
                <a:spcPct val="150000"/>
              </a:lnSpc>
              <a:spcBef>
                <a:spcPts val="0"/>
              </a:spcBef>
              <a:spcAft>
                <a:spcPts val="0"/>
              </a:spcAft>
              <a:buFont typeface="Arial" panose="020B0604020202020204" pitchFamily="34" charset="0"/>
              <a:buChar char="•"/>
            </a:pPr>
            <a:r>
              <a:rPr lang="zh-CN" altLang="en-US" sz="1000" dirty="0">
                <a:latin typeface="微软雅黑 Light" panose="020B0502040204020203" charset="-122"/>
                <a:ea typeface="微软雅黑 Light" panose="020B0502040204020203" charset="-122"/>
                <a:cs typeface="微软雅黑 Light" panose="020B0502040204020203" charset="-122"/>
                <a:sym typeface="+mn-ea"/>
              </a:rPr>
              <a:t>快速</a:t>
            </a:r>
            <a:r>
              <a:rPr lang="zh-CN" altLang="en-US" sz="1000" b="1" dirty="0">
                <a:latin typeface="微软雅黑 Light" panose="020B0502040204020203" charset="-122"/>
                <a:ea typeface="微软雅黑 Light" panose="020B0502040204020203" charset="-122"/>
                <a:cs typeface="微软雅黑 Light" panose="020B0502040204020203" charset="-122"/>
                <a:sym typeface="+mn-ea"/>
              </a:rPr>
              <a:t>定位故障源</a:t>
            </a:r>
            <a:r>
              <a:rPr lang="zh-CN" altLang="en-US" sz="1000" dirty="0">
                <a:latin typeface="微软雅黑 Light" panose="020B0502040204020203" charset="-122"/>
                <a:ea typeface="微软雅黑 Light" panose="020B0502040204020203" charset="-122"/>
                <a:cs typeface="微软雅黑 Light" panose="020B0502040204020203" charset="-122"/>
                <a:sym typeface="+mn-ea"/>
              </a:rPr>
              <a:t>：基于多源信息融合故障区段定位算法实现系统发生故障后</a:t>
            </a:r>
            <a:r>
              <a:rPr lang="en-US" altLang="zh-CN" sz="1000" dirty="0">
                <a:latin typeface="微软雅黑 Light" panose="020B0502040204020203" charset="-122"/>
                <a:ea typeface="微软雅黑 Light" panose="020B0502040204020203" charset="-122"/>
                <a:cs typeface="微软雅黑 Light" panose="020B0502040204020203" charset="-122"/>
                <a:sym typeface="+mn-ea"/>
              </a:rPr>
              <a:t>,</a:t>
            </a:r>
            <a:r>
              <a:rPr lang="zh-CN" altLang="en-US" sz="1000" dirty="0">
                <a:latin typeface="微软雅黑 Light" panose="020B0502040204020203" charset="-122"/>
                <a:ea typeface="微软雅黑 Light" panose="020B0502040204020203" charset="-122"/>
                <a:cs typeface="微软雅黑 Light" panose="020B0502040204020203" charset="-122"/>
                <a:sym typeface="+mn-ea"/>
              </a:rPr>
              <a:t>快速、准确地定位故障点对于减少故障停运时间</a:t>
            </a:r>
            <a:r>
              <a:rPr lang="en-US" altLang="zh-CN" sz="1000" dirty="0">
                <a:latin typeface="微软雅黑 Light" panose="020B0502040204020203" charset="-122"/>
                <a:ea typeface="微软雅黑 Light" panose="020B0502040204020203" charset="-122"/>
                <a:cs typeface="微软雅黑 Light" panose="020B0502040204020203" charset="-122"/>
                <a:sym typeface="+mn-ea"/>
              </a:rPr>
              <a:t>,</a:t>
            </a:r>
            <a:r>
              <a:rPr lang="zh-CN" altLang="en-US" sz="1000" dirty="0">
                <a:latin typeface="微软雅黑 Light" panose="020B0502040204020203" charset="-122"/>
                <a:ea typeface="微软雅黑 Light" panose="020B0502040204020203" charset="-122"/>
                <a:cs typeface="微软雅黑 Light" panose="020B0502040204020203" charset="-122"/>
                <a:sym typeface="+mn-ea"/>
              </a:rPr>
              <a:t>提高配电网可靠性指标。同时将为后续的故障隔离、故障恢复过程提供依据。 </a:t>
            </a:r>
            <a:endParaRPr lang="en-US" altLang="zh-CN" sz="1000" dirty="0">
              <a:latin typeface="微软雅黑 Light" panose="020B0502040204020203" charset="-122"/>
              <a:ea typeface="微软雅黑 Light" panose="020B0502040204020203" charset="-122"/>
              <a:cs typeface="微软雅黑 Light" panose="020B0502040204020203" charset="-122"/>
              <a:sym typeface="+mn-ea"/>
            </a:endParaRPr>
          </a:p>
          <a:p>
            <a:pPr marL="285750" lvl="1" indent="-285750">
              <a:lnSpc>
                <a:spcPct val="150000"/>
              </a:lnSpc>
              <a:spcBef>
                <a:spcPts val="0"/>
              </a:spcBef>
              <a:spcAft>
                <a:spcPts val="0"/>
              </a:spcAft>
              <a:buFont typeface="Arial" panose="020B0604020202020204" pitchFamily="34" charset="0"/>
              <a:buChar char="•"/>
            </a:pPr>
            <a:r>
              <a:rPr lang="zh-CN" altLang="en-US" sz="1000" b="1" dirty="0">
                <a:latin typeface="微软雅黑 Light" panose="020B0502040204020203" charset="-122"/>
                <a:ea typeface="微软雅黑 Light" panose="020B0502040204020203" charset="-122"/>
                <a:cs typeface="微软雅黑 Light" panose="020B0502040204020203" charset="-122"/>
                <a:sym typeface="+mn-ea"/>
              </a:rPr>
              <a:t>用能分析与收益管理</a:t>
            </a:r>
            <a:r>
              <a:rPr lang="zh-CN" altLang="en-US" sz="1000" dirty="0">
                <a:latin typeface="微软雅黑 Light" panose="020B0502040204020203" charset="-122"/>
                <a:ea typeface="微软雅黑 Light" panose="020B0502040204020203" charset="-122"/>
                <a:cs typeface="微软雅黑 Light" panose="020B0502040204020203" charset="-122"/>
                <a:sym typeface="+mn-ea"/>
              </a:rPr>
              <a:t>（储能收益、光伏收益、电力交易收益等）</a:t>
            </a:r>
            <a:endParaRPr lang="zh-CN" altLang="en-US" sz="1000" b="1" i="0" dirty="0">
              <a:solidFill>
                <a:srgbClr val="000000"/>
              </a:solidFill>
              <a:effectLst/>
              <a:latin typeface="微软雅黑 Light" panose="020B0502040204020203" charset="-122"/>
              <a:ea typeface="微软雅黑 Light" panose="020B0502040204020203" charset="-122"/>
              <a:cs typeface="微软雅黑 Light" panose="020B0502040204020203" charset="-122"/>
            </a:endParaRPr>
          </a:p>
          <a:p>
            <a:pPr marL="285750" lvl="1" indent="-285750" algn="l">
              <a:lnSpc>
                <a:spcPct val="150000"/>
              </a:lnSpc>
              <a:spcBef>
                <a:spcPts val="0"/>
              </a:spcBef>
              <a:spcAft>
                <a:spcPts val="0"/>
              </a:spcAft>
              <a:buClrTx/>
              <a:buSzTx/>
              <a:buFont typeface="Arial" panose="020B0604020202020204" pitchFamily="34" charset="0"/>
              <a:buChar char="•"/>
            </a:pPr>
            <a:endParaRPr lang="zh-CN" altLang="en-US" sz="1000" dirty="0">
              <a:latin typeface="微软雅黑 Light" panose="020B0502040204020203" charset="-122"/>
              <a:ea typeface="微软雅黑 Light" panose="020B0502040204020203" charset="-122"/>
              <a:cs typeface="微软雅黑 Light" panose="020B0502040204020203" charset="-122"/>
              <a:sym typeface="+mn-ea"/>
            </a:endParaRPr>
          </a:p>
          <a:p>
            <a:pPr>
              <a:lnSpc>
                <a:spcPct val="130000"/>
              </a:lnSpc>
            </a:pPr>
            <a:endParaRPr lang="zh-CN" altLang="en-US" sz="1100" dirty="0">
              <a:latin typeface="微软雅黑 Light" panose="020B0502040204020203" charset="-122"/>
              <a:ea typeface="微软雅黑 Light" panose="020B0502040204020203" charset="-122"/>
              <a:cs typeface="微软雅黑 Light" panose="020B0502040204020203" charset="-122"/>
              <a:sym typeface="+mn-ea"/>
            </a:endParaRPr>
          </a:p>
        </p:txBody>
      </p:sp>
      <p:pic>
        <p:nvPicPr>
          <p:cNvPr id="8" name="图片 7"/>
          <p:cNvPicPr>
            <a:picLocks noChangeAspect="1"/>
          </p:cNvPicPr>
          <p:nvPr>
            <p:custDataLst>
              <p:tags r:id="rId10"/>
            </p:custDataLst>
          </p:nvPr>
        </p:nvPicPr>
        <p:blipFill>
          <a:blip r:embed="rId11"/>
          <a:stretch>
            <a:fillRect/>
          </a:stretch>
        </p:blipFill>
        <p:spPr>
          <a:xfrm>
            <a:off x="7734300" y="1236980"/>
            <a:ext cx="3673475" cy="2219960"/>
          </a:xfrm>
          <a:prstGeom prst="rect">
            <a:avLst/>
          </a:prstGeom>
        </p:spPr>
      </p:pic>
      <p:pic>
        <p:nvPicPr>
          <p:cNvPr id="10" name="图片 9"/>
          <p:cNvPicPr>
            <a:picLocks noChangeAspect="1"/>
          </p:cNvPicPr>
          <p:nvPr>
            <p:custDataLst>
              <p:tags r:id="rId12"/>
            </p:custDataLst>
          </p:nvPr>
        </p:nvPicPr>
        <p:blipFill>
          <a:blip r:embed="rId13"/>
          <a:stretch>
            <a:fillRect/>
          </a:stretch>
        </p:blipFill>
        <p:spPr>
          <a:xfrm>
            <a:off x="7733665" y="3630930"/>
            <a:ext cx="3674110" cy="2450465"/>
          </a:xfrm>
          <a:prstGeom prst="rect">
            <a:avLst/>
          </a:prstGeom>
        </p:spPr>
      </p:pic>
    </p:spTree>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5"/>
          <p:cNvSpPr/>
          <p:nvPr/>
        </p:nvSpPr>
        <p:spPr>
          <a:xfrm>
            <a:off x="360000" y="360000"/>
            <a:ext cx="4897755" cy="695960"/>
          </a:xfrm>
          <a:prstGeom prst="roundRect">
            <a:avLst>
              <a:gd name="adj" fmla="val 0"/>
            </a:avLst>
          </a:prstGeom>
          <a:no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t" anchorCtr="0" forceAA="0" compatLnSpc="1">
            <a:noAutofit/>
          </a:bodyPr>
          <a:lstStyle/>
          <a:p>
            <a:pPr lvl="0" algn="l">
              <a:lnSpc>
                <a:spcPct val="130000"/>
              </a:lnSpc>
              <a:buClrTx/>
              <a:buSzTx/>
              <a:buFontTx/>
            </a:pPr>
            <a:r>
              <a:rPr lang="en-US" altLang="zh-CN" sz="2800" b="1" dirty="0" err="1">
                <a:solidFill>
                  <a:schemeClr val="tx1"/>
                </a:solidFill>
                <a:latin typeface="Arial" panose="020B0604020202020204" pitchFamily="34" charset="0"/>
                <a:cs typeface="Arial" panose="020B0604020202020204" pitchFamily="34" charset="0"/>
                <a:sym typeface="+mn-lt"/>
              </a:rPr>
              <a:t>场景2--</a:t>
            </a:r>
            <a:r>
              <a:rPr lang="zh-CN" altLang="en-US" sz="2400" b="1" dirty="0">
                <a:solidFill>
                  <a:srgbClr val="008BFF"/>
                </a:solidFill>
                <a:latin typeface="Arial" panose="020B0604020202020204" pitchFamily="34" charset="0"/>
                <a:cs typeface="Arial" panose="020B0604020202020204" pitchFamily="34" charset="0"/>
                <a:sym typeface="+mn-ea"/>
              </a:rPr>
              <a:t>防静电系统</a:t>
            </a:r>
            <a:endParaRPr lang="zh-CN" altLang="en-US" sz="2400" b="1" dirty="0">
              <a:solidFill>
                <a:srgbClr val="008BFF"/>
              </a:solidFill>
              <a:latin typeface="Arial" panose="020B0604020202020204" pitchFamily="34" charset="0"/>
              <a:cs typeface="Arial" panose="020B0604020202020204" pitchFamily="34" charset="0"/>
              <a:sym typeface="+mn-ea"/>
            </a:endParaRPr>
          </a:p>
        </p:txBody>
      </p:sp>
      <p:grpSp>
        <p:nvGrpSpPr>
          <p:cNvPr id="71" name="组合 70"/>
          <p:cNvGrpSpPr/>
          <p:nvPr/>
        </p:nvGrpSpPr>
        <p:grpSpPr>
          <a:xfrm>
            <a:off x="434975" y="3501008"/>
            <a:ext cx="4781550" cy="1257699"/>
            <a:chOff x="415" y="4771"/>
            <a:chExt cx="7800" cy="2316"/>
          </a:xfrm>
        </p:grpSpPr>
        <p:sp>
          <p:nvSpPr>
            <p:cNvPr id="9" name="圆角矩形 8"/>
            <p:cNvSpPr/>
            <p:nvPr>
              <p:custDataLst>
                <p:tags r:id="rId1"/>
              </p:custDataLst>
            </p:nvPr>
          </p:nvSpPr>
          <p:spPr>
            <a:xfrm>
              <a:off x="1435" y="4929"/>
              <a:ext cx="5942" cy="1559"/>
            </a:xfrm>
            <a:prstGeom prst="roundRect">
              <a:avLst/>
            </a:prstGeom>
          </p:spPr>
          <p:txBody>
            <a:bodyPr wrap="none">
              <a:noAutofit/>
            </a:bodyPr>
            <a:p>
              <a:pPr marL="171450" indent="-171450" algn="just" defTabSz="824865">
                <a:lnSpc>
                  <a:spcPct val="160000"/>
                </a:lnSpc>
                <a:buClrTx/>
                <a:buSzTx/>
                <a:buFontTx/>
                <a:defRPr/>
              </a:pPr>
              <a:endParaRPr lang="zh-CN" sz="1200" noProof="1">
                <a:latin typeface="等线 Light" panose="02010600030101010101" charset="-122"/>
                <a:ea typeface="等线 Light" panose="02010600030101010101" charset="-122"/>
                <a:cs typeface="苹方-简" panose="020B0400000000000000" charset="-122"/>
                <a:sym typeface="+mn-ea"/>
              </a:endParaRPr>
            </a:p>
          </p:txBody>
        </p:sp>
        <p:sp>
          <p:nvSpPr>
            <p:cNvPr id="59" name="Rectangle 8"/>
            <p:cNvSpPr/>
            <p:nvPr>
              <p:custDataLst>
                <p:tags r:id="rId2"/>
              </p:custDataLst>
            </p:nvPr>
          </p:nvSpPr>
          <p:spPr>
            <a:xfrm flipH="1">
              <a:off x="415" y="4835"/>
              <a:ext cx="7800" cy="2252"/>
            </a:xfrm>
            <a:prstGeom prst="roundRect">
              <a:avLst/>
            </a:prstGeom>
            <a:solidFill>
              <a:schemeClr val="bg1">
                <a:lumMod val="95000"/>
                <a:alpha val="40000"/>
              </a:schemeClr>
            </a:solidFill>
            <a:ln w="19050">
              <a:solidFill>
                <a:schemeClr val="bg1">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dirty="0">
                <a:latin typeface="阿里巴巴普惠体 M" panose="00020600040101010101" pitchFamily="18" charset="-122"/>
              </a:endParaRPr>
            </a:p>
          </p:txBody>
        </p:sp>
        <p:sp>
          <p:nvSpPr>
            <p:cNvPr id="60" name="Rectangle 9"/>
            <p:cNvSpPr/>
            <p:nvPr>
              <p:custDataLst>
                <p:tags r:id="rId3"/>
              </p:custDataLst>
            </p:nvPr>
          </p:nvSpPr>
          <p:spPr>
            <a:xfrm flipH="1">
              <a:off x="415" y="4836"/>
              <a:ext cx="1431" cy="2244"/>
            </a:xfrm>
            <a:prstGeom prst="roundRect">
              <a:avLst/>
            </a:prstGeom>
            <a:solidFill>
              <a:schemeClr val="accent1"/>
            </a:solidFill>
            <a:ln w="9525">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a:latin typeface="阿里巴巴普惠体 M" panose="00020600040101010101" pitchFamily="18" charset="-122"/>
              </a:endParaRPr>
            </a:p>
          </p:txBody>
        </p:sp>
        <p:sp>
          <p:nvSpPr>
            <p:cNvPr id="65" name="Freeform: Shape 57"/>
            <p:cNvSpPr/>
            <p:nvPr>
              <p:custDataLst>
                <p:tags r:id="rId4"/>
              </p:custDataLst>
            </p:nvPr>
          </p:nvSpPr>
          <p:spPr bwMode="auto">
            <a:xfrm>
              <a:off x="698" y="5534"/>
              <a:ext cx="850" cy="831"/>
            </a:xfrm>
            <a:prstGeom prst="roundRect">
              <a:avLst/>
            </a:prstGeom>
            <a:solidFill>
              <a:schemeClr val="bg1"/>
            </a:solidFill>
            <a:ln>
              <a:noFill/>
            </a:ln>
          </p:spPr>
          <p:txBody>
            <a:bodyPr anchor="ctr"/>
            <a:p>
              <a:pPr algn="ctr"/>
              <a:endParaRPr>
                <a:latin typeface="阿里巴巴普惠体 M" panose="00020600040101010101" pitchFamily="18" charset="-122"/>
              </a:endParaRPr>
            </a:p>
          </p:txBody>
        </p:sp>
        <p:sp>
          <p:nvSpPr>
            <p:cNvPr id="68" name="圆角矩形 67"/>
            <p:cNvSpPr/>
            <p:nvPr>
              <p:custDataLst>
                <p:tags r:id="rId5"/>
              </p:custDataLst>
            </p:nvPr>
          </p:nvSpPr>
          <p:spPr>
            <a:xfrm>
              <a:off x="2016" y="4771"/>
              <a:ext cx="6171" cy="2038"/>
            </a:xfrm>
            <a:prstGeom prst="roundRect">
              <a:avLst/>
            </a:prstGeom>
          </p:spPr>
          <p:txBody>
            <a:bodyPr wrap="square">
              <a:spAutoFit/>
              <a:scene3d>
                <a:camera prst="orthographicFront"/>
                <a:lightRig rig="threePt" dir="t"/>
              </a:scene3d>
              <a:sp3d contourW="12700"/>
            </a:bodyPr>
            <a:p>
              <a:pPr indent="0" algn="just" defTabSz="824865">
                <a:lnSpc>
                  <a:spcPct val="130000"/>
                </a:lnSpc>
                <a:buClrTx/>
                <a:buSzTx/>
                <a:buNone/>
                <a:defRPr/>
              </a:pPr>
              <a:r>
                <a:rPr lang="zh-CN" altLang="en-US" b="1" dirty="0">
                  <a:solidFill>
                    <a:schemeClr val="accent1">
                      <a:lumMod val="60000"/>
                      <a:lumOff val="40000"/>
                    </a:schemeClr>
                  </a:solidFill>
                  <a:latin typeface="微软雅黑 Light" panose="020B0502040204020203" charset="-122"/>
                  <a:ea typeface="微软雅黑 Light" panose="020B0502040204020203" charset="-122"/>
                  <a:cs typeface="苹方-简" panose="020B0400000000000000" charset="-122"/>
                  <a:sym typeface="+mn-ea"/>
                </a:rPr>
                <a:t>实时监控</a:t>
              </a:r>
              <a:r>
                <a:rPr lang="zh-CN" b="1" dirty="0">
                  <a:solidFill>
                    <a:schemeClr val="accent1">
                      <a:lumMod val="60000"/>
                      <a:lumOff val="40000"/>
                    </a:schemeClr>
                  </a:solidFill>
                  <a:latin typeface="微软雅黑 Light" panose="020B0502040204020203" charset="-122"/>
                  <a:ea typeface="微软雅黑 Light" panose="020B0502040204020203" charset="-122"/>
                  <a:cs typeface="苹方-简" panose="020B0400000000000000" charset="-122"/>
                  <a:sym typeface="+mn-ea"/>
                </a:rPr>
                <a:t>，</a:t>
              </a:r>
              <a:r>
                <a:rPr lang="zh-CN" altLang="en-US" b="1" dirty="0">
                  <a:solidFill>
                    <a:schemeClr val="accent1">
                      <a:lumMod val="60000"/>
                      <a:lumOff val="40000"/>
                    </a:schemeClr>
                  </a:solidFill>
                  <a:latin typeface="微软雅黑 Light" panose="020B0502040204020203" charset="-122"/>
                  <a:ea typeface="微软雅黑 Light" panose="020B0502040204020203" charset="-122"/>
                  <a:cs typeface="苹方-简" panose="020B0400000000000000" charset="-122"/>
                  <a:sym typeface="+mn-ea"/>
                </a:rPr>
                <a:t>提升处理效率</a:t>
              </a:r>
              <a:endParaRPr lang="zh-CN" b="1" dirty="0">
                <a:solidFill>
                  <a:schemeClr val="accent1">
                    <a:lumMod val="60000"/>
                    <a:lumOff val="40000"/>
                  </a:schemeClr>
                </a:solidFill>
                <a:latin typeface="微软雅黑 Light" panose="020B0502040204020203" charset="-122"/>
                <a:ea typeface="微软雅黑 Light" panose="020B0502040204020203" charset="-122"/>
                <a:cs typeface="苹方-简" panose="020B0400000000000000" charset="-122"/>
                <a:sym typeface="+mn-ea"/>
              </a:endParaRPr>
            </a:p>
            <a:p>
              <a:pPr marL="285750" indent="-285750" algn="l" defTabSz="824865">
                <a:buClrTx/>
                <a:buSzTx/>
                <a:buFont typeface="Wingdings" panose="05000000000000000000" charset="0"/>
                <a:buChar char="l"/>
                <a:defRPr/>
              </a:pPr>
              <a:r>
                <a:rPr lang="zh-CN" altLang="en-US" sz="1400" dirty="0">
                  <a:latin typeface="微软雅黑 Light" panose="020B0502040204020203" charset="-122"/>
                  <a:ea typeface="微软雅黑 Light" panose="020B0502040204020203" charset="-122"/>
                  <a:cs typeface="苹方-简" panose="020B0400000000000000" charset="-122"/>
                  <a:sym typeface="+mn-ea"/>
                </a:rPr>
                <a:t>可视化管理，无需人工点检，达到全自动智能测量、预警、实时提示接地不良的监测点所在。</a:t>
              </a:r>
              <a:endParaRPr lang="zh-CN" altLang="en-US" sz="1400" dirty="0">
                <a:solidFill>
                  <a:schemeClr val="tx1">
                    <a:lumMod val="65000"/>
                    <a:lumOff val="35000"/>
                  </a:schemeClr>
                </a:solidFill>
                <a:latin typeface="微软雅黑 Light" panose="020B0502040204020203" charset="-122"/>
                <a:ea typeface="微软雅黑 Light" panose="020B0502040204020203" charset="-122"/>
                <a:cs typeface="苹方-简" panose="020B0400000000000000" charset="-122"/>
                <a:sym typeface="+mn-ea"/>
              </a:endParaRPr>
            </a:p>
          </p:txBody>
        </p:sp>
      </p:grpSp>
      <p:grpSp>
        <p:nvGrpSpPr>
          <p:cNvPr id="84" name="组合 83"/>
          <p:cNvGrpSpPr/>
          <p:nvPr/>
        </p:nvGrpSpPr>
        <p:grpSpPr>
          <a:xfrm>
            <a:off x="428625" y="5068130"/>
            <a:ext cx="4776470" cy="1222944"/>
            <a:chOff x="397" y="6617"/>
            <a:chExt cx="7800" cy="2062"/>
          </a:xfrm>
        </p:grpSpPr>
        <p:grpSp>
          <p:nvGrpSpPr>
            <p:cNvPr id="72" name="组合 71"/>
            <p:cNvGrpSpPr/>
            <p:nvPr/>
          </p:nvGrpSpPr>
          <p:grpSpPr>
            <a:xfrm>
              <a:off x="397" y="6617"/>
              <a:ext cx="7800" cy="2062"/>
              <a:chOff x="415" y="4835"/>
              <a:chExt cx="7800" cy="2062"/>
            </a:xfrm>
          </p:grpSpPr>
          <p:sp>
            <p:nvSpPr>
              <p:cNvPr id="73" name="矩形 72"/>
              <p:cNvSpPr/>
              <p:nvPr>
                <p:custDataLst>
                  <p:tags r:id="rId6"/>
                </p:custDataLst>
              </p:nvPr>
            </p:nvSpPr>
            <p:spPr>
              <a:xfrm>
                <a:off x="1435" y="4929"/>
                <a:ext cx="5942" cy="1559"/>
              </a:xfrm>
              <a:prstGeom prst="rect">
                <a:avLst/>
              </a:prstGeom>
            </p:spPr>
            <p:txBody>
              <a:bodyPr wrap="none">
                <a:noAutofit/>
              </a:bodyPr>
              <a:p>
                <a:pPr marL="171450" indent="-171450" algn="just" defTabSz="824865">
                  <a:lnSpc>
                    <a:spcPct val="160000"/>
                  </a:lnSpc>
                  <a:buClrTx/>
                  <a:buSzTx/>
                  <a:buFontTx/>
                  <a:defRPr/>
                </a:pPr>
                <a:endParaRPr lang="zh-CN" sz="1200" noProof="1">
                  <a:latin typeface="等线 Light" panose="02010600030101010101" charset="-122"/>
                  <a:ea typeface="等线 Light" panose="02010600030101010101" charset="-122"/>
                  <a:cs typeface="苹方-简" panose="020B0400000000000000" charset="-122"/>
                  <a:sym typeface="+mn-ea"/>
                </a:endParaRPr>
              </a:p>
            </p:txBody>
          </p:sp>
          <p:sp>
            <p:nvSpPr>
              <p:cNvPr id="74" name="Rectangle 8"/>
              <p:cNvSpPr/>
              <p:nvPr>
                <p:custDataLst>
                  <p:tags r:id="rId7"/>
                </p:custDataLst>
              </p:nvPr>
            </p:nvSpPr>
            <p:spPr>
              <a:xfrm flipH="1">
                <a:off x="415" y="4835"/>
                <a:ext cx="7800" cy="2062"/>
              </a:xfrm>
              <a:prstGeom prst="roundRect">
                <a:avLst/>
              </a:prstGeom>
              <a:solidFill>
                <a:schemeClr val="bg1">
                  <a:lumMod val="95000"/>
                  <a:alpha val="40000"/>
                </a:schemeClr>
              </a:solidFill>
              <a:ln w="19050">
                <a:solidFill>
                  <a:schemeClr val="bg1">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a:latin typeface="阿里巴巴普惠体 M" panose="00020600040101010101" pitchFamily="18" charset="-122"/>
                </a:endParaRPr>
              </a:p>
            </p:txBody>
          </p:sp>
          <p:sp>
            <p:nvSpPr>
              <p:cNvPr id="75" name="Rectangle 9"/>
              <p:cNvSpPr/>
              <p:nvPr>
                <p:custDataLst>
                  <p:tags r:id="rId8"/>
                </p:custDataLst>
              </p:nvPr>
            </p:nvSpPr>
            <p:spPr>
              <a:xfrm flipH="1">
                <a:off x="415" y="4836"/>
                <a:ext cx="1449" cy="2061"/>
              </a:xfrm>
              <a:prstGeom prst="roundRect">
                <a:avLst/>
              </a:prstGeom>
              <a:solidFill>
                <a:schemeClr val="accent3">
                  <a:lumMod val="60000"/>
                  <a:lumOff val="40000"/>
                </a:schemeClr>
              </a:solidFill>
              <a:ln w="9525">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a:latin typeface="阿里巴巴普惠体 M" panose="00020600040101010101" pitchFamily="18" charset="-122"/>
                </a:endParaRPr>
              </a:p>
            </p:txBody>
          </p:sp>
          <p:sp>
            <p:nvSpPr>
              <p:cNvPr id="77" name="矩形 76"/>
              <p:cNvSpPr/>
              <p:nvPr>
                <p:custDataLst>
                  <p:tags r:id="rId9"/>
                </p:custDataLst>
              </p:nvPr>
            </p:nvSpPr>
            <p:spPr>
              <a:xfrm>
                <a:off x="1995" y="5098"/>
                <a:ext cx="6171" cy="1531"/>
              </a:xfrm>
              <a:prstGeom prst="rect">
                <a:avLst/>
              </a:prstGeom>
            </p:spPr>
            <p:txBody>
              <a:bodyPr wrap="square" lIns="36195" tIns="36195" rIns="36195" bIns="36195" anchor="ctr" anchorCtr="0">
                <a:spAutoFit/>
                <a:scene3d>
                  <a:camera prst="orthographicFront"/>
                  <a:lightRig rig="threePt" dir="t"/>
                </a:scene3d>
                <a:sp3d contourW="12700"/>
              </a:bodyPr>
              <a:p>
                <a:pPr indent="0" algn="just" defTabSz="824865">
                  <a:lnSpc>
                    <a:spcPct val="100000"/>
                  </a:lnSpc>
                  <a:buClrTx/>
                  <a:buSzTx/>
                  <a:buNone/>
                  <a:defRPr/>
                </a:pPr>
                <a:r>
                  <a:rPr lang="en-US" altLang="zh-CN" b="1" dirty="0">
                    <a:solidFill>
                      <a:schemeClr val="accent1">
                        <a:lumMod val="60000"/>
                        <a:lumOff val="40000"/>
                      </a:schemeClr>
                    </a:solidFill>
                    <a:latin typeface="微软雅黑 Light" panose="020B0502040204020203" charset="-122"/>
                    <a:ea typeface="微软雅黑 Light" panose="020B0502040204020203" charset="-122"/>
                    <a:cs typeface="微软雅黑 Light" panose="020B0502040204020203" charset="-122"/>
                    <a:sym typeface="+mn-ea"/>
                  </a:rPr>
                  <a:t> </a:t>
                </a:r>
                <a:r>
                  <a:rPr lang="zh-CN" altLang="en-US" b="1" dirty="0">
                    <a:solidFill>
                      <a:schemeClr val="accent1">
                        <a:lumMod val="60000"/>
                        <a:lumOff val="40000"/>
                      </a:schemeClr>
                    </a:solidFill>
                    <a:latin typeface="微软雅黑 Light" panose="020B0502040204020203" charset="-122"/>
                    <a:ea typeface="微软雅黑 Light" panose="020B0502040204020203" charset="-122"/>
                    <a:cs typeface="微软雅黑 Light" panose="020B0502040204020203" charset="-122"/>
                    <a:sym typeface="+mn-ea"/>
                  </a:rPr>
                  <a:t>品质改善，降低因静电造成的损失</a:t>
                </a:r>
                <a:endParaRPr lang="zh-CN" altLang="en-US" b="1" dirty="0">
                  <a:solidFill>
                    <a:schemeClr val="accent1">
                      <a:lumMod val="60000"/>
                      <a:lumOff val="40000"/>
                    </a:schemeClr>
                  </a:solidFill>
                  <a:latin typeface="微软雅黑 Light" panose="020B0502040204020203" charset="-122"/>
                  <a:ea typeface="微软雅黑 Light" panose="020B0502040204020203" charset="-122"/>
                  <a:cs typeface="微软雅黑 Light" panose="020B0502040204020203" charset="-122"/>
                  <a:sym typeface="+mn-ea"/>
                </a:endParaRPr>
              </a:p>
              <a:p>
                <a:pPr marL="285750" indent="-285750" algn="just" defTabSz="824865">
                  <a:buClrTx/>
                  <a:buSzTx/>
                  <a:buFont typeface="Wingdings" panose="05000000000000000000" charset="0"/>
                  <a:buChar char="l"/>
                  <a:defRPr/>
                </a:pPr>
                <a:r>
                  <a:rPr lang="zh-CN" altLang="en-US" sz="1400" dirty="0">
                    <a:latin typeface="微软雅黑 Light" panose="020B0502040204020203" charset="-122"/>
                    <a:ea typeface="微软雅黑 Light" panose="020B0502040204020203" charset="-122"/>
                    <a:cs typeface="微软雅黑 Light" panose="020B0502040204020203" charset="-122"/>
                    <a:sym typeface="+mn-ea"/>
                  </a:rPr>
                  <a:t>保持防静电设备和生产设备防静电系统的正常运行，有效控制因静电造成的产品品质问题，降低企业的生产成本，同时保障操作员的人身安全。</a:t>
                </a:r>
                <a:endParaRPr lang="zh-CN" altLang="en-US" sz="1400" dirty="0">
                  <a:solidFill>
                    <a:schemeClr val="tx1">
                      <a:lumMod val="65000"/>
                      <a:lumOff val="35000"/>
                    </a:schemeClr>
                  </a:solidFill>
                  <a:latin typeface="微软雅黑 Light" panose="020B0502040204020203" charset="-122"/>
                  <a:ea typeface="微软雅黑 Light" panose="020B0502040204020203" charset="-122"/>
                  <a:cs typeface="微软雅黑 Light" panose="020B0502040204020203" charset="-122"/>
                  <a:sym typeface="+mn-ea"/>
                </a:endParaRPr>
              </a:p>
            </p:txBody>
          </p:sp>
        </p:grpSp>
        <p:sp>
          <p:nvSpPr>
            <p:cNvPr id="78" name="Freeform: Shape 58"/>
            <p:cNvSpPr/>
            <p:nvPr>
              <p:custDataLst>
                <p:tags r:id="rId10"/>
              </p:custDataLst>
            </p:nvPr>
          </p:nvSpPr>
          <p:spPr bwMode="auto">
            <a:xfrm>
              <a:off x="743" y="7286"/>
              <a:ext cx="803" cy="735"/>
            </a:xfrm>
            <a:custGeom>
              <a:avLst/>
              <a:gdLst>
                <a:gd name="T0" fmla="*/ 130 w 236"/>
                <a:gd name="T1" fmla="*/ 1 h 236"/>
                <a:gd name="T2" fmla="*/ 118 w 236"/>
                <a:gd name="T3" fmla="*/ 0 h 236"/>
                <a:gd name="T4" fmla="*/ 30 w 236"/>
                <a:gd name="T5" fmla="*/ 40 h 236"/>
                <a:gd name="T6" fmla="*/ 68 w 236"/>
                <a:gd name="T7" fmla="*/ 105 h 236"/>
                <a:gd name="T8" fmla="*/ 130 w 236"/>
                <a:gd name="T9" fmla="*/ 1 h 236"/>
                <a:gd name="T10" fmla="*/ 20 w 236"/>
                <a:gd name="T11" fmla="*/ 52 h 236"/>
                <a:gd name="T12" fmla="*/ 0 w 236"/>
                <a:gd name="T13" fmla="*/ 118 h 236"/>
                <a:gd name="T14" fmla="*/ 5 w 236"/>
                <a:gd name="T15" fmla="*/ 153 h 236"/>
                <a:gd name="T16" fmla="*/ 81 w 236"/>
                <a:gd name="T17" fmla="*/ 153 h 236"/>
                <a:gd name="T18" fmla="*/ 20 w 236"/>
                <a:gd name="T19" fmla="*/ 52 h 236"/>
                <a:gd name="T20" fmla="*/ 225 w 236"/>
                <a:gd name="T21" fmla="*/ 68 h 236"/>
                <a:gd name="T22" fmla="*/ 145 w 236"/>
                <a:gd name="T23" fmla="*/ 3 h 236"/>
                <a:gd name="T24" fmla="*/ 106 w 236"/>
                <a:gd name="T25" fmla="*/ 68 h 236"/>
                <a:gd name="T26" fmla="*/ 225 w 236"/>
                <a:gd name="T27" fmla="*/ 68 h 236"/>
                <a:gd name="T28" fmla="*/ 130 w 236"/>
                <a:gd name="T29" fmla="*/ 167 h 236"/>
                <a:gd name="T30" fmla="*/ 11 w 236"/>
                <a:gd name="T31" fmla="*/ 167 h 236"/>
                <a:gd name="T32" fmla="*/ 96 w 236"/>
                <a:gd name="T33" fmla="*/ 234 h 236"/>
                <a:gd name="T34" fmla="*/ 93 w 236"/>
                <a:gd name="T35" fmla="*/ 232 h 236"/>
                <a:gd name="T36" fmla="*/ 130 w 236"/>
                <a:gd name="T37" fmla="*/ 167 h 236"/>
                <a:gd name="T38" fmla="*/ 230 w 236"/>
                <a:gd name="T39" fmla="*/ 82 h 236"/>
                <a:gd name="T40" fmla="*/ 155 w 236"/>
                <a:gd name="T41" fmla="*/ 82 h 236"/>
                <a:gd name="T42" fmla="*/ 215 w 236"/>
                <a:gd name="T43" fmla="*/ 186 h 236"/>
                <a:gd name="T44" fmla="*/ 236 w 236"/>
                <a:gd name="T45" fmla="*/ 118 h 236"/>
                <a:gd name="T46" fmla="*/ 230 w 236"/>
                <a:gd name="T47" fmla="*/ 82 h 236"/>
                <a:gd name="T48" fmla="*/ 108 w 236"/>
                <a:gd name="T49" fmla="*/ 236 h 236"/>
                <a:gd name="T50" fmla="*/ 118 w 236"/>
                <a:gd name="T51" fmla="*/ 236 h 236"/>
                <a:gd name="T52" fmla="*/ 205 w 236"/>
                <a:gd name="T53" fmla="*/ 198 h 236"/>
                <a:gd name="T54" fmla="*/ 167 w 236"/>
                <a:gd name="T55" fmla="*/ 132 h 236"/>
                <a:gd name="T56" fmla="*/ 108 w 236"/>
                <a:gd name="T57" fmla="*/ 236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6" h="236">
                  <a:moveTo>
                    <a:pt x="130" y="1"/>
                  </a:moveTo>
                  <a:cubicBezTo>
                    <a:pt x="126" y="0"/>
                    <a:pt x="122" y="0"/>
                    <a:pt x="118" y="0"/>
                  </a:cubicBezTo>
                  <a:cubicBezTo>
                    <a:pt x="83" y="0"/>
                    <a:pt x="51" y="16"/>
                    <a:pt x="30" y="40"/>
                  </a:cubicBezTo>
                  <a:cubicBezTo>
                    <a:pt x="68" y="105"/>
                    <a:pt x="68" y="105"/>
                    <a:pt x="68" y="105"/>
                  </a:cubicBezTo>
                  <a:lnTo>
                    <a:pt x="130" y="1"/>
                  </a:lnTo>
                  <a:close/>
                  <a:moveTo>
                    <a:pt x="20" y="52"/>
                  </a:moveTo>
                  <a:cubicBezTo>
                    <a:pt x="7" y="71"/>
                    <a:pt x="0" y="94"/>
                    <a:pt x="0" y="118"/>
                  </a:cubicBezTo>
                  <a:cubicBezTo>
                    <a:pt x="0" y="130"/>
                    <a:pt x="2" y="142"/>
                    <a:pt x="5" y="153"/>
                  </a:cubicBezTo>
                  <a:cubicBezTo>
                    <a:pt x="81" y="153"/>
                    <a:pt x="81" y="153"/>
                    <a:pt x="81" y="153"/>
                  </a:cubicBezTo>
                  <a:lnTo>
                    <a:pt x="20" y="52"/>
                  </a:lnTo>
                  <a:close/>
                  <a:moveTo>
                    <a:pt x="225" y="68"/>
                  </a:moveTo>
                  <a:cubicBezTo>
                    <a:pt x="210" y="36"/>
                    <a:pt x="180" y="11"/>
                    <a:pt x="145" y="3"/>
                  </a:cubicBezTo>
                  <a:cubicBezTo>
                    <a:pt x="106" y="68"/>
                    <a:pt x="106" y="68"/>
                    <a:pt x="106" y="68"/>
                  </a:cubicBezTo>
                  <a:lnTo>
                    <a:pt x="225" y="68"/>
                  </a:lnTo>
                  <a:close/>
                  <a:moveTo>
                    <a:pt x="130" y="167"/>
                  </a:moveTo>
                  <a:cubicBezTo>
                    <a:pt x="11" y="167"/>
                    <a:pt x="11" y="167"/>
                    <a:pt x="11" y="167"/>
                  </a:cubicBezTo>
                  <a:cubicBezTo>
                    <a:pt x="26" y="201"/>
                    <a:pt x="58" y="227"/>
                    <a:pt x="96" y="234"/>
                  </a:cubicBezTo>
                  <a:cubicBezTo>
                    <a:pt x="93" y="232"/>
                    <a:pt x="93" y="232"/>
                    <a:pt x="93" y="232"/>
                  </a:cubicBezTo>
                  <a:lnTo>
                    <a:pt x="130" y="167"/>
                  </a:lnTo>
                  <a:close/>
                  <a:moveTo>
                    <a:pt x="230" y="82"/>
                  </a:moveTo>
                  <a:cubicBezTo>
                    <a:pt x="155" y="82"/>
                    <a:pt x="155" y="82"/>
                    <a:pt x="155" y="82"/>
                  </a:cubicBezTo>
                  <a:cubicBezTo>
                    <a:pt x="215" y="186"/>
                    <a:pt x="215" y="186"/>
                    <a:pt x="215" y="186"/>
                  </a:cubicBezTo>
                  <a:cubicBezTo>
                    <a:pt x="228" y="167"/>
                    <a:pt x="236" y="143"/>
                    <a:pt x="236" y="118"/>
                  </a:cubicBezTo>
                  <a:cubicBezTo>
                    <a:pt x="236" y="106"/>
                    <a:pt x="234" y="94"/>
                    <a:pt x="230" y="82"/>
                  </a:cubicBezTo>
                  <a:close/>
                  <a:moveTo>
                    <a:pt x="108" y="236"/>
                  </a:moveTo>
                  <a:cubicBezTo>
                    <a:pt x="111" y="236"/>
                    <a:pt x="115" y="236"/>
                    <a:pt x="118" y="236"/>
                  </a:cubicBezTo>
                  <a:cubicBezTo>
                    <a:pt x="152" y="236"/>
                    <a:pt x="183" y="221"/>
                    <a:pt x="205" y="198"/>
                  </a:cubicBezTo>
                  <a:cubicBezTo>
                    <a:pt x="167" y="132"/>
                    <a:pt x="167" y="132"/>
                    <a:pt x="167" y="132"/>
                  </a:cubicBezTo>
                  <a:lnTo>
                    <a:pt x="108" y="236"/>
                  </a:lnTo>
                  <a:close/>
                </a:path>
              </a:pathLst>
            </a:custGeom>
            <a:solidFill>
              <a:schemeClr val="bg1"/>
            </a:solidFill>
            <a:ln>
              <a:noFill/>
            </a:ln>
          </p:spPr>
          <p:txBody>
            <a:bodyPr anchor="ctr"/>
            <a:p>
              <a:pPr algn="ctr"/>
              <a:endParaRPr>
                <a:latin typeface="阿里巴巴普惠体 M" panose="00020600040101010101" pitchFamily="18" charset="-122"/>
              </a:endParaRPr>
            </a:p>
          </p:txBody>
        </p:sp>
      </p:grpSp>
      <p:pic>
        <p:nvPicPr>
          <p:cNvPr id="2" name="图片 1"/>
          <p:cNvPicPr>
            <a:picLocks noChangeAspect="1"/>
          </p:cNvPicPr>
          <p:nvPr>
            <p:custDataLst>
              <p:tags r:id="rId11"/>
            </p:custDataLst>
          </p:nvPr>
        </p:nvPicPr>
        <p:blipFill>
          <a:blip r:embed="rId12" cstate="screen"/>
          <a:stretch>
            <a:fillRect/>
          </a:stretch>
        </p:blipFill>
        <p:spPr>
          <a:xfrm>
            <a:off x="6219190" y="1177290"/>
            <a:ext cx="5243830" cy="2977515"/>
          </a:xfrm>
          <a:prstGeom prst="rect">
            <a:avLst/>
          </a:prstGeom>
        </p:spPr>
      </p:pic>
      <p:pic>
        <p:nvPicPr>
          <p:cNvPr id="7" name="图片 6"/>
          <p:cNvPicPr>
            <a:picLocks noChangeAspect="1"/>
          </p:cNvPicPr>
          <p:nvPr>
            <p:custDataLst>
              <p:tags r:id="rId13"/>
            </p:custDataLst>
          </p:nvPr>
        </p:nvPicPr>
        <p:blipFill>
          <a:blip r:embed="rId14" cstate="screen"/>
          <a:stretch>
            <a:fillRect/>
          </a:stretch>
        </p:blipFill>
        <p:spPr>
          <a:xfrm>
            <a:off x="5447928" y="4363000"/>
            <a:ext cx="1268602" cy="1075681"/>
          </a:xfrm>
          <a:prstGeom prst="rect">
            <a:avLst/>
          </a:prstGeom>
        </p:spPr>
      </p:pic>
      <p:pic>
        <p:nvPicPr>
          <p:cNvPr id="8" name="图片 7"/>
          <p:cNvPicPr>
            <a:picLocks noChangeAspect="1"/>
          </p:cNvPicPr>
          <p:nvPr>
            <p:custDataLst>
              <p:tags r:id="rId15"/>
            </p:custDataLst>
          </p:nvPr>
        </p:nvPicPr>
        <p:blipFill>
          <a:blip r:embed="rId16" cstate="screen"/>
          <a:stretch>
            <a:fillRect/>
          </a:stretch>
        </p:blipFill>
        <p:spPr>
          <a:xfrm>
            <a:off x="7666490" y="4330038"/>
            <a:ext cx="1536700" cy="1141606"/>
          </a:xfrm>
          <a:prstGeom prst="rect">
            <a:avLst/>
          </a:prstGeom>
        </p:spPr>
      </p:pic>
      <p:grpSp>
        <p:nvGrpSpPr>
          <p:cNvPr id="10" name="组合 9"/>
          <p:cNvGrpSpPr/>
          <p:nvPr/>
        </p:nvGrpSpPr>
        <p:grpSpPr>
          <a:xfrm>
            <a:off x="9257165" y="4444089"/>
            <a:ext cx="1150620" cy="913504"/>
            <a:chOff x="407368" y="1628800"/>
            <a:chExt cx="4178966" cy="3916288"/>
          </a:xfrm>
        </p:grpSpPr>
        <p:pic>
          <p:nvPicPr>
            <p:cNvPr id="11" name="图片 10"/>
            <p:cNvPicPr>
              <a:picLocks noChangeAspect="1"/>
            </p:cNvPicPr>
            <p:nvPr>
              <p:custDataLst>
                <p:tags r:id="rId17"/>
              </p:custDataLst>
            </p:nvPr>
          </p:nvPicPr>
          <p:blipFill>
            <a:blip r:embed="rId18" cstate="screen"/>
            <a:stretch>
              <a:fillRect/>
            </a:stretch>
          </p:blipFill>
          <p:spPr>
            <a:xfrm>
              <a:off x="407368" y="1628800"/>
              <a:ext cx="4178966" cy="3916288"/>
            </a:xfrm>
            <a:prstGeom prst="rect">
              <a:avLst/>
            </a:prstGeom>
          </p:spPr>
        </p:pic>
        <p:pic>
          <p:nvPicPr>
            <p:cNvPr id="12" name="图片 11"/>
            <p:cNvPicPr>
              <a:picLocks noChangeAspect="1"/>
            </p:cNvPicPr>
            <p:nvPr>
              <p:custDataLst>
                <p:tags r:id="rId19"/>
              </p:custDataLst>
            </p:nvPr>
          </p:nvPicPr>
          <p:blipFill>
            <a:blip r:embed="rId20" cstate="screen"/>
            <a:stretch>
              <a:fillRect/>
            </a:stretch>
          </p:blipFill>
          <p:spPr>
            <a:xfrm>
              <a:off x="1343473" y="1737048"/>
              <a:ext cx="504056" cy="611832"/>
            </a:xfrm>
            <a:prstGeom prst="rect">
              <a:avLst/>
            </a:prstGeom>
          </p:spPr>
        </p:pic>
        <p:pic>
          <p:nvPicPr>
            <p:cNvPr id="13" name="图片 12"/>
            <p:cNvPicPr>
              <a:picLocks noChangeAspect="1"/>
            </p:cNvPicPr>
            <p:nvPr>
              <p:custDataLst>
                <p:tags r:id="rId21"/>
              </p:custDataLst>
            </p:nvPr>
          </p:nvPicPr>
          <p:blipFill>
            <a:blip r:embed="rId20" cstate="screen"/>
            <a:stretch>
              <a:fillRect/>
            </a:stretch>
          </p:blipFill>
          <p:spPr>
            <a:xfrm>
              <a:off x="2421091" y="1758400"/>
              <a:ext cx="504056" cy="611832"/>
            </a:xfrm>
            <a:prstGeom prst="rect">
              <a:avLst/>
            </a:prstGeom>
          </p:spPr>
        </p:pic>
        <p:pic>
          <p:nvPicPr>
            <p:cNvPr id="14" name="图片 13"/>
            <p:cNvPicPr>
              <a:picLocks noChangeAspect="1"/>
            </p:cNvPicPr>
            <p:nvPr>
              <p:custDataLst>
                <p:tags r:id="rId22"/>
              </p:custDataLst>
            </p:nvPr>
          </p:nvPicPr>
          <p:blipFill>
            <a:blip r:embed="rId20" cstate="screen"/>
            <a:stretch>
              <a:fillRect/>
            </a:stretch>
          </p:blipFill>
          <p:spPr>
            <a:xfrm>
              <a:off x="3719736" y="1703210"/>
              <a:ext cx="504056" cy="611832"/>
            </a:xfrm>
            <a:prstGeom prst="rect">
              <a:avLst/>
            </a:prstGeom>
          </p:spPr>
        </p:pic>
      </p:grpSp>
      <p:pic>
        <p:nvPicPr>
          <p:cNvPr id="15" name="图片 14"/>
          <p:cNvPicPr>
            <a:picLocks noChangeAspect="1"/>
          </p:cNvPicPr>
          <p:nvPr>
            <p:custDataLst>
              <p:tags r:id="rId23"/>
            </p:custDataLst>
          </p:nvPr>
        </p:nvPicPr>
        <p:blipFill>
          <a:blip r:embed="rId24" cstate="screen"/>
          <a:stretch>
            <a:fillRect/>
          </a:stretch>
        </p:blipFill>
        <p:spPr>
          <a:xfrm>
            <a:off x="10461760" y="4370952"/>
            <a:ext cx="935990" cy="1059777"/>
          </a:xfrm>
          <a:prstGeom prst="rect">
            <a:avLst/>
          </a:prstGeom>
        </p:spPr>
      </p:pic>
      <p:sp>
        <p:nvSpPr>
          <p:cNvPr id="16" name="文本框 15"/>
          <p:cNvSpPr txBox="1"/>
          <p:nvPr>
            <p:custDataLst>
              <p:tags r:id="rId25"/>
            </p:custDataLst>
          </p:nvPr>
        </p:nvSpPr>
        <p:spPr>
          <a:xfrm>
            <a:off x="5541055" y="5532994"/>
            <a:ext cx="1082348" cy="307777"/>
          </a:xfrm>
          <a:prstGeom prst="rect">
            <a:avLst/>
          </a:prstGeom>
          <a:noFill/>
        </p:spPr>
        <p:txBody>
          <a:bodyPr wrap="none" rtlCol="0">
            <a:spAutoFit/>
          </a:bodyPr>
          <a:p>
            <a:r>
              <a:rPr lang="zh-CN" altLang="en-US" sz="1400" dirty="0"/>
              <a:t>静电监控仪</a:t>
            </a:r>
            <a:endParaRPr lang="zh-CN" altLang="en-US" sz="1400" dirty="0"/>
          </a:p>
        </p:txBody>
      </p:sp>
      <p:sp>
        <p:nvSpPr>
          <p:cNvPr id="17" name="文本框 16"/>
          <p:cNvSpPr txBox="1"/>
          <p:nvPr>
            <p:custDataLst>
              <p:tags r:id="rId26"/>
            </p:custDataLst>
          </p:nvPr>
        </p:nvSpPr>
        <p:spPr>
          <a:xfrm>
            <a:off x="7918168" y="5532994"/>
            <a:ext cx="1261745" cy="307777"/>
          </a:xfrm>
          <a:prstGeom prst="rect">
            <a:avLst/>
          </a:prstGeom>
          <a:noFill/>
        </p:spPr>
        <p:txBody>
          <a:bodyPr wrap="none" rtlCol="0">
            <a:spAutoFit/>
          </a:bodyPr>
          <a:p>
            <a:r>
              <a:rPr lang="zh-CN" altLang="en-US" sz="1400" dirty="0"/>
              <a:t>静电手环看板</a:t>
            </a:r>
            <a:endParaRPr lang="zh-CN" altLang="en-US" sz="1400" dirty="0"/>
          </a:p>
        </p:txBody>
      </p:sp>
      <p:sp>
        <p:nvSpPr>
          <p:cNvPr id="18" name="文本框 17"/>
          <p:cNvSpPr txBox="1"/>
          <p:nvPr>
            <p:custDataLst>
              <p:tags r:id="rId27"/>
            </p:custDataLst>
          </p:nvPr>
        </p:nvSpPr>
        <p:spPr>
          <a:xfrm>
            <a:off x="9266273" y="5532994"/>
            <a:ext cx="1082040" cy="307777"/>
          </a:xfrm>
          <a:prstGeom prst="rect">
            <a:avLst/>
          </a:prstGeom>
          <a:noFill/>
        </p:spPr>
        <p:txBody>
          <a:bodyPr wrap="none" rtlCol="0">
            <a:spAutoFit/>
          </a:bodyPr>
          <a:p>
            <a:r>
              <a:rPr lang="zh-CN" altLang="en-US" sz="1400" dirty="0"/>
              <a:t>防静电道闸</a:t>
            </a:r>
            <a:endParaRPr lang="zh-CN" altLang="en-US" sz="1400" dirty="0"/>
          </a:p>
        </p:txBody>
      </p:sp>
      <p:sp>
        <p:nvSpPr>
          <p:cNvPr id="19" name="文本框 18"/>
          <p:cNvSpPr txBox="1"/>
          <p:nvPr>
            <p:custDataLst>
              <p:tags r:id="rId28"/>
            </p:custDataLst>
          </p:nvPr>
        </p:nvSpPr>
        <p:spPr>
          <a:xfrm>
            <a:off x="10434673" y="5532994"/>
            <a:ext cx="1082040" cy="307777"/>
          </a:xfrm>
          <a:prstGeom prst="rect">
            <a:avLst/>
          </a:prstGeom>
          <a:noFill/>
        </p:spPr>
        <p:txBody>
          <a:bodyPr wrap="none" rtlCol="0">
            <a:spAutoFit/>
          </a:bodyPr>
          <a:p>
            <a:r>
              <a:rPr lang="zh-CN" altLang="en-US" sz="1400" dirty="0"/>
              <a:t>等离子风机</a:t>
            </a:r>
            <a:endParaRPr lang="zh-CN" altLang="en-US" sz="1400" dirty="0"/>
          </a:p>
        </p:txBody>
      </p:sp>
      <p:pic>
        <p:nvPicPr>
          <p:cNvPr id="34" name="图片 33"/>
          <p:cNvPicPr>
            <a:picLocks noChangeAspect="1"/>
          </p:cNvPicPr>
          <p:nvPr>
            <p:custDataLst>
              <p:tags r:id="rId29"/>
            </p:custDataLst>
          </p:nvPr>
        </p:nvPicPr>
        <p:blipFill>
          <a:blip r:embed="rId30" cstate="screen"/>
          <a:stretch>
            <a:fillRect/>
          </a:stretch>
        </p:blipFill>
        <p:spPr>
          <a:xfrm>
            <a:off x="6770505" y="4564710"/>
            <a:ext cx="842010" cy="672262"/>
          </a:xfrm>
          <a:prstGeom prst="rect">
            <a:avLst/>
          </a:prstGeom>
        </p:spPr>
      </p:pic>
      <p:sp>
        <p:nvSpPr>
          <p:cNvPr id="35" name="文本框 34"/>
          <p:cNvSpPr txBox="1"/>
          <p:nvPr>
            <p:custDataLst>
              <p:tags r:id="rId31"/>
            </p:custDataLst>
          </p:nvPr>
        </p:nvSpPr>
        <p:spPr>
          <a:xfrm>
            <a:off x="6709763" y="5532994"/>
            <a:ext cx="1122045" cy="307777"/>
          </a:xfrm>
          <a:prstGeom prst="rect">
            <a:avLst/>
          </a:prstGeom>
          <a:noFill/>
        </p:spPr>
        <p:txBody>
          <a:bodyPr wrap="none" rtlCol="0">
            <a:spAutoFit/>
          </a:bodyPr>
          <a:p>
            <a:r>
              <a:rPr lang="zh-CN" altLang="en-US" sz="1400" dirty="0"/>
              <a:t>接地监控仪</a:t>
            </a:r>
            <a:endParaRPr lang="zh-CN" altLang="en-US" sz="1400" dirty="0"/>
          </a:p>
        </p:txBody>
      </p:sp>
      <p:sp>
        <p:nvSpPr>
          <p:cNvPr id="3" name="文本框 2"/>
          <p:cNvSpPr txBox="1"/>
          <p:nvPr>
            <p:custDataLst>
              <p:tags r:id="rId32"/>
            </p:custDataLst>
          </p:nvPr>
        </p:nvSpPr>
        <p:spPr>
          <a:xfrm>
            <a:off x="424180" y="1224915"/>
            <a:ext cx="5774055" cy="2268220"/>
          </a:xfrm>
          <a:prstGeom prst="rect">
            <a:avLst/>
          </a:prstGeom>
          <a:noFill/>
        </p:spPr>
        <p:txBody>
          <a:bodyPr wrap="square">
            <a:spAutoFit/>
          </a:bodyPr>
          <a:p>
            <a:pPr>
              <a:lnSpc>
                <a:spcPct val="120000"/>
              </a:lnSpc>
            </a:pPr>
            <a:r>
              <a:rPr lang="zh-CN" altLang="en-US" sz="1400" b="1" i="0" dirty="0">
                <a:solidFill>
                  <a:srgbClr val="FF2941"/>
                </a:solidFill>
                <a:effectLst/>
                <a:latin typeface="system-ui"/>
              </a:rPr>
              <a:t>静电防护主要有以下三种方法：</a:t>
            </a:r>
            <a:br>
              <a:rPr lang="zh-CN" altLang="en-US" sz="1400" b="0" i="0" dirty="0">
                <a:solidFill>
                  <a:srgbClr val="000000"/>
                </a:solidFill>
                <a:effectLst/>
                <a:latin typeface="system-ui"/>
              </a:rPr>
            </a:br>
            <a:r>
              <a:rPr lang="en-US" altLang="zh-CN" sz="1300" b="1" i="0" dirty="0">
                <a:solidFill>
                  <a:srgbClr val="000000"/>
                </a:solidFill>
                <a:effectLst/>
                <a:latin typeface="system-ui"/>
              </a:rPr>
              <a:t>1</a:t>
            </a:r>
            <a:r>
              <a:rPr lang="zh-CN" altLang="en-US" sz="1300" b="1" i="0" dirty="0">
                <a:solidFill>
                  <a:srgbClr val="000000"/>
                </a:solidFill>
                <a:effectLst/>
                <a:latin typeface="system-ui"/>
              </a:rPr>
              <a:t>、接地：</a:t>
            </a:r>
            <a:r>
              <a:rPr lang="zh-CN" altLang="en-US" sz="1300" b="0" i="0" dirty="0">
                <a:solidFill>
                  <a:srgbClr val="000000"/>
                </a:solidFill>
                <a:effectLst/>
                <a:latin typeface="system-ui"/>
              </a:rPr>
              <a:t>接地就是将静电通过导线的连接放入大地，这是防静电措施中最直接最有效的。常用的接地方法有：带防静电手腕及工作表面接地等。</a:t>
            </a:r>
            <a:endParaRPr lang="zh-CN" altLang="en-US" sz="1300" b="0" i="0" dirty="0">
              <a:effectLst/>
              <a:latin typeface="system-ui"/>
            </a:endParaRPr>
          </a:p>
          <a:p>
            <a:pPr>
              <a:lnSpc>
                <a:spcPct val="120000"/>
              </a:lnSpc>
            </a:pPr>
            <a:r>
              <a:rPr lang="en-US" altLang="zh-CN" sz="1300" b="1" i="0" dirty="0">
                <a:solidFill>
                  <a:srgbClr val="000000"/>
                </a:solidFill>
                <a:effectLst/>
                <a:latin typeface="system-ui"/>
              </a:rPr>
              <a:t>2</a:t>
            </a:r>
            <a:r>
              <a:rPr lang="zh-CN" altLang="en-US" sz="1300" b="1" i="0" dirty="0">
                <a:solidFill>
                  <a:srgbClr val="000000"/>
                </a:solidFill>
                <a:effectLst/>
                <a:latin typeface="system-ui"/>
              </a:rPr>
              <a:t>、静电屏蔽：</a:t>
            </a:r>
            <a:r>
              <a:rPr lang="zh-CN" altLang="en-US" sz="1300" b="0" i="0" dirty="0">
                <a:solidFill>
                  <a:srgbClr val="000000"/>
                </a:solidFill>
                <a:effectLst/>
                <a:latin typeface="system-ui"/>
              </a:rPr>
              <a:t>静电敏感元件在储存或运输过程中会暴露于有静电的区域中，用静电屏蔽的方法可削弱外界静电对电子元件的影响。最通常的方法是用静电屏蔽袋作为保护。</a:t>
            </a:r>
            <a:br>
              <a:rPr lang="zh-CN" altLang="en-US" sz="1300" b="0" i="0" dirty="0">
                <a:solidFill>
                  <a:srgbClr val="000000"/>
                </a:solidFill>
                <a:effectLst/>
                <a:latin typeface="system-ui"/>
              </a:rPr>
            </a:br>
            <a:r>
              <a:rPr lang="en-US" altLang="zh-CN" sz="1300" b="1" i="0" dirty="0">
                <a:solidFill>
                  <a:srgbClr val="000000"/>
                </a:solidFill>
                <a:effectLst/>
                <a:latin typeface="system-ui"/>
              </a:rPr>
              <a:t>3</a:t>
            </a:r>
            <a:r>
              <a:rPr lang="zh-CN" altLang="en-US" sz="1300" b="1" i="0" dirty="0">
                <a:solidFill>
                  <a:srgbClr val="000000"/>
                </a:solidFill>
                <a:effectLst/>
                <a:latin typeface="system-ui"/>
              </a:rPr>
              <a:t>、离子中和：</a:t>
            </a:r>
            <a:r>
              <a:rPr lang="zh-CN" altLang="en-US" sz="1300" b="0" i="0" dirty="0">
                <a:solidFill>
                  <a:srgbClr val="000000"/>
                </a:solidFill>
                <a:effectLst/>
                <a:latin typeface="system-ui"/>
              </a:rPr>
              <a:t>绝缘体往往是易产生静电的，对绝缘体静电的消除，用接地方法是无效的，通常采用的方法是离子中和，即在工作环境中使用离子风机，离子气枪等。</a:t>
            </a:r>
            <a:endParaRPr lang="zh-CN" altLang="en-US" sz="1300" b="0" i="0" dirty="0">
              <a:solidFill>
                <a:srgbClr val="000000"/>
              </a:solidFill>
              <a:effectLst/>
              <a:latin typeface="system-ui"/>
            </a:endParaRPr>
          </a:p>
        </p:txBody>
      </p:sp>
    </p:spTree>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5"/>
          <p:cNvSpPr/>
          <p:nvPr/>
        </p:nvSpPr>
        <p:spPr>
          <a:xfrm>
            <a:off x="360045" y="360045"/>
            <a:ext cx="3816350" cy="695960"/>
          </a:xfrm>
          <a:prstGeom prst="roundRect">
            <a:avLst>
              <a:gd name="adj" fmla="val 0"/>
            </a:avLst>
          </a:prstGeom>
          <a:no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t" anchorCtr="0" forceAA="0" compatLnSpc="1">
            <a:noAutofit/>
          </a:bodyPr>
          <a:lstStyle/>
          <a:p>
            <a:pPr lvl="0" algn="l">
              <a:lnSpc>
                <a:spcPct val="130000"/>
              </a:lnSpc>
              <a:buClrTx/>
              <a:buSzTx/>
              <a:buFontTx/>
            </a:pPr>
            <a:r>
              <a:rPr lang="en-US" altLang="zh-CN" sz="2800" b="1" dirty="0" err="1">
                <a:solidFill>
                  <a:schemeClr val="tx1"/>
                </a:solidFill>
                <a:latin typeface="Arial" panose="020B0604020202020204" pitchFamily="34" charset="0"/>
                <a:cs typeface="Arial" panose="020B0604020202020204" pitchFamily="34" charset="0"/>
                <a:sym typeface="+mn-lt"/>
              </a:rPr>
              <a:t>场景3--</a:t>
            </a:r>
            <a:r>
              <a:rPr lang="zh-CN" altLang="en-US" sz="2400" b="1" dirty="0">
                <a:solidFill>
                  <a:srgbClr val="008BFF"/>
                </a:solidFill>
                <a:latin typeface="Arial" panose="020B0604020202020204" pitchFamily="34" charset="0"/>
                <a:cs typeface="Arial" panose="020B0604020202020204" pitchFamily="34" charset="0"/>
                <a:sym typeface="+mn-ea"/>
              </a:rPr>
              <a:t>无人机巡检</a:t>
            </a:r>
            <a:endParaRPr lang="en-US" altLang="zh-CN" sz="2400" b="1" dirty="0">
              <a:solidFill>
                <a:srgbClr val="008BFF"/>
              </a:solidFill>
              <a:latin typeface="Arial" panose="020B0604020202020204" pitchFamily="34" charset="0"/>
              <a:cs typeface="Arial" panose="020B0604020202020204" pitchFamily="34" charset="0"/>
              <a:sym typeface="+mn-ea"/>
            </a:endParaRPr>
          </a:p>
        </p:txBody>
      </p:sp>
      <p:pic>
        <p:nvPicPr>
          <p:cNvPr id="4" name="图片 3"/>
          <p:cNvPicPr>
            <a:picLocks noChangeAspect="1"/>
          </p:cNvPicPr>
          <p:nvPr>
            <p:custDataLst>
              <p:tags r:id="rId1"/>
            </p:custDataLst>
          </p:nvPr>
        </p:nvPicPr>
        <p:blipFill>
          <a:blip r:embed="rId2"/>
          <a:stretch>
            <a:fillRect/>
          </a:stretch>
        </p:blipFill>
        <p:spPr>
          <a:xfrm>
            <a:off x="5020945" y="1124585"/>
            <a:ext cx="5848985" cy="2584450"/>
          </a:xfrm>
          <a:prstGeom prst="rect">
            <a:avLst/>
          </a:prstGeom>
        </p:spPr>
      </p:pic>
      <p:pic>
        <p:nvPicPr>
          <p:cNvPr id="3" name="图片 2"/>
          <p:cNvPicPr>
            <a:picLocks noChangeAspect="1"/>
          </p:cNvPicPr>
          <p:nvPr>
            <p:custDataLst>
              <p:tags r:id="rId3"/>
            </p:custDataLst>
          </p:nvPr>
        </p:nvPicPr>
        <p:blipFill>
          <a:blip r:embed="rId4"/>
          <a:stretch>
            <a:fillRect/>
          </a:stretch>
        </p:blipFill>
        <p:spPr>
          <a:xfrm>
            <a:off x="673100" y="3333115"/>
            <a:ext cx="10393045" cy="2840990"/>
          </a:xfrm>
          <a:prstGeom prst="rect">
            <a:avLst/>
          </a:prstGeom>
        </p:spPr>
      </p:pic>
      <p:sp>
        <p:nvSpPr>
          <p:cNvPr id="5" name="文本框 4"/>
          <p:cNvSpPr txBox="1"/>
          <p:nvPr>
            <p:custDataLst>
              <p:tags r:id="rId5"/>
            </p:custDataLst>
          </p:nvPr>
        </p:nvSpPr>
        <p:spPr>
          <a:xfrm>
            <a:off x="1028700" y="4078288"/>
            <a:ext cx="2129155" cy="337185"/>
          </a:xfrm>
          <a:prstGeom prst="rect">
            <a:avLst/>
          </a:prstGeom>
          <a:noFill/>
        </p:spPr>
        <p:txBody>
          <a:bodyPr wrap="square" rtlCol="0">
            <a:spAutoFit/>
          </a:bodyPr>
          <a:p>
            <a:pPr algn="ctr"/>
            <a:r>
              <a:rPr lang="zh-CN" altLang="en-US" sz="1600" b="1">
                <a:solidFill>
                  <a:schemeClr val="accent1"/>
                </a:solidFill>
                <a:latin typeface="微软雅黑" panose="020B0503020204020204" charset="-122"/>
                <a:ea typeface="微软雅黑" panose="020B0503020204020204" charset="-122"/>
                <a:cs typeface="微软雅黑" panose="020B0503020204020204" charset="-122"/>
              </a:rPr>
              <a:t>平台绑定无人机设备</a:t>
            </a:r>
            <a:endParaRPr lang="zh-CN" altLang="en-US" sz="1600" b="1">
              <a:solidFill>
                <a:schemeClr val="accent1"/>
              </a:solidFill>
              <a:latin typeface="微软雅黑" panose="020B0503020204020204" charset="-122"/>
              <a:ea typeface="微软雅黑" panose="020B0503020204020204" charset="-122"/>
              <a:cs typeface="微软雅黑" panose="020B0503020204020204" charset="-122"/>
            </a:endParaRPr>
          </a:p>
        </p:txBody>
      </p:sp>
      <p:sp>
        <p:nvSpPr>
          <p:cNvPr id="7" name="文本框 6"/>
          <p:cNvSpPr txBox="1"/>
          <p:nvPr>
            <p:custDataLst>
              <p:tags r:id="rId6"/>
            </p:custDataLst>
          </p:nvPr>
        </p:nvSpPr>
        <p:spPr>
          <a:xfrm>
            <a:off x="3412490" y="4062730"/>
            <a:ext cx="2274570" cy="368300"/>
          </a:xfrm>
          <a:prstGeom prst="rect">
            <a:avLst/>
          </a:prstGeom>
          <a:noFill/>
        </p:spPr>
        <p:txBody>
          <a:bodyPr wrap="square" rtlCol="0">
            <a:spAutoFit/>
          </a:bodyPr>
          <a:p>
            <a:pPr algn="ctr"/>
            <a:r>
              <a:rPr lang="zh-CN" altLang="en-US" b="1">
                <a:solidFill>
                  <a:schemeClr val="accent1"/>
                </a:solidFill>
                <a:latin typeface="微软雅黑" panose="020B0503020204020204" charset="-122"/>
                <a:ea typeface="微软雅黑" panose="020B0503020204020204" charset="-122"/>
                <a:cs typeface="微软雅黑" panose="020B0503020204020204" charset="-122"/>
              </a:rPr>
              <a:t>建立精细化巡检航线</a:t>
            </a:r>
            <a:endParaRPr lang="zh-CN" altLang="en-US" b="1">
              <a:solidFill>
                <a:schemeClr val="accent1"/>
              </a:solidFill>
              <a:latin typeface="微软雅黑" panose="020B0503020204020204" charset="-122"/>
              <a:ea typeface="微软雅黑" panose="020B0503020204020204" charset="-122"/>
              <a:cs typeface="微软雅黑" panose="020B0503020204020204" charset="-122"/>
            </a:endParaRPr>
          </a:p>
        </p:txBody>
      </p:sp>
      <p:sp>
        <p:nvSpPr>
          <p:cNvPr id="8" name="文本框 7"/>
          <p:cNvSpPr txBox="1"/>
          <p:nvPr>
            <p:custDataLst>
              <p:tags r:id="rId7"/>
            </p:custDataLst>
          </p:nvPr>
        </p:nvSpPr>
        <p:spPr>
          <a:xfrm>
            <a:off x="5847715" y="4062730"/>
            <a:ext cx="2392680" cy="368300"/>
          </a:xfrm>
          <a:prstGeom prst="rect">
            <a:avLst/>
          </a:prstGeom>
          <a:noFill/>
        </p:spPr>
        <p:txBody>
          <a:bodyPr wrap="square" rtlCol="0">
            <a:spAutoFit/>
          </a:bodyPr>
          <a:p>
            <a:pPr algn="ctr"/>
            <a:r>
              <a:rPr lang="zh-CN" altLang="en-US" b="1">
                <a:solidFill>
                  <a:schemeClr val="accent1"/>
                </a:solidFill>
                <a:latin typeface="微软雅黑" panose="020B0503020204020204" charset="-122"/>
                <a:ea typeface="微软雅黑" panose="020B0503020204020204" charset="-122"/>
                <a:cs typeface="微软雅黑" panose="020B0503020204020204" charset="-122"/>
              </a:rPr>
              <a:t>自动执行航线巡检</a:t>
            </a:r>
            <a:endParaRPr lang="zh-CN" altLang="en-US" b="1">
              <a:solidFill>
                <a:schemeClr val="accent1"/>
              </a:solidFill>
              <a:latin typeface="微软雅黑" panose="020B0503020204020204" charset="-122"/>
              <a:ea typeface="微软雅黑" panose="020B0503020204020204" charset="-122"/>
              <a:cs typeface="微软雅黑" panose="020B0503020204020204" charset="-122"/>
            </a:endParaRPr>
          </a:p>
        </p:txBody>
      </p:sp>
      <p:sp>
        <p:nvSpPr>
          <p:cNvPr id="133" name="文本框 132"/>
          <p:cNvSpPr txBox="1"/>
          <p:nvPr>
            <p:custDataLst>
              <p:tags r:id="rId8"/>
            </p:custDataLst>
          </p:nvPr>
        </p:nvSpPr>
        <p:spPr>
          <a:xfrm>
            <a:off x="8415655" y="3924300"/>
            <a:ext cx="2324100" cy="645160"/>
          </a:xfrm>
          <a:prstGeom prst="rect">
            <a:avLst/>
          </a:prstGeom>
          <a:noFill/>
        </p:spPr>
        <p:txBody>
          <a:bodyPr wrap="square" rtlCol="0">
            <a:spAutoFit/>
          </a:bodyPr>
          <a:p>
            <a:pPr algn="ctr"/>
            <a:r>
              <a:rPr lang="zh-CN" altLang="en-US" b="1">
                <a:solidFill>
                  <a:schemeClr val="accent1"/>
                </a:solidFill>
                <a:latin typeface="微软雅黑" panose="020B0503020204020204" charset="-122"/>
                <a:ea typeface="微软雅黑" panose="020B0503020204020204" charset="-122"/>
                <a:cs typeface="微软雅黑" panose="020B0503020204020204" charset="-122"/>
              </a:rPr>
              <a:t>实时回传数据和自动算法识别</a:t>
            </a:r>
            <a:endParaRPr lang="zh-CN" altLang="en-US" b="1">
              <a:solidFill>
                <a:schemeClr val="accent1"/>
              </a:solidFill>
              <a:latin typeface="微软雅黑" panose="020B0503020204020204" charset="-122"/>
              <a:ea typeface="微软雅黑" panose="020B0503020204020204" charset="-122"/>
              <a:cs typeface="微软雅黑" panose="020B0503020204020204" charset="-122"/>
            </a:endParaRPr>
          </a:p>
        </p:txBody>
      </p:sp>
      <p:sp>
        <p:nvSpPr>
          <p:cNvPr id="134" name="文本框 133"/>
          <p:cNvSpPr txBox="1"/>
          <p:nvPr>
            <p:custDataLst>
              <p:tags r:id="rId9"/>
            </p:custDataLst>
          </p:nvPr>
        </p:nvSpPr>
        <p:spPr>
          <a:xfrm>
            <a:off x="5881370" y="4458970"/>
            <a:ext cx="2275840" cy="866140"/>
          </a:xfrm>
          <a:prstGeom prst="rect">
            <a:avLst/>
          </a:prstGeom>
          <a:noFill/>
        </p:spPr>
        <p:txBody>
          <a:bodyPr wrap="square" rtlCol="0">
            <a:spAutoFit/>
          </a:bodyPr>
          <a:p>
            <a:pPr>
              <a:lnSpc>
                <a:spcPct val="140000"/>
              </a:lnSpc>
            </a:pPr>
            <a:r>
              <a:rPr lang="zh-CN" altLang="en-US" sz="1200">
                <a:latin typeface="微软雅黑 Light" panose="020B0502040204020203" charset="-122"/>
                <a:ea typeface="微软雅黑 Light" panose="020B0502040204020203" charset="-122"/>
              </a:rPr>
              <a:t>下达巡检任务，无人机依照航线巡逻，无需人工干预，实现全天候、立体化、无死角巡查。</a:t>
            </a:r>
            <a:endParaRPr lang="zh-CN" altLang="en-US" sz="1200">
              <a:latin typeface="微软雅黑 Light" panose="020B0502040204020203" charset="-122"/>
              <a:ea typeface="微软雅黑 Light" panose="020B0502040204020203" charset="-122"/>
            </a:endParaRPr>
          </a:p>
        </p:txBody>
      </p:sp>
      <p:sp>
        <p:nvSpPr>
          <p:cNvPr id="135" name="文本框 134"/>
          <p:cNvSpPr txBox="1"/>
          <p:nvPr>
            <p:custDataLst>
              <p:tags r:id="rId10"/>
            </p:custDataLst>
          </p:nvPr>
        </p:nvSpPr>
        <p:spPr>
          <a:xfrm>
            <a:off x="3553460" y="4458970"/>
            <a:ext cx="2109470" cy="866140"/>
          </a:xfrm>
          <a:prstGeom prst="rect">
            <a:avLst/>
          </a:prstGeom>
          <a:noFill/>
        </p:spPr>
        <p:txBody>
          <a:bodyPr wrap="square" rtlCol="0">
            <a:spAutoFit/>
          </a:bodyPr>
          <a:p>
            <a:pPr>
              <a:lnSpc>
                <a:spcPct val="140000"/>
              </a:lnSpc>
            </a:pPr>
            <a:r>
              <a:rPr lang="zh-CN" altLang="en-US" sz="1200">
                <a:latin typeface="微软雅黑 Light" panose="020B0502040204020203" charset="-122"/>
                <a:ea typeface="微软雅黑 Light" panose="020B0502040204020203" charset="-122"/>
              </a:rPr>
              <a:t>人工控制执行无人机建立日常巡检的精细化航线，并上传平台绑定相关的算法模型。</a:t>
            </a:r>
            <a:endParaRPr lang="zh-CN" altLang="en-US" sz="1200">
              <a:latin typeface="微软雅黑 Light" panose="020B0502040204020203" charset="-122"/>
              <a:ea typeface="微软雅黑 Light" panose="020B0502040204020203" charset="-122"/>
            </a:endParaRPr>
          </a:p>
        </p:txBody>
      </p:sp>
      <p:sp>
        <p:nvSpPr>
          <p:cNvPr id="136" name="文本框 135"/>
          <p:cNvSpPr txBox="1"/>
          <p:nvPr>
            <p:custDataLst>
              <p:tags r:id="rId11"/>
            </p:custDataLst>
          </p:nvPr>
        </p:nvSpPr>
        <p:spPr>
          <a:xfrm>
            <a:off x="975995" y="4458970"/>
            <a:ext cx="2169795" cy="1124585"/>
          </a:xfrm>
          <a:prstGeom prst="rect">
            <a:avLst/>
          </a:prstGeom>
          <a:noFill/>
        </p:spPr>
        <p:txBody>
          <a:bodyPr wrap="square" rtlCol="0">
            <a:spAutoFit/>
          </a:bodyPr>
          <a:p>
            <a:pPr>
              <a:lnSpc>
                <a:spcPct val="140000"/>
              </a:lnSpc>
            </a:pPr>
            <a:r>
              <a:rPr lang="zh-CN" altLang="en-US" sz="1200">
                <a:latin typeface="微软雅黑 Light" panose="020B0502040204020203" charset="-122"/>
                <a:ea typeface="微软雅黑 Light" panose="020B0502040204020203" charset="-122"/>
              </a:rPr>
              <a:t>平台建立无人机台账信息，通过固定的服务器地址与无人机设备的关联起来。从而建立通信。</a:t>
            </a:r>
            <a:endParaRPr lang="zh-CN" altLang="en-US" sz="1200">
              <a:latin typeface="微软雅黑 Light" panose="020B0502040204020203" charset="-122"/>
              <a:ea typeface="微软雅黑 Light" panose="020B0502040204020203" charset="-122"/>
            </a:endParaRPr>
          </a:p>
        </p:txBody>
      </p:sp>
      <p:sp>
        <p:nvSpPr>
          <p:cNvPr id="137" name="文本框 136"/>
          <p:cNvSpPr txBox="1"/>
          <p:nvPr>
            <p:custDataLst>
              <p:tags r:id="rId12"/>
            </p:custDataLst>
          </p:nvPr>
        </p:nvSpPr>
        <p:spPr>
          <a:xfrm>
            <a:off x="8490585" y="4458970"/>
            <a:ext cx="2378710" cy="866140"/>
          </a:xfrm>
          <a:prstGeom prst="rect">
            <a:avLst/>
          </a:prstGeom>
          <a:noFill/>
        </p:spPr>
        <p:txBody>
          <a:bodyPr wrap="square" rtlCol="0">
            <a:spAutoFit/>
          </a:bodyPr>
          <a:p>
            <a:pPr>
              <a:lnSpc>
                <a:spcPct val="140000"/>
              </a:lnSpc>
            </a:pPr>
            <a:r>
              <a:rPr lang="zh-CN" altLang="en-US" sz="1200">
                <a:latin typeface="微软雅黑 Light" panose="020B0502040204020203" charset="-122"/>
                <a:ea typeface="微软雅黑 Light" panose="020B0502040204020203" charset="-122"/>
              </a:rPr>
              <a:t>平台中心通过算法模型自动识别巡检结果和保存数据，异常结果及时通知相关人员。</a:t>
            </a:r>
            <a:endParaRPr lang="zh-CN" altLang="en-US" sz="1200">
              <a:latin typeface="微软雅黑 Light" panose="020B0502040204020203" charset="-122"/>
              <a:ea typeface="微软雅黑 Light" panose="020B0502040204020203" charset="-122"/>
            </a:endParaRPr>
          </a:p>
        </p:txBody>
      </p:sp>
      <p:sp>
        <p:nvSpPr>
          <p:cNvPr id="138" name="文本框 137"/>
          <p:cNvSpPr txBox="1"/>
          <p:nvPr>
            <p:custDataLst>
              <p:tags r:id="rId13"/>
            </p:custDataLst>
          </p:nvPr>
        </p:nvSpPr>
        <p:spPr>
          <a:xfrm>
            <a:off x="461010" y="1304925"/>
            <a:ext cx="4262755" cy="2124710"/>
          </a:xfrm>
          <a:prstGeom prst="rect">
            <a:avLst/>
          </a:prstGeom>
          <a:noFill/>
        </p:spPr>
        <p:txBody>
          <a:bodyPr wrap="square" rtlCol="0">
            <a:noAutofit/>
          </a:bodyPr>
          <a:p>
            <a:pPr indent="457200">
              <a:lnSpc>
                <a:spcPct val="160000"/>
              </a:lnSpc>
            </a:pPr>
            <a:r>
              <a:rPr lang="zh-CN" altLang="en-US" sz="1600"/>
              <a:t>通过无人机执行巡检任务，实现工业园区高效、精准的巡检。智能无人机系统利用高空采集、精确定位、智能分析和云端管理，实现自动化、全面监控园区数据，满足安防巡逻和设备巡检需求。</a:t>
            </a:r>
            <a:endParaRPr lang="zh-CN" altLang="en-US" sz="1600"/>
          </a:p>
        </p:txBody>
      </p:sp>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圆角矩形 52"/>
          <p:cNvSpPr/>
          <p:nvPr/>
        </p:nvSpPr>
        <p:spPr>
          <a:xfrm>
            <a:off x="4185920" y="2066290"/>
            <a:ext cx="6038850" cy="2726055"/>
          </a:xfrm>
          <a:prstGeom prst="roundRect">
            <a:avLst>
              <a:gd name="adj" fmla="val 0"/>
            </a:avLst>
          </a:prstGeom>
          <a:solidFill>
            <a:schemeClr val="bg1"/>
          </a:solid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zh-CN" altLang="en-US">
                <a:solidFill>
                  <a:schemeClr val="bg1"/>
                </a:solidFill>
                <a:cs typeface="+mn-ea"/>
                <a:sym typeface="+mn-lt"/>
              </a:rPr>
              <a:t>Company Profile</a:t>
            </a:r>
            <a:endParaRPr lang="zh-CN" altLang="en-US">
              <a:solidFill>
                <a:schemeClr val="bg1"/>
              </a:solidFill>
              <a:cs typeface="+mn-ea"/>
              <a:sym typeface="+mn-lt"/>
            </a:endParaRPr>
          </a:p>
        </p:txBody>
      </p:sp>
      <p:sp>
        <p:nvSpPr>
          <p:cNvPr id="33" name="矩形 32"/>
          <p:cNvSpPr/>
          <p:nvPr/>
        </p:nvSpPr>
        <p:spPr>
          <a:xfrm>
            <a:off x="1235392" y="4451041"/>
            <a:ext cx="634591" cy="573833"/>
          </a:xfrm>
          <a:prstGeom prst="rect">
            <a:avLst/>
          </a:prstGeom>
          <a:noFill/>
          <a:ln w="25400">
            <a:gradFill>
              <a:gsLst>
                <a:gs pos="0">
                  <a:srgbClr val="46A2D0"/>
                </a:gs>
                <a:gs pos="100000">
                  <a:srgbClr val="1D6AAE"/>
                </a:gs>
              </a:gsLst>
              <a:lin ang="5400000" scaled="1"/>
            </a:grad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noProof="1">
              <a:solidFill>
                <a:prstClr val="white"/>
              </a:solidFill>
              <a:cs typeface="+mn-ea"/>
              <a:sym typeface="+mn-lt"/>
            </a:endParaRPr>
          </a:p>
        </p:txBody>
      </p:sp>
      <p:sp>
        <p:nvSpPr>
          <p:cNvPr id="38" name="圆角矩形 37"/>
          <p:cNvSpPr/>
          <p:nvPr/>
        </p:nvSpPr>
        <p:spPr>
          <a:xfrm>
            <a:off x="1542093" y="2066019"/>
            <a:ext cx="2726929" cy="2725895"/>
          </a:xfrm>
          <a:prstGeom prst="roundRect">
            <a:avLst>
              <a:gd name="adj" fmla="val 0"/>
            </a:avLst>
          </a:prstGeom>
          <a:solidFill>
            <a:srgbClr val="008BFF"/>
          </a:solid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t" anchorCtr="0" forceAA="0" compatLnSpc="1">
            <a:noAutofit/>
          </a:bodyPr>
          <a:lstStyle/>
          <a:p>
            <a:pPr lvl="0" algn="ctr">
              <a:lnSpc>
                <a:spcPct val="130000"/>
              </a:lnSpc>
              <a:buClrTx/>
              <a:buSzTx/>
              <a:buFontTx/>
            </a:pPr>
            <a:endParaRPr lang="en-US" altLang="zh-CN" sz="3200" dirty="0">
              <a:solidFill>
                <a:schemeClr val="bg1"/>
              </a:solidFill>
              <a:cs typeface="+mn-ea"/>
              <a:sym typeface="+mn-lt"/>
            </a:endParaRPr>
          </a:p>
        </p:txBody>
      </p:sp>
      <p:sp>
        <p:nvSpPr>
          <p:cNvPr id="48" name="TextBox 30"/>
          <p:cNvSpPr txBox="1"/>
          <p:nvPr/>
        </p:nvSpPr>
        <p:spPr>
          <a:xfrm>
            <a:off x="1869440" y="2621915"/>
            <a:ext cx="2016125" cy="1445260"/>
          </a:xfrm>
          <a:prstGeom prst="rect">
            <a:avLst/>
          </a:prstGeom>
          <a:noFill/>
        </p:spPr>
        <p:txBody>
          <a:bodyPr wrap="square" rtlCol="0">
            <a:spAutoFit/>
          </a:bodyPr>
          <a:lstStyle/>
          <a:p>
            <a:pPr algn="ctr" defTabSz="228600"/>
            <a:r>
              <a:rPr lang="en-US" altLang="zh-CN" sz="8800" dirty="0">
                <a:solidFill>
                  <a:schemeClr val="bg1"/>
                </a:solidFill>
                <a:latin typeface="Arial Black" panose="020B0A04020102090204" charset="0"/>
                <a:cs typeface="Arial Black" panose="020B0A04020102090204" charset="0"/>
                <a:sym typeface="+mn-lt"/>
              </a:rPr>
              <a:t>02</a:t>
            </a:r>
            <a:endParaRPr lang="en-US" altLang="zh-CN" sz="8800" dirty="0">
              <a:solidFill>
                <a:schemeClr val="bg1"/>
              </a:solidFill>
              <a:latin typeface="Arial Black" panose="020B0A04020102090204" charset="0"/>
              <a:cs typeface="Arial Black" panose="020B0A04020102090204" charset="0"/>
              <a:sym typeface="+mn-lt"/>
            </a:endParaRPr>
          </a:p>
        </p:txBody>
      </p:sp>
      <p:sp>
        <p:nvSpPr>
          <p:cNvPr id="49" name="圆角矩形 48"/>
          <p:cNvSpPr/>
          <p:nvPr/>
        </p:nvSpPr>
        <p:spPr>
          <a:xfrm>
            <a:off x="735330" y="5010150"/>
            <a:ext cx="275590" cy="313690"/>
          </a:xfrm>
          <a:prstGeom prst="roundRect">
            <a:avLst>
              <a:gd name="adj" fmla="val 0"/>
            </a:avLst>
          </a:prstGeom>
          <a:gradFill>
            <a:gsLst>
              <a:gs pos="0">
                <a:srgbClr val="46A2D0"/>
              </a:gs>
              <a:gs pos="100000">
                <a:srgbClr val="146DAD"/>
              </a:gs>
            </a:gsLst>
            <a:lin ang="5400000" scaled="1"/>
          </a:grad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bg1"/>
              </a:solidFill>
              <a:cs typeface="+mn-ea"/>
              <a:sym typeface="+mn-lt"/>
            </a:endParaRPr>
          </a:p>
        </p:txBody>
      </p:sp>
      <p:sp>
        <p:nvSpPr>
          <p:cNvPr id="50" name="圆角矩形 49"/>
          <p:cNvSpPr/>
          <p:nvPr/>
        </p:nvSpPr>
        <p:spPr>
          <a:xfrm>
            <a:off x="1395095" y="5309235"/>
            <a:ext cx="313690" cy="280035"/>
          </a:xfrm>
          <a:prstGeom prst="roundRect">
            <a:avLst>
              <a:gd name="adj" fmla="val 0"/>
            </a:avLst>
          </a:prstGeom>
          <a:gradFill>
            <a:gsLst>
              <a:gs pos="0">
                <a:srgbClr val="46A2D0">
                  <a:alpha val="40000"/>
                </a:srgbClr>
              </a:gs>
              <a:gs pos="100000">
                <a:srgbClr val="146DAD">
                  <a:alpha val="40000"/>
                </a:srgbClr>
              </a:gs>
            </a:gsLst>
            <a:lin ang="5400000" scaled="1"/>
          </a:grad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bg1"/>
              </a:solidFill>
              <a:cs typeface="+mn-ea"/>
              <a:sym typeface="+mn-lt"/>
            </a:endParaRPr>
          </a:p>
        </p:txBody>
      </p:sp>
      <p:cxnSp>
        <p:nvCxnSpPr>
          <p:cNvPr id="7" name="直接连接符 6"/>
          <p:cNvCxnSpPr/>
          <p:nvPr/>
        </p:nvCxnSpPr>
        <p:spPr>
          <a:xfrm flipV="1">
            <a:off x="6489700" y="4293235"/>
            <a:ext cx="1431290" cy="635"/>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0" name="矩形 29"/>
          <p:cNvSpPr/>
          <p:nvPr/>
        </p:nvSpPr>
        <p:spPr>
          <a:xfrm>
            <a:off x="9889305" y="4436059"/>
            <a:ext cx="634591" cy="573833"/>
          </a:xfrm>
          <a:prstGeom prst="rect">
            <a:avLst/>
          </a:prstGeom>
          <a:noFill/>
          <a:ln w="25400">
            <a:gradFill>
              <a:gsLst>
                <a:gs pos="0">
                  <a:srgbClr val="46A2D0"/>
                </a:gs>
                <a:gs pos="100000">
                  <a:srgbClr val="1D6AAE"/>
                </a:gs>
              </a:gsLst>
              <a:lin ang="5400000" scaled="1"/>
            </a:gradFill>
          </a:ln>
          <a:effectLst>
            <a:outerShdw blurRad="508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noProof="1">
              <a:solidFill>
                <a:prstClr val="white"/>
              </a:solidFill>
              <a:cs typeface="+mn-ea"/>
              <a:sym typeface="+mn-lt"/>
            </a:endParaRPr>
          </a:p>
        </p:txBody>
      </p:sp>
      <p:sp>
        <p:nvSpPr>
          <p:cNvPr id="3" name="圆角矩形 2"/>
          <p:cNvSpPr/>
          <p:nvPr/>
        </p:nvSpPr>
        <p:spPr>
          <a:xfrm>
            <a:off x="10739120" y="4596765"/>
            <a:ext cx="279400" cy="283845"/>
          </a:xfrm>
          <a:prstGeom prst="roundRect">
            <a:avLst>
              <a:gd name="adj" fmla="val 0"/>
            </a:avLst>
          </a:prstGeom>
          <a:gradFill>
            <a:gsLst>
              <a:gs pos="0">
                <a:srgbClr val="46A2D0"/>
              </a:gs>
              <a:gs pos="100000">
                <a:srgbClr val="146DAD"/>
              </a:gs>
            </a:gsLst>
            <a:lin ang="5400000" scaled="1"/>
          </a:grad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bg1"/>
              </a:solidFill>
              <a:cs typeface="+mn-ea"/>
              <a:sym typeface="+mn-lt"/>
            </a:endParaRPr>
          </a:p>
        </p:txBody>
      </p:sp>
      <p:sp>
        <p:nvSpPr>
          <p:cNvPr id="34" name="圆角矩形 33"/>
          <p:cNvSpPr/>
          <p:nvPr/>
        </p:nvSpPr>
        <p:spPr>
          <a:xfrm>
            <a:off x="9977120" y="5246370"/>
            <a:ext cx="312420" cy="278765"/>
          </a:xfrm>
          <a:prstGeom prst="roundRect">
            <a:avLst>
              <a:gd name="adj" fmla="val 0"/>
            </a:avLst>
          </a:prstGeom>
          <a:gradFill>
            <a:gsLst>
              <a:gs pos="0">
                <a:srgbClr val="46A2D0">
                  <a:alpha val="40000"/>
                </a:srgbClr>
              </a:gs>
              <a:gs pos="100000">
                <a:srgbClr val="146DAD">
                  <a:alpha val="40000"/>
                </a:srgbClr>
              </a:gs>
            </a:gsLst>
            <a:lin ang="5400000" scaled="1"/>
          </a:grad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solidFill>
                <a:schemeClr val="bg1"/>
              </a:solidFill>
              <a:cs typeface="+mn-ea"/>
              <a:sym typeface="+mn-lt"/>
            </a:endParaRPr>
          </a:p>
        </p:txBody>
      </p:sp>
      <p:sp>
        <p:nvSpPr>
          <p:cNvPr id="6" name="文本框 5"/>
          <p:cNvSpPr txBox="1"/>
          <p:nvPr/>
        </p:nvSpPr>
        <p:spPr>
          <a:xfrm>
            <a:off x="4965700" y="2745105"/>
            <a:ext cx="4320000" cy="1080000"/>
          </a:xfrm>
          <a:prstGeom prst="rect">
            <a:avLst/>
          </a:prstGeom>
          <a:noFill/>
        </p:spPr>
        <p:txBody>
          <a:bodyPr wrap="square" rtlCol="0" anchor="ctr" anchorCtr="0">
            <a:noAutofit/>
          </a:bodyPr>
          <a:lstStyle/>
          <a:p>
            <a:pPr algn="dist">
              <a:lnSpc>
                <a:spcPct val="120000"/>
              </a:lnSpc>
            </a:pPr>
            <a:r>
              <a:rPr lang="zh-CN" altLang="en-US" sz="6000" b="1" dirty="0">
                <a:latin typeface="Arial Black" panose="020B0A04020102090204" charset="0"/>
                <a:cs typeface="Arial Black" panose="020B0A04020102090204" charset="0"/>
              </a:rPr>
              <a:t>平台规划</a:t>
            </a:r>
            <a:endParaRPr lang="zh-CN" altLang="en-US" sz="6000" b="1" dirty="0">
              <a:latin typeface="Arial Black" panose="020B0A04020102090204" charset="0"/>
              <a:cs typeface="Arial Black" panose="020B0A04020102090204" charset="0"/>
            </a:endParaRPr>
          </a:p>
        </p:txBody>
      </p:sp>
      <p:sp>
        <p:nvSpPr>
          <p:cNvPr id="4" name="文本框 3"/>
          <p:cNvSpPr txBox="1"/>
          <p:nvPr/>
        </p:nvSpPr>
        <p:spPr>
          <a:xfrm>
            <a:off x="5707380" y="6447155"/>
            <a:ext cx="4064000" cy="368300"/>
          </a:xfrm>
          <a:prstGeom prst="rect">
            <a:avLst/>
          </a:prstGeom>
          <a:noFill/>
        </p:spPr>
        <p:txBody>
          <a:bodyPr wrap="square" rtlCol="0">
            <a:spAutoFit/>
          </a:bodyPr>
          <a:p>
            <a:endParaRPr lang="zh-CN" altLang="en-US"/>
          </a:p>
        </p:txBody>
      </p:sp>
    </p:spTree>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 name="图片 133"/>
          <p:cNvPicPr/>
          <p:nvPr>
            <p:custDataLst>
              <p:tags r:id="rId1"/>
            </p:custDataLst>
          </p:nvPr>
        </p:nvPicPr>
        <p:blipFill>
          <a:blip r:embed="rId2"/>
          <a:stretch>
            <a:fillRect/>
          </a:stretch>
        </p:blipFill>
        <p:spPr>
          <a:xfrm>
            <a:off x="551815" y="3874135"/>
            <a:ext cx="5040000" cy="2340000"/>
          </a:xfrm>
          <a:prstGeom prst="rect">
            <a:avLst/>
          </a:prstGeom>
        </p:spPr>
      </p:pic>
      <p:sp>
        <p:nvSpPr>
          <p:cNvPr id="6" name="圆角矩形 5"/>
          <p:cNvSpPr/>
          <p:nvPr/>
        </p:nvSpPr>
        <p:spPr>
          <a:xfrm>
            <a:off x="360045" y="360045"/>
            <a:ext cx="3816350" cy="695960"/>
          </a:xfrm>
          <a:prstGeom prst="roundRect">
            <a:avLst>
              <a:gd name="adj" fmla="val 0"/>
            </a:avLst>
          </a:prstGeom>
          <a:no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t" anchorCtr="0" forceAA="0" compatLnSpc="1">
            <a:noAutofit/>
          </a:bodyPr>
          <a:lstStyle/>
          <a:p>
            <a:pPr lvl="0" algn="l">
              <a:lnSpc>
                <a:spcPct val="130000"/>
              </a:lnSpc>
              <a:buClrTx/>
              <a:buSzTx/>
              <a:buFontTx/>
            </a:pPr>
            <a:r>
              <a:rPr lang="en-US" altLang="zh-CN" sz="2800" b="1" dirty="0" err="1">
                <a:solidFill>
                  <a:schemeClr val="tx1"/>
                </a:solidFill>
                <a:latin typeface="Arial" panose="020B0604020202020204" pitchFamily="34" charset="0"/>
                <a:cs typeface="Arial" panose="020B0604020202020204" pitchFamily="34" charset="0"/>
                <a:sym typeface="+mn-lt"/>
              </a:rPr>
              <a:t>场景3--</a:t>
            </a:r>
            <a:r>
              <a:rPr lang="zh-CN" altLang="en-US" sz="2400" b="1" dirty="0">
                <a:solidFill>
                  <a:srgbClr val="008BFF"/>
                </a:solidFill>
                <a:latin typeface="Arial" panose="020B0604020202020204" pitchFamily="34" charset="0"/>
                <a:cs typeface="Arial" panose="020B0604020202020204" pitchFamily="34" charset="0"/>
                <a:sym typeface="+mn-ea"/>
              </a:rPr>
              <a:t>无人机巡检</a:t>
            </a:r>
            <a:endParaRPr lang="en-US" altLang="zh-CN" sz="2400" b="1" dirty="0">
              <a:solidFill>
                <a:srgbClr val="008BFF"/>
              </a:solidFill>
              <a:latin typeface="Arial" panose="020B0604020202020204" pitchFamily="34" charset="0"/>
              <a:cs typeface="Arial" panose="020B0604020202020204" pitchFamily="34" charset="0"/>
              <a:sym typeface="+mn-ea"/>
            </a:endParaRPr>
          </a:p>
        </p:txBody>
      </p:sp>
      <p:pic>
        <p:nvPicPr>
          <p:cNvPr id="3" name="图片 2"/>
          <p:cNvPicPr/>
          <p:nvPr>
            <p:custDataLst>
              <p:tags r:id="rId3"/>
            </p:custDataLst>
          </p:nvPr>
        </p:nvPicPr>
        <p:blipFill>
          <a:blip r:embed="rId4"/>
          <a:stretch>
            <a:fillRect/>
          </a:stretch>
        </p:blipFill>
        <p:spPr>
          <a:xfrm>
            <a:off x="551815" y="1232218"/>
            <a:ext cx="5040000" cy="2340000"/>
          </a:xfrm>
          <a:prstGeom prst="rect">
            <a:avLst/>
          </a:prstGeom>
        </p:spPr>
      </p:pic>
      <p:pic>
        <p:nvPicPr>
          <p:cNvPr id="4" name="图片 3"/>
          <p:cNvPicPr/>
          <p:nvPr>
            <p:custDataLst>
              <p:tags r:id="rId5"/>
            </p:custDataLst>
          </p:nvPr>
        </p:nvPicPr>
        <p:blipFill>
          <a:blip r:embed="rId6"/>
          <a:stretch>
            <a:fillRect/>
          </a:stretch>
        </p:blipFill>
        <p:spPr>
          <a:xfrm>
            <a:off x="5876925" y="1232218"/>
            <a:ext cx="5040000" cy="2340000"/>
          </a:xfrm>
          <a:prstGeom prst="rect">
            <a:avLst/>
          </a:prstGeom>
        </p:spPr>
      </p:pic>
      <p:pic>
        <p:nvPicPr>
          <p:cNvPr id="7" name="图片 6"/>
          <p:cNvPicPr/>
          <p:nvPr>
            <p:custDataLst>
              <p:tags r:id="rId7"/>
            </p:custDataLst>
          </p:nvPr>
        </p:nvPicPr>
        <p:blipFill>
          <a:blip r:embed="rId8"/>
          <a:stretch>
            <a:fillRect/>
          </a:stretch>
        </p:blipFill>
        <p:spPr>
          <a:xfrm>
            <a:off x="5876925" y="3878263"/>
            <a:ext cx="5040000" cy="2340000"/>
          </a:xfrm>
          <a:prstGeom prst="rect">
            <a:avLst/>
          </a:prstGeom>
        </p:spPr>
      </p:pic>
      <p:sp>
        <p:nvSpPr>
          <p:cNvPr id="8" name="文本框 7"/>
          <p:cNvSpPr txBox="1"/>
          <p:nvPr/>
        </p:nvSpPr>
        <p:spPr>
          <a:xfrm>
            <a:off x="551815" y="3213100"/>
            <a:ext cx="1031240" cy="358775"/>
          </a:xfrm>
          <a:prstGeom prst="rect">
            <a:avLst/>
          </a:prstGeom>
          <a:noFill/>
        </p:spPr>
        <p:txBody>
          <a:bodyPr wrap="square" rtlCol="0">
            <a:noAutofit/>
          </a:bodyPr>
          <a:p>
            <a:r>
              <a:rPr lang="zh-CN" altLang="en-US">
                <a:solidFill>
                  <a:schemeClr val="accent3"/>
                </a:solidFill>
              </a:rPr>
              <a:t>驾驶舱</a:t>
            </a:r>
            <a:endParaRPr lang="zh-CN" altLang="en-US">
              <a:solidFill>
                <a:schemeClr val="accent3"/>
              </a:solidFill>
            </a:endParaRPr>
          </a:p>
        </p:txBody>
      </p:sp>
      <p:sp>
        <p:nvSpPr>
          <p:cNvPr id="133" name="文本框 132"/>
          <p:cNvSpPr txBox="1"/>
          <p:nvPr>
            <p:custDataLst>
              <p:tags r:id="rId9"/>
            </p:custDataLst>
          </p:nvPr>
        </p:nvSpPr>
        <p:spPr>
          <a:xfrm>
            <a:off x="535305" y="5851525"/>
            <a:ext cx="1275080" cy="358775"/>
          </a:xfrm>
          <a:prstGeom prst="rect">
            <a:avLst/>
          </a:prstGeom>
          <a:noFill/>
        </p:spPr>
        <p:txBody>
          <a:bodyPr wrap="square" rtlCol="0">
            <a:noAutofit/>
          </a:bodyPr>
          <a:p>
            <a:r>
              <a:rPr lang="zh-CN" altLang="en-US">
                <a:solidFill>
                  <a:schemeClr val="accent3"/>
                </a:solidFill>
              </a:rPr>
              <a:t>识别结果</a:t>
            </a:r>
            <a:endParaRPr lang="zh-CN" altLang="en-US">
              <a:solidFill>
                <a:schemeClr val="accent3"/>
              </a:solidFill>
            </a:endParaRPr>
          </a:p>
        </p:txBody>
      </p:sp>
      <p:sp>
        <p:nvSpPr>
          <p:cNvPr id="135" name="文本框 134"/>
          <p:cNvSpPr txBox="1"/>
          <p:nvPr>
            <p:custDataLst>
              <p:tags r:id="rId10"/>
            </p:custDataLst>
          </p:nvPr>
        </p:nvSpPr>
        <p:spPr>
          <a:xfrm>
            <a:off x="5845175" y="3196590"/>
            <a:ext cx="1290955" cy="358775"/>
          </a:xfrm>
          <a:prstGeom prst="rect">
            <a:avLst/>
          </a:prstGeom>
          <a:noFill/>
        </p:spPr>
        <p:txBody>
          <a:bodyPr wrap="square" rtlCol="0">
            <a:noAutofit/>
          </a:bodyPr>
          <a:p>
            <a:r>
              <a:rPr lang="zh-CN" altLang="en-US">
                <a:solidFill>
                  <a:schemeClr val="accent3"/>
                </a:solidFill>
              </a:rPr>
              <a:t>航线管理</a:t>
            </a:r>
            <a:endParaRPr lang="zh-CN" altLang="en-US">
              <a:solidFill>
                <a:schemeClr val="accent3"/>
              </a:solidFill>
            </a:endParaRPr>
          </a:p>
        </p:txBody>
      </p:sp>
      <p:sp>
        <p:nvSpPr>
          <p:cNvPr id="136" name="文本框 135"/>
          <p:cNvSpPr txBox="1"/>
          <p:nvPr>
            <p:custDataLst>
              <p:tags r:id="rId11"/>
            </p:custDataLst>
          </p:nvPr>
        </p:nvSpPr>
        <p:spPr>
          <a:xfrm>
            <a:off x="5828665" y="5835015"/>
            <a:ext cx="1275080" cy="358775"/>
          </a:xfrm>
          <a:prstGeom prst="rect">
            <a:avLst/>
          </a:prstGeom>
          <a:noFill/>
        </p:spPr>
        <p:txBody>
          <a:bodyPr wrap="square" rtlCol="0">
            <a:noAutofit/>
          </a:bodyPr>
          <a:p>
            <a:r>
              <a:rPr lang="zh-CN" altLang="en-US">
                <a:solidFill>
                  <a:schemeClr val="accent3"/>
                </a:solidFill>
              </a:rPr>
              <a:t>算法库</a:t>
            </a:r>
            <a:endParaRPr lang="zh-CN" altLang="en-US">
              <a:solidFill>
                <a:schemeClr val="accent3"/>
              </a:solidFill>
            </a:endParaRPr>
          </a:p>
        </p:txBody>
      </p:sp>
    </p:spTree>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8801201" y="1285313"/>
            <a:ext cx="1163366" cy="337185"/>
          </a:xfrm>
          <a:prstGeom prst="rect">
            <a:avLst/>
          </a:prstGeom>
          <a:noFill/>
        </p:spPr>
        <p:txBody>
          <a:bodyPr wrap="square" rtlCol="0">
            <a:spAutoFit/>
          </a:bodyPr>
          <a:lstStyle/>
          <a:p>
            <a:r>
              <a:rPr lang="zh-CN" altLang="en-US" sz="1600" dirty="0">
                <a:solidFill>
                  <a:schemeClr val="tx1">
                    <a:lumMod val="85000"/>
                    <a:lumOff val="15000"/>
                  </a:schemeClr>
                </a:solidFill>
                <a:latin typeface="微软雅黑 Light" panose="020B0502040204020203" charset="-122"/>
                <a:ea typeface="微软雅黑 Light" panose="020B0502040204020203" charset="-122"/>
              </a:rPr>
              <a:t>纯水系统</a:t>
            </a:r>
            <a:endParaRPr lang="zh-CN" altLang="en-US" sz="1600" dirty="0">
              <a:solidFill>
                <a:schemeClr val="tx1">
                  <a:lumMod val="85000"/>
                  <a:lumOff val="15000"/>
                </a:schemeClr>
              </a:solidFill>
              <a:latin typeface="微软雅黑 Light" panose="020B0502040204020203" charset="-122"/>
              <a:ea typeface="微软雅黑 Light" panose="020B0502040204020203" charset="-122"/>
            </a:endParaRPr>
          </a:p>
        </p:txBody>
      </p:sp>
      <p:sp>
        <p:nvSpPr>
          <p:cNvPr id="17" name="文本框 16"/>
          <p:cNvSpPr txBox="1"/>
          <p:nvPr/>
        </p:nvSpPr>
        <p:spPr>
          <a:xfrm>
            <a:off x="5186934" y="3782158"/>
            <a:ext cx="1328969" cy="337185"/>
          </a:xfrm>
          <a:prstGeom prst="rect">
            <a:avLst/>
          </a:prstGeom>
          <a:noFill/>
        </p:spPr>
        <p:txBody>
          <a:bodyPr wrap="square" rtlCol="0">
            <a:spAutoFit/>
          </a:bodyPr>
          <a:lstStyle/>
          <a:p>
            <a:r>
              <a:rPr lang="zh-CN" altLang="en-US" sz="1600" dirty="0">
                <a:solidFill>
                  <a:schemeClr val="tx1">
                    <a:lumMod val="85000"/>
                    <a:lumOff val="15000"/>
                  </a:schemeClr>
                </a:solidFill>
                <a:latin typeface="微软雅黑 Light" panose="020B0502040204020203" charset="-122"/>
                <a:ea typeface="微软雅黑 Light" panose="020B0502040204020203" charset="-122"/>
              </a:rPr>
              <a:t>制氮系统</a:t>
            </a:r>
            <a:endParaRPr lang="zh-CN" altLang="en-US" sz="1600" dirty="0">
              <a:solidFill>
                <a:schemeClr val="tx1">
                  <a:lumMod val="85000"/>
                  <a:lumOff val="15000"/>
                </a:schemeClr>
              </a:solidFill>
              <a:latin typeface="微软雅黑 Light" panose="020B0502040204020203" charset="-122"/>
              <a:ea typeface="微软雅黑 Light" panose="020B0502040204020203" charset="-122"/>
            </a:endParaRPr>
          </a:p>
        </p:txBody>
      </p:sp>
      <p:sp>
        <p:nvSpPr>
          <p:cNvPr id="18" name="文本框 17"/>
          <p:cNvSpPr txBox="1"/>
          <p:nvPr/>
        </p:nvSpPr>
        <p:spPr>
          <a:xfrm>
            <a:off x="8812668" y="3782158"/>
            <a:ext cx="1152128" cy="337185"/>
          </a:xfrm>
          <a:prstGeom prst="rect">
            <a:avLst/>
          </a:prstGeom>
          <a:noFill/>
        </p:spPr>
        <p:txBody>
          <a:bodyPr wrap="square" rtlCol="0">
            <a:spAutoFit/>
          </a:bodyPr>
          <a:lstStyle/>
          <a:p>
            <a:r>
              <a:rPr lang="zh-CN" altLang="en-US" sz="1600" dirty="0">
                <a:solidFill>
                  <a:schemeClr val="tx1">
                    <a:lumMod val="85000"/>
                    <a:lumOff val="15000"/>
                  </a:schemeClr>
                </a:solidFill>
                <a:latin typeface="微软雅黑 Light" panose="020B0502040204020203" charset="-122"/>
                <a:ea typeface="微软雅黑 Light" panose="020B0502040204020203" charset="-122"/>
              </a:rPr>
              <a:t>电力系统</a:t>
            </a:r>
            <a:endParaRPr lang="zh-CN" altLang="en-US" sz="1600" dirty="0">
              <a:solidFill>
                <a:schemeClr val="tx1">
                  <a:lumMod val="85000"/>
                  <a:lumOff val="15000"/>
                </a:schemeClr>
              </a:solidFill>
              <a:latin typeface="微软雅黑 Light" panose="020B0502040204020203" charset="-122"/>
              <a:ea typeface="微软雅黑 Light" panose="020B0502040204020203" charset="-122"/>
            </a:endParaRPr>
          </a:p>
        </p:txBody>
      </p:sp>
      <p:pic>
        <p:nvPicPr>
          <p:cNvPr id="21" name="图片 20"/>
          <p:cNvPicPr>
            <a:picLocks noChangeAspect="1"/>
          </p:cNvPicPr>
          <p:nvPr/>
        </p:nvPicPr>
        <p:blipFill>
          <a:blip r:embed="rId1"/>
          <a:stretch>
            <a:fillRect/>
          </a:stretch>
        </p:blipFill>
        <p:spPr>
          <a:xfrm>
            <a:off x="7780885" y="1700808"/>
            <a:ext cx="3239770" cy="1689157"/>
          </a:xfrm>
          <a:prstGeom prst="roundRect">
            <a:avLst/>
          </a:prstGeom>
        </p:spPr>
      </p:pic>
      <p:pic>
        <p:nvPicPr>
          <p:cNvPr id="24" name="图片 23"/>
          <p:cNvPicPr>
            <a:picLocks noChangeAspect="1"/>
          </p:cNvPicPr>
          <p:nvPr/>
        </p:nvPicPr>
        <p:blipFill>
          <a:blip r:embed="rId2"/>
          <a:stretch>
            <a:fillRect/>
          </a:stretch>
        </p:blipFill>
        <p:spPr>
          <a:xfrm>
            <a:off x="7780885" y="4221087"/>
            <a:ext cx="3239770" cy="1689157"/>
          </a:xfrm>
          <a:prstGeom prst="roundRect">
            <a:avLst/>
          </a:prstGeom>
        </p:spPr>
      </p:pic>
      <p:sp>
        <p:nvSpPr>
          <p:cNvPr id="6" name="矩形 5"/>
          <p:cNvSpPr/>
          <p:nvPr/>
        </p:nvSpPr>
        <p:spPr>
          <a:xfrm>
            <a:off x="360000" y="360000"/>
            <a:ext cx="4491355" cy="699770"/>
          </a:xfrm>
          <a:prstGeom prst="rect">
            <a:avLst/>
          </a:prstGeom>
          <a:no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t" anchorCtr="0" forceAA="0" compatLnSpc="1">
            <a:noAutofit/>
          </a:bodyPr>
          <a:lstStyle/>
          <a:p>
            <a:pPr lvl="0" algn="l">
              <a:lnSpc>
                <a:spcPct val="130000"/>
              </a:lnSpc>
              <a:buClrTx/>
              <a:buSzTx/>
              <a:buFontTx/>
            </a:pPr>
            <a:r>
              <a:rPr lang="zh-CN" altLang="en-US" sz="2800" b="1" dirty="0">
                <a:solidFill>
                  <a:schemeClr val="tx1"/>
                </a:solidFill>
                <a:latin typeface="Arial" panose="020B0604020202020204" pitchFamily="34" charset="0"/>
                <a:cs typeface="Arial" panose="020B0604020202020204" pitchFamily="34" charset="0"/>
                <a:sym typeface="+mn-ea"/>
              </a:rPr>
              <a:t>更多场景案例</a:t>
            </a:r>
            <a:endParaRPr lang="zh-CN" altLang="en-US" sz="2800" b="1" dirty="0">
              <a:solidFill>
                <a:srgbClr val="008BFF"/>
              </a:solidFill>
              <a:latin typeface="Arial" panose="020B0604020202020204" pitchFamily="34" charset="0"/>
              <a:cs typeface="Arial" panose="020B0604020202020204" pitchFamily="34" charset="0"/>
              <a:sym typeface="+mn-ea"/>
            </a:endParaRPr>
          </a:p>
        </p:txBody>
      </p:sp>
      <p:pic>
        <p:nvPicPr>
          <p:cNvPr id="3" name="图片 2"/>
          <p:cNvPicPr>
            <a:picLocks noChangeAspect="1"/>
          </p:cNvPicPr>
          <p:nvPr>
            <p:custDataLst>
              <p:tags r:id="rId3"/>
            </p:custDataLst>
          </p:nvPr>
        </p:nvPicPr>
        <p:blipFill>
          <a:blip r:embed="rId4"/>
          <a:stretch>
            <a:fillRect/>
          </a:stretch>
        </p:blipFill>
        <p:spPr>
          <a:xfrm>
            <a:off x="4150590" y="4220845"/>
            <a:ext cx="3239770" cy="1724943"/>
          </a:xfrm>
          <a:prstGeom prst="roundRect">
            <a:avLst/>
          </a:prstGeom>
        </p:spPr>
      </p:pic>
      <p:sp>
        <p:nvSpPr>
          <p:cNvPr id="7" name="文本框 6"/>
          <p:cNvSpPr txBox="1"/>
          <p:nvPr>
            <p:custDataLst>
              <p:tags r:id="rId5"/>
            </p:custDataLst>
          </p:nvPr>
        </p:nvSpPr>
        <p:spPr>
          <a:xfrm>
            <a:off x="1510920" y="1252250"/>
            <a:ext cx="1152128" cy="337185"/>
          </a:xfrm>
          <a:prstGeom prst="rect">
            <a:avLst/>
          </a:prstGeom>
          <a:noFill/>
        </p:spPr>
        <p:txBody>
          <a:bodyPr wrap="square" rtlCol="0">
            <a:spAutoFit/>
          </a:bodyPr>
          <a:p>
            <a:r>
              <a:rPr lang="zh-CN" altLang="en-US" sz="1600" dirty="0">
                <a:solidFill>
                  <a:schemeClr val="tx1">
                    <a:lumMod val="85000"/>
                    <a:lumOff val="15000"/>
                  </a:schemeClr>
                </a:solidFill>
                <a:latin typeface="微软雅黑 Light" panose="020B0502040204020203" charset="-122"/>
                <a:ea typeface="微软雅黑 Light" panose="020B0502040204020203" charset="-122"/>
              </a:rPr>
              <a:t>风柜系统</a:t>
            </a:r>
            <a:endParaRPr lang="zh-CN" altLang="en-US" sz="1600" dirty="0">
              <a:solidFill>
                <a:schemeClr val="tx1">
                  <a:lumMod val="85000"/>
                  <a:lumOff val="15000"/>
                </a:schemeClr>
              </a:solidFill>
              <a:latin typeface="微软雅黑 Light" panose="020B0502040204020203" charset="-122"/>
              <a:ea typeface="微软雅黑 Light" panose="020B0502040204020203" charset="-122"/>
            </a:endParaRPr>
          </a:p>
        </p:txBody>
      </p:sp>
      <p:sp>
        <p:nvSpPr>
          <p:cNvPr id="8" name="文本框 7"/>
          <p:cNvSpPr txBox="1"/>
          <p:nvPr>
            <p:custDataLst>
              <p:tags r:id="rId6"/>
            </p:custDataLst>
          </p:nvPr>
        </p:nvSpPr>
        <p:spPr>
          <a:xfrm>
            <a:off x="1510919" y="3765648"/>
            <a:ext cx="1328969" cy="337185"/>
          </a:xfrm>
          <a:prstGeom prst="rect">
            <a:avLst/>
          </a:prstGeom>
          <a:noFill/>
        </p:spPr>
        <p:txBody>
          <a:bodyPr wrap="square" rtlCol="0">
            <a:spAutoFit/>
          </a:bodyPr>
          <a:p>
            <a:r>
              <a:rPr lang="zh-CN" altLang="en-US" sz="1600" dirty="0">
                <a:solidFill>
                  <a:schemeClr val="tx1">
                    <a:lumMod val="85000"/>
                    <a:lumOff val="15000"/>
                  </a:schemeClr>
                </a:solidFill>
                <a:latin typeface="微软雅黑 Light" panose="020B0502040204020203" charset="-122"/>
                <a:ea typeface="微软雅黑 Light" panose="020B0502040204020203" charset="-122"/>
              </a:rPr>
              <a:t>真空系统</a:t>
            </a:r>
            <a:endParaRPr lang="zh-CN" altLang="en-US" sz="1600" dirty="0">
              <a:solidFill>
                <a:schemeClr val="tx1">
                  <a:lumMod val="85000"/>
                  <a:lumOff val="15000"/>
                </a:schemeClr>
              </a:solidFill>
              <a:latin typeface="微软雅黑 Light" panose="020B0502040204020203" charset="-122"/>
              <a:ea typeface="微软雅黑 Light" panose="020B0502040204020203" charset="-122"/>
            </a:endParaRPr>
          </a:p>
        </p:txBody>
      </p:sp>
      <p:pic>
        <p:nvPicPr>
          <p:cNvPr id="11" name="图片 10"/>
          <p:cNvPicPr>
            <a:picLocks noChangeAspect="1"/>
          </p:cNvPicPr>
          <p:nvPr>
            <p:custDataLst>
              <p:tags r:id="rId7"/>
            </p:custDataLst>
          </p:nvPr>
        </p:nvPicPr>
        <p:blipFill>
          <a:blip r:embed="rId8"/>
          <a:stretch>
            <a:fillRect/>
          </a:stretch>
        </p:blipFill>
        <p:spPr>
          <a:xfrm>
            <a:off x="551815" y="1772920"/>
            <a:ext cx="3240000" cy="1687273"/>
          </a:xfrm>
          <a:prstGeom prst="roundRect">
            <a:avLst/>
          </a:prstGeom>
        </p:spPr>
      </p:pic>
      <p:pic>
        <p:nvPicPr>
          <p:cNvPr id="12" name="图片 11"/>
          <p:cNvPicPr>
            <a:picLocks noChangeAspect="1"/>
          </p:cNvPicPr>
          <p:nvPr>
            <p:custDataLst>
              <p:tags r:id="rId9"/>
            </p:custDataLst>
          </p:nvPr>
        </p:nvPicPr>
        <p:blipFill>
          <a:blip r:embed="rId10"/>
          <a:stretch>
            <a:fillRect/>
          </a:stretch>
        </p:blipFill>
        <p:spPr>
          <a:xfrm>
            <a:off x="520065" y="4220845"/>
            <a:ext cx="3240000" cy="1687273"/>
          </a:xfrm>
          <a:prstGeom prst="roundRect">
            <a:avLst/>
          </a:prstGeom>
        </p:spPr>
      </p:pic>
      <p:sp>
        <p:nvSpPr>
          <p:cNvPr id="5" name="文本框 4"/>
          <p:cNvSpPr txBox="1"/>
          <p:nvPr/>
        </p:nvSpPr>
        <p:spPr>
          <a:xfrm>
            <a:off x="5088890" y="1290955"/>
            <a:ext cx="1226820" cy="337185"/>
          </a:xfrm>
          <a:prstGeom prst="rect">
            <a:avLst/>
          </a:prstGeom>
          <a:noFill/>
        </p:spPr>
        <p:txBody>
          <a:bodyPr wrap="square" rtlCol="0">
            <a:spAutoFit/>
          </a:bodyPr>
          <a:p>
            <a:r>
              <a:rPr lang="zh-CN" altLang="en-US" sz="1600">
                <a:latin typeface="微软雅黑 Light" panose="020B0502040204020203" charset="-122"/>
                <a:ea typeface="微软雅黑 Light" panose="020B0502040204020203" charset="-122"/>
              </a:rPr>
              <a:t>网络系统</a:t>
            </a:r>
            <a:endParaRPr lang="zh-CN" altLang="en-US" sz="1600">
              <a:latin typeface="微软雅黑 Light" panose="020B0502040204020203" charset="-122"/>
              <a:ea typeface="微软雅黑 Light" panose="020B0502040204020203" charset="-122"/>
            </a:endParaRPr>
          </a:p>
        </p:txBody>
      </p:sp>
      <p:pic>
        <p:nvPicPr>
          <p:cNvPr id="2" name="图片 1"/>
          <p:cNvPicPr>
            <a:picLocks noChangeAspect="1"/>
          </p:cNvPicPr>
          <p:nvPr/>
        </p:nvPicPr>
        <p:blipFill>
          <a:blip r:embed="rId11"/>
          <a:stretch>
            <a:fillRect/>
          </a:stretch>
        </p:blipFill>
        <p:spPr>
          <a:xfrm>
            <a:off x="4166465" y="1718310"/>
            <a:ext cx="3239770" cy="1590911"/>
          </a:xfrm>
          <a:prstGeom prst="roundRect">
            <a:avLst/>
          </a:prstGeom>
        </p:spPr>
      </p:pic>
    </p:spTree>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360000" y="360000"/>
            <a:ext cx="4491355" cy="699770"/>
          </a:xfrm>
          <a:prstGeom prst="rect">
            <a:avLst/>
          </a:prstGeom>
          <a:no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t" anchorCtr="0" forceAA="0" compatLnSpc="1">
            <a:noAutofit/>
          </a:bodyPr>
          <a:lstStyle/>
          <a:p>
            <a:pPr lvl="0" algn="l">
              <a:lnSpc>
                <a:spcPct val="130000"/>
              </a:lnSpc>
              <a:buClrTx/>
              <a:buSzTx/>
              <a:buFontTx/>
            </a:pPr>
            <a:r>
              <a:rPr lang="zh-CN" altLang="en-US" sz="2800" b="1" dirty="0">
                <a:solidFill>
                  <a:schemeClr val="tx1"/>
                </a:solidFill>
                <a:latin typeface="Arial" panose="020B0604020202020204" pitchFamily="34" charset="0"/>
                <a:cs typeface="Arial" panose="020B0604020202020204" pitchFamily="34" charset="0"/>
                <a:sym typeface="+mn-ea"/>
              </a:rPr>
              <a:t>价值回报</a:t>
            </a:r>
            <a:endParaRPr lang="zh-CN" altLang="en-US" sz="2800" b="1" dirty="0">
              <a:solidFill>
                <a:schemeClr val="tx1"/>
              </a:solidFill>
              <a:latin typeface="Arial" panose="020B0604020202020204" pitchFamily="34" charset="0"/>
              <a:cs typeface="Arial" panose="020B0604020202020204" pitchFamily="34" charset="0"/>
              <a:sym typeface="+mn-ea"/>
            </a:endParaRPr>
          </a:p>
        </p:txBody>
      </p:sp>
      <p:grpSp>
        <p:nvGrpSpPr>
          <p:cNvPr id="2" name="组合 1"/>
          <p:cNvGrpSpPr/>
          <p:nvPr/>
        </p:nvGrpSpPr>
        <p:grpSpPr>
          <a:xfrm>
            <a:off x="1127760" y="1340485"/>
            <a:ext cx="9312275" cy="2449195"/>
            <a:chOff x="822" y="1919"/>
            <a:chExt cx="14665" cy="3857"/>
          </a:xfrm>
        </p:grpSpPr>
        <p:sp>
          <p:nvSpPr>
            <p:cNvPr id="4" name="矩形 3"/>
            <p:cNvSpPr/>
            <p:nvPr>
              <p:custDataLst>
                <p:tags r:id="rId1"/>
              </p:custDataLst>
            </p:nvPr>
          </p:nvSpPr>
          <p:spPr>
            <a:xfrm>
              <a:off x="822" y="2146"/>
              <a:ext cx="7863" cy="3630"/>
            </a:xfrm>
            <a:prstGeom prst="rect">
              <a:avLst/>
            </a:prstGeom>
            <a:noFill/>
            <a:ln w="28575" cmpd="dbl">
              <a:solidFill>
                <a:schemeClr val="accent1">
                  <a:lumMod val="40000"/>
                  <a:lumOff val="6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custDataLst>
                <p:tags r:id="rId2"/>
              </p:custDataLst>
            </p:nvPr>
          </p:nvSpPr>
          <p:spPr>
            <a:xfrm flipH="1">
              <a:off x="1058" y="1919"/>
              <a:ext cx="14429" cy="3660"/>
            </a:xfrm>
            <a:prstGeom prst="rect">
              <a:avLst/>
            </a:prstGeom>
            <a:gradFill>
              <a:gsLst>
                <a:gs pos="0">
                  <a:schemeClr val="accent1">
                    <a:lumMod val="5000"/>
                    <a:lumOff val="95000"/>
                    <a:alpha val="0"/>
                  </a:schemeClr>
                </a:gs>
                <a:gs pos="65000">
                  <a:schemeClr val="bg1">
                    <a:lumMod val="8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charset="-122"/>
                <a:ea typeface="微软雅黑" panose="020B0503020204020204" charset="-122"/>
                <a:sym typeface="Source Han Serif SC" panose="02020400000000000000" pitchFamily="18" charset="-122"/>
              </a:endParaRPr>
            </a:p>
          </p:txBody>
        </p:sp>
        <p:sp>
          <p:nvSpPr>
            <p:cNvPr id="10" name="矩形 45"/>
            <p:cNvSpPr>
              <a:spLocks noChangeArrowheads="1"/>
            </p:cNvSpPr>
            <p:nvPr>
              <p:custDataLst>
                <p:tags r:id="rId3"/>
              </p:custDataLst>
            </p:nvPr>
          </p:nvSpPr>
          <p:spPr bwMode="auto">
            <a:xfrm>
              <a:off x="1311" y="2061"/>
              <a:ext cx="4643" cy="3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2" tIns="60956" rIns="121912" bIns="6095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lvl="0" defTabSz="914400">
                <a:lnSpc>
                  <a:spcPct val="190000"/>
                </a:lnSpc>
                <a:spcBef>
                  <a:spcPct val="0"/>
                </a:spcBef>
                <a:buFont typeface="Wingdings" panose="05000000000000000000" charset="0"/>
                <a:buChar char="u"/>
              </a:pPr>
              <a:r>
                <a:rPr lang="en-US" altLang="zh-CN" sz="1400" dirty="0">
                  <a:sym typeface="Source Han Serif SC" panose="02020400000000000000" pitchFamily="18" charset="-122"/>
                </a:rPr>
                <a:t>  </a:t>
              </a:r>
              <a:r>
                <a:rPr lang="zh-CN" altLang="en-US" sz="1400" dirty="0" smtClean="0">
                  <a:sym typeface="Source Han Serif SC" panose="02020400000000000000" pitchFamily="18" charset="-122"/>
                </a:rPr>
                <a:t>降低备品库存成本 ：</a:t>
              </a:r>
              <a:r>
                <a:rPr lang="en-US" altLang="zh-CN" sz="1400" dirty="0" smtClean="0">
                  <a:sym typeface="Source Han Serif SC" panose="02020400000000000000" pitchFamily="18" charset="-122"/>
                </a:rPr>
                <a:t>20-30%</a:t>
              </a:r>
              <a:endParaRPr lang="zh-CN" altLang="en-US" sz="1400" dirty="0">
                <a:sym typeface="Source Han Serif SC" panose="02020400000000000000" pitchFamily="18" charset="-122"/>
              </a:endParaRPr>
            </a:p>
            <a:p>
              <a:pPr lvl="0" defTabSz="914400">
                <a:lnSpc>
                  <a:spcPct val="190000"/>
                </a:lnSpc>
                <a:spcBef>
                  <a:spcPct val="0"/>
                </a:spcBef>
                <a:buFont typeface="Wingdings" panose="05000000000000000000" charset="0"/>
                <a:buChar char="u"/>
              </a:pPr>
              <a:r>
                <a:rPr lang="en-US" altLang="zh-CN" sz="1400" dirty="0">
                  <a:sym typeface="Source Han Serif SC" panose="02020400000000000000" pitchFamily="18" charset="-122"/>
                </a:rPr>
                <a:t>  </a:t>
              </a:r>
              <a:r>
                <a:rPr lang="zh-CN" altLang="en-US" sz="1400" dirty="0" smtClean="0">
                  <a:sym typeface="Source Han Serif SC" panose="02020400000000000000" pitchFamily="18" charset="-122"/>
                </a:rPr>
                <a:t>降低能耗费用支出 ：</a:t>
              </a:r>
              <a:r>
                <a:rPr lang="en-US" altLang="zh-CN" sz="1400" dirty="0" smtClean="0">
                  <a:sym typeface="Source Han Serif SC" panose="02020400000000000000" pitchFamily="18" charset="-122"/>
                </a:rPr>
                <a:t>5-10%</a:t>
              </a:r>
              <a:endParaRPr lang="zh-CN" altLang="en-US" sz="1400" dirty="0">
                <a:sym typeface="Source Han Serif SC" panose="02020400000000000000" pitchFamily="18" charset="-122"/>
              </a:endParaRPr>
            </a:p>
            <a:p>
              <a:pPr lvl="0" defTabSz="914400">
                <a:lnSpc>
                  <a:spcPct val="190000"/>
                </a:lnSpc>
                <a:spcBef>
                  <a:spcPct val="0"/>
                </a:spcBef>
                <a:buFont typeface="Wingdings" panose="05000000000000000000" charset="0"/>
                <a:buChar char="u"/>
              </a:pPr>
              <a:r>
                <a:rPr lang="en-US" altLang="zh-CN" sz="1400" dirty="0">
                  <a:sym typeface="Source Han Serif SC" panose="02020400000000000000" pitchFamily="18" charset="-122"/>
                </a:rPr>
                <a:t>  </a:t>
              </a:r>
              <a:r>
                <a:rPr lang="zh-CN" altLang="en-US" sz="1400" dirty="0" smtClean="0">
                  <a:sym typeface="Source Han Serif SC" panose="02020400000000000000" pitchFamily="18" charset="-122"/>
                </a:rPr>
                <a:t>降低意外停机率： </a:t>
              </a:r>
              <a:r>
                <a:rPr lang="en-US" altLang="zh-CN" sz="1400" dirty="0" smtClean="0">
                  <a:sym typeface="Source Han Serif SC" panose="02020400000000000000" pitchFamily="18" charset="-122"/>
                </a:rPr>
                <a:t>5-20%</a:t>
              </a:r>
              <a:endParaRPr lang="zh-CN" altLang="en-US" sz="1400" dirty="0">
                <a:sym typeface="Source Han Serif SC" panose="02020400000000000000" pitchFamily="18" charset="-122"/>
              </a:endParaRPr>
            </a:p>
            <a:p>
              <a:pPr lvl="0" defTabSz="914400">
                <a:lnSpc>
                  <a:spcPct val="190000"/>
                </a:lnSpc>
                <a:spcBef>
                  <a:spcPct val="0"/>
                </a:spcBef>
                <a:buFont typeface="Wingdings" panose="05000000000000000000" charset="0"/>
                <a:buChar char="u"/>
              </a:pPr>
              <a:r>
                <a:rPr lang="en-US" altLang="zh-CN" sz="1400" dirty="0">
                  <a:sym typeface="Source Han Serif SC" panose="02020400000000000000" pitchFamily="18" charset="-122"/>
                </a:rPr>
                <a:t>  </a:t>
              </a:r>
              <a:r>
                <a:rPr lang="zh-CN" altLang="en-US" sz="1400" dirty="0" smtClean="0">
                  <a:sym typeface="Source Han Serif SC" panose="02020400000000000000" pitchFamily="18" charset="-122"/>
                </a:rPr>
                <a:t>人工效率提升：</a:t>
              </a:r>
              <a:r>
                <a:rPr lang="en-US" altLang="zh-CN" sz="1400" dirty="0" smtClean="0">
                  <a:sym typeface="Source Han Serif SC" panose="02020400000000000000" pitchFamily="18" charset="-122"/>
                </a:rPr>
                <a:t>10-20%</a:t>
              </a:r>
              <a:endParaRPr lang="en-US" altLang="zh-CN" sz="1400" dirty="0" smtClean="0">
                <a:sym typeface="Source Han Serif SC" panose="02020400000000000000" pitchFamily="18" charset="-122"/>
              </a:endParaRPr>
            </a:p>
            <a:p>
              <a:pPr lvl="0" defTabSz="914400">
                <a:lnSpc>
                  <a:spcPct val="190000"/>
                </a:lnSpc>
                <a:spcBef>
                  <a:spcPct val="0"/>
                </a:spcBef>
                <a:buFont typeface="Wingdings" panose="05000000000000000000" charset="0"/>
                <a:buChar char="u"/>
              </a:pPr>
              <a:r>
                <a:rPr lang="en-US" altLang="zh-CN" sz="1400" dirty="0">
                  <a:sym typeface="Source Han Serif SC" panose="02020400000000000000" pitchFamily="18" charset="-122"/>
                </a:rPr>
                <a:t> </a:t>
              </a:r>
              <a:r>
                <a:rPr lang="en-US" altLang="zh-CN" sz="1400" dirty="0" smtClean="0">
                  <a:sym typeface="Source Han Serif SC" panose="02020400000000000000" pitchFamily="18" charset="-122"/>
                </a:rPr>
                <a:t>  </a:t>
              </a:r>
              <a:r>
                <a:rPr lang="zh-CN" altLang="en-US" sz="1400" dirty="0" smtClean="0">
                  <a:sym typeface="Source Han Serif SC" panose="02020400000000000000" pitchFamily="18" charset="-122"/>
                </a:rPr>
                <a:t>客户满意度提升：</a:t>
              </a:r>
              <a:r>
                <a:rPr lang="en-US" altLang="zh-CN" sz="1400" dirty="0" smtClean="0">
                  <a:sym typeface="Source Han Serif SC" panose="02020400000000000000" pitchFamily="18" charset="-122"/>
                </a:rPr>
                <a:t>8-20%</a:t>
              </a:r>
              <a:endParaRPr lang="zh-CN" altLang="en-US" sz="1400" dirty="0">
                <a:sym typeface="Source Han Serif SC" panose="02020400000000000000" pitchFamily="18" charset="-122"/>
              </a:endParaRPr>
            </a:p>
          </p:txBody>
        </p:sp>
        <p:sp>
          <p:nvSpPr>
            <p:cNvPr id="12" name="矩形 11"/>
            <p:cNvSpPr/>
            <p:nvPr>
              <p:custDataLst>
                <p:tags r:id="rId4"/>
              </p:custDataLst>
            </p:nvPr>
          </p:nvSpPr>
          <p:spPr>
            <a:xfrm>
              <a:off x="7846" y="2806"/>
              <a:ext cx="847" cy="1886"/>
            </a:xfrm>
            <a:prstGeom prst="rect">
              <a:avLst/>
            </a:prstGeom>
          </p:spPr>
          <p:style>
            <a:lnRef idx="3">
              <a:schemeClr val="lt1"/>
            </a:lnRef>
            <a:fillRef idx="1">
              <a:schemeClr val="accent1"/>
            </a:fillRef>
            <a:effectRef idx="1">
              <a:schemeClr val="accent1"/>
            </a:effectRef>
            <a:fontRef idx="minor">
              <a:schemeClr val="lt1"/>
            </a:fontRef>
          </p:style>
          <p:txBody>
            <a:bodyPr wrap="square" lIns="91431" tIns="45716" rIns="91431" bIns="45716">
              <a:spAutoFit/>
              <a:scene3d>
                <a:camera prst="orthographicFront"/>
                <a:lightRig rig="threePt" dir="t"/>
              </a:scene3d>
            </a:bodyPr>
            <a:lstStyle/>
            <a:p>
              <a:pPr algn="ctr" defTabSz="914400"/>
              <a:r>
                <a:rPr lang="zh-CN" altLang="en-US" sz="1800" b="1" dirty="0">
                  <a:solidFill>
                    <a:schemeClr val="bg1"/>
                  </a:solidFill>
                  <a:effectLst/>
                  <a:latin typeface="微软雅黑" panose="020B0503020204020204" charset="-122"/>
                  <a:ea typeface="微软雅黑" panose="020B0503020204020204" charset="-122"/>
                  <a:sym typeface="Source Han Serif SC" panose="02020400000000000000" pitchFamily="18" charset="-122"/>
                </a:rPr>
                <a:t>定量收益</a:t>
              </a:r>
              <a:endParaRPr lang="zh-CN" altLang="en-US" sz="1800" b="1" dirty="0">
                <a:solidFill>
                  <a:schemeClr val="bg1"/>
                </a:solidFill>
                <a:effectLst/>
                <a:latin typeface="微软雅黑" panose="020B0503020204020204" charset="-122"/>
                <a:ea typeface="微软雅黑" panose="020B0503020204020204" charset="-122"/>
                <a:sym typeface="Source Han Serif SC" panose="02020400000000000000" pitchFamily="18" charset="-122"/>
              </a:endParaRPr>
            </a:p>
          </p:txBody>
        </p:sp>
      </p:grpSp>
      <p:grpSp>
        <p:nvGrpSpPr>
          <p:cNvPr id="11" name="组合 10"/>
          <p:cNvGrpSpPr/>
          <p:nvPr/>
        </p:nvGrpSpPr>
        <p:grpSpPr>
          <a:xfrm>
            <a:off x="1127760" y="3980180"/>
            <a:ext cx="9648825" cy="2182495"/>
            <a:chOff x="2422" y="2327"/>
            <a:chExt cx="15195" cy="3437"/>
          </a:xfrm>
        </p:grpSpPr>
        <p:sp>
          <p:nvSpPr>
            <p:cNvPr id="13" name="矩形 12"/>
            <p:cNvSpPr/>
            <p:nvPr>
              <p:custDataLst>
                <p:tags r:id="rId5"/>
              </p:custDataLst>
            </p:nvPr>
          </p:nvSpPr>
          <p:spPr>
            <a:xfrm>
              <a:off x="9405" y="2563"/>
              <a:ext cx="8212" cy="3201"/>
            </a:xfrm>
            <a:prstGeom prst="rect">
              <a:avLst/>
            </a:prstGeom>
            <a:noFill/>
            <a:ln w="28575" cmpd="dbl">
              <a:solidFill>
                <a:schemeClr val="accent1">
                  <a:lumMod val="40000"/>
                  <a:lumOff val="6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custDataLst>
                <p:tags r:id="rId6"/>
              </p:custDataLst>
            </p:nvPr>
          </p:nvSpPr>
          <p:spPr>
            <a:xfrm>
              <a:off x="2422" y="2366"/>
              <a:ext cx="14970" cy="3257"/>
            </a:xfrm>
            <a:prstGeom prst="rect">
              <a:avLst/>
            </a:prstGeom>
            <a:gradFill>
              <a:gsLst>
                <a:gs pos="0">
                  <a:schemeClr val="accent1">
                    <a:lumMod val="5000"/>
                    <a:lumOff val="95000"/>
                    <a:alpha val="0"/>
                  </a:schemeClr>
                </a:gs>
                <a:gs pos="65000">
                  <a:schemeClr val="bg1">
                    <a:lumMod val="8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charset="-122"/>
                <a:ea typeface="微软雅黑" panose="020B0503020204020204" charset="-122"/>
                <a:sym typeface="Source Han Serif SC" panose="02020400000000000000" pitchFamily="18" charset="-122"/>
              </a:endParaRPr>
            </a:p>
          </p:txBody>
        </p:sp>
        <p:sp>
          <p:nvSpPr>
            <p:cNvPr id="57346" name="矩形 1"/>
            <p:cNvSpPr/>
            <p:nvPr>
              <p:custDataLst>
                <p:tags r:id="rId7"/>
              </p:custDataLst>
            </p:nvPr>
          </p:nvSpPr>
          <p:spPr bwMode="auto">
            <a:xfrm>
              <a:off x="11180" y="2327"/>
              <a:ext cx="5942" cy="3335"/>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square" lIns="121912" tIns="60956" rIns="121912" bIns="60956" numCol="1" spcCol="0" rtlCol="0" fromWordArt="0" anchor="t" anchorCtr="0" forceAA="0" compatLnSpc="0">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lvl="0" algn="l">
                <a:lnSpc>
                  <a:spcPct val="150000"/>
                </a:lnSpc>
                <a:buClrTx/>
                <a:buSzTx/>
                <a:buFont typeface="Wingdings" panose="05000000000000000000" charset="0"/>
                <a:buChar char="u"/>
              </a:pPr>
              <a:r>
                <a:rPr lang="en-US" altLang="zh-CN" sz="1400" dirty="0">
                  <a:sym typeface="+mn-ea"/>
                </a:rPr>
                <a:t>  数据及状态信息化，实时客观可追溯；</a:t>
              </a:r>
              <a:endParaRPr lang="en-US" altLang="zh-CN" sz="1400" dirty="0">
                <a:sym typeface="+mn-ea"/>
              </a:endParaRPr>
            </a:p>
            <a:p>
              <a:pPr lvl="0" algn="l">
                <a:lnSpc>
                  <a:spcPct val="150000"/>
                </a:lnSpc>
                <a:buClrTx/>
                <a:buSzTx/>
                <a:buFont typeface="Wingdings" panose="05000000000000000000" charset="0"/>
                <a:buChar char="u"/>
              </a:pPr>
              <a:r>
                <a:rPr lang="en-US" altLang="zh-CN" sz="1400" dirty="0">
                  <a:sym typeface="+mn-ea"/>
                </a:rPr>
                <a:t>  文件及记录电子化，绿色环保可持续；</a:t>
              </a:r>
              <a:endParaRPr lang="en-US" altLang="zh-CN" sz="1400" dirty="0">
                <a:sym typeface="+mn-ea"/>
              </a:endParaRPr>
            </a:p>
            <a:p>
              <a:pPr lvl="0" algn="l">
                <a:lnSpc>
                  <a:spcPct val="150000"/>
                </a:lnSpc>
                <a:buClrTx/>
                <a:buSzTx/>
                <a:buFont typeface="Wingdings" panose="05000000000000000000" charset="0"/>
                <a:buChar char="u"/>
              </a:pPr>
              <a:r>
                <a:rPr lang="en-US" altLang="zh-CN" sz="1400" dirty="0">
                  <a:sym typeface="+mn-ea"/>
                </a:rPr>
                <a:t>  知识及经验数字化，故障诊断有依据；</a:t>
              </a:r>
              <a:endParaRPr lang="en-US" altLang="zh-CN" sz="1400" dirty="0">
                <a:sym typeface="+mn-ea"/>
              </a:endParaRPr>
            </a:p>
            <a:p>
              <a:pPr lvl="0" algn="l">
                <a:lnSpc>
                  <a:spcPct val="150000"/>
                </a:lnSpc>
                <a:buClrTx/>
                <a:buSzTx/>
                <a:buFont typeface="Wingdings" panose="05000000000000000000" charset="0"/>
                <a:buChar char="u"/>
              </a:pPr>
              <a:r>
                <a:rPr lang="en-US" altLang="zh-CN" sz="1400" dirty="0">
                  <a:sym typeface="+mn-ea"/>
                </a:rPr>
                <a:t>  控制及管理智能化，资产健康有保证。</a:t>
              </a:r>
              <a:endParaRPr lang="en-US" altLang="zh-CN" sz="1400" dirty="0">
                <a:sym typeface="+mn-ea"/>
              </a:endParaRPr>
            </a:p>
          </p:txBody>
        </p:sp>
        <p:sp>
          <p:nvSpPr>
            <p:cNvPr id="15" name="矩形 14"/>
            <p:cNvSpPr/>
            <p:nvPr>
              <p:custDataLst>
                <p:tags r:id="rId8"/>
              </p:custDataLst>
            </p:nvPr>
          </p:nvSpPr>
          <p:spPr>
            <a:xfrm>
              <a:off x="9438" y="2984"/>
              <a:ext cx="847" cy="1886"/>
            </a:xfrm>
            <a:prstGeom prst="rect">
              <a:avLst/>
            </a:prstGeom>
          </p:spPr>
          <p:style>
            <a:lnRef idx="3">
              <a:schemeClr val="lt1"/>
            </a:lnRef>
            <a:fillRef idx="1">
              <a:schemeClr val="accent1"/>
            </a:fillRef>
            <a:effectRef idx="1">
              <a:schemeClr val="accent1"/>
            </a:effectRef>
            <a:fontRef idx="minor">
              <a:schemeClr val="lt1"/>
            </a:fontRef>
          </p:style>
          <p:txBody>
            <a:bodyPr vertOverflow="overflow" horzOverflow="overflow" vert="horz" wrap="square" lIns="91431" tIns="45716" rIns="91431" bIns="45716" numCol="1" spcCol="0" rtlCol="0" fromWordArt="0" anchor="ctr" anchorCtr="0" forceAA="0" compatLnSpc="1">
              <a:spAutoFit/>
              <a:scene3d>
                <a:camera prst="orthographicFront"/>
                <a:lightRig rig="threePt" dir="t"/>
              </a:scene3d>
            </a:bodyPr>
            <a:lstStyle/>
            <a:p>
              <a:pPr lvl="0" algn="ctr">
                <a:buClrTx/>
                <a:buSzTx/>
                <a:buFontTx/>
              </a:pPr>
              <a:r>
                <a:rPr lang="zh-CN" altLang="en-US" sz="1800" b="1" dirty="0">
                  <a:solidFill>
                    <a:schemeClr val="bg1"/>
                  </a:solidFill>
                  <a:effectLst/>
                  <a:latin typeface="微软雅黑" panose="020B0503020204020204" charset="-122"/>
                  <a:ea typeface="微软雅黑" panose="020B0503020204020204" charset="-122"/>
                  <a:sym typeface="Source Han Serif SC" panose="02020400000000000000" pitchFamily="18" charset="-122"/>
                </a:rPr>
                <a:t>定性收益</a:t>
              </a:r>
              <a:endParaRPr lang="zh-CN" altLang="en-US" sz="1800" b="1" dirty="0">
                <a:solidFill>
                  <a:schemeClr val="bg1"/>
                </a:solidFill>
                <a:effectLst/>
                <a:latin typeface="微软雅黑" panose="020B0503020204020204" charset="-122"/>
                <a:ea typeface="微软雅黑" panose="020B0503020204020204" charset="-122"/>
                <a:sym typeface="Source Han Serif SC" panose="02020400000000000000" pitchFamily="18" charset="-122"/>
              </a:endParaRPr>
            </a:p>
          </p:txBody>
        </p:sp>
      </p:grpSp>
      <p:pic>
        <p:nvPicPr>
          <p:cNvPr id="18" name="图片 17" descr="1648446431453"/>
          <p:cNvPicPr>
            <a:picLocks noChangeAspect="1"/>
          </p:cNvPicPr>
          <p:nvPr>
            <p:custDataLst>
              <p:tags r:id="rId9"/>
            </p:custDataLst>
          </p:nvPr>
        </p:nvPicPr>
        <p:blipFill>
          <a:blip r:embed="rId10"/>
          <a:stretch>
            <a:fillRect/>
          </a:stretch>
        </p:blipFill>
        <p:spPr>
          <a:xfrm>
            <a:off x="7099935" y="1484630"/>
            <a:ext cx="3362325" cy="1891665"/>
          </a:xfrm>
          <a:prstGeom prst="rect">
            <a:avLst/>
          </a:prstGeom>
        </p:spPr>
      </p:pic>
      <p:pic>
        <p:nvPicPr>
          <p:cNvPr id="19" name="图片 18" descr="1648446389327"/>
          <p:cNvPicPr>
            <a:picLocks noChangeAspect="1"/>
          </p:cNvPicPr>
          <p:nvPr>
            <p:custDataLst>
              <p:tags r:id="rId11"/>
            </p:custDataLst>
          </p:nvPr>
        </p:nvPicPr>
        <p:blipFill>
          <a:blip r:embed="rId12"/>
          <a:stretch>
            <a:fillRect/>
          </a:stretch>
        </p:blipFill>
        <p:spPr>
          <a:xfrm>
            <a:off x="1339215" y="4157345"/>
            <a:ext cx="3352800" cy="1676400"/>
          </a:xfrm>
          <a:prstGeom prst="rect">
            <a:avLst/>
          </a:prstGeom>
        </p:spPr>
      </p:pic>
    </p:spTree>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1"/>
          <p:cNvPicPr>
            <a:picLocks noChangeAspect="1"/>
          </p:cNvPicPr>
          <p:nvPr>
            <p:custDataLst>
              <p:tags r:id="rId1"/>
            </p:custDataLst>
          </p:nvPr>
        </p:nvPicPr>
        <p:blipFill>
          <a:blip r:embed="rId2"/>
          <a:srcRect t="8138" b="14186"/>
          <a:stretch>
            <a:fillRect/>
          </a:stretch>
        </p:blipFill>
        <p:spPr>
          <a:xfrm>
            <a:off x="0" y="1351280"/>
            <a:ext cx="12192000" cy="4436745"/>
          </a:xfrm>
          <a:prstGeom prst="rect">
            <a:avLst/>
          </a:prstGeom>
        </p:spPr>
      </p:pic>
      <p:sp>
        <p:nvSpPr>
          <p:cNvPr id="6" name="圆角矩形 5"/>
          <p:cNvSpPr/>
          <p:nvPr>
            <p:custDataLst>
              <p:tags r:id="rId3"/>
            </p:custDataLst>
          </p:nvPr>
        </p:nvSpPr>
        <p:spPr>
          <a:xfrm>
            <a:off x="7824470" y="6087110"/>
            <a:ext cx="4129405" cy="407670"/>
          </a:xfrm>
          <a:prstGeom prst="roundRect">
            <a:avLst>
              <a:gd name="adj" fmla="val 50000"/>
            </a:avLst>
          </a:prstGeom>
          <a:solidFill>
            <a:srgbClr val="000000">
              <a:alpha val="0"/>
            </a:srgbClr>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dist"/>
            <a:r>
              <a:rPr b="1" dirty="0">
                <a:solidFill>
                  <a:srgbClr val="1D6AAE"/>
                </a:solidFill>
                <a:latin typeface="微软雅黑" panose="020B0503020204020204" charset="-122"/>
                <a:ea typeface="微软雅黑" panose="020B0503020204020204" charset="-122"/>
                <a:cs typeface="+mn-ea"/>
                <a:sym typeface="+mn-lt"/>
              </a:rPr>
              <a:t>广东德尔智慧科技</a:t>
            </a:r>
            <a:r>
              <a:rPr lang="zh-CN" b="1" dirty="0">
                <a:solidFill>
                  <a:srgbClr val="1D6AAE"/>
                </a:solidFill>
                <a:latin typeface="微软雅黑" panose="020B0503020204020204" charset="-122"/>
                <a:ea typeface="微软雅黑" panose="020B0503020204020204" charset="-122"/>
                <a:cs typeface="+mn-ea"/>
                <a:sym typeface="+mn-lt"/>
              </a:rPr>
              <a:t>股份</a:t>
            </a:r>
            <a:r>
              <a:rPr b="1" dirty="0">
                <a:solidFill>
                  <a:srgbClr val="1D6AAE"/>
                </a:solidFill>
                <a:latin typeface="微软雅黑" panose="020B0503020204020204" charset="-122"/>
                <a:ea typeface="微软雅黑" panose="020B0503020204020204" charset="-122"/>
                <a:cs typeface="+mn-ea"/>
                <a:sym typeface="+mn-lt"/>
              </a:rPr>
              <a:t>有限公司</a:t>
            </a:r>
            <a:endParaRPr b="1" dirty="0">
              <a:solidFill>
                <a:srgbClr val="1D6AAE"/>
              </a:solidFill>
              <a:latin typeface="微软雅黑" panose="020B0503020204020204" charset="-122"/>
              <a:ea typeface="微软雅黑" panose="020B0503020204020204" charset="-122"/>
              <a:cs typeface="+mn-ea"/>
              <a:sym typeface="+mn-lt"/>
            </a:endParaRPr>
          </a:p>
        </p:txBody>
      </p:sp>
      <p:sp>
        <p:nvSpPr>
          <p:cNvPr id="9" name="PA-文本框 50"/>
          <p:cNvSpPr txBox="1"/>
          <p:nvPr>
            <p:custDataLst>
              <p:tags r:id="rId4"/>
            </p:custDataLst>
          </p:nvPr>
        </p:nvSpPr>
        <p:spPr>
          <a:xfrm>
            <a:off x="3885565" y="2458085"/>
            <a:ext cx="4658707" cy="1323439"/>
          </a:xfrm>
          <a:prstGeom prst="rect">
            <a:avLst/>
          </a:prstGeom>
          <a:noFill/>
          <a:effectLst>
            <a:outerShdw blurRad="50800" dist="38100" dir="8100000" algn="tr" rotWithShape="0">
              <a:prstClr val="black">
                <a:alpha val="40000"/>
              </a:prstClr>
            </a:outerShdw>
          </a:effectLst>
        </p:spPr>
        <p:txBody>
          <a:bodyPr wrap="square" rtlCol="0">
            <a:spAutoFit/>
          </a:bodyPr>
          <a:p>
            <a:pPr lvl="0" algn="dist" defTabSz="228600">
              <a:buClrTx/>
              <a:buSzTx/>
              <a:buFontTx/>
            </a:pPr>
            <a:r>
              <a:rPr lang="zh-CN" altLang="en-US" sz="8000" b="1" spc="300" dirty="0" smtClean="0">
                <a:ln>
                  <a:noFill/>
                </a:ln>
                <a:solidFill>
                  <a:schemeClr val="bg1"/>
                </a:solidFill>
                <a:latin typeface="Arial" panose="020B0604020202020204" pitchFamily="34" charset="0"/>
                <a:cs typeface="Arial" panose="020B0604020202020204" pitchFamily="34" charset="0"/>
                <a:sym typeface="+mn-lt"/>
              </a:rPr>
              <a:t>谢谢聆听</a:t>
            </a:r>
            <a:endParaRPr lang="zh-CN" altLang="en-US" sz="8000" b="1" spc="300" dirty="0">
              <a:ln>
                <a:noFill/>
              </a:ln>
              <a:solidFill>
                <a:schemeClr val="bg1"/>
              </a:solidFill>
              <a:latin typeface="Arial" panose="020B0604020202020204" pitchFamily="34" charset="0"/>
              <a:cs typeface="Arial" panose="020B0604020202020204" pitchFamily="34" charset="0"/>
              <a:sym typeface="+mn-lt"/>
            </a:endParaRPr>
          </a:p>
        </p:txBody>
      </p:sp>
      <p:cxnSp>
        <p:nvCxnSpPr>
          <p:cNvPr id="11" name="直接连接符 10"/>
          <p:cNvCxnSpPr/>
          <p:nvPr>
            <p:custDataLst>
              <p:tags r:id="rId5"/>
            </p:custDataLst>
          </p:nvPr>
        </p:nvCxnSpPr>
        <p:spPr>
          <a:xfrm>
            <a:off x="407670" y="1052830"/>
            <a:ext cx="4464050" cy="0"/>
          </a:xfrm>
          <a:prstGeom prst="line">
            <a:avLst/>
          </a:prstGeom>
          <a:ln>
            <a:gradFill>
              <a:gsLst>
                <a:gs pos="0">
                  <a:srgbClr val="46A2D0"/>
                </a:gs>
                <a:gs pos="100000">
                  <a:srgbClr val="1D6AAE"/>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13" name="图片 12" descr="德尔logo"/>
          <p:cNvPicPr>
            <a:picLocks noChangeAspect="1"/>
          </p:cNvPicPr>
          <p:nvPr>
            <p:custDataLst>
              <p:tags r:id="rId6"/>
            </p:custDataLst>
          </p:nvPr>
        </p:nvPicPr>
        <p:blipFill>
          <a:blip r:embed="rId7">
            <a:clrChange>
              <a:clrFrom>
                <a:srgbClr val="FFFFFF">
                  <a:alpha val="100000"/>
                </a:srgbClr>
              </a:clrFrom>
              <a:clrTo>
                <a:srgbClr val="FFFFFF">
                  <a:alpha val="100000"/>
                  <a:alpha val="0"/>
                </a:srgbClr>
              </a:clrTo>
            </a:clrChange>
          </a:blip>
          <a:srcRect l="13703" t="14842" r="14821" b="15152"/>
          <a:stretch>
            <a:fillRect/>
          </a:stretch>
        </p:blipFill>
        <p:spPr>
          <a:xfrm>
            <a:off x="10837545" y="4516120"/>
            <a:ext cx="1029970" cy="1000760"/>
          </a:xfrm>
          <a:prstGeom prst="rect">
            <a:avLst/>
          </a:prstGeom>
          <a:ln>
            <a:noFill/>
          </a:ln>
          <a:effectLst>
            <a:innerShdw blurRad="63500" dist="50800" dir="18900000">
              <a:prstClr val="black">
                <a:alpha val="50000"/>
              </a:prstClr>
            </a:innerShdw>
          </a:effectLst>
        </p:spPr>
      </p:pic>
      <p:cxnSp>
        <p:nvCxnSpPr>
          <p:cNvPr id="14" name="直接连接符 13"/>
          <p:cNvCxnSpPr/>
          <p:nvPr>
            <p:custDataLst>
              <p:tags r:id="rId8"/>
            </p:custDataLst>
          </p:nvPr>
        </p:nvCxnSpPr>
        <p:spPr>
          <a:xfrm>
            <a:off x="7950835" y="6093460"/>
            <a:ext cx="3834130" cy="0"/>
          </a:xfrm>
          <a:prstGeom prst="line">
            <a:avLst/>
          </a:prstGeom>
          <a:ln>
            <a:gradFill>
              <a:gsLst>
                <a:gs pos="0">
                  <a:srgbClr val="46A2D0"/>
                </a:gs>
                <a:gs pos="100000">
                  <a:srgbClr val="1D6AAE"/>
                </a:gs>
              </a:gsLst>
              <a:lin ang="5400000" scaled="1"/>
            </a:gradFill>
          </a:ln>
        </p:spPr>
        <p:style>
          <a:lnRef idx="1">
            <a:schemeClr val="accent1"/>
          </a:lnRef>
          <a:fillRef idx="0">
            <a:schemeClr val="accent1"/>
          </a:fillRef>
          <a:effectRef idx="0">
            <a:schemeClr val="accent1"/>
          </a:effectRef>
          <a:fontRef idx="minor">
            <a:schemeClr val="tx1"/>
          </a:fontRef>
        </p:style>
      </p:cxnSp>
      <p:sp>
        <p:nvSpPr>
          <p:cNvPr id="15" name="文本框 3"/>
          <p:cNvSpPr txBox="1"/>
          <p:nvPr>
            <p:custDataLst>
              <p:tags r:id="rId9"/>
            </p:custDataLst>
          </p:nvPr>
        </p:nvSpPr>
        <p:spPr>
          <a:xfrm>
            <a:off x="421005" y="548640"/>
            <a:ext cx="4450715" cy="460375"/>
          </a:xfrm>
          <a:prstGeom prst="rect">
            <a:avLst/>
          </a:prstGeom>
          <a:noFill/>
          <a:effectLst/>
        </p:spPr>
        <p:txBody>
          <a:bodyPr wrap="square" rtlCol="0">
            <a:spAutoFit/>
          </a:bodyPr>
          <a:p>
            <a:pPr algn="dist" defTabSz="1219200"/>
            <a:r>
              <a:rPr lang="zh-CN" altLang="en-US" sz="2400" b="1" kern="2200" dirty="0" smtClean="0">
                <a:gradFill flip="none" rotWithShape="1">
                  <a:gsLst>
                    <a:gs pos="40000">
                      <a:srgbClr val="1D6AAE"/>
                    </a:gs>
                    <a:gs pos="68000">
                      <a:srgbClr val="46A2D0"/>
                    </a:gs>
                  </a:gsLst>
                  <a:lin ang="16200000" scaled="0"/>
                  <a:tileRect/>
                </a:gradFill>
                <a:latin typeface="Arial" panose="020B0604020202020204" pitchFamily="34" charset="0"/>
                <a:cs typeface="Arial" panose="020B0604020202020204" pitchFamily="34" charset="0"/>
                <a:sym typeface="+mn-lt"/>
              </a:rPr>
              <a:t>科技赋能</a:t>
            </a:r>
            <a:r>
              <a:rPr lang="en-US" altLang="zh-CN" sz="2400" b="1" kern="2200" dirty="0" smtClean="0">
                <a:gradFill flip="none" rotWithShape="1">
                  <a:gsLst>
                    <a:gs pos="40000">
                      <a:srgbClr val="1D6AAE"/>
                    </a:gs>
                    <a:gs pos="68000">
                      <a:srgbClr val="46A2D0"/>
                    </a:gs>
                  </a:gsLst>
                  <a:lin ang="16200000" scaled="0"/>
                  <a:tileRect/>
                </a:gradFill>
                <a:latin typeface="Arial" panose="020B0604020202020204" pitchFamily="34" charset="0"/>
                <a:cs typeface="Arial" panose="020B0604020202020204" pitchFamily="34" charset="0"/>
                <a:sym typeface="+mn-lt"/>
              </a:rPr>
              <a:t> </a:t>
            </a:r>
            <a:r>
              <a:rPr lang="zh-CN" altLang="en-US" sz="2400" b="1" kern="2200" dirty="0" smtClean="0">
                <a:gradFill flip="none" rotWithShape="1">
                  <a:gsLst>
                    <a:gs pos="40000">
                      <a:srgbClr val="1D6AAE"/>
                    </a:gs>
                    <a:gs pos="68000">
                      <a:srgbClr val="46A2D0"/>
                    </a:gs>
                  </a:gsLst>
                  <a:lin ang="16200000" scaled="0"/>
                  <a:tileRect/>
                </a:gradFill>
                <a:latin typeface="Arial" panose="020B0604020202020204" pitchFamily="34" charset="0"/>
                <a:cs typeface="Arial" panose="020B0604020202020204" pitchFamily="34" charset="0"/>
                <a:sym typeface="+mn-lt"/>
              </a:rPr>
              <a:t>让资产更健康</a:t>
            </a:r>
            <a:endParaRPr lang="en-US" altLang="zh-CN" sz="2400" b="1" kern="2200" dirty="0">
              <a:gradFill flip="none" rotWithShape="1">
                <a:gsLst>
                  <a:gs pos="40000">
                    <a:srgbClr val="1D6AAE"/>
                  </a:gs>
                  <a:gs pos="68000">
                    <a:srgbClr val="46A2D0"/>
                  </a:gs>
                </a:gsLst>
                <a:lin ang="16200000" scaled="0"/>
                <a:tileRect/>
              </a:gradFill>
              <a:latin typeface="Arial" panose="020B0604020202020204" pitchFamily="34" charset="0"/>
              <a:cs typeface="Arial" panose="020B0604020202020204" pitchFamily="3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400"/>
    </mc:Choice>
    <mc:Fallback>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圆角矩形 48"/>
          <p:cNvSpPr/>
          <p:nvPr/>
        </p:nvSpPr>
        <p:spPr>
          <a:xfrm>
            <a:off x="360000" y="360000"/>
            <a:ext cx="4407535" cy="695960"/>
          </a:xfrm>
          <a:prstGeom prst="roundRect">
            <a:avLst>
              <a:gd name="adj" fmla="val 0"/>
            </a:avLst>
          </a:prstGeom>
          <a:solidFill>
            <a:srgbClr val="000000">
              <a:alpha val="0"/>
            </a:srgbClr>
          </a:solid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t" anchorCtr="0" forceAA="0" compatLnSpc="1">
            <a:noAutofit/>
          </a:bodyPr>
          <a:lstStyle/>
          <a:p>
            <a:pPr lvl="0" algn="l">
              <a:lnSpc>
                <a:spcPct val="130000"/>
              </a:lnSpc>
              <a:buClrTx/>
              <a:buSzTx/>
              <a:buFontTx/>
            </a:pPr>
            <a:r>
              <a:rPr lang="zh-CN" altLang="en-US" sz="2800" b="1" dirty="0">
                <a:solidFill>
                  <a:schemeClr val="tx1"/>
                </a:solidFill>
                <a:latin typeface="Arial" panose="020B0604020202020204" pitchFamily="34" charset="0"/>
                <a:cs typeface="Arial" panose="020B0604020202020204" pitchFamily="34" charset="0"/>
                <a:sym typeface="+mn-lt"/>
              </a:rPr>
              <a:t>平台规划</a:t>
            </a:r>
            <a:r>
              <a:rPr lang="en-US" altLang="zh-CN" sz="2800" b="1" dirty="0">
                <a:solidFill>
                  <a:schemeClr val="tx1"/>
                </a:solidFill>
                <a:latin typeface="Arial" panose="020B0604020202020204" pitchFamily="34" charset="0"/>
                <a:cs typeface="Arial" panose="020B0604020202020204" pitchFamily="34" charset="0"/>
                <a:sym typeface="+mn-lt"/>
              </a:rPr>
              <a:t> </a:t>
            </a:r>
            <a:r>
              <a:rPr lang="en-US" altLang="zh-CN" sz="2800" b="1" dirty="0">
                <a:solidFill>
                  <a:schemeClr val="tx1"/>
                </a:solidFill>
                <a:latin typeface="Arial" panose="020B0604020202020204" pitchFamily="34" charset="0"/>
                <a:cs typeface="Arial" panose="020B0604020202020204" pitchFamily="34" charset="0"/>
                <a:sym typeface="+mn-lt"/>
              </a:rPr>
              <a:t>-- </a:t>
            </a:r>
            <a:r>
              <a:rPr lang="zh-CN" altLang="en-US" sz="2400" b="1" dirty="0">
                <a:solidFill>
                  <a:srgbClr val="008BFF"/>
                </a:solidFill>
                <a:latin typeface="Arial" panose="020B0604020202020204" pitchFamily="34" charset="0"/>
                <a:cs typeface="Arial" panose="020B0604020202020204" pitchFamily="34" charset="0"/>
                <a:sym typeface="+mn-lt"/>
              </a:rPr>
              <a:t>全局规划</a:t>
            </a:r>
            <a:endParaRPr lang="zh-CN" altLang="en-US" sz="2400" b="1" dirty="0">
              <a:solidFill>
                <a:srgbClr val="008BFF"/>
              </a:solidFill>
              <a:latin typeface="Arial" panose="020B0604020202020204" pitchFamily="34" charset="0"/>
              <a:cs typeface="Arial" panose="020B0604020202020204" pitchFamily="34" charset="0"/>
              <a:sym typeface="+mn-lt"/>
            </a:endParaRPr>
          </a:p>
        </p:txBody>
      </p:sp>
      <p:cxnSp>
        <p:nvCxnSpPr>
          <p:cNvPr id="73" name="肘形连接符 72"/>
          <p:cNvCxnSpPr>
            <a:stCxn id="3" idx="2"/>
            <a:endCxn id="50" idx="1"/>
          </p:cNvCxnSpPr>
          <p:nvPr/>
        </p:nvCxnSpPr>
        <p:spPr>
          <a:xfrm rot="5400000" flipV="1">
            <a:off x="3966528" y="-839152"/>
            <a:ext cx="3239135" cy="8649970"/>
          </a:xfrm>
          <a:prstGeom prst="bentConnector2">
            <a:avLst/>
          </a:prstGeom>
          <a:ln>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 name="直接箭头连接符 1"/>
          <p:cNvCxnSpPr/>
          <p:nvPr/>
        </p:nvCxnSpPr>
        <p:spPr>
          <a:xfrm flipV="1">
            <a:off x="1271270" y="1700530"/>
            <a:ext cx="8415655" cy="3383915"/>
          </a:xfrm>
          <a:prstGeom prst="straightConnector1">
            <a:avLst/>
          </a:prstGeom>
          <a:ln w="28575" cmpd="sng">
            <a:solidFill>
              <a:srgbClr val="008BFF"/>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a:off x="879475" y="1398270"/>
            <a:ext cx="763270" cy="46799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threePt" dir="t"/>
            </a:scene3d>
          </a:bodyPr>
          <a:lstStyle/>
          <a:p>
            <a:pPr algn="dist"/>
            <a:r>
              <a:rPr lang="zh-CN" altLang="en-US" sz="2000" b="1">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rPr>
              <a:t>深度</a:t>
            </a:r>
            <a:endParaRPr lang="zh-CN" altLang="en-US" sz="2000" b="1">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endParaRPr>
          </a:p>
        </p:txBody>
      </p:sp>
      <p:sp>
        <p:nvSpPr>
          <p:cNvPr id="24" name="矩形 23"/>
          <p:cNvSpPr/>
          <p:nvPr/>
        </p:nvSpPr>
        <p:spPr>
          <a:xfrm>
            <a:off x="9911080" y="1398270"/>
            <a:ext cx="1003300" cy="417195"/>
          </a:xfrm>
          <a:prstGeom prst="rect">
            <a:avLst/>
          </a:prstGeom>
          <a:ln>
            <a:noFill/>
          </a:ln>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forceAA="0" compatLnSpc="1">
            <a:noAutofit/>
            <a:scene3d>
              <a:camera prst="orthographicFront"/>
              <a:lightRig rig="threePt" dir="t"/>
            </a:scene3d>
          </a:bodyPr>
          <a:lstStyle/>
          <a:p>
            <a:pPr lvl="0" algn="dist">
              <a:buClrTx/>
              <a:buSzTx/>
              <a:buFontTx/>
            </a:pPr>
            <a:r>
              <a:rPr lang="zh-CN" altLang="en-US" sz="2000" b="1">
                <a:solidFill>
                  <a:srgbClr val="008BFF"/>
                </a:solidFill>
                <a:effectLst/>
                <a:latin typeface="微软雅黑" panose="020B0503020204020204" charset="-122"/>
                <a:ea typeface="微软雅黑" panose="020B0503020204020204" charset="-122"/>
                <a:sym typeface="+mn-ea"/>
              </a:rPr>
              <a:t>智慧度</a:t>
            </a:r>
            <a:endParaRPr lang="zh-CN" altLang="en-US" sz="2000" b="1">
              <a:solidFill>
                <a:srgbClr val="008BFF"/>
              </a:solidFill>
              <a:effectLst/>
              <a:latin typeface="微软雅黑" panose="020B0503020204020204" charset="-122"/>
              <a:ea typeface="微软雅黑" panose="020B0503020204020204" charset="-122"/>
              <a:sym typeface="+mn-ea"/>
            </a:endParaRPr>
          </a:p>
        </p:txBody>
      </p:sp>
      <p:sp>
        <p:nvSpPr>
          <p:cNvPr id="25" name="椭圆 24"/>
          <p:cNvSpPr/>
          <p:nvPr/>
        </p:nvSpPr>
        <p:spPr>
          <a:xfrm>
            <a:off x="3754755" y="3943350"/>
            <a:ext cx="180340" cy="184150"/>
          </a:xfrm>
          <a:prstGeom prst="ellipse">
            <a:avLst/>
          </a:prstGeom>
          <a:solidFill>
            <a:srgbClr val="008BFF"/>
          </a:solidFill>
          <a:ln>
            <a:solidFill>
              <a:srgbClr val="008B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49"/>
          <p:cNvSpPr/>
          <p:nvPr/>
        </p:nvSpPr>
        <p:spPr>
          <a:xfrm>
            <a:off x="9911080" y="4893945"/>
            <a:ext cx="756920" cy="422910"/>
          </a:xfrm>
          <a:prstGeom prst="rect">
            <a:avLst/>
          </a:prstGeom>
          <a:ln>
            <a:noFill/>
          </a:ln>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forceAA="0" compatLnSpc="1">
            <a:noAutofit/>
            <a:scene3d>
              <a:camera prst="orthographicFront"/>
              <a:lightRig rig="threePt" dir="t"/>
            </a:scene3d>
          </a:bodyPr>
          <a:lstStyle/>
          <a:p>
            <a:pPr lvl="0" algn="dist">
              <a:buClrTx/>
              <a:buSzTx/>
              <a:buFontTx/>
            </a:pPr>
            <a:r>
              <a:rPr lang="zh-CN" altLang="en-US" sz="2000" b="1">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sym typeface="+mn-ea"/>
              </a:rPr>
              <a:t>广度</a:t>
            </a:r>
            <a:endParaRPr lang="zh-CN" altLang="en-US" sz="2000" b="1">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sym typeface="+mn-ea"/>
            </a:endParaRPr>
          </a:p>
        </p:txBody>
      </p:sp>
      <p:sp>
        <p:nvSpPr>
          <p:cNvPr id="52" name="文本框 51"/>
          <p:cNvSpPr txBox="1"/>
          <p:nvPr/>
        </p:nvSpPr>
        <p:spPr>
          <a:xfrm>
            <a:off x="465455" y="2335530"/>
            <a:ext cx="705485" cy="275590"/>
          </a:xfrm>
          <a:prstGeom prst="rect">
            <a:avLst/>
          </a:prstGeom>
          <a:noFill/>
        </p:spPr>
        <p:txBody>
          <a:bodyPr wrap="square" rtlCol="0">
            <a:spAutoFit/>
          </a:bodyPr>
          <a:lstStyle/>
          <a:p>
            <a:pPr algn="ctr"/>
            <a:r>
              <a:rPr lang="zh-CN" altLang="en-US" sz="1200"/>
              <a:t>集团级</a:t>
            </a:r>
            <a:endParaRPr lang="zh-CN" altLang="en-US" sz="1200"/>
          </a:p>
        </p:txBody>
      </p:sp>
      <p:sp>
        <p:nvSpPr>
          <p:cNvPr id="53" name="文本框 52"/>
          <p:cNvSpPr txBox="1"/>
          <p:nvPr/>
        </p:nvSpPr>
        <p:spPr>
          <a:xfrm>
            <a:off x="465455" y="2830195"/>
            <a:ext cx="705485" cy="275590"/>
          </a:xfrm>
          <a:prstGeom prst="rect">
            <a:avLst/>
          </a:prstGeom>
          <a:noFill/>
        </p:spPr>
        <p:txBody>
          <a:bodyPr wrap="square" rtlCol="0">
            <a:spAutoFit/>
          </a:bodyPr>
          <a:lstStyle/>
          <a:p>
            <a:pPr algn="ctr"/>
            <a:r>
              <a:rPr lang="zh-CN" altLang="en-US" sz="1200"/>
              <a:t>基地级</a:t>
            </a:r>
            <a:endParaRPr lang="zh-CN" altLang="en-US" sz="1200"/>
          </a:p>
        </p:txBody>
      </p:sp>
      <p:sp>
        <p:nvSpPr>
          <p:cNvPr id="54" name="文本框 53"/>
          <p:cNvSpPr txBox="1"/>
          <p:nvPr/>
        </p:nvSpPr>
        <p:spPr>
          <a:xfrm>
            <a:off x="465455" y="3324860"/>
            <a:ext cx="705485" cy="275590"/>
          </a:xfrm>
          <a:prstGeom prst="rect">
            <a:avLst/>
          </a:prstGeom>
          <a:noFill/>
        </p:spPr>
        <p:txBody>
          <a:bodyPr wrap="square" rtlCol="0">
            <a:spAutoFit/>
          </a:bodyPr>
          <a:lstStyle/>
          <a:p>
            <a:pPr algn="ctr"/>
            <a:r>
              <a:rPr lang="zh-CN" altLang="en-US" sz="1200"/>
              <a:t>厂区级</a:t>
            </a:r>
            <a:endParaRPr lang="zh-CN" altLang="en-US" sz="1200"/>
          </a:p>
        </p:txBody>
      </p:sp>
      <p:sp>
        <p:nvSpPr>
          <p:cNvPr id="55" name="文本框 54"/>
          <p:cNvSpPr txBox="1"/>
          <p:nvPr/>
        </p:nvSpPr>
        <p:spPr>
          <a:xfrm>
            <a:off x="465455" y="3819525"/>
            <a:ext cx="705485" cy="275590"/>
          </a:xfrm>
          <a:prstGeom prst="rect">
            <a:avLst/>
          </a:prstGeom>
          <a:noFill/>
        </p:spPr>
        <p:txBody>
          <a:bodyPr wrap="square" rtlCol="0">
            <a:spAutoFit/>
          </a:bodyPr>
          <a:lstStyle/>
          <a:p>
            <a:pPr algn="ctr"/>
            <a:r>
              <a:rPr lang="zh-CN" altLang="en-US" sz="1200"/>
              <a:t>车间级</a:t>
            </a:r>
            <a:endParaRPr lang="zh-CN" altLang="en-US" sz="1200"/>
          </a:p>
        </p:txBody>
      </p:sp>
      <p:sp>
        <p:nvSpPr>
          <p:cNvPr id="56" name="文本框 55"/>
          <p:cNvSpPr txBox="1"/>
          <p:nvPr/>
        </p:nvSpPr>
        <p:spPr>
          <a:xfrm>
            <a:off x="465455" y="4314190"/>
            <a:ext cx="705485" cy="275590"/>
          </a:xfrm>
          <a:prstGeom prst="rect">
            <a:avLst/>
          </a:prstGeom>
          <a:noFill/>
        </p:spPr>
        <p:txBody>
          <a:bodyPr wrap="square" rtlCol="0">
            <a:spAutoFit/>
          </a:bodyPr>
          <a:lstStyle/>
          <a:p>
            <a:pPr algn="ctr"/>
            <a:r>
              <a:rPr lang="zh-CN" altLang="en-US" sz="1200"/>
              <a:t>设备级</a:t>
            </a:r>
            <a:endParaRPr lang="zh-CN" altLang="en-US" sz="1200"/>
          </a:p>
        </p:txBody>
      </p:sp>
      <p:sp>
        <p:nvSpPr>
          <p:cNvPr id="65" name="文本框 64"/>
          <p:cNvSpPr txBox="1"/>
          <p:nvPr/>
        </p:nvSpPr>
        <p:spPr>
          <a:xfrm>
            <a:off x="3355975" y="3485515"/>
            <a:ext cx="977900" cy="306705"/>
          </a:xfrm>
          <a:prstGeom prst="rect">
            <a:avLst/>
          </a:prstGeom>
          <a:noFill/>
        </p:spPr>
        <p:txBody>
          <a:bodyPr wrap="square" rtlCol="0">
            <a:spAutoFit/>
          </a:bodyPr>
          <a:lstStyle/>
          <a:p>
            <a:pPr algn="ctr"/>
            <a:r>
              <a:rPr lang="zh-CN" altLang="en-US" sz="1400"/>
              <a:t>数字互联</a:t>
            </a:r>
            <a:endParaRPr lang="zh-CN" altLang="en-US" sz="1400"/>
          </a:p>
        </p:txBody>
      </p:sp>
      <p:sp>
        <p:nvSpPr>
          <p:cNvPr id="66" name="椭圆 65"/>
          <p:cNvSpPr/>
          <p:nvPr/>
        </p:nvSpPr>
        <p:spPr>
          <a:xfrm>
            <a:off x="5589905" y="3204845"/>
            <a:ext cx="180340" cy="184150"/>
          </a:xfrm>
          <a:prstGeom prst="ellipse">
            <a:avLst/>
          </a:prstGeom>
          <a:solidFill>
            <a:srgbClr val="008BFF"/>
          </a:solidFill>
          <a:ln>
            <a:solidFill>
              <a:srgbClr val="008B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文本框 66"/>
          <p:cNvSpPr txBox="1"/>
          <p:nvPr/>
        </p:nvSpPr>
        <p:spPr>
          <a:xfrm>
            <a:off x="5191125" y="2747010"/>
            <a:ext cx="977900" cy="306705"/>
          </a:xfrm>
          <a:prstGeom prst="rect">
            <a:avLst/>
          </a:prstGeom>
          <a:noFill/>
        </p:spPr>
        <p:txBody>
          <a:bodyPr wrap="square" rtlCol="0">
            <a:spAutoFit/>
          </a:bodyPr>
          <a:lstStyle/>
          <a:p>
            <a:pPr algn="ctr"/>
            <a:r>
              <a:rPr lang="zh-CN" altLang="en-US" sz="1400"/>
              <a:t>优化控制</a:t>
            </a:r>
            <a:endParaRPr lang="zh-CN" altLang="en-US" sz="1400"/>
          </a:p>
        </p:txBody>
      </p:sp>
      <p:sp>
        <p:nvSpPr>
          <p:cNvPr id="68" name="椭圆 67"/>
          <p:cNvSpPr/>
          <p:nvPr/>
        </p:nvSpPr>
        <p:spPr>
          <a:xfrm>
            <a:off x="7449820" y="2454275"/>
            <a:ext cx="180340" cy="184150"/>
          </a:xfrm>
          <a:prstGeom prst="ellipse">
            <a:avLst/>
          </a:prstGeom>
          <a:solidFill>
            <a:srgbClr val="008BFF"/>
          </a:solidFill>
          <a:ln>
            <a:solidFill>
              <a:srgbClr val="008B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文本框 68"/>
          <p:cNvSpPr txBox="1"/>
          <p:nvPr/>
        </p:nvSpPr>
        <p:spPr>
          <a:xfrm>
            <a:off x="7051040" y="1996440"/>
            <a:ext cx="977900" cy="306705"/>
          </a:xfrm>
          <a:prstGeom prst="rect">
            <a:avLst/>
          </a:prstGeom>
          <a:noFill/>
        </p:spPr>
        <p:txBody>
          <a:bodyPr wrap="square" rtlCol="0">
            <a:spAutoFit/>
          </a:bodyPr>
          <a:lstStyle/>
          <a:p>
            <a:pPr algn="ctr"/>
            <a:r>
              <a:rPr lang="zh-CN" altLang="en-US" sz="1400"/>
              <a:t>智能管理</a:t>
            </a:r>
            <a:endParaRPr lang="zh-CN" altLang="en-US" sz="1400"/>
          </a:p>
        </p:txBody>
      </p:sp>
      <p:sp>
        <p:nvSpPr>
          <p:cNvPr id="70" name="文本框 69"/>
          <p:cNvSpPr txBox="1"/>
          <p:nvPr/>
        </p:nvSpPr>
        <p:spPr>
          <a:xfrm>
            <a:off x="1740535" y="1449070"/>
            <a:ext cx="1969135" cy="368300"/>
          </a:xfrm>
          <a:prstGeom prst="rect">
            <a:avLst/>
          </a:prstGeom>
          <a:ln>
            <a:prstDash val="sysDot"/>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fontAlgn="auto"/>
            <a:r>
              <a:rPr lang="zh-CN" altLang="en-US" sz="1800" dirty="0">
                <a:solidFill>
                  <a:schemeClr val="accent6">
                    <a:lumMod val="75000"/>
                  </a:schemeClr>
                </a:solidFill>
                <a:sym typeface="+mn-ea"/>
              </a:rPr>
              <a:t>纵向</a:t>
            </a:r>
            <a:r>
              <a:rPr lang="zh-CN" altLang="en-US" dirty="0">
                <a:solidFill>
                  <a:schemeClr val="accent6">
                    <a:lumMod val="75000"/>
                  </a:schemeClr>
                </a:solidFill>
                <a:sym typeface="+mn-ea"/>
              </a:rPr>
              <a:t>贯穿</a:t>
            </a:r>
            <a:endParaRPr lang="zh-CN" altLang="en-US" sz="1800" strike="noStrike" noProof="1">
              <a:solidFill>
                <a:schemeClr val="accent6">
                  <a:lumMod val="75000"/>
                </a:schemeClr>
              </a:solidFill>
              <a:sym typeface="+mn-ea"/>
            </a:endParaRPr>
          </a:p>
        </p:txBody>
      </p:sp>
      <p:sp>
        <p:nvSpPr>
          <p:cNvPr id="71" name="文本框 70"/>
          <p:cNvSpPr txBox="1"/>
          <p:nvPr/>
        </p:nvSpPr>
        <p:spPr>
          <a:xfrm>
            <a:off x="9708515" y="2207121"/>
            <a:ext cx="1358265" cy="368300"/>
          </a:xfrm>
          <a:prstGeom prst="rect">
            <a:avLst/>
          </a:prstGeom>
          <a:ln>
            <a:prstDash val="sysDot"/>
          </a:ln>
        </p:spPr>
        <p:style>
          <a:lnRef idx="2">
            <a:schemeClr val="accent1"/>
          </a:lnRef>
          <a:fillRef idx="1">
            <a:schemeClr val="lt1"/>
          </a:fillRef>
          <a:effectRef idx="0">
            <a:schemeClr val="accent1"/>
          </a:effectRef>
          <a:fontRef idx="minor">
            <a:schemeClr val="dk1"/>
          </a:fontRef>
        </p:style>
        <p:txBody>
          <a:bodyPr vertOverflow="overflow" horzOverflow="overflow" vert="horz" wrap="square" numCol="1" spcCol="0" rtlCol="0" fromWordArt="0" anchor="ctr" anchorCtr="0" forceAA="0" compatLnSpc="1">
            <a:spAutoFit/>
          </a:bodyPr>
          <a:lstStyle/>
          <a:p>
            <a:pPr lvl="0" algn="ctr" fontAlgn="auto">
              <a:buClrTx/>
              <a:buSzTx/>
              <a:buFontTx/>
            </a:pPr>
            <a:r>
              <a:rPr lang="zh-CN" altLang="en-US" sz="1800" dirty="0">
                <a:solidFill>
                  <a:srgbClr val="C00000"/>
                </a:solidFill>
                <a:sym typeface="+mn-ea"/>
              </a:rPr>
              <a:t>泛在智能</a:t>
            </a:r>
            <a:endParaRPr lang="zh-CN" altLang="en-US" sz="1800" dirty="0">
              <a:solidFill>
                <a:srgbClr val="C00000"/>
              </a:solidFill>
              <a:sym typeface="+mn-ea"/>
            </a:endParaRPr>
          </a:p>
        </p:txBody>
      </p:sp>
      <p:sp>
        <p:nvSpPr>
          <p:cNvPr id="72" name="文本框 71"/>
          <p:cNvSpPr txBox="1"/>
          <p:nvPr/>
        </p:nvSpPr>
        <p:spPr>
          <a:xfrm>
            <a:off x="9512300" y="5332730"/>
            <a:ext cx="1554480" cy="368300"/>
          </a:xfrm>
          <a:prstGeom prst="rect">
            <a:avLst/>
          </a:prstGeom>
          <a:ln>
            <a:prstDash val="sysDot"/>
          </a:ln>
        </p:spPr>
        <p:style>
          <a:lnRef idx="2">
            <a:schemeClr val="accent1"/>
          </a:lnRef>
          <a:fillRef idx="1">
            <a:schemeClr val="lt1"/>
          </a:fillRef>
          <a:effectRef idx="0">
            <a:schemeClr val="accent1"/>
          </a:effectRef>
          <a:fontRef idx="minor">
            <a:schemeClr val="dk1"/>
          </a:fontRef>
        </p:style>
        <p:txBody>
          <a:bodyPr vertOverflow="overflow" horzOverflow="overflow" vert="horz" wrap="square" numCol="1" spcCol="0" rtlCol="0" fromWordArt="0" anchor="ctr" anchorCtr="0" forceAA="0" compatLnSpc="1">
            <a:spAutoFit/>
          </a:bodyPr>
          <a:lstStyle/>
          <a:p>
            <a:pPr lvl="0" algn="ctr">
              <a:buClrTx/>
              <a:buSzTx/>
              <a:buFontTx/>
            </a:pPr>
            <a:r>
              <a:rPr lang="zh-CN" altLang="en-US" dirty="0">
                <a:solidFill>
                  <a:schemeClr val="accent6">
                    <a:lumMod val="75000"/>
                  </a:schemeClr>
                </a:solidFill>
                <a:sym typeface="+mn-ea"/>
              </a:rPr>
              <a:t>横向贯通</a:t>
            </a:r>
            <a:endParaRPr lang="zh-CN" altLang="en-US" dirty="0">
              <a:solidFill>
                <a:schemeClr val="accent6">
                  <a:lumMod val="75000"/>
                </a:schemeClr>
              </a:solidFill>
              <a:sym typeface="+mn-ea"/>
            </a:endParaRPr>
          </a:p>
        </p:txBody>
      </p:sp>
      <p:grpSp>
        <p:nvGrpSpPr>
          <p:cNvPr id="79" name="组合 78"/>
          <p:cNvGrpSpPr/>
          <p:nvPr/>
        </p:nvGrpSpPr>
        <p:grpSpPr>
          <a:xfrm>
            <a:off x="1271905" y="2448560"/>
            <a:ext cx="157480" cy="1988820"/>
            <a:chOff x="2568" y="4984"/>
            <a:chExt cx="406" cy="3132"/>
          </a:xfrm>
        </p:grpSpPr>
        <p:cxnSp>
          <p:nvCxnSpPr>
            <p:cNvPr id="74" name="直接连接符 73"/>
            <p:cNvCxnSpPr/>
            <p:nvPr/>
          </p:nvCxnSpPr>
          <p:spPr>
            <a:xfrm>
              <a:off x="2568" y="4984"/>
              <a:ext cx="406"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nvCxnSpPr>
          <p:spPr>
            <a:xfrm>
              <a:off x="2568" y="5767"/>
              <a:ext cx="406"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6" name="直接连接符 75"/>
            <p:cNvCxnSpPr/>
            <p:nvPr/>
          </p:nvCxnSpPr>
          <p:spPr>
            <a:xfrm>
              <a:off x="2568" y="6550"/>
              <a:ext cx="406"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7" name="直接连接符 76"/>
            <p:cNvCxnSpPr/>
            <p:nvPr/>
          </p:nvCxnSpPr>
          <p:spPr>
            <a:xfrm>
              <a:off x="2568" y="7333"/>
              <a:ext cx="406"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8" name="直接连接符 77"/>
            <p:cNvCxnSpPr/>
            <p:nvPr/>
          </p:nvCxnSpPr>
          <p:spPr>
            <a:xfrm>
              <a:off x="2568" y="8116"/>
              <a:ext cx="406" cy="0"/>
            </a:xfrm>
            <a:prstGeom prst="line">
              <a:avLst/>
            </a:prstGeom>
            <a:ln w="25400"/>
          </p:spPr>
          <p:style>
            <a:lnRef idx="1">
              <a:schemeClr val="accent1"/>
            </a:lnRef>
            <a:fillRef idx="0">
              <a:schemeClr val="accent1"/>
            </a:fillRef>
            <a:effectRef idx="0">
              <a:schemeClr val="accent1"/>
            </a:effectRef>
            <a:fontRef idx="minor">
              <a:schemeClr val="tx1"/>
            </a:fontRef>
          </p:style>
        </p:cxnSp>
      </p:grpSp>
      <p:cxnSp>
        <p:nvCxnSpPr>
          <p:cNvPr id="83" name="直接连接符 82"/>
          <p:cNvCxnSpPr/>
          <p:nvPr/>
        </p:nvCxnSpPr>
        <p:spPr>
          <a:xfrm flipH="1" flipV="1">
            <a:off x="1992630" y="4948555"/>
            <a:ext cx="0" cy="145415"/>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84" name="直接连接符 83"/>
          <p:cNvCxnSpPr/>
          <p:nvPr/>
        </p:nvCxnSpPr>
        <p:spPr>
          <a:xfrm flipH="1" flipV="1">
            <a:off x="4166870" y="4948555"/>
            <a:ext cx="0" cy="145415"/>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80" name="文本框 79"/>
          <p:cNvSpPr txBox="1"/>
          <p:nvPr/>
        </p:nvSpPr>
        <p:spPr>
          <a:xfrm>
            <a:off x="1642745" y="1989455"/>
            <a:ext cx="2392045" cy="645160"/>
          </a:xfrm>
          <a:prstGeom prst="rect">
            <a:avLst/>
          </a:prstGeom>
          <a:noFill/>
        </p:spPr>
        <p:txBody>
          <a:bodyPr wrap="square" rtlCol="0" anchor="t">
            <a:spAutoFit/>
          </a:bodyPr>
          <a:lstStyle/>
          <a:p>
            <a:r>
              <a:rPr lang="zh-CN" altLang="en-US" sz="1200" dirty="0">
                <a:solidFill>
                  <a:schemeClr val="accent4">
                    <a:lumMod val="75000"/>
                  </a:schemeClr>
                </a:solidFill>
                <a:sym typeface="+mn-ea"/>
              </a:rPr>
              <a:t>能够自单台设备到成套系统、车间到厂区及基地、最终实现集团级的集成，为未来提供全局判断。</a:t>
            </a:r>
            <a:endParaRPr lang="zh-CN" altLang="en-US" sz="1200" dirty="0">
              <a:solidFill>
                <a:schemeClr val="accent4">
                  <a:lumMod val="75000"/>
                </a:schemeClr>
              </a:solidFill>
              <a:sym typeface="+mn-ea"/>
            </a:endParaRPr>
          </a:p>
        </p:txBody>
      </p:sp>
      <p:sp>
        <p:nvSpPr>
          <p:cNvPr id="87" name="文本框 86"/>
          <p:cNvSpPr txBox="1"/>
          <p:nvPr/>
        </p:nvSpPr>
        <p:spPr>
          <a:xfrm>
            <a:off x="3935730" y="5733415"/>
            <a:ext cx="7292340" cy="275590"/>
          </a:xfrm>
          <a:prstGeom prst="rect">
            <a:avLst/>
          </a:prstGeom>
          <a:noFill/>
        </p:spPr>
        <p:txBody>
          <a:bodyPr wrap="square" rtlCol="0" anchor="t">
            <a:spAutoFit/>
          </a:bodyPr>
          <a:lstStyle/>
          <a:p>
            <a:pPr lvl="0" algn="l">
              <a:buClrTx/>
              <a:buSzTx/>
              <a:buFontTx/>
            </a:pPr>
            <a:r>
              <a:rPr lang="zh-CN" altLang="en-US" sz="1200" dirty="0">
                <a:solidFill>
                  <a:schemeClr val="accent4">
                    <a:lumMod val="75000"/>
                  </a:schemeClr>
                </a:solidFill>
                <a:sym typeface="+mn-ea"/>
              </a:rPr>
              <a:t>涵盖与厂房设施建设、运行、维护工作相关的事务及功能模块，流程能够打通，数据能够共享及协同处理。</a:t>
            </a:r>
            <a:endParaRPr lang="zh-CN" altLang="en-US" sz="1200" dirty="0">
              <a:solidFill>
                <a:schemeClr val="accent4">
                  <a:lumMod val="75000"/>
                </a:schemeClr>
              </a:solidFill>
              <a:sym typeface="+mn-ea"/>
            </a:endParaRPr>
          </a:p>
        </p:txBody>
      </p:sp>
      <p:sp>
        <p:nvSpPr>
          <p:cNvPr id="93" name="文本框 92"/>
          <p:cNvSpPr txBox="1"/>
          <p:nvPr/>
        </p:nvSpPr>
        <p:spPr>
          <a:xfrm>
            <a:off x="1588212" y="5212649"/>
            <a:ext cx="808990" cy="275590"/>
          </a:xfrm>
          <a:prstGeom prst="rect">
            <a:avLst/>
          </a:prstGeom>
          <a:noFill/>
        </p:spPr>
        <p:txBody>
          <a:bodyPr wrap="square" rtlCol="0">
            <a:spAutoFit/>
          </a:bodyPr>
          <a:lstStyle/>
          <a:p>
            <a:pPr lvl="0" algn="ctr">
              <a:buClrTx/>
              <a:buSzTx/>
              <a:buFontTx/>
            </a:pPr>
            <a:r>
              <a:rPr lang="zh-CN" altLang="en-US" sz="1200">
                <a:sym typeface="+mn-ea"/>
              </a:rPr>
              <a:t>监控管理</a:t>
            </a:r>
            <a:endParaRPr lang="zh-CN" altLang="en-US" sz="1200">
              <a:sym typeface="+mn-ea"/>
            </a:endParaRPr>
          </a:p>
        </p:txBody>
      </p:sp>
      <p:sp>
        <p:nvSpPr>
          <p:cNvPr id="94" name="文本框 93"/>
          <p:cNvSpPr txBox="1"/>
          <p:nvPr/>
        </p:nvSpPr>
        <p:spPr>
          <a:xfrm>
            <a:off x="2684857" y="5212649"/>
            <a:ext cx="808990" cy="275590"/>
          </a:xfrm>
          <a:prstGeom prst="rect">
            <a:avLst/>
          </a:prstGeom>
          <a:noFill/>
        </p:spPr>
        <p:txBody>
          <a:bodyPr wrap="square" rtlCol="0">
            <a:spAutoFit/>
          </a:bodyPr>
          <a:lstStyle/>
          <a:p>
            <a:pPr lvl="0" algn="ctr">
              <a:buClrTx/>
              <a:buSzTx/>
              <a:buFontTx/>
            </a:pPr>
            <a:r>
              <a:rPr lang="zh-CN" altLang="en-US" sz="1200">
                <a:sym typeface="+mn-ea"/>
              </a:rPr>
              <a:t>能源管理</a:t>
            </a:r>
            <a:endParaRPr lang="zh-CN" altLang="en-US" sz="1200">
              <a:sym typeface="+mn-ea"/>
            </a:endParaRPr>
          </a:p>
        </p:txBody>
      </p:sp>
      <p:sp>
        <p:nvSpPr>
          <p:cNvPr id="97" name="文本框 96"/>
          <p:cNvSpPr txBox="1"/>
          <p:nvPr/>
        </p:nvSpPr>
        <p:spPr>
          <a:xfrm>
            <a:off x="3781502" y="5212649"/>
            <a:ext cx="808990" cy="275590"/>
          </a:xfrm>
          <a:prstGeom prst="rect">
            <a:avLst/>
          </a:prstGeom>
          <a:noFill/>
        </p:spPr>
        <p:txBody>
          <a:bodyPr wrap="square" rtlCol="0">
            <a:spAutoFit/>
          </a:bodyPr>
          <a:lstStyle/>
          <a:p>
            <a:pPr lvl="0" algn="ctr">
              <a:buClrTx/>
              <a:buSzTx/>
              <a:buFontTx/>
            </a:pPr>
            <a:r>
              <a:rPr lang="zh-CN" altLang="en-US" sz="1200">
                <a:sym typeface="+mn-ea"/>
              </a:rPr>
              <a:t>设备管理</a:t>
            </a:r>
            <a:endParaRPr lang="zh-CN" altLang="en-US" sz="1200">
              <a:sym typeface="+mn-ea"/>
            </a:endParaRPr>
          </a:p>
        </p:txBody>
      </p:sp>
      <p:sp>
        <p:nvSpPr>
          <p:cNvPr id="98" name="文本框 97"/>
          <p:cNvSpPr txBox="1"/>
          <p:nvPr/>
        </p:nvSpPr>
        <p:spPr>
          <a:xfrm>
            <a:off x="4878147" y="5212649"/>
            <a:ext cx="808990" cy="275590"/>
          </a:xfrm>
          <a:prstGeom prst="rect">
            <a:avLst/>
          </a:prstGeom>
          <a:noFill/>
        </p:spPr>
        <p:txBody>
          <a:bodyPr wrap="square" rtlCol="0">
            <a:spAutoFit/>
          </a:bodyPr>
          <a:lstStyle/>
          <a:p>
            <a:pPr lvl="0" algn="ctr">
              <a:buClrTx/>
              <a:buSzTx/>
              <a:buFontTx/>
            </a:pPr>
            <a:r>
              <a:rPr lang="zh-CN" altLang="en-US" sz="1200">
                <a:sym typeface="+mn-ea"/>
              </a:rPr>
              <a:t>报修管理</a:t>
            </a:r>
            <a:endParaRPr lang="zh-CN" altLang="en-US" sz="1200">
              <a:sym typeface="+mn-ea"/>
            </a:endParaRPr>
          </a:p>
        </p:txBody>
      </p:sp>
      <p:sp>
        <p:nvSpPr>
          <p:cNvPr id="103" name="文本框 102"/>
          <p:cNvSpPr txBox="1"/>
          <p:nvPr/>
        </p:nvSpPr>
        <p:spPr>
          <a:xfrm>
            <a:off x="5974792" y="5212649"/>
            <a:ext cx="802640" cy="275590"/>
          </a:xfrm>
          <a:prstGeom prst="rect">
            <a:avLst/>
          </a:prstGeom>
          <a:noFill/>
        </p:spPr>
        <p:txBody>
          <a:bodyPr wrap="square" rtlCol="0">
            <a:spAutoFit/>
          </a:bodyPr>
          <a:lstStyle/>
          <a:p>
            <a:pPr lvl="0" algn="ctr">
              <a:buClrTx/>
              <a:buSzTx/>
              <a:buFontTx/>
            </a:pPr>
            <a:r>
              <a:rPr lang="zh-CN" altLang="en-US" sz="1200">
                <a:sym typeface="+mn-ea"/>
              </a:rPr>
              <a:t>诊断管理</a:t>
            </a:r>
            <a:endParaRPr lang="zh-CN" altLang="en-US" sz="1200">
              <a:sym typeface="+mn-ea"/>
            </a:endParaRPr>
          </a:p>
        </p:txBody>
      </p:sp>
      <p:cxnSp>
        <p:nvCxnSpPr>
          <p:cNvPr id="105" name="直接连接符 104"/>
          <p:cNvCxnSpPr/>
          <p:nvPr/>
        </p:nvCxnSpPr>
        <p:spPr>
          <a:xfrm flipH="1" flipV="1">
            <a:off x="3079750" y="4948555"/>
            <a:ext cx="0" cy="145415"/>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6" name="直接连接符 105"/>
          <p:cNvCxnSpPr/>
          <p:nvPr/>
        </p:nvCxnSpPr>
        <p:spPr>
          <a:xfrm flipH="1" flipV="1">
            <a:off x="5253990" y="4948555"/>
            <a:ext cx="0" cy="145415"/>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6" name="文本框 5"/>
          <p:cNvSpPr txBox="1"/>
          <p:nvPr>
            <p:custDataLst>
              <p:tags r:id="rId1"/>
            </p:custDataLst>
          </p:nvPr>
        </p:nvSpPr>
        <p:spPr>
          <a:xfrm>
            <a:off x="8626276" y="2780665"/>
            <a:ext cx="2726055" cy="1198880"/>
          </a:xfrm>
          <a:prstGeom prst="rect">
            <a:avLst/>
          </a:prstGeom>
          <a:noFill/>
        </p:spPr>
        <p:txBody>
          <a:bodyPr wrap="square" rtlCol="0" anchor="t">
            <a:spAutoFit/>
          </a:bodyPr>
          <a:lstStyle/>
          <a:p>
            <a:pPr lvl="0" algn="l">
              <a:buClrTx/>
              <a:buSzTx/>
              <a:buFontTx/>
            </a:pPr>
            <a:r>
              <a:rPr lang="zh-CN" altLang="en-US" sz="1200" dirty="0">
                <a:solidFill>
                  <a:schemeClr val="accent4">
                    <a:lumMod val="75000"/>
                  </a:schemeClr>
                </a:solidFill>
                <a:sym typeface="+mn-ea"/>
              </a:rPr>
              <a:t>系统通过配置在环境和设备上的传感器及接口获取海量数据进行清洗及挖掘，具有泛在感知、自适应控制、智能诊断及智能管理功能，让数据产生价值，使企业在用能管理、节能、环保、安全、可靠及高效状况下运行。</a:t>
            </a:r>
            <a:endParaRPr lang="zh-CN" altLang="en-US" sz="1200" dirty="0">
              <a:solidFill>
                <a:schemeClr val="accent4">
                  <a:lumMod val="75000"/>
                </a:schemeClr>
              </a:solidFill>
              <a:sym typeface="+mn-ea"/>
            </a:endParaRPr>
          </a:p>
        </p:txBody>
      </p:sp>
      <p:cxnSp>
        <p:nvCxnSpPr>
          <p:cNvPr id="7" name="直接连接符 6"/>
          <p:cNvCxnSpPr/>
          <p:nvPr>
            <p:custDataLst>
              <p:tags r:id="rId2"/>
            </p:custDataLst>
          </p:nvPr>
        </p:nvCxnSpPr>
        <p:spPr>
          <a:xfrm flipH="1" flipV="1">
            <a:off x="7428230" y="4948555"/>
            <a:ext cx="0" cy="145415"/>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4" name="文本框 3"/>
          <p:cNvSpPr txBox="1"/>
          <p:nvPr>
            <p:custDataLst>
              <p:tags r:id="rId3"/>
            </p:custDataLst>
          </p:nvPr>
        </p:nvSpPr>
        <p:spPr>
          <a:xfrm>
            <a:off x="8973820" y="5140960"/>
            <a:ext cx="502285" cy="306705"/>
          </a:xfrm>
          <a:prstGeom prst="rect">
            <a:avLst/>
          </a:prstGeom>
          <a:noFill/>
        </p:spPr>
        <p:txBody>
          <a:bodyPr wrap="square" rtlCol="0">
            <a:spAutoFit/>
          </a:bodyPr>
          <a:p>
            <a:pPr lvl="0" algn="ctr">
              <a:buClrTx/>
              <a:buSzTx/>
              <a:buFontTx/>
            </a:pPr>
            <a:r>
              <a:rPr lang="en-US" altLang="zh-CN" sz="1400" b="1">
                <a:sym typeface="+mn-ea"/>
              </a:rPr>
              <a:t>... ...</a:t>
            </a:r>
            <a:endParaRPr lang="en-US" altLang="zh-CN" sz="1400" b="1">
              <a:sym typeface="+mn-ea"/>
            </a:endParaRPr>
          </a:p>
        </p:txBody>
      </p:sp>
      <p:sp>
        <p:nvSpPr>
          <p:cNvPr id="5" name="文本框 4"/>
          <p:cNvSpPr txBox="1"/>
          <p:nvPr>
            <p:custDataLst>
              <p:tags r:id="rId4"/>
            </p:custDataLst>
          </p:nvPr>
        </p:nvSpPr>
        <p:spPr>
          <a:xfrm>
            <a:off x="7065087" y="5212649"/>
            <a:ext cx="802640" cy="275590"/>
          </a:xfrm>
          <a:prstGeom prst="rect">
            <a:avLst/>
          </a:prstGeom>
          <a:noFill/>
        </p:spPr>
        <p:txBody>
          <a:bodyPr wrap="square" rtlCol="0">
            <a:spAutoFit/>
          </a:bodyPr>
          <a:p>
            <a:pPr lvl="0" algn="ctr">
              <a:buClrTx/>
              <a:buSzTx/>
              <a:buFontTx/>
            </a:pPr>
            <a:r>
              <a:rPr lang="zh-CN" altLang="en-US" sz="1200">
                <a:sym typeface="+mn-ea"/>
              </a:rPr>
              <a:t>能碳管理</a:t>
            </a:r>
            <a:endParaRPr lang="zh-CN" altLang="en-US" sz="1200">
              <a:sym typeface="+mn-ea"/>
            </a:endParaRPr>
          </a:p>
        </p:txBody>
      </p:sp>
      <p:sp>
        <p:nvSpPr>
          <p:cNvPr id="8" name="文本框 7"/>
          <p:cNvSpPr txBox="1"/>
          <p:nvPr>
            <p:custDataLst>
              <p:tags r:id="rId5"/>
            </p:custDataLst>
          </p:nvPr>
        </p:nvSpPr>
        <p:spPr>
          <a:xfrm>
            <a:off x="8155382" y="5212649"/>
            <a:ext cx="802640" cy="275590"/>
          </a:xfrm>
          <a:prstGeom prst="rect">
            <a:avLst/>
          </a:prstGeom>
          <a:noFill/>
        </p:spPr>
        <p:txBody>
          <a:bodyPr wrap="square" rtlCol="0">
            <a:spAutoFit/>
          </a:bodyPr>
          <a:p>
            <a:pPr lvl="0" algn="ctr">
              <a:buClrTx/>
              <a:buSzTx/>
              <a:buFontTx/>
            </a:pPr>
            <a:r>
              <a:rPr lang="zh-CN" altLang="en-US" sz="1200">
                <a:sym typeface="+mn-ea"/>
              </a:rPr>
              <a:t>安全管理</a:t>
            </a:r>
            <a:endParaRPr lang="zh-CN" altLang="en-US" sz="1200">
              <a:sym typeface="+mn-ea"/>
            </a:endParaRPr>
          </a:p>
        </p:txBody>
      </p:sp>
      <p:cxnSp>
        <p:nvCxnSpPr>
          <p:cNvPr id="9" name="直接连接符 8"/>
          <p:cNvCxnSpPr/>
          <p:nvPr>
            <p:custDataLst>
              <p:tags r:id="rId6"/>
            </p:custDataLst>
          </p:nvPr>
        </p:nvCxnSpPr>
        <p:spPr>
          <a:xfrm flipH="1" flipV="1">
            <a:off x="6341110" y="4948555"/>
            <a:ext cx="0" cy="145415"/>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 name="直接连接符 9"/>
          <p:cNvCxnSpPr/>
          <p:nvPr>
            <p:custDataLst>
              <p:tags r:id="rId7"/>
            </p:custDataLst>
          </p:nvPr>
        </p:nvCxnSpPr>
        <p:spPr>
          <a:xfrm flipH="1" flipV="1">
            <a:off x="8515350" y="4948555"/>
            <a:ext cx="0" cy="145415"/>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1" name="圆角矩形 10"/>
          <p:cNvSpPr/>
          <p:nvPr/>
        </p:nvSpPr>
        <p:spPr>
          <a:xfrm>
            <a:off x="3935730" y="1073785"/>
            <a:ext cx="5367020" cy="324485"/>
          </a:xfrm>
          <a:prstGeom prst="round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a:solidFill>
                  <a:srgbClr val="FF0000"/>
                </a:solidFill>
              </a:rPr>
              <a:t>顶层设计、总体规划、分步实施、</a:t>
            </a:r>
            <a:r>
              <a:rPr lang="zh-CN" altLang="en-US">
                <a:solidFill>
                  <a:srgbClr val="FF0000"/>
                </a:solidFill>
              </a:rPr>
              <a:t>简急先行</a:t>
            </a:r>
            <a:endParaRPr lang="zh-CN" altLang="en-US">
              <a:solidFill>
                <a:srgbClr val="FF0000"/>
              </a:solidFill>
            </a:endParaRPr>
          </a:p>
        </p:txBody>
      </p:sp>
      <p:sp>
        <p:nvSpPr>
          <p:cNvPr id="13" name="文本框 12"/>
          <p:cNvSpPr txBox="1"/>
          <p:nvPr/>
        </p:nvSpPr>
        <p:spPr>
          <a:xfrm>
            <a:off x="5998210" y="6612255"/>
            <a:ext cx="4064000" cy="368300"/>
          </a:xfrm>
          <a:prstGeom prst="rect">
            <a:avLst/>
          </a:prstGeom>
          <a:noFill/>
        </p:spPr>
        <p:txBody>
          <a:bodyPr wrap="square" rtlCol="0">
            <a:spAutoFit/>
          </a:bodyPr>
          <a:p>
            <a:endParaRPr lang="zh-CN" altLang="en-US"/>
          </a:p>
        </p:txBody>
      </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圆角矩形 48"/>
          <p:cNvSpPr/>
          <p:nvPr/>
        </p:nvSpPr>
        <p:spPr>
          <a:xfrm>
            <a:off x="360000" y="360000"/>
            <a:ext cx="4407535" cy="695960"/>
          </a:xfrm>
          <a:prstGeom prst="roundRect">
            <a:avLst>
              <a:gd name="adj" fmla="val 0"/>
            </a:avLst>
          </a:prstGeom>
          <a:solidFill>
            <a:srgbClr val="000000">
              <a:alpha val="0"/>
            </a:srgbClr>
          </a:solid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t" anchorCtr="0" forceAA="0" compatLnSpc="1">
            <a:noAutofit/>
          </a:bodyPr>
          <a:lstStyle/>
          <a:p>
            <a:pPr lvl="0" algn="l">
              <a:lnSpc>
                <a:spcPct val="130000"/>
              </a:lnSpc>
              <a:buClrTx/>
              <a:buSzTx/>
              <a:buFontTx/>
            </a:pPr>
            <a:r>
              <a:rPr lang="zh-CN" altLang="en-US" sz="2800" b="1" dirty="0">
                <a:solidFill>
                  <a:schemeClr val="tx1"/>
                </a:solidFill>
                <a:latin typeface="Arial" panose="020B0604020202020204" pitchFamily="34" charset="0"/>
                <a:cs typeface="Arial" panose="020B0604020202020204" pitchFamily="34" charset="0"/>
                <a:sym typeface="+mn-lt"/>
              </a:rPr>
              <a:t>平台规划</a:t>
            </a:r>
            <a:r>
              <a:rPr lang="en-US" altLang="zh-CN" sz="2800" b="1" dirty="0">
                <a:solidFill>
                  <a:schemeClr val="tx1"/>
                </a:solidFill>
                <a:latin typeface="Arial" panose="020B0604020202020204" pitchFamily="34" charset="0"/>
                <a:cs typeface="Arial" panose="020B0604020202020204" pitchFamily="34" charset="0"/>
                <a:sym typeface="+mn-lt"/>
              </a:rPr>
              <a:t> -- </a:t>
            </a:r>
            <a:r>
              <a:rPr lang="zh-CN" altLang="en-US" sz="2400" b="1" dirty="0">
                <a:solidFill>
                  <a:srgbClr val="008BFF"/>
                </a:solidFill>
                <a:latin typeface="Arial" panose="020B0604020202020204" pitchFamily="34" charset="0"/>
                <a:cs typeface="Arial" panose="020B0604020202020204" pitchFamily="34" charset="0"/>
                <a:sym typeface="+mn-lt"/>
              </a:rPr>
              <a:t>空间</a:t>
            </a:r>
            <a:r>
              <a:rPr lang="zh-CN" altLang="en-US" sz="2400" b="1" dirty="0">
                <a:solidFill>
                  <a:srgbClr val="008BFF"/>
                </a:solidFill>
                <a:latin typeface="Arial" panose="020B0604020202020204" pitchFamily="34" charset="0"/>
                <a:cs typeface="Arial" panose="020B0604020202020204" pitchFamily="34" charset="0"/>
                <a:sym typeface="+mn-lt"/>
              </a:rPr>
              <a:t>框架</a:t>
            </a:r>
            <a:endParaRPr lang="en-US" altLang="zh-CN" sz="2400" b="1" dirty="0">
              <a:solidFill>
                <a:srgbClr val="008BFF"/>
              </a:solidFill>
              <a:latin typeface="Arial" panose="020B0604020202020204" pitchFamily="34" charset="0"/>
              <a:cs typeface="Arial" panose="020B0604020202020204" pitchFamily="34" charset="0"/>
              <a:sym typeface="+mn-lt"/>
            </a:endParaRPr>
          </a:p>
        </p:txBody>
      </p:sp>
      <p:grpSp>
        <p:nvGrpSpPr>
          <p:cNvPr id="9" name="组合 8"/>
          <p:cNvGrpSpPr/>
          <p:nvPr/>
        </p:nvGrpSpPr>
        <p:grpSpPr>
          <a:xfrm>
            <a:off x="7242175" y="4533265"/>
            <a:ext cx="3289935" cy="1584469"/>
            <a:chOff x="4044" y="3472"/>
            <a:chExt cx="7810" cy="3678"/>
          </a:xfrm>
        </p:grpSpPr>
        <p:sp>
          <p:nvSpPr>
            <p:cNvPr id="10" name="椭圆 9"/>
            <p:cNvSpPr/>
            <p:nvPr>
              <p:custDataLst>
                <p:tags r:id="rId1"/>
              </p:custDataLst>
            </p:nvPr>
          </p:nvSpPr>
          <p:spPr>
            <a:xfrm>
              <a:off x="4044" y="3578"/>
              <a:ext cx="7810" cy="318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左右箭头 19"/>
            <p:cNvSpPr/>
            <p:nvPr>
              <p:custDataLst>
                <p:tags r:id="rId2"/>
              </p:custDataLst>
            </p:nvPr>
          </p:nvSpPr>
          <p:spPr>
            <a:xfrm rot="19860000">
              <a:off x="8306" y="5131"/>
              <a:ext cx="1142" cy="143"/>
            </a:xfrm>
            <a:prstGeom prst="lef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1" name="图片 10" descr="1"/>
            <p:cNvPicPr>
              <a:picLocks noChangeAspect="1"/>
            </p:cNvPicPr>
            <p:nvPr>
              <p:custDataLst>
                <p:tags r:id="rId3"/>
              </p:custDataLst>
            </p:nvPr>
          </p:nvPicPr>
          <p:blipFill>
            <a:blip r:embed="rId4"/>
            <a:stretch>
              <a:fillRect/>
            </a:stretch>
          </p:blipFill>
          <p:spPr>
            <a:xfrm>
              <a:off x="4631" y="4495"/>
              <a:ext cx="696" cy="854"/>
            </a:xfrm>
            <a:prstGeom prst="rect">
              <a:avLst/>
            </a:prstGeom>
          </p:spPr>
        </p:pic>
        <p:pic>
          <p:nvPicPr>
            <p:cNvPr id="26" name="图片 25" descr="7"/>
            <p:cNvPicPr>
              <a:picLocks noChangeAspect="1"/>
            </p:cNvPicPr>
            <p:nvPr>
              <p:custDataLst>
                <p:tags r:id="rId5"/>
              </p:custDataLst>
            </p:nvPr>
          </p:nvPicPr>
          <p:blipFill>
            <a:blip r:embed="rId6"/>
            <a:stretch>
              <a:fillRect/>
            </a:stretch>
          </p:blipFill>
          <p:spPr>
            <a:xfrm>
              <a:off x="5069" y="4722"/>
              <a:ext cx="696" cy="854"/>
            </a:xfrm>
            <a:prstGeom prst="rect">
              <a:avLst/>
            </a:prstGeom>
          </p:spPr>
        </p:pic>
        <p:pic>
          <p:nvPicPr>
            <p:cNvPr id="31" name="图片 30" descr="1"/>
            <p:cNvPicPr>
              <a:picLocks noChangeAspect="1"/>
            </p:cNvPicPr>
            <p:nvPr>
              <p:custDataLst>
                <p:tags r:id="rId7"/>
              </p:custDataLst>
            </p:nvPr>
          </p:nvPicPr>
          <p:blipFill>
            <a:blip r:embed="rId4"/>
            <a:stretch>
              <a:fillRect/>
            </a:stretch>
          </p:blipFill>
          <p:spPr>
            <a:xfrm>
              <a:off x="6133" y="3586"/>
              <a:ext cx="696" cy="854"/>
            </a:xfrm>
            <a:prstGeom prst="rect">
              <a:avLst/>
            </a:prstGeom>
          </p:spPr>
        </p:pic>
        <p:pic>
          <p:nvPicPr>
            <p:cNvPr id="32" name="图片 31" descr="7"/>
            <p:cNvPicPr>
              <a:picLocks noChangeAspect="1"/>
            </p:cNvPicPr>
            <p:nvPr>
              <p:custDataLst>
                <p:tags r:id="rId8"/>
              </p:custDataLst>
            </p:nvPr>
          </p:nvPicPr>
          <p:blipFill>
            <a:blip r:embed="rId6"/>
            <a:stretch>
              <a:fillRect/>
            </a:stretch>
          </p:blipFill>
          <p:spPr>
            <a:xfrm>
              <a:off x="6571" y="3813"/>
              <a:ext cx="696" cy="854"/>
            </a:xfrm>
            <a:prstGeom prst="rect">
              <a:avLst/>
            </a:prstGeom>
          </p:spPr>
        </p:pic>
        <p:pic>
          <p:nvPicPr>
            <p:cNvPr id="33" name="图片 32" descr="1"/>
            <p:cNvPicPr>
              <a:picLocks noChangeAspect="1"/>
            </p:cNvPicPr>
            <p:nvPr>
              <p:custDataLst>
                <p:tags r:id="rId9"/>
              </p:custDataLst>
            </p:nvPr>
          </p:nvPicPr>
          <p:blipFill>
            <a:blip r:embed="rId4"/>
            <a:stretch>
              <a:fillRect/>
            </a:stretch>
          </p:blipFill>
          <p:spPr>
            <a:xfrm>
              <a:off x="7752" y="3472"/>
              <a:ext cx="696" cy="854"/>
            </a:xfrm>
            <a:prstGeom prst="rect">
              <a:avLst/>
            </a:prstGeom>
          </p:spPr>
        </p:pic>
        <p:pic>
          <p:nvPicPr>
            <p:cNvPr id="34" name="图片 33" descr="7"/>
            <p:cNvPicPr>
              <a:picLocks noChangeAspect="1"/>
            </p:cNvPicPr>
            <p:nvPr>
              <p:custDataLst>
                <p:tags r:id="rId10"/>
              </p:custDataLst>
            </p:nvPr>
          </p:nvPicPr>
          <p:blipFill>
            <a:blip r:embed="rId6"/>
            <a:stretch>
              <a:fillRect/>
            </a:stretch>
          </p:blipFill>
          <p:spPr>
            <a:xfrm>
              <a:off x="8190" y="3699"/>
              <a:ext cx="696" cy="854"/>
            </a:xfrm>
            <a:prstGeom prst="rect">
              <a:avLst/>
            </a:prstGeom>
          </p:spPr>
        </p:pic>
        <p:sp>
          <p:nvSpPr>
            <p:cNvPr id="35" name="文本框 34"/>
            <p:cNvSpPr txBox="1"/>
            <p:nvPr>
              <p:custDataLst>
                <p:tags r:id="rId11"/>
              </p:custDataLst>
            </p:nvPr>
          </p:nvSpPr>
          <p:spPr>
            <a:xfrm>
              <a:off x="4409" y="5462"/>
              <a:ext cx="1647" cy="1069"/>
            </a:xfrm>
            <a:prstGeom prst="rect">
              <a:avLst/>
            </a:prstGeom>
            <a:noFill/>
          </p:spPr>
          <p:txBody>
            <a:bodyPr wrap="square" rtlCol="0" anchor="t">
              <a:spAutoFit/>
            </a:bodyPr>
            <a:p>
              <a:r>
                <a:rPr lang="en-US" altLang="zh-CN" sz="1200">
                  <a:sym typeface="+mn-ea"/>
                </a:rPr>
                <a:t>Cell</a:t>
              </a:r>
              <a:r>
                <a:rPr lang="zh-CN" altLang="en-US" sz="1200">
                  <a:sym typeface="+mn-ea"/>
                </a:rPr>
                <a:t>服务器</a:t>
              </a:r>
              <a:endParaRPr lang="zh-CN" altLang="en-US" sz="1200">
                <a:sym typeface="+mn-ea"/>
              </a:endParaRPr>
            </a:p>
          </p:txBody>
        </p:sp>
        <p:sp>
          <p:nvSpPr>
            <p:cNvPr id="36" name="文本框 35"/>
            <p:cNvSpPr txBox="1"/>
            <p:nvPr>
              <p:custDataLst>
                <p:tags r:id="rId12"/>
              </p:custDataLst>
            </p:nvPr>
          </p:nvSpPr>
          <p:spPr>
            <a:xfrm>
              <a:off x="5971" y="4493"/>
              <a:ext cx="1647" cy="1069"/>
            </a:xfrm>
            <a:prstGeom prst="rect">
              <a:avLst/>
            </a:prstGeom>
            <a:noFill/>
          </p:spPr>
          <p:txBody>
            <a:bodyPr wrap="square" rtlCol="0" anchor="t">
              <a:spAutoFit/>
            </a:bodyPr>
            <a:p>
              <a:r>
                <a:rPr lang="en-US" altLang="zh-CN" sz="1200">
                  <a:sym typeface="+mn-ea"/>
                </a:rPr>
                <a:t>Cell</a:t>
              </a:r>
              <a:r>
                <a:rPr lang="zh-CN" altLang="en-US" sz="1200">
                  <a:sym typeface="+mn-ea"/>
                </a:rPr>
                <a:t>服务器</a:t>
              </a:r>
              <a:endParaRPr lang="zh-CN" altLang="en-US" sz="1200">
                <a:sym typeface="+mn-ea"/>
              </a:endParaRPr>
            </a:p>
          </p:txBody>
        </p:sp>
        <p:sp>
          <p:nvSpPr>
            <p:cNvPr id="37" name="文本框 36"/>
            <p:cNvSpPr txBox="1"/>
            <p:nvPr>
              <p:custDataLst>
                <p:tags r:id="rId13"/>
              </p:custDataLst>
            </p:nvPr>
          </p:nvSpPr>
          <p:spPr>
            <a:xfrm>
              <a:off x="7785" y="4349"/>
              <a:ext cx="1647" cy="1069"/>
            </a:xfrm>
            <a:prstGeom prst="rect">
              <a:avLst/>
            </a:prstGeom>
            <a:noFill/>
          </p:spPr>
          <p:txBody>
            <a:bodyPr wrap="square" rtlCol="0" anchor="t">
              <a:spAutoFit/>
            </a:bodyPr>
            <a:p>
              <a:r>
                <a:rPr lang="en-US" altLang="zh-CN" sz="1200">
                  <a:sym typeface="+mn-ea"/>
                </a:rPr>
                <a:t>Cell</a:t>
              </a:r>
              <a:r>
                <a:rPr lang="zh-CN" altLang="en-US" sz="1200">
                  <a:sym typeface="+mn-ea"/>
                </a:rPr>
                <a:t>服务器</a:t>
              </a:r>
              <a:endParaRPr lang="zh-CN" altLang="en-US" sz="1200">
                <a:sym typeface="+mn-ea"/>
              </a:endParaRPr>
            </a:p>
          </p:txBody>
        </p:sp>
        <p:sp>
          <p:nvSpPr>
            <p:cNvPr id="38" name="文本框 37"/>
            <p:cNvSpPr txBox="1"/>
            <p:nvPr>
              <p:custDataLst>
                <p:tags r:id="rId14"/>
              </p:custDataLst>
            </p:nvPr>
          </p:nvSpPr>
          <p:spPr>
            <a:xfrm>
              <a:off x="9260" y="4554"/>
              <a:ext cx="1647" cy="1069"/>
            </a:xfrm>
            <a:prstGeom prst="rect">
              <a:avLst/>
            </a:prstGeom>
            <a:noFill/>
          </p:spPr>
          <p:txBody>
            <a:bodyPr wrap="square" rtlCol="0" anchor="t">
              <a:spAutoFit/>
            </a:bodyPr>
            <a:p>
              <a:r>
                <a:rPr lang="en-US" altLang="zh-CN" sz="1200">
                  <a:sym typeface="+mn-ea"/>
                </a:rPr>
                <a:t>Cell</a:t>
              </a:r>
              <a:r>
                <a:rPr lang="zh-CN" altLang="en-US" sz="1200">
                  <a:sym typeface="+mn-ea"/>
                </a:rPr>
                <a:t>服务器</a:t>
              </a:r>
              <a:endParaRPr lang="zh-CN" altLang="en-US" sz="1200">
                <a:sym typeface="+mn-ea"/>
              </a:endParaRPr>
            </a:p>
          </p:txBody>
        </p:sp>
        <p:pic>
          <p:nvPicPr>
            <p:cNvPr id="39" name="图片 38" descr="1"/>
            <p:cNvPicPr>
              <a:picLocks noChangeAspect="1"/>
            </p:cNvPicPr>
            <p:nvPr>
              <p:custDataLst>
                <p:tags r:id="rId15"/>
              </p:custDataLst>
            </p:nvPr>
          </p:nvPicPr>
          <p:blipFill>
            <a:blip r:embed="rId4"/>
            <a:stretch>
              <a:fillRect/>
            </a:stretch>
          </p:blipFill>
          <p:spPr>
            <a:xfrm>
              <a:off x="9389" y="3657"/>
              <a:ext cx="696" cy="854"/>
            </a:xfrm>
            <a:prstGeom prst="rect">
              <a:avLst/>
            </a:prstGeom>
          </p:spPr>
        </p:pic>
        <p:pic>
          <p:nvPicPr>
            <p:cNvPr id="40" name="图片 39" descr="7"/>
            <p:cNvPicPr>
              <a:picLocks noChangeAspect="1"/>
            </p:cNvPicPr>
            <p:nvPr>
              <p:custDataLst>
                <p:tags r:id="rId16"/>
              </p:custDataLst>
            </p:nvPr>
          </p:nvPicPr>
          <p:blipFill>
            <a:blip r:embed="rId6"/>
            <a:stretch>
              <a:fillRect/>
            </a:stretch>
          </p:blipFill>
          <p:spPr>
            <a:xfrm>
              <a:off x="9827" y="3884"/>
              <a:ext cx="696" cy="854"/>
            </a:xfrm>
            <a:prstGeom prst="rect">
              <a:avLst/>
            </a:prstGeom>
          </p:spPr>
        </p:pic>
        <p:sp>
          <p:nvSpPr>
            <p:cNvPr id="44" name="文本框 43"/>
            <p:cNvSpPr txBox="1"/>
            <p:nvPr>
              <p:custDataLst>
                <p:tags r:id="rId17"/>
              </p:custDataLst>
            </p:nvPr>
          </p:nvSpPr>
          <p:spPr>
            <a:xfrm>
              <a:off x="7217" y="5943"/>
              <a:ext cx="1828" cy="1069"/>
            </a:xfrm>
            <a:prstGeom prst="rect">
              <a:avLst/>
            </a:prstGeom>
            <a:noFill/>
          </p:spPr>
          <p:txBody>
            <a:bodyPr wrap="square" rtlCol="0" anchor="t">
              <a:spAutoFit/>
            </a:bodyPr>
            <a:p>
              <a:r>
                <a:rPr lang="zh-CN" altLang="en-US" sz="1200">
                  <a:sym typeface="+mn-ea"/>
                </a:rPr>
                <a:t>基地驾驶舱</a:t>
              </a:r>
              <a:endParaRPr lang="zh-CN" altLang="en-US" sz="1200">
                <a:sym typeface="+mn-ea"/>
              </a:endParaRPr>
            </a:p>
          </p:txBody>
        </p:sp>
        <p:pic>
          <p:nvPicPr>
            <p:cNvPr id="45" name="图片 44" descr="1"/>
            <p:cNvPicPr>
              <a:picLocks noChangeAspect="1"/>
            </p:cNvPicPr>
            <p:nvPr>
              <p:custDataLst>
                <p:tags r:id="rId18"/>
              </p:custDataLst>
            </p:nvPr>
          </p:nvPicPr>
          <p:blipFill>
            <a:blip r:embed="rId4"/>
            <a:stretch>
              <a:fillRect/>
            </a:stretch>
          </p:blipFill>
          <p:spPr>
            <a:xfrm>
              <a:off x="7312" y="5142"/>
              <a:ext cx="696" cy="854"/>
            </a:xfrm>
            <a:prstGeom prst="rect">
              <a:avLst/>
            </a:prstGeom>
          </p:spPr>
        </p:pic>
        <p:pic>
          <p:nvPicPr>
            <p:cNvPr id="41" name="图片 40" descr="15"/>
            <p:cNvPicPr>
              <a:picLocks noChangeAspect="1"/>
            </p:cNvPicPr>
            <p:nvPr>
              <p:custDataLst>
                <p:tags r:id="rId19"/>
              </p:custDataLst>
            </p:nvPr>
          </p:nvPicPr>
          <p:blipFill>
            <a:blip r:embed="rId20"/>
            <a:stretch>
              <a:fillRect/>
            </a:stretch>
          </p:blipFill>
          <p:spPr>
            <a:xfrm>
              <a:off x="7725" y="5274"/>
              <a:ext cx="691" cy="848"/>
            </a:xfrm>
            <a:prstGeom prst="rect">
              <a:avLst/>
            </a:prstGeom>
          </p:spPr>
        </p:pic>
        <p:pic>
          <p:nvPicPr>
            <p:cNvPr id="46" name="图片 45" descr="1"/>
            <p:cNvPicPr>
              <a:picLocks noChangeAspect="1"/>
            </p:cNvPicPr>
            <p:nvPr>
              <p:custDataLst>
                <p:tags r:id="rId21"/>
              </p:custDataLst>
            </p:nvPr>
          </p:nvPicPr>
          <p:blipFill>
            <a:blip r:embed="rId4"/>
            <a:stretch>
              <a:fillRect/>
            </a:stretch>
          </p:blipFill>
          <p:spPr>
            <a:xfrm>
              <a:off x="9713" y="5268"/>
              <a:ext cx="696" cy="854"/>
            </a:xfrm>
            <a:prstGeom prst="rect">
              <a:avLst/>
            </a:prstGeom>
          </p:spPr>
        </p:pic>
        <p:sp>
          <p:nvSpPr>
            <p:cNvPr id="12" name="文本框 11"/>
            <p:cNvSpPr txBox="1"/>
            <p:nvPr>
              <p:custDataLst>
                <p:tags r:id="rId22"/>
              </p:custDataLst>
            </p:nvPr>
          </p:nvSpPr>
          <p:spPr>
            <a:xfrm>
              <a:off x="9146" y="6081"/>
              <a:ext cx="2024" cy="1069"/>
            </a:xfrm>
            <a:prstGeom prst="rect">
              <a:avLst/>
            </a:prstGeom>
            <a:noFill/>
          </p:spPr>
          <p:txBody>
            <a:bodyPr wrap="square" rtlCol="0" anchor="t">
              <a:spAutoFit/>
            </a:bodyPr>
            <a:p>
              <a:r>
                <a:rPr lang="en-US" altLang="zh-CN" sz="1200">
                  <a:sym typeface="+mn-ea"/>
                </a:rPr>
                <a:t>IT</a:t>
              </a:r>
              <a:r>
                <a:rPr lang="zh-CN" altLang="en-US" sz="1200">
                  <a:sym typeface="+mn-ea"/>
                </a:rPr>
                <a:t>接口服务器</a:t>
              </a:r>
              <a:endParaRPr lang="zh-CN" altLang="en-US" sz="1200">
                <a:sym typeface="+mn-ea"/>
              </a:endParaRPr>
            </a:p>
          </p:txBody>
        </p:sp>
        <p:sp>
          <p:nvSpPr>
            <p:cNvPr id="13" name="左右箭头 12"/>
            <p:cNvSpPr/>
            <p:nvPr>
              <p:custDataLst>
                <p:tags r:id="rId23"/>
              </p:custDataLst>
            </p:nvPr>
          </p:nvSpPr>
          <p:spPr>
            <a:xfrm rot="18480000">
              <a:off x="7786" y="4920"/>
              <a:ext cx="685" cy="156"/>
            </a:xfrm>
            <a:prstGeom prst="lef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1" name="左右箭头 50"/>
            <p:cNvSpPr/>
            <p:nvPr>
              <p:custDataLst>
                <p:tags r:id="rId24"/>
              </p:custDataLst>
            </p:nvPr>
          </p:nvSpPr>
          <p:spPr>
            <a:xfrm rot="13500000">
              <a:off x="6784" y="5052"/>
              <a:ext cx="685" cy="156"/>
            </a:xfrm>
            <a:prstGeom prst="lef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左右箭头 13"/>
            <p:cNvSpPr/>
            <p:nvPr>
              <p:custDataLst>
                <p:tags r:id="rId25"/>
              </p:custDataLst>
            </p:nvPr>
          </p:nvSpPr>
          <p:spPr>
            <a:xfrm rot="11640000">
              <a:off x="6008" y="5481"/>
              <a:ext cx="1255" cy="172"/>
            </a:xfrm>
            <a:prstGeom prst="lef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左右箭头 14"/>
            <p:cNvSpPr/>
            <p:nvPr>
              <p:custDataLst>
                <p:tags r:id="rId26"/>
              </p:custDataLst>
            </p:nvPr>
          </p:nvSpPr>
          <p:spPr>
            <a:xfrm rot="10980000">
              <a:off x="8543" y="5768"/>
              <a:ext cx="1042" cy="120"/>
            </a:xfrm>
            <a:prstGeom prst="lef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154" name="图片 153"/>
          <p:cNvPicPr>
            <a:picLocks noChangeAspect="1"/>
          </p:cNvPicPr>
          <p:nvPr>
            <p:custDataLst>
              <p:tags r:id="rId27"/>
            </p:custDataLst>
          </p:nvPr>
        </p:nvPicPr>
        <p:blipFill>
          <a:blip r:embed="rId28"/>
          <a:stretch>
            <a:fillRect/>
          </a:stretch>
        </p:blipFill>
        <p:spPr>
          <a:xfrm rot="10800000">
            <a:off x="9214485" y="3199130"/>
            <a:ext cx="675005" cy="1132205"/>
          </a:xfrm>
          <a:prstGeom prst="rect">
            <a:avLst/>
          </a:prstGeom>
        </p:spPr>
      </p:pic>
      <p:pic>
        <p:nvPicPr>
          <p:cNvPr id="116" name="图片 115"/>
          <p:cNvPicPr>
            <a:picLocks noChangeAspect="1"/>
          </p:cNvPicPr>
          <p:nvPr>
            <p:custDataLst>
              <p:tags r:id="rId29"/>
            </p:custDataLst>
          </p:nvPr>
        </p:nvPicPr>
        <p:blipFill>
          <a:blip r:embed="rId30"/>
          <a:stretch>
            <a:fillRect/>
          </a:stretch>
        </p:blipFill>
        <p:spPr>
          <a:xfrm>
            <a:off x="8869045" y="1900555"/>
            <a:ext cx="2906395" cy="1227455"/>
          </a:xfrm>
          <a:prstGeom prst="rect">
            <a:avLst/>
          </a:prstGeom>
        </p:spPr>
      </p:pic>
      <p:pic>
        <p:nvPicPr>
          <p:cNvPr id="117" name="图片 116"/>
          <p:cNvPicPr>
            <a:picLocks noChangeAspect="1"/>
          </p:cNvPicPr>
          <p:nvPr>
            <p:custDataLst>
              <p:tags r:id="rId31"/>
            </p:custDataLst>
          </p:nvPr>
        </p:nvPicPr>
        <p:blipFill>
          <a:blip r:embed="rId30"/>
          <a:stretch>
            <a:fillRect/>
          </a:stretch>
        </p:blipFill>
        <p:spPr>
          <a:xfrm>
            <a:off x="10201210" y="3214037"/>
            <a:ext cx="1701800" cy="718573"/>
          </a:xfrm>
          <a:prstGeom prst="rect">
            <a:avLst/>
          </a:prstGeom>
        </p:spPr>
      </p:pic>
      <p:grpSp>
        <p:nvGrpSpPr>
          <p:cNvPr id="153" name="组合 152"/>
          <p:cNvGrpSpPr/>
          <p:nvPr/>
        </p:nvGrpSpPr>
        <p:grpSpPr>
          <a:xfrm>
            <a:off x="6064568" y="4388060"/>
            <a:ext cx="4431665" cy="1975160"/>
            <a:chOff x="9993" y="6277"/>
            <a:chExt cx="7810" cy="3341"/>
          </a:xfrm>
        </p:grpSpPr>
        <p:sp>
          <p:nvSpPr>
            <p:cNvPr id="119" name="椭圆 118"/>
            <p:cNvSpPr/>
            <p:nvPr>
              <p:custDataLst>
                <p:tags r:id="rId32"/>
              </p:custDataLst>
            </p:nvPr>
          </p:nvSpPr>
          <p:spPr>
            <a:xfrm>
              <a:off x="9993" y="6434"/>
              <a:ext cx="7810" cy="318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0" name="左右箭头 119"/>
            <p:cNvSpPr/>
            <p:nvPr>
              <p:custDataLst>
                <p:tags r:id="rId33"/>
              </p:custDataLst>
            </p:nvPr>
          </p:nvSpPr>
          <p:spPr>
            <a:xfrm rot="19860000">
              <a:off x="12965" y="7884"/>
              <a:ext cx="1142" cy="143"/>
            </a:xfrm>
            <a:prstGeom prst="lef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23" name="图片 122" descr="7"/>
            <p:cNvPicPr>
              <a:picLocks noChangeAspect="1"/>
            </p:cNvPicPr>
            <p:nvPr>
              <p:custDataLst>
                <p:tags r:id="rId34"/>
              </p:custDataLst>
            </p:nvPr>
          </p:nvPicPr>
          <p:blipFill>
            <a:blip r:embed="rId6"/>
            <a:stretch>
              <a:fillRect/>
            </a:stretch>
          </p:blipFill>
          <p:spPr>
            <a:xfrm>
              <a:off x="12376" y="8121"/>
              <a:ext cx="696" cy="854"/>
            </a:xfrm>
            <a:prstGeom prst="rect">
              <a:avLst/>
            </a:prstGeom>
          </p:spPr>
        </p:pic>
        <p:pic>
          <p:nvPicPr>
            <p:cNvPr id="126" name="图片 125" descr="7"/>
            <p:cNvPicPr>
              <a:picLocks noChangeAspect="1"/>
            </p:cNvPicPr>
            <p:nvPr>
              <p:custDataLst>
                <p:tags r:id="rId35"/>
              </p:custDataLst>
            </p:nvPr>
          </p:nvPicPr>
          <p:blipFill>
            <a:blip r:embed="rId6"/>
            <a:stretch>
              <a:fillRect/>
            </a:stretch>
          </p:blipFill>
          <p:spPr>
            <a:xfrm>
              <a:off x="10766" y="7206"/>
              <a:ext cx="696" cy="854"/>
            </a:xfrm>
            <a:prstGeom prst="rect">
              <a:avLst/>
            </a:prstGeom>
          </p:spPr>
        </p:pic>
        <p:pic>
          <p:nvPicPr>
            <p:cNvPr id="127" name="图片 126" descr="1"/>
            <p:cNvPicPr>
              <a:picLocks noChangeAspect="1"/>
            </p:cNvPicPr>
            <p:nvPr>
              <p:custDataLst>
                <p:tags r:id="rId36"/>
              </p:custDataLst>
            </p:nvPr>
          </p:nvPicPr>
          <p:blipFill>
            <a:blip r:embed="rId4"/>
            <a:stretch>
              <a:fillRect/>
            </a:stretch>
          </p:blipFill>
          <p:spPr>
            <a:xfrm>
              <a:off x="15156" y="8172"/>
              <a:ext cx="696" cy="854"/>
            </a:xfrm>
            <a:prstGeom prst="rect">
              <a:avLst/>
            </a:prstGeom>
          </p:spPr>
        </p:pic>
        <p:sp>
          <p:nvSpPr>
            <p:cNvPr id="129" name="文本框 128"/>
            <p:cNvSpPr txBox="1"/>
            <p:nvPr>
              <p:custDataLst>
                <p:tags r:id="rId37"/>
              </p:custDataLst>
            </p:nvPr>
          </p:nvSpPr>
          <p:spPr>
            <a:xfrm>
              <a:off x="11469" y="8857"/>
              <a:ext cx="1789" cy="469"/>
            </a:xfrm>
            <a:prstGeom prst="rect">
              <a:avLst/>
            </a:prstGeom>
            <a:noFill/>
          </p:spPr>
          <p:txBody>
            <a:bodyPr wrap="square" rtlCol="0" anchor="t">
              <a:spAutoFit/>
            </a:bodyPr>
            <a:p>
              <a:r>
                <a:rPr lang="en-US" altLang="zh-CN" sz="1200" dirty="0" smtClean="0">
                  <a:sym typeface="+mn-ea"/>
                </a:rPr>
                <a:t>BA/ERP/.......</a:t>
              </a:r>
              <a:endParaRPr lang="zh-CN" altLang="en-US" sz="1200" dirty="0">
                <a:sym typeface="+mn-ea"/>
              </a:endParaRPr>
            </a:p>
          </p:txBody>
        </p:sp>
        <p:sp>
          <p:nvSpPr>
            <p:cNvPr id="130" name="文本框 129"/>
            <p:cNvSpPr txBox="1"/>
            <p:nvPr>
              <p:custDataLst>
                <p:tags r:id="rId38"/>
              </p:custDataLst>
            </p:nvPr>
          </p:nvSpPr>
          <p:spPr>
            <a:xfrm>
              <a:off x="10345" y="7886"/>
              <a:ext cx="1504" cy="466"/>
            </a:xfrm>
            <a:prstGeom prst="rect">
              <a:avLst/>
            </a:prstGeom>
            <a:noFill/>
          </p:spPr>
          <p:txBody>
            <a:bodyPr wrap="square" rtlCol="0" anchor="t">
              <a:spAutoFit/>
            </a:bodyPr>
            <a:p>
              <a:r>
                <a:rPr lang="zh-CN" altLang="en-US" sz="1200">
                  <a:sym typeface="+mn-ea"/>
                </a:rPr>
                <a:t>电力监控</a:t>
              </a:r>
              <a:endParaRPr lang="en-US" altLang="zh-CN" sz="1200">
                <a:sym typeface="+mn-ea"/>
              </a:endParaRPr>
            </a:p>
          </p:txBody>
        </p:sp>
        <p:sp>
          <p:nvSpPr>
            <p:cNvPr id="131" name="文本框 130"/>
            <p:cNvSpPr txBox="1"/>
            <p:nvPr>
              <p:custDataLst>
                <p:tags r:id="rId39"/>
              </p:custDataLst>
            </p:nvPr>
          </p:nvSpPr>
          <p:spPr>
            <a:xfrm>
              <a:off x="14900" y="8963"/>
              <a:ext cx="1647" cy="466"/>
            </a:xfrm>
            <a:prstGeom prst="rect">
              <a:avLst/>
            </a:prstGeom>
            <a:noFill/>
          </p:spPr>
          <p:txBody>
            <a:bodyPr wrap="square" rtlCol="0" anchor="t">
              <a:spAutoFit/>
            </a:bodyPr>
            <a:p>
              <a:r>
                <a:rPr lang="zh-CN" altLang="en-US" sz="1200" dirty="0">
                  <a:sym typeface="+mn-ea"/>
                </a:rPr>
                <a:t>能源管理</a:t>
              </a:r>
              <a:endParaRPr lang="zh-CN" altLang="en-US" sz="1200" dirty="0">
                <a:sym typeface="+mn-ea"/>
              </a:endParaRPr>
            </a:p>
          </p:txBody>
        </p:sp>
        <p:sp>
          <p:nvSpPr>
            <p:cNvPr id="132" name="文本框 131"/>
            <p:cNvSpPr txBox="1"/>
            <p:nvPr>
              <p:custDataLst>
                <p:tags r:id="rId40"/>
              </p:custDataLst>
            </p:nvPr>
          </p:nvSpPr>
          <p:spPr>
            <a:xfrm>
              <a:off x="13029" y="9019"/>
              <a:ext cx="1796" cy="469"/>
            </a:xfrm>
            <a:prstGeom prst="rect">
              <a:avLst/>
            </a:prstGeom>
            <a:noFill/>
          </p:spPr>
          <p:txBody>
            <a:bodyPr wrap="square" rtlCol="0" anchor="t">
              <a:spAutoFit/>
            </a:bodyPr>
            <a:p>
              <a:r>
                <a:rPr lang="zh-CN" altLang="en-US" sz="1200" dirty="0">
                  <a:sym typeface="+mn-ea"/>
                </a:rPr>
                <a:t>厂房监控</a:t>
              </a:r>
              <a:endParaRPr lang="zh-CN" altLang="en-US" sz="1200" dirty="0">
                <a:sym typeface="+mn-ea"/>
              </a:endParaRPr>
            </a:p>
          </p:txBody>
        </p:sp>
        <p:pic>
          <p:nvPicPr>
            <p:cNvPr id="134" name="图片 133" descr="7"/>
            <p:cNvPicPr>
              <a:picLocks noChangeAspect="1"/>
            </p:cNvPicPr>
            <p:nvPr>
              <p:custDataLst>
                <p:tags r:id="rId41"/>
              </p:custDataLst>
            </p:nvPr>
          </p:nvPicPr>
          <p:blipFill>
            <a:blip r:embed="rId6"/>
            <a:stretch>
              <a:fillRect/>
            </a:stretch>
          </p:blipFill>
          <p:spPr>
            <a:xfrm>
              <a:off x="13596" y="8349"/>
              <a:ext cx="696" cy="854"/>
            </a:xfrm>
            <a:prstGeom prst="rect">
              <a:avLst/>
            </a:prstGeom>
          </p:spPr>
        </p:pic>
        <p:sp>
          <p:nvSpPr>
            <p:cNvPr id="135" name="文本框 134"/>
            <p:cNvSpPr txBox="1"/>
            <p:nvPr>
              <p:custDataLst>
                <p:tags r:id="rId42"/>
              </p:custDataLst>
            </p:nvPr>
          </p:nvSpPr>
          <p:spPr>
            <a:xfrm>
              <a:off x="13852" y="7688"/>
              <a:ext cx="2047" cy="466"/>
            </a:xfrm>
            <a:prstGeom prst="rect">
              <a:avLst/>
            </a:prstGeom>
            <a:noFill/>
          </p:spPr>
          <p:txBody>
            <a:bodyPr wrap="square" rtlCol="0" anchor="t">
              <a:spAutoFit/>
            </a:bodyPr>
            <a:p>
              <a:r>
                <a:rPr lang="zh-CN" altLang="en-US" sz="1200" dirty="0" smtClean="0">
                  <a:sym typeface="+mn-ea"/>
                </a:rPr>
                <a:t>集团监控</a:t>
              </a:r>
              <a:r>
                <a:rPr lang="zh-CN" altLang="en-US" sz="1200" dirty="0" smtClean="0">
                  <a:sym typeface="+mn-ea"/>
                </a:rPr>
                <a:t>系统</a:t>
              </a:r>
              <a:endParaRPr lang="zh-CN" altLang="en-US" sz="1200" dirty="0" smtClean="0">
                <a:sym typeface="+mn-ea"/>
              </a:endParaRPr>
            </a:p>
          </p:txBody>
        </p:sp>
        <p:pic>
          <p:nvPicPr>
            <p:cNvPr id="136" name="图片 135" descr="1"/>
            <p:cNvPicPr>
              <a:picLocks noChangeAspect="1"/>
            </p:cNvPicPr>
            <p:nvPr>
              <p:custDataLst>
                <p:tags r:id="rId43"/>
              </p:custDataLst>
            </p:nvPr>
          </p:nvPicPr>
          <p:blipFill>
            <a:blip r:embed="rId4"/>
            <a:stretch>
              <a:fillRect/>
            </a:stretch>
          </p:blipFill>
          <p:spPr>
            <a:xfrm>
              <a:off x="13947" y="6886"/>
              <a:ext cx="696" cy="854"/>
            </a:xfrm>
            <a:prstGeom prst="rect">
              <a:avLst/>
            </a:prstGeom>
          </p:spPr>
        </p:pic>
        <p:pic>
          <p:nvPicPr>
            <p:cNvPr id="137" name="图片 136" descr="15"/>
            <p:cNvPicPr>
              <a:picLocks noChangeAspect="1"/>
            </p:cNvPicPr>
            <p:nvPr>
              <p:custDataLst>
                <p:tags r:id="rId44"/>
              </p:custDataLst>
            </p:nvPr>
          </p:nvPicPr>
          <p:blipFill>
            <a:blip r:embed="rId20"/>
            <a:stretch>
              <a:fillRect/>
            </a:stretch>
          </p:blipFill>
          <p:spPr>
            <a:xfrm>
              <a:off x="14360" y="7018"/>
              <a:ext cx="691" cy="848"/>
            </a:xfrm>
            <a:prstGeom prst="rect">
              <a:avLst/>
            </a:prstGeom>
          </p:spPr>
        </p:pic>
        <p:pic>
          <p:nvPicPr>
            <p:cNvPr id="138" name="图片 137" descr="1"/>
            <p:cNvPicPr>
              <a:picLocks noChangeAspect="1"/>
            </p:cNvPicPr>
            <p:nvPr>
              <p:custDataLst>
                <p:tags r:id="rId45"/>
              </p:custDataLst>
            </p:nvPr>
          </p:nvPicPr>
          <p:blipFill>
            <a:blip r:embed="rId4"/>
            <a:stretch>
              <a:fillRect/>
            </a:stretch>
          </p:blipFill>
          <p:spPr>
            <a:xfrm>
              <a:off x="12435" y="6277"/>
              <a:ext cx="696" cy="854"/>
            </a:xfrm>
            <a:prstGeom prst="rect">
              <a:avLst/>
            </a:prstGeom>
          </p:spPr>
        </p:pic>
        <p:sp>
          <p:nvSpPr>
            <p:cNvPr id="139" name="文本框 138"/>
            <p:cNvSpPr txBox="1"/>
            <p:nvPr>
              <p:custDataLst>
                <p:tags r:id="rId46"/>
              </p:custDataLst>
            </p:nvPr>
          </p:nvSpPr>
          <p:spPr>
            <a:xfrm>
              <a:off x="11967" y="7011"/>
              <a:ext cx="1979" cy="466"/>
            </a:xfrm>
            <a:prstGeom prst="rect">
              <a:avLst/>
            </a:prstGeom>
            <a:noFill/>
          </p:spPr>
          <p:txBody>
            <a:bodyPr wrap="square" rtlCol="0" anchor="t">
              <a:spAutoFit/>
            </a:bodyPr>
            <a:p>
              <a:r>
                <a:rPr lang="en-US" altLang="zh-CN" sz="1200">
                  <a:sym typeface="+mn-ea"/>
                </a:rPr>
                <a:t>IT</a:t>
              </a:r>
              <a:r>
                <a:rPr lang="zh-CN" altLang="en-US" sz="1200">
                  <a:sym typeface="+mn-ea"/>
                </a:rPr>
                <a:t>接口服务器</a:t>
              </a:r>
              <a:endParaRPr lang="zh-CN" altLang="en-US" sz="1200">
                <a:sym typeface="+mn-ea"/>
              </a:endParaRPr>
            </a:p>
          </p:txBody>
        </p:sp>
        <p:sp>
          <p:nvSpPr>
            <p:cNvPr id="140" name="左右箭头 139"/>
            <p:cNvSpPr/>
            <p:nvPr>
              <p:custDataLst>
                <p:tags r:id="rId47"/>
              </p:custDataLst>
            </p:nvPr>
          </p:nvSpPr>
          <p:spPr>
            <a:xfrm rot="18480000">
              <a:off x="14000" y="8248"/>
              <a:ext cx="685" cy="156"/>
            </a:xfrm>
            <a:prstGeom prst="lef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2" name="左右箭头 141"/>
            <p:cNvSpPr/>
            <p:nvPr>
              <p:custDataLst>
                <p:tags r:id="rId48"/>
              </p:custDataLst>
            </p:nvPr>
          </p:nvSpPr>
          <p:spPr>
            <a:xfrm rot="13500000">
              <a:off x="14684" y="8117"/>
              <a:ext cx="404" cy="120"/>
            </a:xfrm>
            <a:prstGeom prst="lef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3" name="左右箭头 142"/>
            <p:cNvSpPr/>
            <p:nvPr>
              <p:custDataLst>
                <p:tags r:id="rId49"/>
              </p:custDataLst>
            </p:nvPr>
          </p:nvSpPr>
          <p:spPr>
            <a:xfrm rot="10260000">
              <a:off x="11699" y="7627"/>
              <a:ext cx="1797" cy="190"/>
            </a:xfrm>
            <a:prstGeom prst="lef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4" name="左右箭头 143"/>
            <p:cNvSpPr/>
            <p:nvPr>
              <p:custDataLst>
                <p:tags r:id="rId50"/>
              </p:custDataLst>
            </p:nvPr>
          </p:nvSpPr>
          <p:spPr>
            <a:xfrm rot="12240000">
              <a:off x="13074" y="6871"/>
              <a:ext cx="1042" cy="120"/>
            </a:xfrm>
            <a:prstGeom prst="lef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148" name="图片 147"/>
          <p:cNvPicPr>
            <a:picLocks noChangeAspect="1"/>
          </p:cNvPicPr>
          <p:nvPr>
            <p:custDataLst>
              <p:tags r:id="rId51"/>
            </p:custDataLst>
          </p:nvPr>
        </p:nvPicPr>
        <p:blipFill>
          <a:blip r:embed="rId28"/>
          <a:stretch>
            <a:fillRect/>
          </a:stretch>
        </p:blipFill>
        <p:spPr>
          <a:xfrm rot="17880000">
            <a:off x="8148955" y="3197225"/>
            <a:ext cx="438785" cy="999490"/>
          </a:xfrm>
          <a:prstGeom prst="rect">
            <a:avLst/>
          </a:prstGeom>
        </p:spPr>
      </p:pic>
      <p:pic>
        <p:nvPicPr>
          <p:cNvPr id="155" name="图片 154"/>
          <p:cNvPicPr>
            <a:picLocks noChangeAspect="1"/>
          </p:cNvPicPr>
          <p:nvPr>
            <p:custDataLst>
              <p:tags r:id="rId52"/>
            </p:custDataLst>
          </p:nvPr>
        </p:nvPicPr>
        <p:blipFill>
          <a:blip r:embed="rId28"/>
          <a:stretch>
            <a:fillRect/>
          </a:stretch>
        </p:blipFill>
        <p:spPr>
          <a:xfrm rot="11400000">
            <a:off x="10456047" y="4138514"/>
            <a:ext cx="444806" cy="840565"/>
          </a:xfrm>
          <a:prstGeom prst="rect">
            <a:avLst/>
          </a:prstGeom>
        </p:spPr>
      </p:pic>
      <p:sp>
        <p:nvSpPr>
          <p:cNvPr id="157" name="矩形 156"/>
          <p:cNvSpPr/>
          <p:nvPr>
            <p:custDataLst>
              <p:tags r:id="rId53"/>
            </p:custDataLst>
          </p:nvPr>
        </p:nvSpPr>
        <p:spPr>
          <a:xfrm>
            <a:off x="9692640" y="1506220"/>
            <a:ext cx="1520190" cy="273050"/>
          </a:xfrm>
          <a:prstGeom prst="rect">
            <a:avLst/>
          </a:prstGeom>
          <a:solidFill>
            <a:schemeClr val="accent3">
              <a:lumMod val="20000"/>
              <a:lumOff val="80000"/>
            </a:schemeClr>
          </a:solidFill>
          <a:ln w="6350">
            <a:solidFill>
              <a:srgbClr val="1E35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400" dirty="0">
                <a:solidFill>
                  <a:schemeClr val="tx1"/>
                </a:solidFill>
              </a:rPr>
              <a:t>A</a:t>
            </a:r>
            <a:r>
              <a:rPr lang="zh-CN" altLang="en-US" sz="1400" dirty="0">
                <a:solidFill>
                  <a:schemeClr val="tx1"/>
                </a:solidFill>
              </a:rPr>
              <a:t>基地</a:t>
            </a:r>
            <a:r>
              <a:rPr lang="en-US" altLang="zh-CN" sz="1400" dirty="0">
                <a:solidFill>
                  <a:schemeClr val="tx1"/>
                </a:solidFill>
              </a:rPr>
              <a:t>FMCS</a:t>
            </a:r>
            <a:r>
              <a:rPr lang="zh-CN" altLang="en-US" sz="1400" dirty="0">
                <a:solidFill>
                  <a:schemeClr val="tx1"/>
                </a:solidFill>
                <a:sym typeface="+mn-ea"/>
              </a:rPr>
              <a:t>系统</a:t>
            </a:r>
            <a:endParaRPr lang="zh-CN" altLang="en-US" sz="1400" dirty="0">
              <a:solidFill>
                <a:schemeClr val="tx1"/>
              </a:solidFill>
            </a:endParaRPr>
          </a:p>
        </p:txBody>
      </p:sp>
      <p:sp>
        <p:nvSpPr>
          <p:cNvPr id="165" name="矩形 164"/>
          <p:cNvSpPr/>
          <p:nvPr>
            <p:custDataLst>
              <p:tags r:id="rId54"/>
            </p:custDataLst>
          </p:nvPr>
        </p:nvSpPr>
        <p:spPr>
          <a:xfrm>
            <a:off x="6924675" y="2188210"/>
            <a:ext cx="1520190" cy="273050"/>
          </a:xfrm>
          <a:prstGeom prst="rect">
            <a:avLst/>
          </a:prstGeom>
          <a:solidFill>
            <a:schemeClr val="accent3">
              <a:lumMod val="20000"/>
              <a:lumOff val="80000"/>
            </a:schemeClr>
          </a:solidFill>
          <a:ln w="6350">
            <a:solidFill>
              <a:srgbClr val="1E35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400" dirty="0">
                <a:solidFill>
                  <a:schemeClr val="tx1"/>
                </a:solidFill>
              </a:rPr>
              <a:t>B</a:t>
            </a:r>
            <a:r>
              <a:rPr lang="zh-CN" altLang="en-US" sz="1400" dirty="0">
                <a:solidFill>
                  <a:schemeClr val="tx1"/>
                </a:solidFill>
              </a:rPr>
              <a:t>基地</a:t>
            </a:r>
            <a:r>
              <a:rPr lang="en-US" altLang="zh-CN" sz="1400" dirty="0">
                <a:solidFill>
                  <a:schemeClr val="tx1"/>
                </a:solidFill>
              </a:rPr>
              <a:t>FMCS</a:t>
            </a:r>
            <a:r>
              <a:rPr lang="zh-CN" altLang="en-US" sz="1400" dirty="0">
                <a:solidFill>
                  <a:schemeClr val="tx1"/>
                </a:solidFill>
              </a:rPr>
              <a:t>系统</a:t>
            </a:r>
            <a:endParaRPr lang="zh-CN" altLang="en-US" sz="1400" dirty="0">
              <a:solidFill>
                <a:schemeClr val="tx1"/>
              </a:solidFill>
            </a:endParaRPr>
          </a:p>
        </p:txBody>
      </p:sp>
      <p:sp>
        <p:nvSpPr>
          <p:cNvPr id="166" name="矩形 165"/>
          <p:cNvSpPr/>
          <p:nvPr>
            <p:custDataLst>
              <p:tags r:id="rId55"/>
            </p:custDataLst>
          </p:nvPr>
        </p:nvSpPr>
        <p:spPr>
          <a:xfrm>
            <a:off x="10496550" y="3932555"/>
            <a:ext cx="1605915" cy="273050"/>
          </a:xfrm>
          <a:prstGeom prst="rect">
            <a:avLst/>
          </a:prstGeom>
          <a:solidFill>
            <a:schemeClr val="accent3">
              <a:lumMod val="20000"/>
              <a:lumOff val="80000"/>
            </a:schemeClr>
          </a:solidFill>
          <a:ln w="6350">
            <a:solidFill>
              <a:srgbClr val="1E35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400" dirty="0">
                <a:solidFill>
                  <a:schemeClr val="tx1"/>
                </a:solidFill>
              </a:rPr>
              <a:t>C</a:t>
            </a:r>
            <a:r>
              <a:rPr lang="zh-CN" altLang="en-US" sz="1400" dirty="0">
                <a:solidFill>
                  <a:schemeClr val="tx1"/>
                </a:solidFill>
              </a:rPr>
              <a:t>基地</a:t>
            </a:r>
            <a:r>
              <a:rPr lang="en-US" altLang="zh-CN" sz="1400" dirty="0">
                <a:solidFill>
                  <a:schemeClr val="tx1"/>
                </a:solidFill>
              </a:rPr>
              <a:t>FMCS</a:t>
            </a:r>
            <a:r>
              <a:rPr lang="zh-CN" altLang="en-US" sz="1400" dirty="0">
                <a:solidFill>
                  <a:schemeClr val="tx1"/>
                </a:solidFill>
                <a:sym typeface="+mn-ea"/>
              </a:rPr>
              <a:t>系统</a:t>
            </a:r>
            <a:endParaRPr lang="zh-CN" altLang="en-US" sz="1400" dirty="0">
              <a:solidFill>
                <a:schemeClr val="tx1"/>
              </a:solidFill>
            </a:endParaRPr>
          </a:p>
        </p:txBody>
      </p:sp>
      <p:sp>
        <p:nvSpPr>
          <p:cNvPr id="167" name="矩形 166"/>
          <p:cNvSpPr/>
          <p:nvPr>
            <p:custDataLst>
              <p:tags r:id="rId56"/>
            </p:custDataLst>
          </p:nvPr>
        </p:nvSpPr>
        <p:spPr>
          <a:xfrm>
            <a:off x="9786620" y="5950585"/>
            <a:ext cx="1741805" cy="273050"/>
          </a:xfrm>
          <a:prstGeom prst="rect">
            <a:avLst/>
          </a:prstGeom>
          <a:solidFill>
            <a:schemeClr val="accent3">
              <a:lumMod val="20000"/>
              <a:lumOff val="80000"/>
            </a:schemeClr>
          </a:solidFill>
          <a:ln w="6350">
            <a:solidFill>
              <a:srgbClr val="1E35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dirty="0">
                <a:solidFill>
                  <a:schemeClr val="tx1"/>
                </a:solidFill>
              </a:rPr>
              <a:t>集团总部</a:t>
            </a:r>
            <a:r>
              <a:rPr lang="en-US" altLang="zh-CN" sz="1400" dirty="0">
                <a:solidFill>
                  <a:schemeClr val="tx1"/>
                </a:solidFill>
              </a:rPr>
              <a:t>FMCS</a:t>
            </a:r>
            <a:r>
              <a:rPr lang="zh-CN" altLang="en-US" sz="1400" dirty="0">
                <a:solidFill>
                  <a:schemeClr val="tx1"/>
                </a:solidFill>
                <a:sym typeface="+mn-ea"/>
              </a:rPr>
              <a:t>系统</a:t>
            </a:r>
            <a:endParaRPr lang="zh-CN" altLang="en-US" sz="1400" dirty="0">
              <a:solidFill>
                <a:schemeClr val="tx1"/>
              </a:solidFill>
            </a:endParaRPr>
          </a:p>
        </p:txBody>
      </p:sp>
      <p:pic>
        <p:nvPicPr>
          <p:cNvPr id="168" name="图片 167" descr="高楼大厦"/>
          <p:cNvPicPr>
            <a:picLocks noChangeAspect="1"/>
          </p:cNvPicPr>
          <p:nvPr>
            <p:custDataLst>
              <p:tags r:id="rId57"/>
            </p:custDataLst>
          </p:nvPr>
        </p:nvPicPr>
        <p:blipFill>
          <a:blip r:embed="rId58"/>
          <a:stretch>
            <a:fillRect/>
          </a:stretch>
        </p:blipFill>
        <p:spPr>
          <a:xfrm>
            <a:off x="9439275" y="4189095"/>
            <a:ext cx="688975" cy="1556385"/>
          </a:xfrm>
          <a:prstGeom prst="rect">
            <a:avLst/>
          </a:prstGeom>
        </p:spPr>
      </p:pic>
      <p:sp>
        <p:nvSpPr>
          <p:cNvPr id="169" name="矩形 168"/>
          <p:cNvSpPr/>
          <p:nvPr>
            <p:custDataLst>
              <p:tags r:id="rId59"/>
            </p:custDataLst>
          </p:nvPr>
        </p:nvSpPr>
        <p:spPr>
          <a:xfrm>
            <a:off x="8988425" y="2140585"/>
            <a:ext cx="625475" cy="755650"/>
          </a:xfrm>
          <a:prstGeom prst="rect">
            <a:avLst/>
          </a:prstGeom>
          <a:noFill/>
          <a:ln w="28575" cmpd="sng">
            <a:solidFill>
              <a:schemeClr val="accent5"/>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0" name="圆角矩形 169"/>
          <p:cNvSpPr/>
          <p:nvPr>
            <p:custDataLst>
              <p:tags r:id="rId60"/>
            </p:custDataLst>
          </p:nvPr>
        </p:nvSpPr>
        <p:spPr>
          <a:xfrm>
            <a:off x="8379460" y="1778635"/>
            <a:ext cx="1152525" cy="335915"/>
          </a:xfrm>
          <a:prstGeom prst="roundRect">
            <a:avLst/>
          </a:prstGeom>
          <a:solidFill>
            <a:srgbClr val="FFFF00"/>
          </a:soli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a:solidFill>
                  <a:schemeClr val="tx1"/>
                </a:solidFill>
              </a:rPr>
              <a:t>单体独立厂房</a:t>
            </a:r>
            <a:r>
              <a:rPr lang="en-US" altLang="zh-CN" sz="1200">
                <a:solidFill>
                  <a:schemeClr val="tx1"/>
                </a:solidFill>
              </a:rPr>
              <a:t>FMCS</a:t>
            </a:r>
            <a:r>
              <a:rPr lang="zh-CN" altLang="en-US" sz="1200">
                <a:solidFill>
                  <a:schemeClr val="tx1"/>
                </a:solidFill>
              </a:rPr>
              <a:t>系统</a:t>
            </a:r>
            <a:endParaRPr lang="zh-CN" altLang="en-US" sz="1200">
              <a:solidFill>
                <a:schemeClr val="tx1"/>
              </a:solidFill>
            </a:endParaRPr>
          </a:p>
        </p:txBody>
      </p:sp>
      <p:sp>
        <p:nvSpPr>
          <p:cNvPr id="171" name="文本框 170"/>
          <p:cNvSpPr txBox="1"/>
          <p:nvPr>
            <p:custDataLst>
              <p:tags r:id="rId61"/>
            </p:custDataLst>
          </p:nvPr>
        </p:nvSpPr>
        <p:spPr>
          <a:xfrm>
            <a:off x="9511030" y="5572125"/>
            <a:ext cx="1021080" cy="306705"/>
          </a:xfrm>
          <a:prstGeom prst="rect">
            <a:avLst/>
          </a:prstGeom>
          <a:noFill/>
        </p:spPr>
        <p:txBody>
          <a:bodyPr wrap="square" rtlCol="0" anchor="t">
            <a:spAutoFit/>
          </a:bodyPr>
          <a:p>
            <a:r>
              <a:rPr lang="zh-CN" altLang="en-US" sz="1400" dirty="0">
                <a:sym typeface="+mn-ea"/>
              </a:rPr>
              <a:t>集团总部</a:t>
            </a:r>
            <a:endParaRPr lang="zh-CN" altLang="en-US" sz="1400" dirty="0">
              <a:sym typeface="+mn-ea"/>
            </a:endParaRPr>
          </a:p>
        </p:txBody>
      </p:sp>
      <p:sp>
        <p:nvSpPr>
          <p:cNvPr id="172" name="文本框 171"/>
          <p:cNvSpPr txBox="1"/>
          <p:nvPr>
            <p:custDataLst>
              <p:tags r:id="rId62"/>
            </p:custDataLst>
          </p:nvPr>
        </p:nvSpPr>
        <p:spPr>
          <a:xfrm>
            <a:off x="250825" y="4532630"/>
            <a:ext cx="5653405" cy="1737360"/>
          </a:xfrm>
          <a:prstGeom prst="rect">
            <a:avLst/>
          </a:prstGeom>
          <a:noFill/>
        </p:spPr>
        <p:txBody>
          <a:bodyPr wrap="square" rtlCol="0">
            <a:noAutofit/>
            <a:scene3d>
              <a:camera prst="orthographicFront"/>
              <a:lightRig rig="threePt" dir="t"/>
            </a:scene3d>
          </a:bodyPr>
          <a:p>
            <a:pPr algn="l"/>
            <a:r>
              <a:rPr lang="zh-CN" altLang="en-US" sz="1200" b="1" dirty="0">
                <a:solidFill>
                  <a:schemeClr val="accent1"/>
                </a:solidFill>
                <a:effectLst/>
                <a:latin typeface="华文细黑" panose="02010600040101010101" charset="-122"/>
                <a:ea typeface="华文细黑" panose="02010600040101010101" charset="-122"/>
                <a:cs typeface="华文细黑" panose="02010600040101010101" charset="-122"/>
              </a:rPr>
              <a:t>优势：</a:t>
            </a:r>
            <a:endParaRPr lang="zh-CN" altLang="en-US" sz="1200" b="1" dirty="0">
              <a:solidFill>
                <a:schemeClr val="accent1"/>
              </a:solidFill>
              <a:effectLst/>
              <a:latin typeface="华文细黑" panose="02010600040101010101" charset="-122"/>
              <a:ea typeface="华文细黑" panose="02010600040101010101" charset="-122"/>
              <a:cs typeface="华文细黑" panose="02010600040101010101" charset="-122"/>
            </a:endParaRPr>
          </a:p>
          <a:p>
            <a:pPr algn="l"/>
            <a:r>
              <a:rPr lang="en-US" altLang="zh-CN" sz="1200" b="1" dirty="0">
                <a:solidFill>
                  <a:schemeClr val="accent1"/>
                </a:solidFill>
                <a:effectLst/>
                <a:latin typeface="华文细黑" panose="02010600040101010101" charset="-122"/>
                <a:ea typeface="华文细黑" panose="02010600040101010101" charset="-122"/>
                <a:cs typeface="华文细黑" panose="02010600040101010101" charset="-122"/>
              </a:rPr>
              <a:t>1</a:t>
            </a:r>
            <a:r>
              <a:rPr lang="zh-CN" altLang="en-US" sz="1200" b="1" dirty="0">
                <a:solidFill>
                  <a:schemeClr val="accent1"/>
                </a:solidFill>
                <a:effectLst/>
                <a:latin typeface="华文细黑" panose="02010600040101010101" charset="-122"/>
                <a:ea typeface="华文细黑" panose="02010600040101010101" charset="-122"/>
                <a:cs typeface="华文细黑" panose="02010600040101010101" charset="-122"/>
              </a:rPr>
              <a:t>、单体厂房范围明确，监控数据量分布比较均衡，单体监控系统之间相互不受网络、数据量大影响系统运行性能，对服务器性能也要求比</a:t>
            </a:r>
            <a:r>
              <a:rPr lang="zh-CN" altLang="en-US" sz="1200" b="1" dirty="0" smtClean="0">
                <a:solidFill>
                  <a:schemeClr val="accent1"/>
                </a:solidFill>
                <a:effectLst/>
                <a:latin typeface="华文细黑" panose="02010600040101010101" charset="-122"/>
                <a:ea typeface="华文细黑" panose="02010600040101010101" charset="-122"/>
                <a:cs typeface="华文细黑" panose="02010600040101010101" charset="-122"/>
              </a:rPr>
              <a:t>较低；</a:t>
            </a:r>
            <a:endParaRPr lang="zh-CN" altLang="en-US" sz="1200" b="1" dirty="0">
              <a:solidFill>
                <a:schemeClr val="accent1"/>
              </a:solidFill>
              <a:effectLst/>
              <a:latin typeface="华文细黑" panose="02010600040101010101" charset="-122"/>
              <a:ea typeface="华文细黑" panose="02010600040101010101" charset="-122"/>
              <a:cs typeface="华文细黑" panose="02010600040101010101" charset="-122"/>
            </a:endParaRPr>
          </a:p>
          <a:p>
            <a:pPr algn="l"/>
            <a:r>
              <a:rPr lang="en-US" altLang="zh-CN" sz="1200" b="1" dirty="0">
                <a:solidFill>
                  <a:schemeClr val="accent1"/>
                </a:solidFill>
                <a:effectLst/>
                <a:latin typeface="华文细黑" panose="02010600040101010101" charset="-122"/>
                <a:ea typeface="华文细黑" panose="02010600040101010101" charset="-122"/>
                <a:cs typeface="华文细黑" panose="02010600040101010101" charset="-122"/>
              </a:rPr>
              <a:t>2</a:t>
            </a:r>
            <a:r>
              <a:rPr lang="zh-CN" altLang="en-US" sz="1200" b="1" dirty="0">
                <a:solidFill>
                  <a:schemeClr val="accent1"/>
                </a:solidFill>
                <a:effectLst/>
                <a:latin typeface="华文细黑" panose="02010600040101010101" charset="-122"/>
                <a:ea typeface="华文细黑" panose="02010600040101010101" charset="-122"/>
                <a:cs typeface="华文细黑" panose="02010600040101010101" charset="-122"/>
              </a:rPr>
              <a:t>、单体厂房监控系统，不会因厂房间网络异常导致无法监控和数据丢失，不会因数据体量过于庞大、数据量日增变大，导致数据分析速度变</a:t>
            </a:r>
            <a:r>
              <a:rPr lang="zh-CN" altLang="en-US" sz="1200" b="1" dirty="0" smtClean="0">
                <a:solidFill>
                  <a:schemeClr val="accent1"/>
                </a:solidFill>
                <a:effectLst/>
                <a:latin typeface="华文细黑" panose="02010600040101010101" charset="-122"/>
                <a:ea typeface="华文细黑" panose="02010600040101010101" charset="-122"/>
                <a:cs typeface="华文细黑" panose="02010600040101010101" charset="-122"/>
              </a:rPr>
              <a:t>慢；</a:t>
            </a:r>
            <a:endParaRPr lang="zh-CN" altLang="en-US" sz="1200" b="1" dirty="0">
              <a:solidFill>
                <a:schemeClr val="accent1"/>
              </a:solidFill>
              <a:effectLst/>
              <a:latin typeface="华文细黑" panose="02010600040101010101" charset="-122"/>
              <a:ea typeface="华文细黑" panose="02010600040101010101" charset="-122"/>
              <a:cs typeface="华文细黑" panose="02010600040101010101" charset="-122"/>
            </a:endParaRPr>
          </a:p>
          <a:p>
            <a:pPr algn="l"/>
            <a:r>
              <a:rPr lang="en-US" altLang="zh-CN" sz="1200" b="1" dirty="0">
                <a:solidFill>
                  <a:schemeClr val="accent1"/>
                </a:solidFill>
                <a:effectLst/>
                <a:latin typeface="华文细黑" panose="02010600040101010101" charset="-122"/>
                <a:ea typeface="华文细黑" panose="02010600040101010101" charset="-122"/>
                <a:cs typeface="华文细黑" panose="02010600040101010101" charset="-122"/>
              </a:rPr>
              <a:t>3</a:t>
            </a:r>
            <a:r>
              <a:rPr lang="zh-CN" altLang="en-US" sz="1200" b="1" dirty="0">
                <a:solidFill>
                  <a:schemeClr val="accent1"/>
                </a:solidFill>
                <a:effectLst/>
                <a:latin typeface="华文细黑" panose="02010600040101010101" charset="-122"/>
                <a:ea typeface="华文细黑" panose="02010600040101010101" charset="-122"/>
                <a:cs typeface="华文细黑" panose="02010600040101010101" charset="-122"/>
              </a:rPr>
              <a:t>、</a:t>
            </a:r>
            <a:r>
              <a:rPr lang="zh-CN" altLang="en-US" sz="1200" b="1" dirty="0">
                <a:solidFill>
                  <a:schemeClr val="accent1"/>
                </a:solidFill>
                <a:effectLst/>
                <a:latin typeface="华文细黑" panose="02010600040101010101" charset="-122"/>
                <a:ea typeface="华文细黑" panose="02010600040101010101" charset="-122"/>
                <a:cs typeface="华文细黑" panose="02010600040101010101" charset="-122"/>
                <a:sym typeface="+mn-ea"/>
              </a:rPr>
              <a:t>可以根据职能管理要求，</a:t>
            </a:r>
            <a:r>
              <a:rPr lang="zh-CN" altLang="en-US" sz="1200" b="1" dirty="0" smtClean="0">
                <a:solidFill>
                  <a:schemeClr val="accent1"/>
                </a:solidFill>
                <a:effectLst/>
                <a:latin typeface="华文细黑" panose="02010600040101010101" charset="-122"/>
                <a:ea typeface="华文细黑" panose="02010600040101010101" charset="-122"/>
                <a:cs typeface="华文细黑" panose="02010600040101010101" charset="-122"/>
                <a:sym typeface="+mn-ea"/>
              </a:rPr>
              <a:t>经理权限</a:t>
            </a:r>
            <a:r>
              <a:rPr lang="zh-CN" altLang="en-US" sz="1200" b="1" dirty="0">
                <a:solidFill>
                  <a:schemeClr val="accent1"/>
                </a:solidFill>
                <a:effectLst/>
                <a:latin typeface="华文细黑" panose="02010600040101010101" charset="-122"/>
                <a:ea typeface="华文细黑" panose="02010600040101010101" charset="-122"/>
                <a:cs typeface="华文细黑" panose="02010600040101010101" charset="-122"/>
                <a:sym typeface="+mn-ea"/>
              </a:rPr>
              <a:t>任意组合分配单体厂房，组合分配简洁</a:t>
            </a:r>
            <a:r>
              <a:rPr lang="zh-CN" altLang="en-US" sz="1200" b="1" dirty="0" smtClean="0">
                <a:solidFill>
                  <a:schemeClr val="accent1"/>
                </a:solidFill>
                <a:effectLst/>
                <a:latin typeface="华文细黑" panose="02010600040101010101" charset="-122"/>
                <a:ea typeface="华文细黑" panose="02010600040101010101" charset="-122"/>
                <a:cs typeface="华文细黑" panose="02010600040101010101" charset="-122"/>
                <a:sym typeface="+mn-ea"/>
              </a:rPr>
              <a:t>方便；</a:t>
            </a:r>
            <a:endParaRPr lang="zh-CN" altLang="en-US" sz="1200" b="1" dirty="0">
              <a:solidFill>
                <a:schemeClr val="accent1"/>
              </a:solidFill>
              <a:effectLst/>
              <a:latin typeface="华文细黑" panose="02010600040101010101" charset="-122"/>
              <a:ea typeface="华文细黑" panose="02010600040101010101" charset="-122"/>
              <a:cs typeface="华文细黑" panose="02010600040101010101" charset="-122"/>
              <a:sym typeface="+mn-ea"/>
            </a:endParaRPr>
          </a:p>
          <a:p>
            <a:pPr algn="l"/>
            <a:r>
              <a:rPr lang="en-US" altLang="zh-CN" sz="1200" b="1" dirty="0">
                <a:solidFill>
                  <a:schemeClr val="accent1"/>
                </a:solidFill>
                <a:effectLst/>
                <a:latin typeface="华文细黑" panose="02010600040101010101" charset="-122"/>
                <a:ea typeface="华文细黑" panose="02010600040101010101" charset="-122"/>
                <a:cs typeface="华文细黑" panose="02010600040101010101" charset="-122"/>
                <a:sym typeface="+mn-ea"/>
              </a:rPr>
              <a:t>4</a:t>
            </a:r>
            <a:r>
              <a:rPr lang="zh-CN" altLang="en-US" sz="1200" b="1" dirty="0">
                <a:solidFill>
                  <a:schemeClr val="accent1"/>
                </a:solidFill>
                <a:effectLst/>
                <a:latin typeface="华文细黑" panose="02010600040101010101" charset="-122"/>
                <a:ea typeface="华文细黑" panose="02010600040101010101" charset="-122"/>
                <a:cs typeface="华文细黑" panose="02010600040101010101" charset="-122"/>
                <a:sym typeface="+mn-ea"/>
              </a:rPr>
              <a:t>、</a:t>
            </a:r>
            <a:r>
              <a:rPr lang="zh-CN" altLang="en-US" sz="1200" b="1" dirty="0" smtClean="0">
                <a:solidFill>
                  <a:schemeClr val="accent1"/>
                </a:solidFill>
                <a:effectLst/>
                <a:latin typeface="华文细黑" panose="02010600040101010101" charset="-122"/>
                <a:ea typeface="华文细黑" panose="02010600040101010101" charset="-122"/>
                <a:cs typeface="华文细黑" panose="02010600040101010101" charset="-122"/>
                <a:sym typeface="+mn-ea"/>
              </a:rPr>
              <a:t>总部监控各基地，</a:t>
            </a:r>
            <a:r>
              <a:rPr lang="zh-CN" altLang="en-US" sz="1200" b="1" dirty="0">
                <a:solidFill>
                  <a:schemeClr val="accent1"/>
                </a:solidFill>
                <a:effectLst/>
                <a:latin typeface="华文细黑" panose="02010600040101010101" charset="-122"/>
                <a:ea typeface="华文细黑" panose="02010600040101010101" charset="-122"/>
                <a:cs typeface="华文细黑" panose="02010600040101010101" charset="-122"/>
                <a:sym typeface="+mn-ea"/>
              </a:rPr>
              <a:t>数据对比更明确，独立单体厂房数据可以任何组合分配给基地经理管</a:t>
            </a:r>
            <a:r>
              <a:rPr lang="zh-CN" altLang="en-US" sz="1200" b="1" dirty="0" smtClean="0">
                <a:solidFill>
                  <a:schemeClr val="accent1"/>
                </a:solidFill>
                <a:effectLst/>
                <a:latin typeface="华文细黑" panose="02010600040101010101" charset="-122"/>
                <a:ea typeface="华文细黑" panose="02010600040101010101" charset="-122"/>
                <a:cs typeface="华文细黑" panose="02010600040101010101" charset="-122"/>
                <a:sym typeface="+mn-ea"/>
              </a:rPr>
              <a:t>控。</a:t>
            </a:r>
            <a:endParaRPr lang="zh-CN" altLang="en-US" sz="1200" b="1" dirty="0">
              <a:solidFill>
                <a:schemeClr val="accent1"/>
              </a:solidFill>
              <a:effectLst/>
              <a:latin typeface="华文细黑" panose="02010600040101010101" charset="-122"/>
              <a:ea typeface="华文细黑" panose="02010600040101010101" charset="-122"/>
              <a:cs typeface="华文细黑" panose="02010600040101010101" charset="-122"/>
              <a:sym typeface="+mn-ea"/>
            </a:endParaRPr>
          </a:p>
        </p:txBody>
      </p:sp>
      <p:pic>
        <p:nvPicPr>
          <p:cNvPr id="16" name="图片 15"/>
          <p:cNvPicPr>
            <a:picLocks noChangeAspect="1"/>
          </p:cNvPicPr>
          <p:nvPr>
            <p:custDataLst>
              <p:tags r:id="rId63"/>
            </p:custDataLst>
          </p:nvPr>
        </p:nvPicPr>
        <p:blipFill>
          <a:blip r:embed="rId30"/>
          <a:stretch>
            <a:fillRect/>
          </a:stretch>
        </p:blipFill>
        <p:spPr>
          <a:xfrm>
            <a:off x="6924675" y="2476500"/>
            <a:ext cx="1836420" cy="775335"/>
          </a:xfrm>
          <a:prstGeom prst="rect">
            <a:avLst/>
          </a:prstGeom>
        </p:spPr>
      </p:pic>
      <p:grpSp>
        <p:nvGrpSpPr>
          <p:cNvPr id="17" name="组合 16"/>
          <p:cNvGrpSpPr/>
          <p:nvPr/>
        </p:nvGrpSpPr>
        <p:grpSpPr>
          <a:xfrm>
            <a:off x="275412" y="1496390"/>
            <a:ext cx="6417168" cy="2703178"/>
            <a:chOff x="18538" y="1487"/>
            <a:chExt cx="11717" cy="4936"/>
          </a:xfrm>
        </p:grpSpPr>
        <p:sp>
          <p:nvSpPr>
            <p:cNvPr id="18" name="任意多边形 17"/>
            <p:cNvSpPr/>
            <p:nvPr>
              <p:custDataLst>
                <p:tags r:id="rId64"/>
              </p:custDataLst>
            </p:nvPr>
          </p:nvSpPr>
          <p:spPr>
            <a:xfrm>
              <a:off x="20687" y="1503"/>
              <a:ext cx="2264" cy="1631"/>
            </a:xfrm>
            <a:custGeom>
              <a:avLst/>
              <a:gdLst>
                <a:gd name="connsiteX0" fmla="*/ 0 w 1887585"/>
                <a:gd name="connsiteY0" fmla="*/ 1359556 h 1359556"/>
                <a:gd name="connsiteX1" fmla="*/ 943790 w 1887585"/>
                <a:gd name="connsiteY1" fmla="*/ 0 h 1359556"/>
                <a:gd name="connsiteX2" fmla="*/ 943795 w 1887585"/>
                <a:gd name="connsiteY2" fmla="*/ 0 h 1359556"/>
                <a:gd name="connsiteX3" fmla="*/ 1887585 w 1887585"/>
                <a:gd name="connsiteY3" fmla="*/ 1359556 h 1359556"/>
                <a:gd name="connsiteX4" fmla="*/ 0 w 1887585"/>
                <a:gd name="connsiteY4" fmla="*/ 1359556 h 1359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7585" h="1359556">
                  <a:moveTo>
                    <a:pt x="0" y="1359556"/>
                  </a:moveTo>
                  <a:lnTo>
                    <a:pt x="943790" y="0"/>
                  </a:lnTo>
                  <a:lnTo>
                    <a:pt x="943795" y="0"/>
                  </a:lnTo>
                  <a:lnTo>
                    <a:pt x="1887585" y="1359556"/>
                  </a:lnTo>
                  <a:lnTo>
                    <a:pt x="0" y="1359556"/>
                  </a:lnTo>
                  <a:close/>
                </a:path>
              </a:pathLst>
            </a:custGeom>
            <a:solidFill>
              <a:srgbClr val="4276AA"/>
            </a:solidFill>
            <a:ln w="76200" cap="flat" cmpd="sng" algn="ctr">
              <a:noFill/>
              <a:prstDash val="solid"/>
              <a:miter lim="800000"/>
            </a:ln>
            <a:effectLst/>
          </p:spPr>
          <p:txBody>
            <a:bodyPr spcFirstLastPara="0" vert="horz" wrap="square" lIns="11430" tIns="342900" rIns="11430" bIns="68580" anchor="ctr" anchorCtr="0">
              <a:normAutofit/>
            </a:bodyPr>
            <a:p>
              <a:pPr algn="ctr" defTabSz="400050">
                <a:lnSpc>
                  <a:spcPct val="120000"/>
                </a:lnSpc>
                <a:spcBef>
                  <a:spcPct val="0"/>
                </a:spcBef>
                <a:spcAft>
                  <a:spcPct val="0"/>
                </a:spcAft>
              </a:pPr>
              <a:r>
                <a:rPr lang="zh-CN" altLang="en-US" sz="1200" b="1" dirty="0" smtClean="0">
                  <a:solidFill>
                    <a:srgbClr val="FFFFFF"/>
                  </a:solidFill>
                  <a:latin typeface="Arial" panose="020B0604020202020204" pitchFamily="34" charset="0"/>
                  <a:ea typeface="微软雅黑" panose="020B0503020204020204" charset="-122"/>
                  <a:cs typeface="+mn-ea"/>
                  <a:sym typeface="Arial" panose="020B0604020202020204" pitchFamily="34" charset="0"/>
                </a:rPr>
                <a:t>集团权限</a:t>
              </a:r>
              <a:endParaRPr lang="zh-CN" altLang="en-US" sz="1200" b="1" dirty="0">
                <a:solidFill>
                  <a:srgbClr val="FFFFFF"/>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19" name="任意多边形 18"/>
            <p:cNvSpPr/>
            <p:nvPr>
              <p:custDataLst>
                <p:tags r:id="rId65"/>
              </p:custDataLst>
            </p:nvPr>
          </p:nvSpPr>
          <p:spPr>
            <a:xfrm>
              <a:off x="19971" y="3198"/>
              <a:ext cx="3697" cy="1032"/>
            </a:xfrm>
            <a:custGeom>
              <a:avLst/>
              <a:gdLst>
                <a:gd name="connsiteX0" fmla="*/ 0 w 3082593"/>
                <a:gd name="connsiteY0" fmla="*/ 860718 h 860718"/>
                <a:gd name="connsiteX1" fmla="*/ 597502 w 3082593"/>
                <a:gd name="connsiteY1" fmla="*/ 0 h 860718"/>
                <a:gd name="connsiteX2" fmla="*/ 2485091 w 3082593"/>
                <a:gd name="connsiteY2" fmla="*/ 0 h 860718"/>
                <a:gd name="connsiteX3" fmla="*/ 3082593 w 3082593"/>
                <a:gd name="connsiteY3" fmla="*/ 860718 h 860718"/>
                <a:gd name="connsiteX4" fmla="*/ 0 w 3082593"/>
                <a:gd name="connsiteY4" fmla="*/ 860718 h 860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2593" h="860718">
                  <a:moveTo>
                    <a:pt x="0" y="860718"/>
                  </a:moveTo>
                  <a:lnTo>
                    <a:pt x="597502" y="0"/>
                  </a:lnTo>
                  <a:lnTo>
                    <a:pt x="2485091" y="0"/>
                  </a:lnTo>
                  <a:lnTo>
                    <a:pt x="3082593" y="860718"/>
                  </a:lnTo>
                  <a:lnTo>
                    <a:pt x="0" y="860718"/>
                  </a:lnTo>
                  <a:close/>
                </a:path>
              </a:pathLst>
            </a:custGeom>
            <a:solidFill>
              <a:srgbClr val="178AA1"/>
            </a:solidFill>
            <a:ln w="76200" cap="flat" cmpd="sng" algn="ctr">
              <a:noFill/>
              <a:prstDash val="solid"/>
              <a:miter lim="800000"/>
            </a:ln>
            <a:effectLst/>
          </p:spPr>
          <p:txBody>
            <a:bodyPr spcFirstLastPara="0" vert="horz" wrap="square" lIns="416021" tIns="11430" rIns="416021" bIns="68580" anchor="ctr" anchorCtr="0">
              <a:normAutofit/>
            </a:bodyPr>
            <a:p>
              <a:pPr algn="ctr" defTabSz="400050">
                <a:lnSpc>
                  <a:spcPct val="120000"/>
                </a:lnSpc>
                <a:spcBef>
                  <a:spcPct val="0"/>
                </a:spcBef>
                <a:spcAft>
                  <a:spcPct val="0"/>
                </a:spcAft>
              </a:pPr>
              <a:r>
                <a:rPr lang="zh-CN" altLang="en-US" sz="1200" b="1" dirty="0" smtClean="0">
                  <a:solidFill>
                    <a:srgbClr val="FFFFFF"/>
                  </a:solidFill>
                  <a:latin typeface="Arial" panose="020B0604020202020204" pitchFamily="34" charset="0"/>
                  <a:ea typeface="微软雅黑" panose="020B0503020204020204" charset="-122"/>
                  <a:cs typeface="+mn-ea"/>
                  <a:sym typeface="Arial" panose="020B0604020202020204" pitchFamily="34" charset="0"/>
                </a:rPr>
                <a:t>基地权限</a:t>
              </a:r>
              <a:endParaRPr lang="zh-CN" altLang="en-US" sz="1200" b="1" dirty="0">
                <a:solidFill>
                  <a:srgbClr val="FFFFFF"/>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21" name="任意多边形 20"/>
            <p:cNvSpPr/>
            <p:nvPr>
              <p:custDataLst>
                <p:tags r:id="rId66"/>
              </p:custDataLst>
            </p:nvPr>
          </p:nvSpPr>
          <p:spPr>
            <a:xfrm>
              <a:off x="19254" y="4294"/>
              <a:ext cx="5130" cy="1032"/>
            </a:xfrm>
            <a:custGeom>
              <a:avLst/>
              <a:gdLst>
                <a:gd name="connsiteX0" fmla="*/ 0 w 4277600"/>
                <a:gd name="connsiteY0" fmla="*/ 860718 h 860718"/>
                <a:gd name="connsiteX1" fmla="*/ 597502 w 4277600"/>
                <a:gd name="connsiteY1" fmla="*/ 0 h 860718"/>
                <a:gd name="connsiteX2" fmla="*/ 3680098 w 4277600"/>
                <a:gd name="connsiteY2" fmla="*/ 0 h 860718"/>
                <a:gd name="connsiteX3" fmla="*/ 4277600 w 4277600"/>
                <a:gd name="connsiteY3" fmla="*/ 860718 h 860718"/>
                <a:gd name="connsiteX4" fmla="*/ 0 w 4277600"/>
                <a:gd name="connsiteY4" fmla="*/ 860718 h 860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77600" h="860718">
                  <a:moveTo>
                    <a:pt x="0" y="860718"/>
                  </a:moveTo>
                  <a:lnTo>
                    <a:pt x="597502" y="0"/>
                  </a:lnTo>
                  <a:lnTo>
                    <a:pt x="3680098" y="0"/>
                  </a:lnTo>
                  <a:lnTo>
                    <a:pt x="4277600" y="860718"/>
                  </a:lnTo>
                  <a:lnTo>
                    <a:pt x="0" y="860718"/>
                  </a:lnTo>
                  <a:close/>
                </a:path>
              </a:pathLst>
            </a:custGeom>
            <a:solidFill>
              <a:srgbClr val="40A693"/>
            </a:solidFill>
            <a:ln w="76200" cap="flat" cmpd="sng" algn="ctr">
              <a:noFill/>
              <a:prstDash val="solid"/>
              <a:miter lim="800000"/>
            </a:ln>
            <a:effectLst/>
          </p:spPr>
          <p:txBody>
            <a:bodyPr spcFirstLastPara="0" vert="horz" wrap="square" lIns="572865" tIns="11430" rIns="572865" bIns="68580" anchor="ctr" anchorCtr="0">
              <a:normAutofit/>
            </a:bodyPr>
            <a:p>
              <a:pPr algn="ctr" defTabSz="400050">
                <a:lnSpc>
                  <a:spcPct val="120000"/>
                </a:lnSpc>
                <a:spcBef>
                  <a:spcPct val="0"/>
                </a:spcBef>
                <a:spcAft>
                  <a:spcPct val="0"/>
                </a:spcAft>
              </a:pPr>
              <a:r>
                <a:rPr lang="zh-CN" altLang="en-US" sz="1200" b="1" dirty="0" smtClean="0">
                  <a:solidFill>
                    <a:srgbClr val="FFFFFF"/>
                  </a:solidFill>
                  <a:latin typeface="Arial" panose="020B0604020202020204" pitchFamily="34" charset="0"/>
                  <a:ea typeface="微软雅黑" panose="020B0503020204020204" charset="-122"/>
                  <a:cs typeface="+mn-ea"/>
                  <a:sym typeface="Arial" panose="020B0604020202020204" pitchFamily="34" charset="0"/>
                </a:rPr>
                <a:t>经理权限</a:t>
              </a:r>
              <a:endParaRPr lang="zh-CN" altLang="en-US" sz="1200" b="1" dirty="0">
                <a:solidFill>
                  <a:srgbClr val="FFFFFF"/>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22" name="任意多边形 21"/>
            <p:cNvSpPr/>
            <p:nvPr>
              <p:custDataLst>
                <p:tags r:id="rId67"/>
              </p:custDataLst>
            </p:nvPr>
          </p:nvSpPr>
          <p:spPr>
            <a:xfrm>
              <a:off x="18538" y="5391"/>
              <a:ext cx="6563" cy="1032"/>
            </a:xfrm>
            <a:custGeom>
              <a:avLst/>
              <a:gdLst>
                <a:gd name="connsiteX0" fmla="*/ 0 w 5472608"/>
                <a:gd name="connsiteY0" fmla="*/ 860718 h 860718"/>
                <a:gd name="connsiteX1" fmla="*/ 597502 w 5472608"/>
                <a:gd name="connsiteY1" fmla="*/ 0 h 860718"/>
                <a:gd name="connsiteX2" fmla="*/ 4875106 w 5472608"/>
                <a:gd name="connsiteY2" fmla="*/ 0 h 860718"/>
                <a:gd name="connsiteX3" fmla="*/ 5472608 w 5472608"/>
                <a:gd name="connsiteY3" fmla="*/ 860718 h 860718"/>
                <a:gd name="connsiteX4" fmla="*/ 0 w 5472608"/>
                <a:gd name="connsiteY4" fmla="*/ 860718 h 860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2608" h="860718">
                  <a:moveTo>
                    <a:pt x="0" y="860718"/>
                  </a:moveTo>
                  <a:lnTo>
                    <a:pt x="597502" y="0"/>
                  </a:lnTo>
                  <a:lnTo>
                    <a:pt x="4875106" y="0"/>
                  </a:lnTo>
                  <a:lnTo>
                    <a:pt x="5472608" y="860718"/>
                  </a:lnTo>
                  <a:lnTo>
                    <a:pt x="0" y="860718"/>
                  </a:lnTo>
                  <a:close/>
                </a:path>
              </a:pathLst>
            </a:custGeom>
            <a:solidFill>
              <a:srgbClr val="5E5CA2"/>
            </a:solidFill>
            <a:ln w="76200" cap="flat" cmpd="sng" algn="ctr">
              <a:noFill/>
              <a:prstDash val="solid"/>
              <a:miter lim="800000"/>
            </a:ln>
            <a:effectLst/>
          </p:spPr>
          <p:txBody>
            <a:bodyPr spcFirstLastPara="0" vert="horz" wrap="square" lIns="729710" tIns="11430" rIns="729710" bIns="68580" anchor="ctr" anchorCtr="0">
              <a:normAutofit/>
            </a:bodyPr>
            <a:p>
              <a:pPr algn="ctr" defTabSz="400050">
                <a:lnSpc>
                  <a:spcPct val="120000"/>
                </a:lnSpc>
                <a:spcBef>
                  <a:spcPct val="0"/>
                </a:spcBef>
                <a:spcAft>
                  <a:spcPct val="0"/>
                </a:spcAft>
              </a:pPr>
              <a:r>
                <a:rPr lang="zh-CN" altLang="en-US" sz="1200" b="1" dirty="0">
                  <a:solidFill>
                    <a:srgbClr val="FFFFFF"/>
                  </a:solidFill>
                  <a:latin typeface="Arial" panose="020B0604020202020204" pitchFamily="34" charset="0"/>
                  <a:ea typeface="微软雅黑" panose="020B0503020204020204" charset="-122"/>
                  <a:cs typeface="+mn-ea"/>
                  <a:sym typeface="Arial" panose="020B0604020202020204" pitchFamily="34" charset="0"/>
                </a:rPr>
                <a:t>单体厂房</a:t>
              </a:r>
              <a:r>
                <a:rPr lang="en-US" altLang="zh-CN" sz="1200" b="1" dirty="0">
                  <a:solidFill>
                    <a:srgbClr val="FFFFFF"/>
                  </a:solidFill>
                  <a:latin typeface="Arial" panose="020B0604020202020204" pitchFamily="34" charset="0"/>
                  <a:ea typeface="微软雅黑" panose="020B0503020204020204" charset="-122"/>
                  <a:cs typeface="+mn-ea"/>
                  <a:sym typeface="Arial" panose="020B0604020202020204" pitchFamily="34" charset="0"/>
                </a:rPr>
                <a:t>FMCS</a:t>
              </a:r>
              <a:r>
                <a:rPr lang="zh-CN" altLang="en-US" sz="1200" b="1" dirty="0">
                  <a:solidFill>
                    <a:srgbClr val="FFFFFF"/>
                  </a:solidFill>
                  <a:latin typeface="Arial" panose="020B0604020202020204" pitchFamily="34" charset="0"/>
                  <a:ea typeface="微软雅黑" panose="020B0503020204020204" charset="-122"/>
                  <a:cs typeface="+mn-ea"/>
                  <a:sym typeface="Arial" panose="020B0604020202020204" pitchFamily="34" charset="0"/>
                </a:rPr>
                <a:t>监控</a:t>
              </a:r>
              <a:endParaRPr lang="zh-CN" altLang="en-US" sz="1200" b="1" dirty="0">
                <a:solidFill>
                  <a:srgbClr val="FFFFFF"/>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23" name="矩形 22"/>
            <p:cNvSpPr/>
            <p:nvPr>
              <p:custDataLst>
                <p:tags r:id="rId68"/>
              </p:custDataLst>
            </p:nvPr>
          </p:nvSpPr>
          <p:spPr>
            <a:xfrm>
              <a:off x="25726" y="5468"/>
              <a:ext cx="4528" cy="834"/>
            </a:xfrm>
            <a:prstGeom prst="rect">
              <a:avLst/>
            </a:prstGeom>
          </p:spPr>
          <p:txBody>
            <a:bodyPr wrap="square" tIns="0" bIns="0">
              <a:noAutofit/>
            </a:bodyPr>
            <a:p>
              <a:pPr algn="l" eaLnBrk="1" fontAlgn="auto" hangingPunct="1">
                <a:spcBef>
                  <a:spcPts val="0"/>
                </a:spcBef>
                <a:spcAft>
                  <a:spcPts val="0"/>
                </a:spcAft>
              </a:pPr>
              <a:r>
                <a:rPr lang="zh-CN" altLang="en-US" sz="1000" kern="0" dirty="0">
                  <a:solidFill>
                    <a:prstClr val="black"/>
                  </a:solidFill>
                  <a:latin typeface="等线" panose="02010600030101010101" charset="-122"/>
                  <a:ea typeface="等线" panose="02010600030101010101" charset="-122"/>
                  <a:sym typeface="+mn-ea"/>
                </a:rPr>
                <a:t>厂房</a:t>
              </a:r>
              <a:r>
                <a:rPr lang="en-US" altLang="zh-CN" sz="1000" kern="0" dirty="0" smtClean="0">
                  <a:solidFill>
                    <a:prstClr val="black"/>
                  </a:solidFill>
                  <a:latin typeface="等线" panose="02010600030101010101" charset="-122"/>
                  <a:ea typeface="等线" panose="02010600030101010101" charset="-122"/>
                  <a:sym typeface="+mn-ea"/>
                </a:rPr>
                <a:t>FMCS</a:t>
              </a:r>
              <a:r>
                <a:rPr lang="zh-CN" altLang="en-US" sz="1000" kern="0" dirty="0">
                  <a:solidFill>
                    <a:prstClr val="black"/>
                  </a:solidFill>
                  <a:latin typeface="等线" panose="02010600030101010101" charset="-122"/>
                  <a:ea typeface="等线" panose="02010600030101010101" charset="-122"/>
                  <a:sym typeface="+mn-ea"/>
                </a:rPr>
                <a:t>系统：独立单体厂房一套</a:t>
              </a:r>
              <a:r>
                <a:rPr lang="en-US" altLang="zh-CN" sz="1000" kern="0" dirty="0">
                  <a:solidFill>
                    <a:prstClr val="black"/>
                  </a:solidFill>
                  <a:latin typeface="等线" panose="02010600030101010101" charset="-122"/>
                  <a:ea typeface="等线" panose="02010600030101010101" charset="-122"/>
                  <a:sym typeface="+mn-ea"/>
                </a:rPr>
                <a:t>FMCS</a:t>
              </a:r>
              <a:r>
                <a:rPr lang="zh-CN" altLang="en-US" sz="1000" kern="0" dirty="0">
                  <a:solidFill>
                    <a:prstClr val="black"/>
                  </a:solidFill>
                  <a:latin typeface="等线" panose="02010600030101010101" charset="-122"/>
                  <a:ea typeface="等线" panose="02010600030101010101" charset="-122"/>
                  <a:sym typeface="+mn-ea"/>
                </a:rPr>
                <a:t>监控系统，监控单体厂房的所有设备数据，监控数据颗粒度到</a:t>
              </a:r>
              <a:r>
                <a:rPr lang="zh-CN" altLang="en-US" sz="1000" kern="0" dirty="0" smtClean="0">
                  <a:solidFill>
                    <a:prstClr val="black"/>
                  </a:solidFill>
                  <a:latin typeface="等线" panose="02010600030101010101" charset="-122"/>
                  <a:ea typeface="等线" panose="02010600030101010101" charset="-122"/>
                  <a:sym typeface="+mn-ea"/>
                </a:rPr>
                <a:t>单个采集设备</a:t>
              </a:r>
              <a:endParaRPr lang="zh-CN" altLang="en-US" sz="1000" kern="0" dirty="0">
                <a:solidFill>
                  <a:prstClr val="black"/>
                </a:solidFill>
                <a:latin typeface="等线" panose="02010600030101010101" charset="-122"/>
                <a:ea typeface="等线" panose="02010600030101010101" charset="-122"/>
                <a:sym typeface="+mn-ea"/>
              </a:endParaRPr>
            </a:p>
          </p:txBody>
        </p:sp>
        <p:sp>
          <p:nvSpPr>
            <p:cNvPr id="27" name="矩形 26"/>
            <p:cNvSpPr/>
            <p:nvPr>
              <p:custDataLst>
                <p:tags r:id="rId69"/>
              </p:custDataLst>
            </p:nvPr>
          </p:nvSpPr>
          <p:spPr>
            <a:xfrm>
              <a:off x="25726" y="4153"/>
              <a:ext cx="4528" cy="834"/>
            </a:xfrm>
            <a:prstGeom prst="rect">
              <a:avLst/>
            </a:prstGeom>
          </p:spPr>
          <p:txBody>
            <a:bodyPr wrap="square" tIns="0" bIns="0">
              <a:noAutofit/>
            </a:bodyPr>
            <a:p>
              <a:pPr lvl="0" algn="l">
                <a:spcBef>
                  <a:spcPts val="0"/>
                </a:spcBef>
                <a:spcAft>
                  <a:spcPts val="0"/>
                </a:spcAft>
                <a:buClrTx/>
                <a:buSzTx/>
                <a:buFontTx/>
              </a:pPr>
              <a:r>
                <a:rPr lang="zh-CN" altLang="en-US" sz="1000" kern="0" dirty="0" smtClean="0">
                  <a:solidFill>
                    <a:prstClr val="black"/>
                  </a:solidFill>
                  <a:latin typeface="等线" panose="02010600030101010101" charset="-122"/>
                  <a:ea typeface="等线" panose="02010600030101010101" charset="-122"/>
                  <a:sym typeface="Arial" panose="020B0604020202020204" pitchFamily="34" charset="0"/>
                </a:rPr>
                <a:t>经理</a:t>
              </a:r>
              <a:r>
                <a:rPr lang="en-US" altLang="zh-CN" sz="1000" kern="0" dirty="0" smtClean="0">
                  <a:solidFill>
                    <a:prstClr val="black"/>
                  </a:solidFill>
                  <a:latin typeface="等线" panose="02010600030101010101" charset="-122"/>
                  <a:ea typeface="等线" panose="02010600030101010101" charset="-122"/>
                  <a:sym typeface="+mn-ea"/>
                </a:rPr>
                <a:t>FMCS</a:t>
              </a:r>
              <a:r>
                <a:rPr lang="zh-CN" altLang="en-US" sz="1000" kern="0" dirty="0" smtClean="0">
                  <a:solidFill>
                    <a:prstClr val="black"/>
                  </a:solidFill>
                  <a:latin typeface="等线" panose="02010600030101010101" charset="-122"/>
                  <a:ea typeface="等线" panose="02010600030101010101" charset="-122"/>
                  <a:sym typeface="Arial" panose="020B0604020202020204" pitchFamily="34" charset="0"/>
                </a:rPr>
                <a:t>系统</a:t>
              </a:r>
              <a:r>
                <a:rPr lang="zh-CN" altLang="en-US" sz="1000" kern="0" dirty="0">
                  <a:solidFill>
                    <a:prstClr val="black"/>
                  </a:solidFill>
                  <a:latin typeface="等线" panose="02010600030101010101" charset="-122"/>
                  <a:ea typeface="等线" panose="02010600030101010101" charset="-122"/>
                  <a:sym typeface="Arial" panose="020B0604020202020204" pitchFamily="34" charset="0"/>
                </a:rPr>
                <a:t>：汇总监控部分厂区所有</a:t>
              </a:r>
              <a:r>
                <a:rPr lang="en-US" altLang="zh-CN" sz="1000" kern="0" dirty="0">
                  <a:solidFill>
                    <a:prstClr val="black"/>
                  </a:solidFill>
                  <a:latin typeface="等线" panose="02010600030101010101" charset="-122"/>
                  <a:ea typeface="等线" panose="02010600030101010101" charset="-122"/>
                  <a:sym typeface="Arial" panose="020B0604020202020204" pitchFamily="34" charset="0"/>
                </a:rPr>
                <a:t>FMCS</a:t>
              </a:r>
              <a:r>
                <a:rPr lang="zh-CN" altLang="en-US" sz="1000" kern="0" dirty="0">
                  <a:solidFill>
                    <a:prstClr val="black"/>
                  </a:solidFill>
                  <a:latin typeface="等线" panose="02010600030101010101" charset="-122"/>
                  <a:ea typeface="等线" panose="02010600030101010101" charset="-122"/>
                  <a:sym typeface="Arial" panose="020B0604020202020204" pitchFamily="34" charset="0"/>
                </a:rPr>
                <a:t>数据，分析对象是厂房</a:t>
              </a:r>
              <a:r>
                <a:rPr lang="zh-CN" altLang="en-US" sz="1000" kern="0" dirty="0">
                  <a:solidFill>
                    <a:prstClr val="black"/>
                  </a:solidFill>
                  <a:latin typeface="等线" panose="02010600030101010101" charset="-122"/>
                  <a:ea typeface="等线" panose="02010600030101010101" charset="-122"/>
                  <a:sym typeface="+mn-ea"/>
                </a:rPr>
                <a:t>设备监控和能耗</a:t>
              </a:r>
              <a:r>
                <a:rPr lang="zh-CN" altLang="en-US" sz="1000" kern="0" dirty="0">
                  <a:solidFill>
                    <a:prstClr val="black"/>
                  </a:solidFill>
                  <a:latin typeface="等线" panose="02010600030101010101" charset="-122"/>
                  <a:ea typeface="等线" panose="02010600030101010101" charset="-122"/>
                  <a:sym typeface="Arial" panose="020B0604020202020204" pitchFamily="34" charset="0"/>
                </a:rPr>
                <a:t>情况、预警报警</a:t>
              </a:r>
              <a:r>
                <a:rPr lang="zh-CN" altLang="en-US" sz="1000" kern="0" dirty="0" smtClean="0">
                  <a:solidFill>
                    <a:prstClr val="black"/>
                  </a:solidFill>
                  <a:latin typeface="等线" panose="02010600030101010101" charset="-122"/>
                  <a:ea typeface="等线" panose="02010600030101010101" charset="-122"/>
                  <a:sym typeface="Arial" panose="020B0604020202020204" pitchFamily="34" charset="0"/>
                </a:rPr>
                <a:t>、工作完成率</a:t>
              </a:r>
              <a:endParaRPr lang="zh-CN" altLang="en-US" sz="1000" kern="0" dirty="0">
                <a:solidFill>
                  <a:prstClr val="black"/>
                </a:solidFill>
                <a:latin typeface="等线" panose="02010600030101010101" charset="-122"/>
                <a:ea typeface="等线" panose="02010600030101010101" charset="-122"/>
                <a:sym typeface="Arial" panose="020B0604020202020204" pitchFamily="34" charset="0"/>
              </a:endParaRPr>
            </a:p>
          </p:txBody>
        </p:sp>
        <p:sp>
          <p:nvSpPr>
            <p:cNvPr id="28" name="矩形 27"/>
            <p:cNvSpPr/>
            <p:nvPr>
              <p:custDataLst>
                <p:tags r:id="rId70"/>
              </p:custDataLst>
            </p:nvPr>
          </p:nvSpPr>
          <p:spPr>
            <a:xfrm>
              <a:off x="25727" y="1487"/>
              <a:ext cx="4528" cy="1128"/>
            </a:xfrm>
            <a:prstGeom prst="rect">
              <a:avLst/>
            </a:prstGeom>
          </p:spPr>
          <p:txBody>
            <a:bodyPr wrap="square" tIns="0" bIns="0">
              <a:noAutofit/>
            </a:bodyPr>
            <a:p>
              <a:pPr lvl="0" algn="l">
                <a:spcBef>
                  <a:spcPts val="0"/>
                </a:spcBef>
                <a:spcAft>
                  <a:spcPts val="0"/>
                </a:spcAft>
                <a:buClrTx/>
                <a:buSzTx/>
                <a:buFontTx/>
              </a:pPr>
              <a:r>
                <a:rPr lang="zh-CN" altLang="en-US" sz="1000" kern="0" dirty="0" smtClean="0">
                  <a:solidFill>
                    <a:prstClr val="black"/>
                  </a:solidFill>
                  <a:latin typeface="等线" panose="02010600030101010101" charset="-122"/>
                  <a:ea typeface="等线" panose="02010600030101010101" charset="-122"/>
                  <a:sym typeface="+mn-ea"/>
                </a:rPr>
                <a:t>总部</a:t>
              </a:r>
              <a:r>
                <a:rPr lang="en-US" altLang="zh-CN" sz="1000" kern="0" dirty="0" smtClean="0">
                  <a:solidFill>
                    <a:prstClr val="black"/>
                  </a:solidFill>
                  <a:latin typeface="等线" panose="02010600030101010101" charset="-122"/>
                  <a:ea typeface="等线" panose="02010600030101010101" charset="-122"/>
                  <a:sym typeface="+mn-ea"/>
                </a:rPr>
                <a:t>FMCS</a:t>
              </a:r>
              <a:r>
                <a:rPr lang="zh-CN" altLang="en-US" sz="1000" kern="0" dirty="0" smtClean="0">
                  <a:solidFill>
                    <a:prstClr val="black"/>
                  </a:solidFill>
                  <a:latin typeface="等线" panose="02010600030101010101" charset="-122"/>
                  <a:ea typeface="等线" panose="02010600030101010101" charset="-122"/>
                  <a:sym typeface="+mn-ea"/>
                </a:rPr>
                <a:t>系统：</a:t>
              </a:r>
              <a:r>
                <a:rPr lang="zh-CN" altLang="en-US" sz="1000" kern="0" dirty="0">
                  <a:solidFill>
                    <a:prstClr val="black"/>
                  </a:solidFill>
                  <a:latin typeface="等线" panose="02010600030101010101" charset="-122"/>
                  <a:ea typeface="等线" panose="02010600030101010101" charset="-122"/>
                  <a:sym typeface="+mn-ea"/>
                </a:rPr>
                <a:t>监控所有基地</a:t>
              </a:r>
              <a:r>
                <a:rPr lang="en-US" altLang="zh-CN" sz="1000" kern="0" dirty="0">
                  <a:solidFill>
                    <a:prstClr val="black"/>
                  </a:solidFill>
                  <a:latin typeface="等线" panose="02010600030101010101" charset="-122"/>
                  <a:ea typeface="等线" panose="02010600030101010101" charset="-122"/>
                  <a:sym typeface="+mn-ea"/>
                </a:rPr>
                <a:t>FMCS</a:t>
              </a:r>
              <a:r>
                <a:rPr lang="zh-CN" altLang="en-US" sz="1000" kern="0" dirty="0">
                  <a:solidFill>
                    <a:prstClr val="black"/>
                  </a:solidFill>
                  <a:latin typeface="等线" panose="02010600030101010101" charset="-122"/>
                  <a:ea typeface="等线" panose="02010600030101010101" charset="-122"/>
                  <a:sym typeface="+mn-ea"/>
                </a:rPr>
                <a:t>系统，分析对象是基地和厂房，主要包括基地/厂房设备监控管理和</a:t>
              </a:r>
              <a:r>
                <a:rPr lang="zh-CN" altLang="en-US" sz="1000" kern="0" dirty="0">
                  <a:solidFill>
                    <a:prstClr val="black"/>
                  </a:solidFill>
                  <a:latin typeface="等线" panose="02010600030101010101" charset="-122"/>
                  <a:ea typeface="等线" panose="02010600030101010101" charset="-122"/>
                  <a:sym typeface="+mn-ea"/>
                </a:rPr>
                <a:t>能耗、预警报警</a:t>
              </a:r>
              <a:r>
                <a:rPr lang="zh-CN" altLang="en-US" sz="1000" kern="0" dirty="0" smtClean="0">
                  <a:solidFill>
                    <a:prstClr val="black"/>
                  </a:solidFill>
                  <a:latin typeface="等线" panose="02010600030101010101" charset="-122"/>
                  <a:ea typeface="等线" panose="02010600030101010101" charset="-122"/>
                  <a:sym typeface="+mn-ea"/>
                </a:rPr>
                <a:t>、运行情况</a:t>
              </a:r>
              <a:endParaRPr lang="zh-CN" altLang="en-US" sz="1000" kern="0" dirty="0">
                <a:solidFill>
                  <a:prstClr val="black"/>
                </a:solidFill>
                <a:latin typeface="等线" panose="02010600030101010101" charset="-122"/>
                <a:ea typeface="等线" panose="02010600030101010101" charset="-122"/>
                <a:sym typeface="+mn-ea"/>
              </a:endParaRPr>
            </a:p>
            <a:p>
              <a:pPr lvl="0" algn="l">
                <a:spcBef>
                  <a:spcPts val="0"/>
                </a:spcBef>
                <a:spcAft>
                  <a:spcPts val="0"/>
                </a:spcAft>
                <a:buClrTx/>
                <a:buSzTx/>
                <a:buFontTx/>
              </a:pPr>
              <a:endParaRPr lang="zh-CN" altLang="en-US" sz="600" kern="0" dirty="0">
                <a:solidFill>
                  <a:prstClr val="black"/>
                </a:solidFill>
                <a:latin typeface="等线" panose="02010600030101010101" charset="-122"/>
                <a:ea typeface="等线" panose="02010600030101010101" charset="-122"/>
                <a:sym typeface="+mn-ea"/>
              </a:endParaRPr>
            </a:p>
          </p:txBody>
        </p:sp>
        <p:cxnSp>
          <p:nvCxnSpPr>
            <p:cNvPr id="29" name="直接连接符 28"/>
            <p:cNvCxnSpPr/>
            <p:nvPr>
              <p:custDataLst>
                <p:tags r:id="rId71"/>
              </p:custDataLst>
            </p:nvPr>
          </p:nvCxnSpPr>
          <p:spPr>
            <a:xfrm>
              <a:off x="26026" y="2667"/>
              <a:ext cx="3480" cy="0"/>
            </a:xfrm>
            <a:prstGeom prst="line">
              <a:avLst/>
            </a:prstGeom>
            <a:noFill/>
            <a:ln w="6350" cap="flat" cmpd="sng" algn="ctr">
              <a:solidFill>
                <a:srgbClr val="778495">
                  <a:lumMod val="50000"/>
                  <a:lumOff val="50000"/>
                </a:srgbClr>
              </a:solidFill>
              <a:prstDash val="solid"/>
              <a:miter lim="800000"/>
            </a:ln>
            <a:effectLst/>
          </p:spPr>
        </p:cxnSp>
        <p:sp>
          <p:nvSpPr>
            <p:cNvPr id="30" name="矩形 29"/>
            <p:cNvSpPr/>
            <p:nvPr>
              <p:custDataLst>
                <p:tags r:id="rId72"/>
              </p:custDataLst>
            </p:nvPr>
          </p:nvSpPr>
          <p:spPr>
            <a:xfrm>
              <a:off x="25727" y="2822"/>
              <a:ext cx="4528" cy="1110"/>
            </a:xfrm>
            <a:prstGeom prst="rect">
              <a:avLst/>
            </a:prstGeom>
          </p:spPr>
          <p:txBody>
            <a:bodyPr wrap="square" tIns="0" bIns="0">
              <a:noAutofit/>
            </a:bodyPr>
            <a:p>
              <a:pPr lvl="0" algn="l">
                <a:spcBef>
                  <a:spcPts val="0"/>
                </a:spcBef>
                <a:spcAft>
                  <a:spcPts val="0"/>
                </a:spcAft>
                <a:buClrTx/>
                <a:buSzTx/>
                <a:buFontTx/>
              </a:pPr>
              <a:r>
                <a:rPr lang="zh-CN" altLang="en-US" sz="1000" kern="0" dirty="0" smtClean="0">
                  <a:solidFill>
                    <a:prstClr val="black"/>
                  </a:solidFill>
                  <a:latin typeface="等线" panose="02010600030101010101" charset="-122"/>
                  <a:ea typeface="等线" panose="02010600030101010101" charset="-122"/>
                  <a:sym typeface="+mn-ea"/>
                </a:rPr>
                <a:t>基地</a:t>
              </a:r>
              <a:r>
                <a:rPr lang="en-US" altLang="zh-CN" sz="1000" kern="0" dirty="0" smtClean="0">
                  <a:solidFill>
                    <a:prstClr val="black"/>
                  </a:solidFill>
                  <a:latin typeface="等线" panose="02010600030101010101" charset="-122"/>
                  <a:ea typeface="等线" panose="02010600030101010101" charset="-122"/>
                  <a:sym typeface="+mn-ea"/>
                </a:rPr>
                <a:t>FMCS</a:t>
              </a:r>
              <a:r>
                <a:rPr lang="zh-CN" altLang="en-US" sz="1000" kern="0" dirty="0" smtClean="0">
                  <a:solidFill>
                    <a:prstClr val="black"/>
                  </a:solidFill>
                  <a:latin typeface="等线" panose="02010600030101010101" charset="-122"/>
                  <a:ea typeface="等线" panose="02010600030101010101" charset="-122"/>
                  <a:sym typeface="+mn-ea"/>
                </a:rPr>
                <a:t>系统：汇总</a:t>
              </a:r>
              <a:r>
                <a:rPr lang="zh-CN" altLang="en-US" sz="1000" kern="0" dirty="0">
                  <a:solidFill>
                    <a:prstClr val="black"/>
                  </a:solidFill>
                  <a:latin typeface="等线" panose="02010600030101010101" charset="-122"/>
                  <a:ea typeface="等线" panose="02010600030101010101" charset="-122"/>
                  <a:sym typeface="+mn-ea"/>
                </a:rPr>
                <a:t>监控基地所有</a:t>
              </a:r>
              <a:r>
                <a:rPr lang="en-US" altLang="zh-CN" sz="1000" kern="0" dirty="0">
                  <a:solidFill>
                    <a:prstClr val="black"/>
                  </a:solidFill>
                  <a:latin typeface="等线" panose="02010600030101010101" charset="-122"/>
                  <a:ea typeface="等线" panose="02010600030101010101" charset="-122"/>
                  <a:sym typeface="+mn-ea"/>
                </a:rPr>
                <a:t>FMCS</a:t>
              </a:r>
              <a:r>
                <a:rPr lang="zh-CN" altLang="en-US" sz="1000" kern="0" dirty="0">
                  <a:solidFill>
                    <a:prstClr val="black"/>
                  </a:solidFill>
                  <a:latin typeface="等线" panose="02010600030101010101" charset="-122"/>
                  <a:ea typeface="等线" panose="02010600030101010101" charset="-122"/>
                  <a:sym typeface="+mn-ea"/>
                </a:rPr>
                <a:t>系统</a:t>
              </a:r>
              <a:r>
                <a:rPr lang="zh-CN" altLang="en-US" sz="1000" kern="0" dirty="0">
                  <a:solidFill>
                    <a:prstClr val="black"/>
                  </a:solidFill>
                  <a:latin typeface="等线" panose="02010600030101010101" charset="-122"/>
                  <a:ea typeface="等线" panose="02010600030101010101" charset="-122"/>
                  <a:sym typeface="+mn-ea"/>
                </a:rPr>
                <a:t>，分析对象是厂房，主要包括厂房的设备监控和能耗情况、预警报警、厂房对比等</a:t>
              </a:r>
              <a:endParaRPr lang="zh-CN" altLang="en-US" sz="1000" kern="0" dirty="0">
                <a:solidFill>
                  <a:prstClr val="black"/>
                </a:solidFill>
                <a:latin typeface="等线" panose="02010600030101010101" charset="-122"/>
                <a:ea typeface="等线" panose="02010600030101010101" charset="-122"/>
                <a:sym typeface="+mn-ea"/>
              </a:endParaRPr>
            </a:p>
          </p:txBody>
        </p:sp>
        <p:cxnSp>
          <p:nvCxnSpPr>
            <p:cNvPr id="42" name="直接连接符 41"/>
            <p:cNvCxnSpPr/>
            <p:nvPr>
              <p:custDataLst>
                <p:tags r:id="rId73"/>
              </p:custDataLst>
            </p:nvPr>
          </p:nvCxnSpPr>
          <p:spPr>
            <a:xfrm>
              <a:off x="25977" y="3934"/>
              <a:ext cx="3529" cy="0"/>
            </a:xfrm>
            <a:prstGeom prst="line">
              <a:avLst/>
            </a:prstGeom>
            <a:noFill/>
            <a:ln w="6350" cap="flat" cmpd="sng" algn="ctr">
              <a:solidFill>
                <a:srgbClr val="778495">
                  <a:lumMod val="50000"/>
                  <a:lumOff val="50000"/>
                </a:srgbClr>
              </a:solidFill>
              <a:prstDash val="solid"/>
              <a:miter lim="800000"/>
            </a:ln>
            <a:effectLst/>
          </p:spPr>
        </p:cxnSp>
        <p:cxnSp>
          <p:nvCxnSpPr>
            <p:cNvPr id="43" name="直接连接符 42"/>
            <p:cNvCxnSpPr/>
            <p:nvPr>
              <p:custDataLst>
                <p:tags r:id="rId74"/>
              </p:custDataLst>
            </p:nvPr>
          </p:nvCxnSpPr>
          <p:spPr>
            <a:xfrm>
              <a:off x="25977" y="5200"/>
              <a:ext cx="3529" cy="0"/>
            </a:xfrm>
            <a:prstGeom prst="line">
              <a:avLst/>
            </a:prstGeom>
            <a:noFill/>
            <a:ln w="6350" cap="flat" cmpd="sng" algn="ctr">
              <a:solidFill>
                <a:srgbClr val="778495">
                  <a:lumMod val="50000"/>
                  <a:lumOff val="50000"/>
                </a:srgbClr>
              </a:solidFill>
              <a:prstDash val="solid"/>
              <a:miter lim="800000"/>
            </a:ln>
            <a:effectLst/>
          </p:spPr>
        </p:cxnSp>
        <p:sp>
          <p:nvSpPr>
            <p:cNvPr id="47" name="椭圆 46"/>
            <p:cNvSpPr/>
            <p:nvPr>
              <p:custDataLst>
                <p:tags r:id="rId75"/>
              </p:custDataLst>
            </p:nvPr>
          </p:nvSpPr>
          <p:spPr>
            <a:xfrm>
              <a:off x="25305" y="1972"/>
              <a:ext cx="123" cy="123"/>
            </a:xfrm>
            <a:prstGeom prst="ellipse">
              <a:avLst/>
            </a:prstGeom>
            <a:solidFill>
              <a:srgbClr val="4276AA"/>
            </a:solidFill>
            <a:ln w="12700" cap="flat" cmpd="sng" algn="ctr">
              <a:noFill/>
              <a:prstDash val="solid"/>
              <a:miter lim="800000"/>
            </a:ln>
            <a:effectLst/>
          </p:spPr>
          <p:txBody>
            <a:bodyPr anchor="ctr"/>
            <a:p>
              <a:pPr algn="ctr">
                <a:lnSpc>
                  <a:spcPct val="120000"/>
                </a:lnSpc>
              </a:pPr>
              <a:endParaRPr sz="1350">
                <a:solidFill>
                  <a:srgbClr val="FFFFFF"/>
                </a:solidFill>
                <a:sym typeface="Arial" panose="020B0604020202020204" pitchFamily="34" charset="0"/>
              </a:endParaRPr>
            </a:p>
          </p:txBody>
        </p:sp>
        <p:sp>
          <p:nvSpPr>
            <p:cNvPr id="48" name="椭圆 47"/>
            <p:cNvSpPr/>
            <p:nvPr>
              <p:custDataLst>
                <p:tags r:id="rId76"/>
              </p:custDataLst>
            </p:nvPr>
          </p:nvSpPr>
          <p:spPr>
            <a:xfrm>
              <a:off x="25305" y="3239"/>
              <a:ext cx="123" cy="123"/>
            </a:xfrm>
            <a:prstGeom prst="ellipse">
              <a:avLst/>
            </a:prstGeom>
            <a:solidFill>
              <a:srgbClr val="178AA1"/>
            </a:solidFill>
            <a:ln w="12700" cap="flat" cmpd="sng" algn="ctr">
              <a:noFill/>
              <a:prstDash val="solid"/>
              <a:miter lim="800000"/>
            </a:ln>
            <a:effectLst/>
          </p:spPr>
          <p:txBody>
            <a:bodyPr anchor="ctr"/>
            <a:p>
              <a:pPr algn="ctr">
                <a:lnSpc>
                  <a:spcPct val="120000"/>
                </a:lnSpc>
              </a:pPr>
              <a:endParaRPr sz="1350">
                <a:solidFill>
                  <a:srgbClr val="FFFFFF"/>
                </a:solidFill>
                <a:sym typeface="Arial" panose="020B0604020202020204" pitchFamily="34" charset="0"/>
              </a:endParaRPr>
            </a:p>
          </p:txBody>
        </p:sp>
        <p:sp>
          <p:nvSpPr>
            <p:cNvPr id="57" name="椭圆 56"/>
            <p:cNvSpPr/>
            <p:nvPr>
              <p:custDataLst>
                <p:tags r:id="rId77"/>
              </p:custDataLst>
            </p:nvPr>
          </p:nvSpPr>
          <p:spPr>
            <a:xfrm>
              <a:off x="25305" y="4505"/>
              <a:ext cx="123" cy="123"/>
            </a:xfrm>
            <a:prstGeom prst="ellipse">
              <a:avLst/>
            </a:prstGeom>
            <a:solidFill>
              <a:srgbClr val="40A693"/>
            </a:solidFill>
            <a:ln w="12700" cap="flat" cmpd="sng" algn="ctr">
              <a:noFill/>
              <a:prstDash val="solid"/>
              <a:miter lim="800000"/>
            </a:ln>
            <a:effectLst/>
          </p:spPr>
          <p:txBody>
            <a:bodyPr anchor="ctr"/>
            <a:p>
              <a:pPr algn="ctr">
                <a:lnSpc>
                  <a:spcPct val="120000"/>
                </a:lnSpc>
              </a:pPr>
              <a:endParaRPr sz="1350">
                <a:solidFill>
                  <a:srgbClr val="FFFFFF"/>
                </a:solidFill>
                <a:sym typeface="Arial" panose="020B0604020202020204" pitchFamily="34" charset="0"/>
              </a:endParaRPr>
            </a:p>
          </p:txBody>
        </p:sp>
        <p:sp>
          <p:nvSpPr>
            <p:cNvPr id="58" name="椭圆 57"/>
            <p:cNvSpPr/>
            <p:nvPr>
              <p:custDataLst>
                <p:tags r:id="rId78"/>
              </p:custDataLst>
            </p:nvPr>
          </p:nvSpPr>
          <p:spPr>
            <a:xfrm>
              <a:off x="25305" y="5772"/>
              <a:ext cx="123" cy="123"/>
            </a:xfrm>
            <a:prstGeom prst="ellipse">
              <a:avLst/>
            </a:prstGeom>
            <a:solidFill>
              <a:srgbClr val="5E5CA2"/>
            </a:solidFill>
            <a:ln w="12700" cap="flat" cmpd="sng" algn="ctr">
              <a:noFill/>
              <a:prstDash val="solid"/>
              <a:miter lim="800000"/>
            </a:ln>
            <a:effectLst/>
          </p:spPr>
          <p:txBody>
            <a:bodyPr anchor="ctr"/>
            <a:p>
              <a:pPr algn="ctr">
                <a:lnSpc>
                  <a:spcPct val="120000"/>
                </a:lnSpc>
              </a:pPr>
              <a:endParaRPr sz="1350">
                <a:solidFill>
                  <a:srgbClr val="FFFFFF"/>
                </a:solidFill>
                <a:sym typeface="Arial" panose="020B0604020202020204" pitchFamily="34" charset="0"/>
              </a:endParaRPr>
            </a:p>
          </p:txBody>
        </p:sp>
      </p:grpSp>
      <p:pic>
        <p:nvPicPr>
          <p:cNvPr id="59" name="图片 58"/>
          <p:cNvPicPr>
            <a:picLocks noChangeAspect="1"/>
          </p:cNvPicPr>
          <p:nvPr>
            <p:custDataLst>
              <p:tags r:id="rId79"/>
            </p:custDataLst>
          </p:nvPr>
        </p:nvPicPr>
        <p:blipFill>
          <a:blip r:embed="rId80"/>
          <a:stretch>
            <a:fillRect/>
          </a:stretch>
        </p:blipFill>
        <p:spPr>
          <a:xfrm>
            <a:off x="7674219" y="3079065"/>
            <a:ext cx="314325" cy="95250"/>
          </a:xfrm>
          <a:prstGeom prst="rect">
            <a:avLst/>
          </a:prstGeom>
        </p:spPr>
      </p:pic>
      <p:pic>
        <p:nvPicPr>
          <p:cNvPr id="60" name="图片 59"/>
          <p:cNvPicPr>
            <a:picLocks noChangeAspect="1"/>
          </p:cNvPicPr>
          <p:nvPr>
            <p:custDataLst>
              <p:tags r:id="rId81"/>
            </p:custDataLst>
          </p:nvPr>
        </p:nvPicPr>
        <p:blipFill>
          <a:blip r:embed="rId80"/>
          <a:stretch>
            <a:fillRect/>
          </a:stretch>
        </p:blipFill>
        <p:spPr>
          <a:xfrm>
            <a:off x="10059288" y="2852936"/>
            <a:ext cx="573152" cy="173682"/>
          </a:xfrm>
          <a:prstGeom prst="rect">
            <a:avLst/>
          </a:prstGeom>
        </p:spPr>
      </p:pic>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695325" y="1329055"/>
            <a:ext cx="604520" cy="4785995"/>
          </a:xfrm>
          <a:prstGeom prst="roundRect">
            <a:avLst/>
          </a:prstGeom>
          <a:solidFill>
            <a:schemeClr val="accent4">
              <a:lumMod val="40000"/>
              <a:lumOff val="60000"/>
            </a:schemeClr>
          </a:solidFill>
          <a:ln w="6350" cmpd="sng">
            <a:solidFill>
              <a:schemeClr val="accent4">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solidFill>
                  <a:schemeClr val="tx1"/>
                </a:solidFill>
              </a:rPr>
              <a:t>功能架构</a:t>
            </a:r>
            <a:endParaRPr lang="zh-CN" altLang="en-US" sz="1600">
              <a:solidFill>
                <a:schemeClr val="tx1"/>
              </a:solidFill>
            </a:endParaRPr>
          </a:p>
        </p:txBody>
      </p:sp>
      <p:sp>
        <p:nvSpPr>
          <p:cNvPr id="3" name="圆角矩形 2"/>
          <p:cNvSpPr/>
          <p:nvPr/>
        </p:nvSpPr>
        <p:spPr>
          <a:xfrm>
            <a:off x="1415415" y="1336675"/>
            <a:ext cx="604520" cy="4785995"/>
          </a:xfrm>
          <a:prstGeom prst="roundRect">
            <a:avLst/>
          </a:prstGeom>
          <a:solidFill>
            <a:schemeClr val="accent4">
              <a:lumMod val="40000"/>
              <a:lumOff val="60000"/>
            </a:schemeClr>
          </a:solidFill>
          <a:ln w="6350" cmpd="sng">
            <a:solidFill>
              <a:schemeClr val="accent4">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solidFill>
                  <a:schemeClr val="tx1"/>
                </a:solidFill>
              </a:rPr>
              <a:t>标准规划</a:t>
            </a:r>
            <a:endParaRPr lang="zh-CN" altLang="en-US" sz="1600">
              <a:solidFill>
                <a:schemeClr val="tx1"/>
              </a:solidFill>
            </a:endParaRPr>
          </a:p>
        </p:txBody>
      </p:sp>
      <p:sp>
        <p:nvSpPr>
          <p:cNvPr id="7" name="圆角矩形 6"/>
          <p:cNvSpPr/>
          <p:nvPr/>
        </p:nvSpPr>
        <p:spPr>
          <a:xfrm>
            <a:off x="2135505" y="1329055"/>
            <a:ext cx="7882890" cy="720090"/>
          </a:xfrm>
          <a:prstGeom prst="roundRect">
            <a:avLst>
              <a:gd name="adj" fmla="val 9082"/>
            </a:avLst>
          </a:prstGeom>
          <a:solidFill>
            <a:schemeClr val="accent5">
              <a:lumMod val="20000"/>
              <a:lumOff val="80000"/>
            </a:schemeClr>
          </a:solidFill>
          <a:ln w="63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 name="圆角矩形 7"/>
          <p:cNvSpPr/>
          <p:nvPr/>
        </p:nvSpPr>
        <p:spPr>
          <a:xfrm>
            <a:off x="2155825" y="2228850"/>
            <a:ext cx="7881620" cy="932180"/>
          </a:xfrm>
          <a:prstGeom prst="roundRect">
            <a:avLst>
              <a:gd name="adj" fmla="val 10873"/>
            </a:avLst>
          </a:prstGeom>
          <a:solidFill>
            <a:schemeClr val="accent1">
              <a:lumMod val="20000"/>
              <a:lumOff val="80000"/>
            </a:schemeClr>
          </a:solidFill>
          <a:ln w="63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 name="圆角矩形 8"/>
          <p:cNvSpPr/>
          <p:nvPr/>
        </p:nvSpPr>
        <p:spPr>
          <a:xfrm>
            <a:off x="2155825" y="3322320"/>
            <a:ext cx="7881620" cy="595630"/>
          </a:xfrm>
          <a:prstGeom prst="roundRect">
            <a:avLst>
              <a:gd name="adj" fmla="val 12046"/>
            </a:avLst>
          </a:prstGeom>
          <a:solidFill>
            <a:schemeClr val="accent4">
              <a:lumMod val="20000"/>
              <a:lumOff val="80000"/>
            </a:schemeClr>
          </a:solidFill>
          <a:ln w="63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圆角矩形 9"/>
          <p:cNvSpPr/>
          <p:nvPr/>
        </p:nvSpPr>
        <p:spPr>
          <a:xfrm>
            <a:off x="2155825" y="4004310"/>
            <a:ext cx="7881620" cy="591185"/>
          </a:xfrm>
          <a:prstGeom prst="roundRect">
            <a:avLst>
              <a:gd name="adj" fmla="val 9774"/>
            </a:avLst>
          </a:prstGeom>
          <a:solidFill>
            <a:schemeClr val="bg1"/>
          </a:solidFill>
          <a:ln w="63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2" name="圆角矩形 11"/>
          <p:cNvSpPr/>
          <p:nvPr/>
        </p:nvSpPr>
        <p:spPr>
          <a:xfrm>
            <a:off x="2155825" y="4709795"/>
            <a:ext cx="7881620" cy="1406525"/>
          </a:xfrm>
          <a:prstGeom prst="roundRect">
            <a:avLst>
              <a:gd name="adj" fmla="val 7527"/>
            </a:avLst>
          </a:prstGeom>
          <a:solidFill>
            <a:schemeClr val="accent2">
              <a:lumMod val="20000"/>
              <a:lumOff val="80000"/>
            </a:schemeClr>
          </a:solid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3" name="圆角矩形 12"/>
          <p:cNvSpPr/>
          <p:nvPr/>
        </p:nvSpPr>
        <p:spPr>
          <a:xfrm>
            <a:off x="2135505" y="1329055"/>
            <a:ext cx="360045" cy="720090"/>
          </a:xfrm>
          <a:prstGeom prst="roundRect">
            <a:avLst/>
          </a:prstGeom>
          <a:solidFill>
            <a:schemeClr val="accent5">
              <a:lumMod val="40000"/>
              <a:lumOff val="60000"/>
            </a:schemeClr>
          </a:solidFill>
          <a:ln w="63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a:solidFill>
                  <a:schemeClr val="tx1"/>
                </a:solidFill>
              </a:rPr>
              <a:t>展示层</a:t>
            </a:r>
            <a:endParaRPr lang="zh-CN" altLang="en-US" sz="1200">
              <a:solidFill>
                <a:schemeClr val="tx1"/>
              </a:solidFill>
            </a:endParaRPr>
          </a:p>
        </p:txBody>
      </p:sp>
      <p:sp>
        <p:nvSpPr>
          <p:cNvPr id="14" name="圆角矩形 13"/>
          <p:cNvSpPr/>
          <p:nvPr/>
        </p:nvSpPr>
        <p:spPr>
          <a:xfrm>
            <a:off x="2155825" y="2229485"/>
            <a:ext cx="360045" cy="931545"/>
          </a:xfrm>
          <a:prstGeom prst="roundRect">
            <a:avLst/>
          </a:prstGeom>
          <a:solidFill>
            <a:schemeClr val="accent1">
              <a:lumMod val="40000"/>
              <a:lumOff val="60000"/>
            </a:schemeClr>
          </a:solidFill>
          <a:ln w="63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a:solidFill>
                  <a:schemeClr val="tx1"/>
                </a:solidFill>
              </a:rPr>
              <a:t>应用层</a:t>
            </a:r>
            <a:endParaRPr lang="zh-CN" altLang="en-US" sz="1200">
              <a:solidFill>
                <a:schemeClr val="tx1"/>
              </a:solidFill>
            </a:endParaRPr>
          </a:p>
        </p:txBody>
      </p:sp>
      <p:sp>
        <p:nvSpPr>
          <p:cNvPr id="15" name="圆角矩形 14"/>
          <p:cNvSpPr/>
          <p:nvPr/>
        </p:nvSpPr>
        <p:spPr>
          <a:xfrm>
            <a:off x="2154555" y="3336925"/>
            <a:ext cx="360045" cy="567690"/>
          </a:xfrm>
          <a:prstGeom prst="roundRect">
            <a:avLst/>
          </a:prstGeom>
          <a:solidFill>
            <a:schemeClr val="accent4">
              <a:lumMod val="60000"/>
              <a:lumOff val="40000"/>
            </a:schemeClr>
          </a:solidFill>
          <a:ln w="63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a:solidFill>
                  <a:schemeClr val="tx1"/>
                </a:solidFill>
              </a:rPr>
              <a:t>平台层</a:t>
            </a:r>
            <a:endParaRPr lang="zh-CN" altLang="en-US" sz="1200">
              <a:solidFill>
                <a:schemeClr val="tx1"/>
              </a:solidFill>
            </a:endParaRPr>
          </a:p>
        </p:txBody>
      </p:sp>
      <p:sp>
        <p:nvSpPr>
          <p:cNvPr id="16" name="圆角矩形 15"/>
          <p:cNvSpPr/>
          <p:nvPr/>
        </p:nvSpPr>
        <p:spPr>
          <a:xfrm>
            <a:off x="2154555" y="4004945"/>
            <a:ext cx="360045" cy="597535"/>
          </a:xfrm>
          <a:prstGeom prst="roundRect">
            <a:avLst/>
          </a:prstGeom>
          <a:solidFill>
            <a:schemeClr val="tx2">
              <a:lumMod val="40000"/>
              <a:lumOff val="60000"/>
            </a:schemeClr>
          </a:solidFill>
          <a:ln w="63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a:solidFill>
                  <a:schemeClr val="tx1"/>
                </a:solidFill>
              </a:rPr>
              <a:t>传输层</a:t>
            </a:r>
            <a:endParaRPr lang="zh-CN" altLang="en-US" sz="1200">
              <a:solidFill>
                <a:schemeClr val="tx1"/>
              </a:solidFill>
            </a:endParaRPr>
          </a:p>
        </p:txBody>
      </p:sp>
      <p:sp>
        <p:nvSpPr>
          <p:cNvPr id="17" name="圆角矩形 16"/>
          <p:cNvSpPr/>
          <p:nvPr/>
        </p:nvSpPr>
        <p:spPr>
          <a:xfrm>
            <a:off x="2155825" y="4707255"/>
            <a:ext cx="360045" cy="1407160"/>
          </a:xfrm>
          <a:prstGeom prst="roundRect">
            <a:avLst/>
          </a:prstGeom>
          <a:solidFill>
            <a:schemeClr val="accent2"/>
          </a:solidFill>
          <a:ln w="63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a:solidFill>
                  <a:schemeClr val="tx1"/>
                </a:solidFill>
              </a:rPr>
              <a:t>采集层</a:t>
            </a:r>
            <a:endParaRPr lang="zh-CN" altLang="en-US" sz="1200">
              <a:solidFill>
                <a:schemeClr val="tx1"/>
              </a:solidFill>
            </a:endParaRPr>
          </a:p>
        </p:txBody>
      </p:sp>
      <p:sp>
        <p:nvSpPr>
          <p:cNvPr id="19" name="文本框 18"/>
          <p:cNvSpPr txBox="1"/>
          <p:nvPr/>
        </p:nvSpPr>
        <p:spPr>
          <a:xfrm>
            <a:off x="2783840" y="1592580"/>
            <a:ext cx="603250" cy="245110"/>
          </a:xfrm>
          <a:prstGeom prst="rect">
            <a:avLst/>
          </a:prstGeom>
          <a:noFill/>
        </p:spPr>
        <p:txBody>
          <a:bodyPr wrap="square" rtlCol="0">
            <a:spAutoFit/>
          </a:bodyPr>
          <a:lstStyle/>
          <a:p>
            <a:r>
              <a:rPr lang="zh-CN" altLang="en-US" sz="1000" dirty="0">
                <a:solidFill>
                  <a:schemeClr val="tx1"/>
                </a:solidFill>
              </a:rPr>
              <a:t>展示屏</a:t>
            </a:r>
            <a:endParaRPr lang="zh-CN" altLang="en-US" sz="1000" dirty="0">
              <a:solidFill>
                <a:schemeClr val="tx1"/>
              </a:solidFill>
            </a:endParaRPr>
          </a:p>
        </p:txBody>
      </p:sp>
      <p:sp>
        <p:nvSpPr>
          <p:cNvPr id="20" name="文本框 19"/>
          <p:cNvSpPr txBox="1"/>
          <p:nvPr/>
        </p:nvSpPr>
        <p:spPr>
          <a:xfrm>
            <a:off x="5424537" y="1599565"/>
            <a:ext cx="632460" cy="245110"/>
          </a:xfrm>
          <a:prstGeom prst="rect">
            <a:avLst/>
          </a:prstGeom>
          <a:noFill/>
        </p:spPr>
        <p:txBody>
          <a:bodyPr wrap="square" rtlCol="0">
            <a:spAutoFit/>
          </a:bodyPr>
          <a:lstStyle/>
          <a:p>
            <a:r>
              <a:rPr lang="en-US" altLang="zh-CN" sz="1000" dirty="0">
                <a:solidFill>
                  <a:schemeClr val="tx1"/>
                </a:solidFill>
              </a:rPr>
              <a:t>PC</a:t>
            </a:r>
            <a:r>
              <a:rPr lang="zh-CN" altLang="en-US" sz="1000" dirty="0">
                <a:solidFill>
                  <a:schemeClr val="tx1"/>
                </a:solidFill>
              </a:rPr>
              <a:t>端</a:t>
            </a:r>
            <a:endParaRPr lang="zh-CN" altLang="en-US" sz="1000" dirty="0">
              <a:solidFill>
                <a:schemeClr val="tx1"/>
              </a:solidFill>
            </a:endParaRPr>
          </a:p>
        </p:txBody>
      </p:sp>
      <p:sp>
        <p:nvSpPr>
          <p:cNvPr id="22" name="文本框 21"/>
          <p:cNvSpPr txBox="1"/>
          <p:nvPr/>
        </p:nvSpPr>
        <p:spPr>
          <a:xfrm>
            <a:off x="8340090" y="1599565"/>
            <a:ext cx="596265" cy="245110"/>
          </a:xfrm>
          <a:prstGeom prst="rect">
            <a:avLst/>
          </a:prstGeom>
          <a:noFill/>
        </p:spPr>
        <p:txBody>
          <a:bodyPr wrap="square" rtlCol="0">
            <a:spAutoFit/>
          </a:bodyPr>
          <a:lstStyle/>
          <a:p>
            <a:r>
              <a:rPr lang="zh-CN" altLang="en-US" sz="1000">
                <a:solidFill>
                  <a:schemeClr val="tx1"/>
                </a:solidFill>
              </a:rPr>
              <a:t>移动端</a:t>
            </a:r>
            <a:endParaRPr lang="zh-CN" altLang="en-US" sz="1000">
              <a:solidFill>
                <a:schemeClr val="tx1"/>
              </a:solidFill>
            </a:endParaRPr>
          </a:p>
        </p:txBody>
      </p:sp>
      <p:sp>
        <p:nvSpPr>
          <p:cNvPr id="29" name="圆角矩形 28"/>
          <p:cNvSpPr/>
          <p:nvPr/>
        </p:nvSpPr>
        <p:spPr>
          <a:xfrm>
            <a:off x="2798445" y="2277110"/>
            <a:ext cx="951865" cy="37084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tx1"/>
                </a:solidFill>
              </a:rPr>
              <a:t>监控管理</a:t>
            </a:r>
            <a:endParaRPr lang="zh-CN" altLang="en-US" sz="1200" dirty="0">
              <a:solidFill>
                <a:schemeClr val="tx1"/>
              </a:solidFill>
            </a:endParaRPr>
          </a:p>
        </p:txBody>
      </p:sp>
      <p:sp>
        <p:nvSpPr>
          <p:cNvPr id="30" name="圆角矩形 29"/>
          <p:cNvSpPr/>
          <p:nvPr/>
        </p:nvSpPr>
        <p:spPr>
          <a:xfrm>
            <a:off x="4526915" y="2277110"/>
            <a:ext cx="951865" cy="37084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tx1"/>
                </a:solidFill>
              </a:rPr>
              <a:t>能源管理</a:t>
            </a:r>
            <a:endParaRPr lang="zh-CN" altLang="en-US" sz="1200" dirty="0">
              <a:solidFill>
                <a:schemeClr val="tx1"/>
              </a:solidFill>
            </a:endParaRPr>
          </a:p>
        </p:txBody>
      </p:sp>
      <p:sp>
        <p:nvSpPr>
          <p:cNvPr id="31" name="圆角矩形 30"/>
          <p:cNvSpPr/>
          <p:nvPr/>
        </p:nvSpPr>
        <p:spPr>
          <a:xfrm>
            <a:off x="7983855" y="2277110"/>
            <a:ext cx="951865" cy="37084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tx1"/>
                </a:solidFill>
              </a:rPr>
              <a:t>报修管理</a:t>
            </a:r>
            <a:endParaRPr lang="zh-CN" altLang="en-US" sz="1200" dirty="0">
              <a:solidFill>
                <a:schemeClr val="tx1"/>
              </a:solidFill>
            </a:endParaRPr>
          </a:p>
        </p:txBody>
      </p:sp>
      <p:sp>
        <p:nvSpPr>
          <p:cNvPr id="32" name="圆角矩形 31"/>
          <p:cNvSpPr/>
          <p:nvPr/>
        </p:nvSpPr>
        <p:spPr>
          <a:xfrm>
            <a:off x="6255385" y="2277110"/>
            <a:ext cx="951865" cy="37084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tx1"/>
                </a:solidFill>
              </a:rPr>
              <a:t>设备管理</a:t>
            </a:r>
            <a:endParaRPr lang="zh-CN" altLang="en-US" sz="1200" dirty="0">
              <a:solidFill>
                <a:schemeClr val="tx1"/>
              </a:solidFill>
            </a:endParaRPr>
          </a:p>
        </p:txBody>
      </p:sp>
      <p:sp>
        <p:nvSpPr>
          <p:cNvPr id="33" name="圆角矩形 32"/>
          <p:cNvSpPr/>
          <p:nvPr/>
        </p:nvSpPr>
        <p:spPr>
          <a:xfrm>
            <a:off x="7983855" y="2712720"/>
            <a:ext cx="951865" cy="37084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tx1"/>
                </a:solidFill>
              </a:rPr>
              <a:t>诊断管理</a:t>
            </a:r>
            <a:endParaRPr lang="zh-CN" altLang="en-US" sz="1200" dirty="0">
              <a:solidFill>
                <a:schemeClr val="tx1"/>
              </a:solidFill>
            </a:endParaRPr>
          </a:p>
        </p:txBody>
      </p:sp>
      <p:sp>
        <p:nvSpPr>
          <p:cNvPr id="37" name="圆角矩形 36"/>
          <p:cNvSpPr/>
          <p:nvPr/>
        </p:nvSpPr>
        <p:spPr>
          <a:xfrm>
            <a:off x="2783840" y="3428365"/>
            <a:ext cx="1530985" cy="405765"/>
          </a:xfrm>
          <a:prstGeom prst="roundRect">
            <a:avLst/>
          </a:prstGeom>
          <a:noFill/>
          <a:ln w="127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a:solidFill>
                  <a:schemeClr val="tx1"/>
                </a:solidFill>
              </a:rPr>
              <a:t>数据中台</a:t>
            </a:r>
            <a:endParaRPr lang="zh-CN" altLang="en-US" sz="1200">
              <a:solidFill>
                <a:schemeClr val="tx1"/>
              </a:solidFill>
            </a:endParaRPr>
          </a:p>
        </p:txBody>
      </p:sp>
      <p:sp>
        <p:nvSpPr>
          <p:cNvPr id="38" name="圆角矩形 37"/>
          <p:cNvSpPr/>
          <p:nvPr/>
        </p:nvSpPr>
        <p:spPr>
          <a:xfrm>
            <a:off x="4751705" y="3428365"/>
            <a:ext cx="1530985" cy="405765"/>
          </a:xfrm>
          <a:prstGeom prst="roundRect">
            <a:avLst/>
          </a:prstGeom>
          <a:noFill/>
          <a:ln w="127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tx1"/>
                </a:solidFill>
              </a:rPr>
              <a:t>服务中台</a:t>
            </a:r>
            <a:endParaRPr lang="zh-CN" altLang="en-US" sz="1200" dirty="0">
              <a:solidFill>
                <a:schemeClr val="tx1"/>
              </a:solidFill>
            </a:endParaRPr>
          </a:p>
        </p:txBody>
      </p:sp>
      <p:sp>
        <p:nvSpPr>
          <p:cNvPr id="39" name="圆角矩形 38"/>
          <p:cNvSpPr/>
          <p:nvPr/>
        </p:nvSpPr>
        <p:spPr>
          <a:xfrm>
            <a:off x="6719570" y="3429000"/>
            <a:ext cx="1530985" cy="405765"/>
          </a:xfrm>
          <a:prstGeom prst="roundRect">
            <a:avLst/>
          </a:prstGeom>
          <a:noFill/>
          <a:ln w="127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tx1"/>
                </a:solidFill>
              </a:rPr>
              <a:t>决策中台</a:t>
            </a:r>
            <a:endParaRPr lang="zh-CN" altLang="en-US" sz="1200" dirty="0">
              <a:solidFill>
                <a:schemeClr val="tx1"/>
              </a:solidFill>
            </a:endParaRPr>
          </a:p>
        </p:txBody>
      </p:sp>
      <p:sp>
        <p:nvSpPr>
          <p:cNvPr id="40" name="文本框 39"/>
          <p:cNvSpPr txBox="1"/>
          <p:nvPr/>
        </p:nvSpPr>
        <p:spPr>
          <a:xfrm>
            <a:off x="2765425" y="4181475"/>
            <a:ext cx="638810" cy="245110"/>
          </a:xfrm>
          <a:prstGeom prst="rect">
            <a:avLst/>
          </a:prstGeom>
          <a:noFill/>
        </p:spPr>
        <p:txBody>
          <a:bodyPr wrap="square" rtlCol="0">
            <a:spAutoFit/>
          </a:bodyPr>
          <a:lstStyle/>
          <a:p>
            <a:r>
              <a:rPr lang="zh-CN" altLang="en-US" sz="1000">
                <a:solidFill>
                  <a:schemeClr val="tx1"/>
                </a:solidFill>
              </a:rPr>
              <a:t>交换机</a:t>
            </a:r>
            <a:endParaRPr lang="zh-CN" altLang="en-US" sz="1000">
              <a:solidFill>
                <a:schemeClr val="tx1"/>
              </a:solidFill>
            </a:endParaRPr>
          </a:p>
        </p:txBody>
      </p:sp>
      <p:sp>
        <p:nvSpPr>
          <p:cNvPr id="41" name="文本框 40"/>
          <p:cNvSpPr txBox="1"/>
          <p:nvPr/>
        </p:nvSpPr>
        <p:spPr>
          <a:xfrm>
            <a:off x="4368165" y="4191635"/>
            <a:ext cx="919480" cy="245110"/>
          </a:xfrm>
          <a:prstGeom prst="rect">
            <a:avLst/>
          </a:prstGeom>
          <a:noFill/>
        </p:spPr>
        <p:txBody>
          <a:bodyPr wrap="square" rtlCol="0">
            <a:spAutoFit/>
          </a:bodyPr>
          <a:lstStyle/>
          <a:p>
            <a:pPr algn="ctr"/>
            <a:r>
              <a:rPr lang="zh-CN" altLang="en-US" sz="1000">
                <a:solidFill>
                  <a:schemeClr val="tx1"/>
                </a:solidFill>
              </a:rPr>
              <a:t>无线收发器</a:t>
            </a:r>
            <a:endParaRPr lang="zh-CN" altLang="en-US" sz="1000">
              <a:solidFill>
                <a:schemeClr val="tx1"/>
              </a:solidFill>
            </a:endParaRPr>
          </a:p>
        </p:txBody>
      </p:sp>
      <p:sp>
        <p:nvSpPr>
          <p:cNvPr id="42" name="文本框 41"/>
          <p:cNvSpPr txBox="1"/>
          <p:nvPr/>
        </p:nvSpPr>
        <p:spPr>
          <a:xfrm>
            <a:off x="6515100" y="4180840"/>
            <a:ext cx="711835" cy="245110"/>
          </a:xfrm>
          <a:prstGeom prst="rect">
            <a:avLst/>
          </a:prstGeom>
          <a:noFill/>
        </p:spPr>
        <p:txBody>
          <a:bodyPr wrap="square" rtlCol="0">
            <a:spAutoFit/>
          </a:bodyPr>
          <a:lstStyle/>
          <a:p>
            <a:r>
              <a:rPr lang="zh-CN" altLang="en-US" sz="1000">
                <a:solidFill>
                  <a:schemeClr val="tx1"/>
                </a:solidFill>
              </a:rPr>
              <a:t>智能网关</a:t>
            </a:r>
            <a:endParaRPr lang="zh-CN" altLang="en-US" sz="1000">
              <a:solidFill>
                <a:schemeClr val="tx1"/>
              </a:solidFill>
            </a:endParaRPr>
          </a:p>
        </p:txBody>
      </p:sp>
      <p:sp>
        <p:nvSpPr>
          <p:cNvPr id="44" name="文本框 43"/>
          <p:cNvSpPr txBox="1"/>
          <p:nvPr/>
        </p:nvSpPr>
        <p:spPr>
          <a:xfrm>
            <a:off x="8053070" y="4173855"/>
            <a:ext cx="883285" cy="245110"/>
          </a:xfrm>
          <a:prstGeom prst="rect">
            <a:avLst/>
          </a:prstGeom>
          <a:noFill/>
        </p:spPr>
        <p:txBody>
          <a:bodyPr wrap="square" rtlCol="0">
            <a:spAutoFit/>
          </a:bodyPr>
          <a:lstStyle/>
          <a:p>
            <a:pPr algn="ctr"/>
            <a:r>
              <a:rPr lang="zh-CN" altLang="en-US" sz="1000">
                <a:solidFill>
                  <a:schemeClr val="tx1"/>
                </a:solidFill>
              </a:rPr>
              <a:t>串口服务器</a:t>
            </a:r>
            <a:endParaRPr lang="zh-CN" altLang="en-US" sz="1000">
              <a:solidFill>
                <a:schemeClr val="tx1"/>
              </a:solidFill>
            </a:endParaRPr>
          </a:p>
        </p:txBody>
      </p:sp>
      <p:sp>
        <p:nvSpPr>
          <p:cNvPr id="61" name="圆角矩形 60"/>
          <p:cNvSpPr/>
          <p:nvPr/>
        </p:nvSpPr>
        <p:spPr>
          <a:xfrm>
            <a:off x="10146665" y="1322070"/>
            <a:ext cx="604520" cy="4785995"/>
          </a:xfrm>
          <a:prstGeom prst="roundRect">
            <a:avLst/>
          </a:prstGeom>
          <a:solidFill>
            <a:schemeClr val="accent4">
              <a:lumMod val="40000"/>
              <a:lumOff val="60000"/>
            </a:schemeClr>
          </a:solidFill>
          <a:ln w="6350" cmpd="sng">
            <a:solidFill>
              <a:schemeClr val="accent4">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solidFill>
                  <a:schemeClr val="tx1"/>
                </a:solidFill>
              </a:rPr>
              <a:t>安全体系</a:t>
            </a:r>
            <a:endParaRPr lang="zh-CN" altLang="en-US" sz="1600">
              <a:solidFill>
                <a:schemeClr val="tx1"/>
              </a:solidFill>
            </a:endParaRPr>
          </a:p>
        </p:txBody>
      </p:sp>
      <p:sp>
        <p:nvSpPr>
          <p:cNvPr id="62" name="圆角矩形 61"/>
          <p:cNvSpPr/>
          <p:nvPr/>
        </p:nvSpPr>
        <p:spPr>
          <a:xfrm>
            <a:off x="10848340" y="1322070"/>
            <a:ext cx="604520" cy="4785995"/>
          </a:xfrm>
          <a:prstGeom prst="roundRect">
            <a:avLst/>
          </a:prstGeom>
          <a:solidFill>
            <a:schemeClr val="accent4">
              <a:lumMod val="40000"/>
              <a:lumOff val="60000"/>
            </a:schemeClr>
          </a:solidFill>
          <a:ln w="6350" cmpd="sng">
            <a:solidFill>
              <a:schemeClr val="accent4">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solidFill>
                  <a:schemeClr val="tx1"/>
                </a:solidFill>
              </a:rPr>
              <a:t>网络环境</a:t>
            </a:r>
            <a:endParaRPr lang="zh-CN" altLang="en-US" sz="1600">
              <a:solidFill>
                <a:schemeClr val="tx1"/>
              </a:solidFill>
            </a:endParaRPr>
          </a:p>
        </p:txBody>
      </p:sp>
      <p:sp>
        <p:nvSpPr>
          <p:cNvPr id="63" name="文本框 62"/>
          <p:cNvSpPr txBox="1"/>
          <p:nvPr/>
        </p:nvSpPr>
        <p:spPr>
          <a:xfrm>
            <a:off x="8472170" y="3339465"/>
            <a:ext cx="1296035" cy="583565"/>
          </a:xfrm>
          <a:prstGeom prst="rect">
            <a:avLst/>
          </a:prstGeom>
          <a:noFill/>
        </p:spPr>
        <p:txBody>
          <a:bodyPr wrap="square" rtlCol="0">
            <a:spAutoFit/>
          </a:bodyPr>
          <a:lstStyle/>
          <a:p>
            <a:pPr algn="ctr"/>
            <a:r>
              <a:rPr lang="en-US" altLang="zh-CN" sz="3200"/>
              <a:t>······</a:t>
            </a:r>
            <a:endParaRPr lang="en-US" altLang="zh-CN" sz="3200"/>
          </a:p>
        </p:txBody>
      </p:sp>
      <p:pic>
        <p:nvPicPr>
          <p:cNvPr id="43" name="图片 42"/>
          <p:cNvPicPr>
            <a:picLocks noChangeAspect="1"/>
          </p:cNvPicPr>
          <p:nvPr/>
        </p:nvPicPr>
        <p:blipFill>
          <a:blip r:embed="rId1" cstate="screen">
            <a:clrChange>
              <a:clrFrom>
                <a:srgbClr val="FFFFFF">
                  <a:alpha val="100000"/>
                </a:srgbClr>
              </a:clrFrom>
              <a:clrTo>
                <a:srgbClr val="FFFFFF">
                  <a:alpha val="100000"/>
                  <a:alpha val="0"/>
                </a:srgbClr>
              </a:clrTo>
            </a:clrChange>
          </a:blip>
          <a:stretch>
            <a:fillRect/>
          </a:stretch>
        </p:blipFill>
        <p:spPr>
          <a:xfrm>
            <a:off x="6105472" y="1552319"/>
            <a:ext cx="631195" cy="375644"/>
          </a:xfrm>
          <a:prstGeom prst="rect">
            <a:avLst/>
          </a:prstGeom>
        </p:spPr>
      </p:pic>
      <p:pic>
        <p:nvPicPr>
          <p:cNvPr id="67" name="图片 66"/>
          <p:cNvPicPr>
            <a:picLocks noChangeAspect="1"/>
          </p:cNvPicPr>
          <p:nvPr/>
        </p:nvPicPr>
        <p:blipFill>
          <a:blip r:embed="rId2" cstate="screen"/>
          <a:srcRect/>
          <a:stretch>
            <a:fillRect/>
          </a:stretch>
        </p:blipFill>
        <p:spPr>
          <a:xfrm>
            <a:off x="8998585" y="1465762"/>
            <a:ext cx="287655" cy="500774"/>
          </a:xfrm>
          <a:prstGeom prst="rect">
            <a:avLst/>
          </a:prstGeom>
        </p:spPr>
      </p:pic>
      <p:pic>
        <p:nvPicPr>
          <p:cNvPr id="68" name="图片 67"/>
          <p:cNvPicPr>
            <a:picLocks noChangeAspect="1"/>
          </p:cNvPicPr>
          <p:nvPr/>
        </p:nvPicPr>
        <p:blipFill>
          <a:blip r:embed="rId3" cstate="screen">
            <a:clrChange>
              <a:clrFrom>
                <a:srgbClr val="FFFFFF">
                  <a:alpha val="100000"/>
                </a:srgbClr>
              </a:clrFrom>
              <a:clrTo>
                <a:srgbClr val="FFFFFF">
                  <a:alpha val="100000"/>
                  <a:alpha val="0"/>
                </a:srgbClr>
              </a:clrTo>
            </a:clrChange>
          </a:blip>
          <a:srcRect/>
          <a:stretch>
            <a:fillRect/>
          </a:stretch>
        </p:blipFill>
        <p:spPr>
          <a:xfrm>
            <a:off x="3331210" y="4144645"/>
            <a:ext cx="820420" cy="365760"/>
          </a:xfrm>
          <a:prstGeom prst="rect">
            <a:avLst/>
          </a:prstGeom>
        </p:spPr>
      </p:pic>
      <p:pic>
        <p:nvPicPr>
          <p:cNvPr id="69" name="图片 68"/>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5363845" y="4047490"/>
            <a:ext cx="483235" cy="470535"/>
          </a:xfrm>
          <a:prstGeom prst="rect">
            <a:avLst/>
          </a:prstGeom>
        </p:spPr>
      </p:pic>
      <p:pic>
        <p:nvPicPr>
          <p:cNvPr id="70" name="图片 69"/>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7320280" y="4046855"/>
            <a:ext cx="358140" cy="514350"/>
          </a:xfrm>
          <a:prstGeom prst="rect">
            <a:avLst/>
          </a:prstGeom>
        </p:spPr>
      </p:pic>
      <p:pic>
        <p:nvPicPr>
          <p:cNvPr id="71" name="图片 70"/>
          <p:cNvPicPr>
            <a:picLocks noChangeAspect="1"/>
          </p:cNvPicPr>
          <p:nvPr/>
        </p:nvPicPr>
        <p:blipFill>
          <a:blip r:embed="rId6">
            <a:clrChange>
              <a:clrFrom>
                <a:srgbClr val="FEFEFE">
                  <a:alpha val="100000"/>
                </a:srgbClr>
              </a:clrFrom>
              <a:clrTo>
                <a:srgbClr val="FEFEFE">
                  <a:alpha val="100000"/>
                  <a:alpha val="0"/>
                </a:srgbClr>
              </a:clrTo>
            </a:clrChange>
          </a:blip>
          <a:stretch>
            <a:fillRect/>
          </a:stretch>
        </p:blipFill>
        <p:spPr>
          <a:xfrm>
            <a:off x="9095740" y="4082415"/>
            <a:ext cx="381000" cy="464185"/>
          </a:xfrm>
          <a:prstGeom prst="rect">
            <a:avLst/>
          </a:prstGeom>
        </p:spPr>
      </p:pic>
      <p:sp>
        <p:nvSpPr>
          <p:cNvPr id="5" name="圆角矩形 4"/>
          <p:cNvSpPr/>
          <p:nvPr/>
        </p:nvSpPr>
        <p:spPr>
          <a:xfrm>
            <a:off x="360000" y="360000"/>
            <a:ext cx="3732530" cy="695960"/>
          </a:xfrm>
          <a:prstGeom prst="roundRect">
            <a:avLst>
              <a:gd name="adj" fmla="val 0"/>
            </a:avLst>
          </a:prstGeom>
          <a:no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130000"/>
              </a:lnSpc>
            </a:pPr>
            <a:r>
              <a:rPr lang="zh-CN" altLang="en-US" sz="2800" b="1" dirty="0">
                <a:solidFill>
                  <a:schemeClr val="tx1"/>
                </a:solidFill>
                <a:latin typeface="Arial" panose="020B0604020202020204" pitchFamily="34" charset="0"/>
                <a:cs typeface="Arial" panose="020B0604020202020204" pitchFamily="34" charset="0"/>
                <a:sym typeface="+mn-lt"/>
              </a:rPr>
              <a:t>平台规划</a:t>
            </a:r>
            <a:r>
              <a:rPr lang="en-US" altLang="zh-CN" sz="2800" b="1" dirty="0">
                <a:solidFill>
                  <a:schemeClr val="tx1"/>
                </a:solidFill>
                <a:latin typeface="Arial" panose="020B0604020202020204" pitchFamily="34" charset="0"/>
                <a:cs typeface="Arial" panose="020B0604020202020204" pitchFamily="34" charset="0"/>
                <a:sym typeface="+mn-lt"/>
              </a:rPr>
              <a:t> -- </a:t>
            </a:r>
            <a:r>
              <a:rPr lang="zh-CN" altLang="en-US" sz="2400" b="1" dirty="0">
                <a:solidFill>
                  <a:srgbClr val="2A95FF"/>
                </a:solidFill>
                <a:latin typeface="Arial" panose="020B0604020202020204" pitchFamily="34" charset="0"/>
                <a:cs typeface="Arial" panose="020B0604020202020204" pitchFamily="34" charset="0"/>
                <a:sym typeface="+mn-lt"/>
              </a:rPr>
              <a:t>平台架构</a:t>
            </a:r>
            <a:endParaRPr lang="zh-CN" altLang="en-US" sz="2400" b="1" dirty="0">
              <a:solidFill>
                <a:srgbClr val="2A95FF"/>
              </a:solidFill>
              <a:latin typeface="Arial" panose="020B0604020202020204" pitchFamily="34" charset="0"/>
              <a:cs typeface="Arial" panose="020B0604020202020204" pitchFamily="34" charset="0"/>
              <a:sym typeface="+mn-lt"/>
            </a:endParaRPr>
          </a:p>
        </p:txBody>
      </p:sp>
      <p:pic>
        <p:nvPicPr>
          <p:cNvPr id="88" name="图片 87"/>
          <p:cNvPicPr>
            <a:picLocks noChangeAspect="1"/>
          </p:cNvPicPr>
          <p:nvPr/>
        </p:nvPicPr>
        <p:blipFill>
          <a:blip r:embed="rId7" cstate="screen">
            <a:clrChange>
              <a:clrFrom>
                <a:srgbClr val="FFFFFF">
                  <a:alpha val="100000"/>
                </a:srgbClr>
              </a:clrFrom>
              <a:clrTo>
                <a:srgbClr val="FFFFFF">
                  <a:alpha val="100000"/>
                  <a:alpha val="0"/>
                </a:srgbClr>
              </a:clrTo>
            </a:clrChange>
          </a:blip>
          <a:stretch>
            <a:fillRect/>
          </a:stretch>
        </p:blipFill>
        <p:spPr>
          <a:xfrm>
            <a:off x="3469374" y="1533909"/>
            <a:ext cx="509288" cy="361832"/>
          </a:xfrm>
          <a:prstGeom prst="rect">
            <a:avLst/>
          </a:prstGeom>
        </p:spPr>
      </p:pic>
      <p:sp>
        <p:nvSpPr>
          <p:cNvPr id="23" name="文本框 22"/>
          <p:cNvSpPr txBox="1"/>
          <p:nvPr>
            <p:custDataLst>
              <p:tags r:id="rId8"/>
            </p:custDataLst>
          </p:nvPr>
        </p:nvSpPr>
        <p:spPr>
          <a:xfrm>
            <a:off x="2660015" y="4854258"/>
            <a:ext cx="565785" cy="398780"/>
          </a:xfrm>
          <a:prstGeom prst="rect">
            <a:avLst/>
          </a:prstGeom>
          <a:noFill/>
        </p:spPr>
        <p:txBody>
          <a:bodyPr wrap="square" rtlCol="0">
            <a:spAutoFit/>
          </a:bodyPr>
          <a:p>
            <a:pPr algn="ctr"/>
            <a:r>
              <a:rPr lang="zh-CN" altLang="en-US" sz="1000">
                <a:solidFill>
                  <a:schemeClr val="tx1"/>
                </a:solidFill>
              </a:rPr>
              <a:t>水管型</a:t>
            </a:r>
            <a:endParaRPr lang="zh-CN" altLang="en-US" sz="1000">
              <a:solidFill>
                <a:schemeClr val="tx1"/>
              </a:solidFill>
            </a:endParaRPr>
          </a:p>
          <a:p>
            <a:pPr algn="ctr"/>
            <a:r>
              <a:rPr lang="zh-CN" altLang="en-US" sz="1000">
                <a:solidFill>
                  <a:schemeClr val="tx1"/>
                </a:solidFill>
              </a:rPr>
              <a:t>温湿度</a:t>
            </a:r>
            <a:endParaRPr lang="zh-CN" altLang="en-US" sz="1000">
              <a:solidFill>
                <a:schemeClr val="tx1"/>
              </a:solidFill>
            </a:endParaRPr>
          </a:p>
        </p:txBody>
      </p:sp>
      <p:sp>
        <p:nvSpPr>
          <p:cNvPr id="24" name="文本框 23"/>
          <p:cNvSpPr txBox="1"/>
          <p:nvPr>
            <p:custDataLst>
              <p:tags r:id="rId9"/>
            </p:custDataLst>
          </p:nvPr>
        </p:nvSpPr>
        <p:spPr>
          <a:xfrm>
            <a:off x="3566160" y="4854258"/>
            <a:ext cx="610235" cy="398780"/>
          </a:xfrm>
          <a:prstGeom prst="rect">
            <a:avLst/>
          </a:prstGeom>
          <a:noFill/>
        </p:spPr>
        <p:txBody>
          <a:bodyPr wrap="square" rtlCol="0">
            <a:spAutoFit/>
          </a:bodyPr>
          <a:p>
            <a:r>
              <a:rPr lang="zh-CN" altLang="en-US" sz="1000">
                <a:solidFill>
                  <a:schemeClr val="tx1"/>
                </a:solidFill>
              </a:rPr>
              <a:t>风管型</a:t>
            </a:r>
            <a:endParaRPr lang="zh-CN" altLang="en-US" sz="1000">
              <a:solidFill>
                <a:schemeClr val="tx1"/>
              </a:solidFill>
            </a:endParaRPr>
          </a:p>
          <a:p>
            <a:r>
              <a:rPr lang="zh-CN" altLang="en-US" sz="1000">
                <a:solidFill>
                  <a:schemeClr val="tx1"/>
                </a:solidFill>
              </a:rPr>
              <a:t>温湿度</a:t>
            </a:r>
            <a:endParaRPr lang="zh-CN" altLang="en-US" sz="1000">
              <a:solidFill>
                <a:schemeClr val="tx1"/>
              </a:solidFill>
            </a:endParaRPr>
          </a:p>
        </p:txBody>
      </p:sp>
      <p:sp>
        <p:nvSpPr>
          <p:cNvPr id="25" name="文本框 24"/>
          <p:cNvSpPr txBox="1"/>
          <p:nvPr>
            <p:custDataLst>
              <p:tags r:id="rId10"/>
            </p:custDataLst>
          </p:nvPr>
        </p:nvSpPr>
        <p:spPr>
          <a:xfrm>
            <a:off x="2626995" y="5409248"/>
            <a:ext cx="565785" cy="398780"/>
          </a:xfrm>
          <a:prstGeom prst="rect">
            <a:avLst/>
          </a:prstGeom>
          <a:noFill/>
        </p:spPr>
        <p:txBody>
          <a:bodyPr wrap="square" rtlCol="0">
            <a:spAutoFit/>
          </a:bodyPr>
          <a:p>
            <a:pPr algn="ctr"/>
            <a:r>
              <a:rPr lang="zh-CN" altLang="en-US" sz="1000">
                <a:solidFill>
                  <a:schemeClr val="tx1"/>
                </a:solidFill>
              </a:rPr>
              <a:t>压差</a:t>
            </a:r>
            <a:endParaRPr lang="zh-CN" altLang="en-US" sz="1000">
              <a:solidFill>
                <a:schemeClr val="tx1"/>
              </a:solidFill>
            </a:endParaRPr>
          </a:p>
          <a:p>
            <a:pPr algn="ctr"/>
            <a:r>
              <a:rPr lang="zh-CN" altLang="en-US" sz="1000">
                <a:solidFill>
                  <a:schemeClr val="tx1"/>
                </a:solidFill>
              </a:rPr>
              <a:t>开关</a:t>
            </a:r>
            <a:endParaRPr lang="zh-CN" altLang="en-US" sz="1000">
              <a:solidFill>
                <a:schemeClr val="tx1"/>
              </a:solidFill>
            </a:endParaRPr>
          </a:p>
        </p:txBody>
      </p:sp>
      <p:sp>
        <p:nvSpPr>
          <p:cNvPr id="26" name="文本框 25"/>
          <p:cNvSpPr txBox="1"/>
          <p:nvPr>
            <p:custDataLst>
              <p:tags r:id="rId11"/>
            </p:custDataLst>
          </p:nvPr>
        </p:nvSpPr>
        <p:spPr>
          <a:xfrm>
            <a:off x="3588385" y="5409248"/>
            <a:ext cx="565785" cy="398780"/>
          </a:xfrm>
          <a:prstGeom prst="rect">
            <a:avLst/>
          </a:prstGeom>
          <a:noFill/>
        </p:spPr>
        <p:txBody>
          <a:bodyPr wrap="square" rtlCol="0">
            <a:spAutoFit/>
          </a:bodyPr>
          <a:p>
            <a:pPr algn="ctr"/>
            <a:r>
              <a:rPr lang="zh-CN" altLang="en-US" sz="1000">
                <a:solidFill>
                  <a:schemeClr val="tx1"/>
                </a:solidFill>
              </a:rPr>
              <a:t>压力</a:t>
            </a:r>
            <a:endParaRPr lang="zh-CN" altLang="en-US" sz="1000">
              <a:solidFill>
                <a:schemeClr val="tx1"/>
              </a:solidFill>
            </a:endParaRPr>
          </a:p>
          <a:p>
            <a:pPr algn="ctr"/>
            <a:r>
              <a:rPr lang="zh-CN" altLang="en-US" sz="1000">
                <a:solidFill>
                  <a:schemeClr val="tx1"/>
                </a:solidFill>
              </a:rPr>
              <a:t>传感器</a:t>
            </a:r>
            <a:endParaRPr lang="zh-CN" altLang="en-US" sz="1000">
              <a:solidFill>
                <a:schemeClr val="tx1"/>
              </a:solidFill>
            </a:endParaRPr>
          </a:p>
        </p:txBody>
      </p:sp>
      <p:pic>
        <p:nvPicPr>
          <p:cNvPr id="27" name="图片 26"/>
          <p:cNvPicPr>
            <a:picLocks noChangeAspect="1"/>
          </p:cNvPicPr>
          <p:nvPr>
            <p:custDataLst>
              <p:tags r:id="rId12"/>
            </p:custDataLst>
          </p:nvPr>
        </p:nvPicPr>
        <p:blipFill>
          <a:blip r:embed="rId13" cstate="screen">
            <a:clrChange>
              <a:clrFrom>
                <a:srgbClr val="FEFEFE">
                  <a:alpha val="100000"/>
                </a:srgbClr>
              </a:clrFrom>
              <a:clrTo>
                <a:srgbClr val="FEFEFE">
                  <a:alpha val="100000"/>
                  <a:alpha val="0"/>
                </a:srgbClr>
              </a:clrTo>
            </a:clrChange>
          </a:blip>
          <a:srcRect r="-3316" b="21333"/>
          <a:stretch>
            <a:fillRect/>
          </a:stretch>
        </p:blipFill>
        <p:spPr>
          <a:xfrm>
            <a:off x="3202305" y="4838383"/>
            <a:ext cx="369570" cy="430530"/>
          </a:xfrm>
          <a:prstGeom prst="rect">
            <a:avLst/>
          </a:prstGeom>
        </p:spPr>
      </p:pic>
      <p:pic>
        <p:nvPicPr>
          <p:cNvPr id="28" name="图片 27"/>
          <p:cNvPicPr>
            <a:picLocks noChangeAspect="1"/>
          </p:cNvPicPr>
          <p:nvPr>
            <p:custDataLst>
              <p:tags r:id="rId14"/>
            </p:custDataLst>
          </p:nvPr>
        </p:nvPicPr>
        <p:blipFill>
          <a:blip r:embed="rId15" cstate="screen">
            <a:clrChange>
              <a:clrFrom>
                <a:srgbClr val="FFFFFF">
                  <a:alpha val="100000"/>
                </a:srgbClr>
              </a:clrFrom>
              <a:clrTo>
                <a:srgbClr val="FFFFFF">
                  <a:alpha val="100000"/>
                  <a:alpha val="0"/>
                </a:srgbClr>
              </a:clrTo>
            </a:clrChange>
          </a:blip>
          <a:stretch>
            <a:fillRect/>
          </a:stretch>
        </p:blipFill>
        <p:spPr>
          <a:xfrm>
            <a:off x="3113405" y="5393373"/>
            <a:ext cx="351790" cy="430530"/>
          </a:xfrm>
          <a:prstGeom prst="rect">
            <a:avLst/>
          </a:prstGeom>
        </p:spPr>
      </p:pic>
      <p:pic>
        <p:nvPicPr>
          <p:cNvPr id="34" name="图片 33"/>
          <p:cNvPicPr>
            <a:picLocks noChangeAspect="1"/>
          </p:cNvPicPr>
          <p:nvPr>
            <p:custDataLst>
              <p:tags r:id="rId16"/>
            </p:custDataLst>
          </p:nvPr>
        </p:nvPicPr>
        <p:blipFill>
          <a:blip r:embed="rId17">
            <a:clrChange>
              <a:clrFrom>
                <a:srgbClr val="FFFFFF">
                  <a:alpha val="100000"/>
                </a:srgbClr>
              </a:clrFrom>
              <a:clrTo>
                <a:srgbClr val="FFFFFF">
                  <a:alpha val="100000"/>
                  <a:alpha val="0"/>
                </a:srgbClr>
              </a:clrTo>
            </a:clrChange>
          </a:blip>
          <a:stretch>
            <a:fillRect/>
          </a:stretch>
        </p:blipFill>
        <p:spPr>
          <a:xfrm>
            <a:off x="4216401" y="5412105"/>
            <a:ext cx="304165" cy="393065"/>
          </a:xfrm>
          <a:prstGeom prst="rect">
            <a:avLst/>
          </a:prstGeom>
        </p:spPr>
      </p:pic>
      <p:pic>
        <p:nvPicPr>
          <p:cNvPr id="35" name="图片 34"/>
          <p:cNvPicPr>
            <a:picLocks noChangeAspect="1"/>
          </p:cNvPicPr>
          <p:nvPr>
            <p:custDataLst>
              <p:tags r:id="rId18"/>
            </p:custDataLst>
          </p:nvPr>
        </p:nvPicPr>
        <p:blipFill>
          <a:blip r:embed="rId19" cstate="screen">
            <a:clrChange>
              <a:clrFrom>
                <a:srgbClr val="FFFFFF">
                  <a:alpha val="100000"/>
                </a:srgbClr>
              </a:clrFrom>
              <a:clrTo>
                <a:srgbClr val="FFFFFF">
                  <a:alpha val="100000"/>
                  <a:alpha val="0"/>
                </a:srgbClr>
              </a:clrTo>
            </a:clrChange>
          </a:blip>
          <a:srcRect/>
          <a:stretch>
            <a:fillRect/>
          </a:stretch>
        </p:blipFill>
        <p:spPr>
          <a:xfrm>
            <a:off x="4195128" y="4860608"/>
            <a:ext cx="346710" cy="386080"/>
          </a:xfrm>
          <a:prstGeom prst="rect">
            <a:avLst/>
          </a:prstGeom>
        </p:spPr>
      </p:pic>
      <p:sp>
        <p:nvSpPr>
          <p:cNvPr id="36" name="文本框 35"/>
          <p:cNvSpPr txBox="1"/>
          <p:nvPr>
            <p:custDataLst>
              <p:tags r:id="rId20"/>
            </p:custDataLst>
          </p:nvPr>
        </p:nvSpPr>
        <p:spPr>
          <a:xfrm>
            <a:off x="4718685" y="4777105"/>
            <a:ext cx="312420" cy="553085"/>
          </a:xfrm>
          <a:prstGeom prst="rect">
            <a:avLst/>
          </a:prstGeom>
          <a:noFill/>
        </p:spPr>
        <p:txBody>
          <a:bodyPr wrap="square" rtlCol="0">
            <a:spAutoFit/>
          </a:bodyPr>
          <a:p>
            <a:r>
              <a:rPr lang="zh-CN" altLang="en-US" sz="1000">
                <a:solidFill>
                  <a:schemeClr val="tx1"/>
                </a:solidFill>
              </a:rPr>
              <a:t>露</a:t>
            </a:r>
            <a:endParaRPr lang="zh-CN" altLang="en-US" sz="1000">
              <a:solidFill>
                <a:schemeClr val="tx1"/>
              </a:solidFill>
            </a:endParaRPr>
          </a:p>
          <a:p>
            <a:r>
              <a:rPr lang="zh-CN" altLang="en-US" sz="1000">
                <a:solidFill>
                  <a:schemeClr val="tx1"/>
                </a:solidFill>
              </a:rPr>
              <a:t>点</a:t>
            </a:r>
            <a:endParaRPr lang="zh-CN" altLang="en-US" sz="1000">
              <a:solidFill>
                <a:schemeClr val="tx1"/>
              </a:solidFill>
            </a:endParaRPr>
          </a:p>
          <a:p>
            <a:r>
              <a:rPr lang="zh-CN" altLang="en-US" sz="1000">
                <a:solidFill>
                  <a:schemeClr val="tx1"/>
                </a:solidFill>
              </a:rPr>
              <a:t>仪</a:t>
            </a:r>
            <a:endParaRPr lang="zh-CN" altLang="en-US" sz="1000">
              <a:solidFill>
                <a:schemeClr val="tx1"/>
              </a:solidFill>
            </a:endParaRPr>
          </a:p>
        </p:txBody>
      </p:sp>
      <p:sp>
        <p:nvSpPr>
          <p:cNvPr id="52" name="文本框 51"/>
          <p:cNvSpPr txBox="1"/>
          <p:nvPr>
            <p:custDataLst>
              <p:tags r:id="rId21"/>
            </p:custDataLst>
          </p:nvPr>
        </p:nvSpPr>
        <p:spPr>
          <a:xfrm>
            <a:off x="4708208" y="5409248"/>
            <a:ext cx="333375" cy="398780"/>
          </a:xfrm>
          <a:prstGeom prst="rect">
            <a:avLst/>
          </a:prstGeom>
          <a:noFill/>
        </p:spPr>
        <p:txBody>
          <a:bodyPr wrap="square" rtlCol="0">
            <a:spAutoFit/>
          </a:bodyPr>
          <a:p>
            <a:pPr algn="ctr"/>
            <a:r>
              <a:rPr lang="zh-CN" altLang="en-US" sz="1000">
                <a:solidFill>
                  <a:schemeClr val="tx1"/>
                </a:solidFill>
              </a:rPr>
              <a:t>烟感</a:t>
            </a:r>
            <a:endParaRPr lang="zh-CN" altLang="en-US" sz="1000">
              <a:solidFill>
                <a:schemeClr val="tx1"/>
              </a:solidFill>
            </a:endParaRPr>
          </a:p>
        </p:txBody>
      </p:sp>
      <p:sp>
        <p:nvSpPr>
          <p:cNvPr id="53" name="文本框 52"/>
          <p:cNvSpPr txBox="1"/>
          <p:nvPr>
            <p:custDataLst>
              <p:tags r:id="rId22"/>
            </p:custDataLst>
          </p:nvPr>
        </p:nvSpPr>
        <p:spPr>
          <a:xfrm>
            <a:off x="5452745" y="4777105"/>
            <a:ext cx="312420" cy="553085"/>
          </a:xfrm>
          <a:prstGeom prst="rect">
            <a:avLst/>
          </a:prstGeom>
          <a:noFill/>
        </p:spPr>
        <p:txBody>
          <a:bodyPr wrap="square" rtlCol="0">
            <a:spAutoFit/>
          </a:bodyPr>
          <a:p>
            <a:r>
              <a:rPr lang="zh-CN" altLang="en-US" sz="1000">
                <a:solidFill>
                  <a:schemeClr val="tx1"/>
                </a:solidFill>
              </a:rPr>
              <a:t>流量计</a:t>
            </a:r>
            <a:endParaRPr lang="zh-CN" altLang="en-US" sz="1000">
              <a:solidFill>
                <a:schemeClr val="tx1"/>
              </a:solidFill>
            </a:endParaRPr>
          </a:p>
        </p:txBody>
      </p:sp>
      <p:pic>
        <p:nvPicPr>
          <p:cNvPr id="54" name="图片 53"/>
          <p:cNvPicPr>
            <a:picLocks noChangeAspect="1"/>
          </p:cNvPicPr>
          <p:nvPr>
            <p:custDataLst>
              <p:tags r:id="rId23"/>
            </p:custDataLst>
          </p:nvPr>
        </p:nvPicPr>
        <p:blipFill>
          <a:blip r:embed="rId24">
            <a:clrChange>
              <a:clrFrom>
                <a:srgbClr val="FFFFFF">
                  <a:alpha val="100000"/>
                </a:srgbClr>
              </a:clrFrom>
              <a:clrTo>
                <a:srgbClr val="FFFFFF">
                  <a:alpha val="100000"/>
                  <a:alpha val="0"/>
                </a:srgbClr>
              </a:clrTo>
            </a:clrChange>
          </a:blip>
          <a:stretch>
            <a:fillRect/>
          </a:stretch>
        </p:blipFill>
        <p:spPr>
          <a:xfrm>
            <a:off x="5027930" y="4803458"/>
            <a:ext cx="226695" cy="500380"/>
          </a:xfrm>
          <a:prstGeom prst="rect">
            <a:avLst/>
          </a:prstGeom>
        </p:spPr>
      </p:pic>
      <p:pic>
        <p:nvPicPr>
          <p:cNvPr id="55" name="图片 54"/>
          <p:cNvPicPr>
            <a:picLocks noChangeAspect="1"/>
          </p:cNvPicPr>
          <p:nvPr>
            <p:custDataLst>
              <p:tags r:id="rId25"/>
            </p:custDataLst>
          </p:nvPr>
        </p:nvPicPr>
        <p:blipFill>
          <a:blip r:embed="rId26" cstate="screen">
            <a:clrChange>
              <a:clrFrom>
                <a:srgbClr val="FFFFFF">
                  <a:alpha val="100000"/>
                </a:srgbClr>
              </a:clrFrom>
              <a:clrTo>
                <a:srgbClr val="FFFFFF">
                  <a:alpha val="100000"/>
                  <a:alpha val="0"/>
                </a:srgbClr>
              </a:clrTo>
            </a:clrChange>
          </a:blip>
          <a:srcRect l="21315" t="8659" b="8506"/>
          <a:stretch>
            <a:fillRect/>
          </a:stretch>
        </p:blipFill>
        <p:spPr>
          <a:xfrm>
            <a:off x="5753100" y="4813618"/>
            <a:ext cx="372110" cy="480060"/>
          </a:xfrm>
          <a:prstGeom prst="rect">
            <a:avLst/>
          </a:prstGeom>
        </p:spPr>
      </p:pic>
      <p:pic>
        <p:nvPicPr>
          <p:cNvPr id="56" name="图片 55"/>
          <p:cNvPicPr>
            <a:picLocks noChangeAspect="1"/>
          </p:cNvPicPr>
          <p:nvPr>
            <p:custDataLst>
              <p:tags r:id="rId27"/>
            </p:custDataLst>
          </p:nvPr>
        </p:nvPicPr>
        <p:blipFill>
          <a:blip r:embed="rId28">
            <a:clrChange>
              <a:clrFrom>
                <a:srgbClr val="FFFFFF">
                  <a:alpha val="100000"/>
                </a:srgbClr>
              </a:clrFrom>
              <a:clrTo>
                <a:srgbClr val="FFFFFF">
                  <a:alpha val="100000"/>
                  <a:alpha val="0"/>
                </a:srgbClr>
              </a:clrTo>
            </a:clrChange>
          </a:blip>
          <a:stretch>
            <a:fillRect/>
          </a:stretch>
        </p:blipFill>
        <p:spPr>
          <a:xfrm>
            <a:off x="4967605" y="5393373"/>
            <a:ext cx="472440" cy="433070"/>
          </a:xfrm>
          <a:prstGeom prst="rect">
            <a:avLst/>
          </a:prstGeom>
        </p:spPr>
      </p:pic>
      <p:sp>
        <p:nvSpPr>
          <p:cNvPr id="57" name="文本框 56"/>
          <p:cNvSpPr txBox="1"/>
          <p:nvPr>
            <p:custDataLst>
              <p:tags r:id="rId29"/>
            </p:custDataLst>
          </p:nvPr>
        </p:nvSpPr>
        <p:spPr>
          <a:xfrm>
            <a:off x="6331585" y="5006439"/>
            <a:ext cx="459740" cy="245110"/>
          </a:xfrm>
          <a:prstGeom prst="rect">
            <a:avLst/>
          </a:prstGeom>
          <a:noFill/>
        </p:spPr>
        <p:txBody>
          <a:bodyPr wrap="square" rtlCol="0">
            <a:spAutoFit/>
          </a:bodyPr>
          <a:p>
            <a:pPr algn="ctr"/>
            <a:r>
              <a:rPr lang="zh-CN" altLang="en-US" sz="1000"/>
              <a:t>设备</a:t>
            </a:r>
            <a:endParaRPr lang="zh-CN" altLang="en-US" sz="1000"/>
          </a:p>
        </p:txBody>
      </p:sp>
      <p:pic>
        <p:nvPicPr>
          <p:cNvPr id="58" name="图片 57"/>
          <p:cNvPicPr>
            <a:picLocks noChangeAspect="1"/>
          </p:cNvPicPr>
          <p:nvPr>
            <p:custDataLst>
              <p:tags r:id="rId30"/>
            </p:custDataLst>
          </p:nvPr>
        </p:nvPicPr>
        <p:blipFill>
          <a:blip r:embed="rId31" cstate="screen">
            <a:clrChange>
              <a:clrFrom>
                <a:srgbClr val="FFFFFF">
                  <a:alpha val="100000"/>
                </a:srgbClr>
              </a:clrFrom>
              <a:clrTo>
                <a:srgbClr val="FFFFFF">
                  <a:alpha val="100000"/>
                  <a:alpha val="0"/>
                </a:srgbClr>
              </a:clrTo>
            </a:clrChange>
          </a:blip>
          <a:stretch>
            <a:fillRect/>
          </a:stretch>
        </p:blipFill>
        <p:spPr>
          <a:xfrm>
            <a:off x="7212330" y="4891504"/>
            <a:ext cx="503555" cy="360045"/>
          </a:xfrm>
          <a:prstGeom prst="rect">
            <a:avLst/>
          </a:prstGeom>
        </p:spPr>
      </p:pic>
      <p:pic>
        <p:nvPicPr>
          <p:cNvPr id="59" name="图片 58"/>
          <p:cNvPicPr>
            <a:picLocks noChangeAspect="1"/>
          </p:cNvPicPr>
          <p:nvPr>
            <p:custDataLst>
              <p:tags r:id="rId32"/>
            </p:custDataLst>
          </p:nvPr>
        </p:nvPicPr>
        <p:blipFill>
          <a:blip r:embed="rId33" cstate="screen">
            <a:clrChange>
              <a:clrFrom>
                <a:srgbClr val="FFFFFF">
                  <a:alpha val="100000"/>
                </a:srgbClr>
              </a:clrFrom>
              <a:clrTo>
                <a:srgbClr val="FFFFFF">
                  <a:alpha val="100000"/>
                  <a:alpha val="0"/>
                </a:srgbClr>
              </a:clrTo>
            </a:clrChange>
          </a:blip>
          <a:stretch>
            <a:fillRect/>
          </a:stretch>
        </p:blipFill>
        <p:spPr>
          <a:xfrm>
            <a:off x="8286115" y="4899759"/>
            <a:ext cx="403860" cy="403860"/>
          </a:xfrm>
          <a:prstGeom prst="rect">
            <a:avLst/>
          </a:prstGeom>
        </p:spPr>
      </p:pic>
      <p:pic>
        <p:nvPicPr>
          <p:cNvPr id="60" name="图片 59"/>
          <p:cNvPicPr>
            <a:picLocks noChangeAspect="1"/>
          </p:cNvPicPr>
          <p:nvPr>
            <p:custDataLst>
              <p:tags r:id="rId34"/>
            </p:custDataLst>
          </p:nvPr>
        </p:nvPicPr>
        <p:blipFill>
          <a:blip r:embed="rId35" cstate="screen">
            <a:clrChange>
              <a:clrFrom>
                <a:srgbClr val="FEFEFE">
                  <a:alpha val="100000"/>
                </a:srgbClr>
              </a:clrFrom>
              <a:clrTo>
                <a:srgbClr val="FEFEFE">
                  <a:alpha val="100000"/>
                  <a:alpha val="0"/>
                </a:srgbClr>
              </a:clrTo>
            </a:clrChange>
          </a:blip>
          <a:stretch>
            <a:fillRect/>
          </a:stretch>
        </p:blipFill>
        <p:spPr>
          <a:xfrm>
            <a:off x="6757670" y="4871184"/>
            <a:ext cx="376555" cy="434340"/>
          </a:xfrm>
          <a:prstGeom prst="rect">
            <a:avLst/>
          </a:prstGeom>
        </p:spPr>
      </p:pic>
      <p:pic>
        <p:nvPicPr>
          <p:cNvPr id="64" name="图片 63"/>
          <p:cNvPicPr>
            <a:picLocks noChangeAspect="1"/>
          </p:cNvPicPr>
          <p:nvPr>
            <p:custDataLst>
              <p:tags r:id="rId36"/>
            </p:custDataLst>
          </p:nvPr>
        </p:nvPicPr>
        <p:blipFill>
          <a:blip r:embed="rId37" cstate="screen">
            <a:clrChange>
              <a:clrFrom>
                <a:srgbClr val="FFFCFD">
                  <a:alpha val="100000"/>
                </a:srgbClr>
              </a:clrFrom>
              <a:clrTo>
                <a:srgbClr val="FFFCFD">
                  <a:alpha val="100000"/>
                  <a:alpha val="0"/>
                </a:srgbClr>
              </a:clrTo>
            </a:clrChange>
          </a:blip>
          <a:stretch>
            <a:fillRect/>
          </a:stretch>
        </p:blipFill>
        <p:spPr>
          <a:xfrm>
            <a:off x="7793990" y="4871184"/>
            <a:ext cx="414020" cy="424180"/>
          </a:xfrm>
          <a:prstGeom prst="rect">
            <a:avLst/>
          </a:prstGeom>
        </p:spPr>
      </p:pic>
      <p:sp>
        <p:nvSpPr>
          <p:cNvPr id="65" name="矩形 64"/>
          <p:cNvSpPr/>
          <p:nvPr>
            <p:custDataLst>
              <p:tags r:id="rId38"/>
            </p:custDataLst>
          </p:nvPr>
        </p:nvSpPr>
        <p:spPr>
          <a:xfrm>
            <a:off x="6371590" y="4871184"/>
            <a:ext cx="2376170" cy="432435"/>
          </a:xfrm>
          <a:prstGeom prst="rect">
            <a:avLst/>
          </a:prstGeom>
          <a:noFill/>
          <a:ln w="12700" cmpd="sng">
            <a:solidFill>
              <a:schemeClr val="accent1">
                <a:shade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9" name="文本框 78"/>
          <p:cNvSpPr txBox="1"/>
          <p:nvPr>
            <p:custDataLst>
              <p:tags r:id="rId39"/>
            </p:custDataLst>
          </p:nvPr>
        </p:nvSpPr>
        <p:spPr>
          <a:xfrm>
            <a:off x="6331585" y="5457924"/>
            <a:ext cx="459740" cy="245110"/>
          </a:xfrm>
          <a:prstGeom prst="rect">
            <a:avLst/>
          </a:prstGeom>
          <a:noFill/>
        </p:spPr>
        <p:txBody>
          <a:bodyPr wrap="square" rtlCol="0">
            <a:spAutoFit/>
          </a:bodyPr>
          <a:p>
            <a:pPr algn="ctr"/>
            <a:r>
              <a:rPr lang="zh-CN" altLang="en-US" sz="1000"/>
              <a:t>工艺</a:t>
            </a:r>
            <a:endParaRPr lang="zh-CN" altLang="en-US" sz="1000"/>
          </a:p>
        </p:txBody>
      </p:sp>
      <p:sp>
        <p:nvSpPr>
          <p:cNvPr id="80" name="矩形 79"/>
          <p:cNvSpPr/>
          <p:nvPr>
            <p:custDataLst>
              <p:tags r:id="rId40"/>
            </p:custDataLst>
          </p:nvPr>
        </p:nvSpPr>
        <p:spPr>
          <a:xfrm>
            <a:off x="6380480" y="5384165"/>
            <a:ext cx="2367280" cy="432435"/>
          </a:xfrm>
          <a:prstGeom prst="rect">
            <a:avLst/>
          </a:prstGeom>
          <a:noFill/>
          <a:ln w="12700" cmpd="sng">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81" name="图片 80"/>
          <p:cNvPicPr>
            <a:picLocks noChangeAspect="1"/>
          </p:cNvPicPr>
          <p:nvPr>
            <p:custDataLst>
              <p:tags r:id="rId41"/>
            </p:custDataLst>
          </p:nvPr>
        </p:nvPicPr>
        <p:blipFill>
          <a:blip r:embed="rId42" cstate="screen"/>
          <a:srcRect/>
          <a:stretch>
            <a:fillRect/>
          </a:stretch>
        </p:blipFill>
        <p:spPr>
          <a:xfrm>
            <a:off x="6799580" y="5435699"/>
            <a:ext cx="887483" cy="360000"/>
          </a:xfrm>
          <a:prstGeom prst="rect">
            <a:avLst/>
          </a:prstGeom>
        </p:spPr>
      </p:pic>
      <p:pic>
        <p:nvPicPr>
          <p:cNvPr id="82" name="图片 81"/>
          <p:cNvPicPr>
            <a:picLocks noChangeAspect="1"/>
          </p:cNvPicPr>
          <p:nvPr>
            <p:custDataLst>
              <p:tags r:id="rId43"/>
            </p:custDataLst>
          </p:nvPr>
        </p:nvPicPr>
        <p:blipFill>
          <a:blip r:embed="rId44" cstate="screen"/>
          <a:srcRect b="-2823"/>
          <a:stretch>
            <a:fillRect/>
          </a:stretch>
        </p:blipFill>
        <p:spPr>
          <a:xfrm>
            <a:off x="7750175" y="5435699"/>
            <a:ext cx="995045" cy="370205"/>
          </a:xfrm>
          <a:prstGeom prst="rect">
            <a:avLst/>
          </a:prstGeom>
        </p:spPr>
      </p:pic>
      <p:sp>
        <p:nvSpPr>
          <p:cNvPr id="83" name="文本框 82"/>
          <p:cNvSpPr txBox="1"/>
          <p:nvPr>
            <p:custDataLst>
              <p:tags r:id="rId45"/>
            </p:custDataLst>
          </p:nvPr>
        </p:nvSpPr>
        <p:spPr>
          <a:xfrm>
            <a:off x="8719185" y="4944844"/>
            <a:ext cx="459740" cy="245110"/>
          </a:xfrm>
          <a:prstGeom prst="rect">
            <a:avLst/>
          </a:prstGeom>
          <a:noFill/>
        </p:spPr>
        <p:txBody>
          <a:bodyPr wrap="square" rtlCol="0">
            <a:spAutoFit/>
          </a:bodyPr>
          <a:p>
            <a:pPr algn="ctr"/>
            <a:r>
              <a:rPr lang="zh-CN" altLang="en-US" sz="1000"/>
              <a:t>人员</a:t>
            </a:r>
            <a:endParaRPr lang="zh-CN" altLang="en-US" sz="1000"/>
          </a:p>
        </p:txBody>
      </p:sp>
      <p:sp>
        <p:nvSpPr>
          <p:cNvPr id="84" name="矩形 83"/>
          <p:cNvSpPr/>
          <p:nvPr>
            <p:custDataLst>
              <p:tags r:id="rId46"/>
            </p:custDataLst>
          </p:nvPr>
        </p:nvSpPr>
        <p:spPr>
          <a:xfrm>
            <a:off x="8792845" y="4871085"/>
            <a:ext cx="1101090" cy="432435"/>
          </a:xfrm>
          <a:prstGeom prst="rect">
            <a:avLst/>
          </a:prstGeom>
          <a:noFill/>
          <a:ln w="12700" cmpd="sng">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85" name="图片 55" descr="4"/>
          <p:cNvPicPr>
            <a:picLocks noChangeAspect="1"/>
          </p:cNvPicPr>
          <p:nvPr>
            <p:custDataLst>
              <p:tags r:id="rId47"/>
            </p:custDataLst>
          </p:nvPr>
        </p:nvPicPr>
        <p:blipFill>
          <a:blip r:embed="rId48" cstate="screen"/>
          <a:stretch>
            <a:fillRect/>
          </a:stretch>
        </p:blipFill>
        <p:spPr>
          <a:xfrm>
            <a:off x="9121140" y="4899759"/>
            <a:ext cx="371564" cy="360000"/>
          </a:xfrm>
          <a:prstGeom prst="rect">
            <a:avLst/>
          </a:prstGeom>
        </p:spPr>
      </p:pic>
      <p:pic>
        <p:nvPicPr>
          <p:cNvPr id="86" name="图片 56" descr="6"/>
          <p:cNvPicPr>
            <a:picLocks noChangeAspect="1"/>
          </p:cNvPicPr>
          <p:nvPr>
            <p:custDataLst>
              <p:tags r:id="rId49"/>
            </p:custDataLst>
          </p:nvPr>
        </p:nvPicPr>
        <p:blipFill>
          <a:blip r:embed="rId50" cstate="screen"/>
          <a:srcRect/>
          <a:stretch>
            <a:fillRect/>
          </a:stretch>
        </p:blipFill>
        <p:spPr>
          <a:xfrm>
            <a:off x="9468000" y="4910237"/>
            <a:ext cx="417692" cy="360000"/>
          </a:xfrm>
          <a:prstGeom prst="rect">
            <a:avLst/>
          </a:prstGeom>
        </p:spPr>
      </p:pic>
      <p:sp>
        <p:nvSpPr>
          <p:cNvPr id="87" name="文本框 86"/>
          <p:cNvSpPr txBox="1"/>
          <p:nvPr>
            <p:custDataLst>
              <p:tags r:id="rId51"/>
            </p:custDataLst>
          </p:nvPr>
        </p:nvSpPr>
        <p:spPr>
          <a:xfrm>
            <a:off x="8730615" y="5457924"/>
            <a:ext cx="459740" cy="245110"/>
          </a:xfrm>
          <a:prstGeom prst="rect">
            <a:avLst/>
          </a:prstGeom>
          <a:noFill/>
        </p:spPr>
        <p:txBody>
          <a:bodyPr wrap="square" rtlCol="0">
            <a:spAutoFit/>
          </a:bodyPr>
          <a:p>
            <a:pPr algn="ctr"/>
            <a:r>
              <a:rPr lang="zh-CN" altLang="en-US" sz="1000"/>
              <a:t>数据</a:t>
            </a:r>
            <a:endParaRPr lang="zh-CN" altLang="en-US" sz="1000"/>
          </a:p>
        </p:txBody>
      </p:sp>
      <p:sp>
        <p:nvSpPr>
          <p:cNvPr id="89" name="矩形 88"/>
          <p:cNvSpPr/>
          <p:nvPr>
            <p:custDataLst>
              <p:tags r:id="rId52"/>
            </p:custDataLst>
          </p:nvPr>
        </p:nvSpPr>
        <p:spPr>
          <a:xfrm>
            <a:off x="8797925" y="5373370"/>
            <a:ext cx="1104900" cy="432435"/>
          </a:xfrm>
          <a:prstGeom prst="rect">
            <a:avLst/>
          </a:prstGeom>
          <a:noFill/>
          <a:ln w="12700" cmpd="sng">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90" name="图片 89"/>
          <p:cNvPicPr>
            <a:picLocks noChangeAspect="1"/>
          </p:cNvPicPr>
          <p:nvPr>
            <p:custDataLst>
              <p:tags r:id="rId53"/>
            </p:custDataLst>
          </p:nvPr>
        </p:nvPicPr>
        <p:blipFill>
          <a:blip r:embed="rId54" cstate="screen"/>
          <a:stretch>
            <a:fillRect/>
          </a:stretch>
        </p:blipFill>
        <p:spPr>
          <a:xfrm>
            <a:off x="9121775" y="5401945"/>
            <a:ext cx="713105" cy="360045"/>
          </a:xfrm>
          <a:prstGeom prst="rect">
            <a:avLst/>
          </a:prstGeom>
          <a:noFill/>
          <a:ln w="9525">
            <a:noFill/>
          </a:ln>
        </p:spPr>
      </p:pic>
      <p:sp>
        <p:nvSpPr>
          <p:cNvPr id="104" name="矩形 103"/>
          <p:cNvSpPr/>
          <p:nvPr/>
        </p:nvSpPr>
        <p:spPr>
          <a:xfrm>
            <a:off x="2663825" y="4777105"/>
            <a:ext cx="3484245" cy="1072515"/>
          </a:xfrm>
          <a:prstGeom prst="rect">
            <a:avLst/>
          </a:prstGeom>
          <a:noFill/>
          <a:ln w="19050">
            <a:solidFill>
              <a:schemeClr val="accent5"/>
            </a:solidFill>
            <a:prstDash val="sys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noFill/>
            </a:endParaRPr>
          </a:p>
        </p:txBody>
      </p:sp>
      <p:sp>
        <p:nvSpPr>
          <p:cNvPr id="105" name="矩形 104"/>
          <p:cNvSpPr/>
          <p:nvPr>
            <p:custDataLst>
              <p:tags r:id="rId55"/>
            </p:custDataLst>
          </p:nvPr>
        </p:nvSpPr>
        <p:spPr>
          <a:xfrm>
            <a:off x="6300000" y="4788000"/>
            <a:ext cx="3672000" cy="1072515"/>
          </a:xfrm>
          <a:prstGeom prst="rect">
            <a:avLst/>
          </a:prstGeom>
          <a:noFill/>
          <a:ln w="19050">
            <a:solidFill>
              <a:schemeClr val="accent5"/>
            </a:solidFill>
            <a:prstDash val="sys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noFill/>
            </a:endParaRPr>
          </a:p>
        </p:txBody>
      </p:sp>
      <p:sp>
        <p:nvSpPr>
          <p:cNvPr id="106" name="文本框 105"/>
          <p:cNvSpPr txBox="1"/>
          <p:nvPr/>
        </p:nvSpPr>
        <p:spPr>
          <a:xfrm>
            <a:off x="7793990" y="5849620"/>
            <a:ext cx="856615" cy="275590"/>
          </a:xfrm>
          <a:prstGeom prst="rect">
            <a:avLst/>
          </a:prstGeom>
          <a:noFill/>
        </p:spPr>
        <p:txBody>
          <a:bodyPr wrap="square" rtlCol="0">
            <a:spAutoFit/>
          </a:bodyPr>
          <a:p>
            <a:r>
              <a:rPr lang="zh-CN" altLang="en-US" sz="1200"/>
              <a:t>对象层</a:t>
            </a:r>
            <a:endParaRPr lang="zh-CN" altLang="en-US" sz="1200"/>
          </a:p>
        </p:txBody>
      </p:sp>
      <p:sp>
        <p:nvSpPr>
          <p:cNvPr id="107" name="文本框 106"/>
          <p:cNvSpPr txBox="1"/>
          <p:nvPr>
            <p:custDataLst>
              <p:tags r:id="rId56"/>
            </p:custDataLst>
          </p:nvPr>
        </p:nvSpPr>
        <p:spPr>
          <a:xfrm>
            <a:off x="4025900" y="5838190"/>
            <a:ext cx="749935" cy="275590"/>
          </a:xfrm>
          <a:prstGeom prst="rect">
            <a:avLst/>
          </a:prstGeom>
          <a:noFill/>
        </p:spPr>
        <p:txBody>
          <a:bodyPr wrap="square" rtlCol="0">
            <a:spAutoFit/>
          </a:bodyPr>
          <a:p>
            <a:r>
              <a:rPr lang="zh-CN" altLang="en-US" sz="1200"/>
              <a:t>感知层</a:t>
            </a:r>
            <a:endParaRPr lang="zh-CN" altLang="en-US" sz="1200"/>
          </a:p>
        </p:txBody>
      </p:sp>
      <p:sp>
        <p:nvSpPr>
          <p:cNvPr id="6" name="文本框 5"/>
          <p:cNvSpPr txBox="1"/>
          <p:nvPr/>
        </p:nvSpPr>
        <p:spPr>
          <a:xfrm>
            <a:off x="8994140" y="2415540"/>
            <a:ext cx="1035050" cy="583565"/>
          </a:xfrm>
          <a:prstGeom prst="rect">
            <a:avLst/>
          </a:prstGeom>
          <a:noFill/>
        </p:spPr>
        <p:txBody>
          <a:bodyPr wrap="square" rtlCol="0">
            <a:spAutoFit/>
          </a:bodyPr>
          <a:p>
            <a:pPr algn="ctr"/>
            <a:r>
              <a:rPr lang="en-US" altLang="zh-CN" sz="3200"/>
              <a:t>······</a:t>
            </a:r>
            <a:endParaRPr lang="en-US" altLang="zh-CN" sz="3200"/>
          </a:p>
        </p:txBody>
      </p:sp>
      <p:sp>
        <p:nvSpPr>
          <p:cNvPr id="11" name="文本框 10"/>
          <p:cNvSpPr txBox="1"/>
          <p:nvPr/>
        </p:nvSpPr>
        <p:spPr>
          <a:xfrm>
            <a:off x="5524500" y="5314950"/>
            <a:ext cx="694690" cy="337185"/>
          </a:xfrm>
          <a:prstGeom prst="rect">
            <a:avLst/>
          </a:prstGeom>
          <a:noFill/>
        </p:spPr>
        <p:txBody>
          <a:bodyPr wrap="square" rtlCol="0">
            <a:noAutofit/>
          </a:bodyPr>
          <a:p>
            <a:pPr algn="l"/>
            <a:r>
              <a:rPr lang="en-US" altLang="zh-CN" sz="3200"/>
              <a:t>·····</a:t>
            </a:r>
            <a:endParaRPr lang="en-US" altLang="zh-CN" sz="3200"/>
          </a:p>
        </p:txBody>
      </p:sp>
      <p:sp>
        <p:nvSpPr>
          <p:cNvPr id="4" name="圆角矩形 3"/>
          <p:cNvSpPr/>
          <p:nvPr/>
        </p:nvSpPr>
        <p:spPr>
          <a:xfrm>
            <a:off x="2798445" y="2708910"/>
            <a:ext cx="951865" cy="37084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dirty="0">
                <a:solidFill>
                  <a:schemeClr val="tx1"/>
                </a:solidFill>
              </a:rPr>
              <a:t>项目管理</a:t>
            </a:r>
            <a:endParaRPr lang="zh-CN" altLang="en-US" sz="1200" dirty="0">
              <a:solidFill>
                <a:schemeClr val="tx1"/>
              </a:solidFill>
            </a:endParaRPr>
          </a:p>
        </p:txBody>
      </p:sp>
      <p:sp>
        <p:nvSpPr>
          <p:cNvPr id="18" name="圆角矩形 17"/>
          <p:cNvSpPr/>
          <p:nvPr/>
        </p:nvSpPr>
        <p:spPr>
          <a:xfrm>
            <a:off x="4526915" y="2710180"/>
            <a:ext cx="951865" cy="37084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dirty="0">
                <a:solidFill>
                  <a:schemeClr val="tx1"/>
                </a:solidFill>
              </a:rPr>
              <a:t>安全管理</a:t>
            </a:r>
            <a:endParaRPr lang="zh-CN" altLang="en-US" sz="1200" dirty="0">
              <a:solidFill>
                <a:schemeClr val="tx1"/>
              </a:solidFill>
            </a:endParaRPr>
          </a:p>
        </p:txBody>
      </p:sp>
      <p:sp>
        <p:nvSpPr>
          <p:cNvPr id="21" name="圆角矩形 20"/>
          <p:cNvSpPr/>
          <p:nvPr/>
        </p:nvSpPr>
        <p:spPr>
          <a:xfrm>
            <a:off x="6255385" y="2711450"/>
            <a:ext cx="951865" cy="37084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dirty="0">
                <a:solidFill>
                  <a:schemeClr val="tx1"/>
                </a:solidFill>
              </a:rPr>
              <a:t>组织管理</a:t>
            </a:r>
            <a:endParaRPr lang="zh-CN" altLang="en-US" sz="1200" dirty="0">
              <a:solidFill>
                <a:schemeClr val="tx1"/>
              </a:solidFill>
            </a:endParaRPr>
          </a:p>
        </p:txBody>
      </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圆角矩形 152"/>
          <p:cNvSpPr/>
          <p:nvPr/>
        </p:nvSpPr>
        <p:spPr>
          <a:xfrm>
            <a:off x="1974850" y="2097087"/>
            <a:ext cx="7920355" cy="2150745"/>
          </a:xfrm>
          <a:prstGeom prst="roundRect">
            <a:avLst>
              <a:gd name="adj" fmla="val 7831"/>
            </a:avLst>
          </a:prstGeom>
          <a:solidFill>
            <a:schemeClr val="accent3">
              <a:lumMod val="40000"/>
              <a:lumOff val="60000"/>
            </a:schemeClr>
          </a:soli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grpSp>
        <p:nvGrpSpPr>
          <p:cNvPr id="270" name="组合 269"/>
          <p:cNvGrpSpPr/>
          <p:nvPr/>
        </p:nvGrpSpPr>
        <p:grpSpPr>
          <a:xfrm>
            <a:off x="1980565" y="1684020"/>
            <a:ext cx="7867016" cy="343896"/>
            <a:chOff x="3119" y="5847"/>
            <a:chExt cx="12377" cy="953"/>
          </a:xfrm>
        </p:grpSpPr>
        <p:sp>
          <p:nvSpPr>
            <p:cNvPr id="266" name="圆角矩形 265"/>
            <p:cNvSpPr/>
            <p:nvPr/>
          </p:nvSpPr>
          <p:spPr>
            <a:xfrm>
              <a:off x="3119" y="5847"/>
              <a:ext cx="12377" cy="953"/>
            </a:xfrm>
            <a:prstGeom prst="roundRect">
              <a:avLst>
                <a:gd name="adj" fmla="val 20155"/>
              </a:avLst>
            </a:prstGeom>
            <a:noFill/>
            <a:ln w="127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7" name="圆角矩形 266"/>
            <p:cNvSpPr/>
            <p:nvPr/>
          </p:nvSpPr>
          <p:spPr>
            <a:xfrm>
              <a:off x="4668" y="6065"/>
              <a:ext cx="2097" cy="515"/>
            </a:xfrm>
            <a:prstGeom prst="roundRect">
              <a:avLst/>
            </a:prstGeom>
            <a:solidFill>
              <a:srgbClr val="92D050"/>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a:solidFill>
                    <a:schemeClr val="tx1"/>
                  </a:solidFill>
                </a:rPr>
                <a:t>Nginx</a:t>
              </a:r>
              <a:endParaRPr lang="en-US" altLang="zh-CN" sz="1400">
                <a:solidFill>
                  <a:schemeClr val="tx1"/>
                </a:solidFill>
              </a:endParaRPr>
            </a:p>
          </p:txBody>
        </p:sp>
        <p:sp>
          <p:nvSpPr>
            <p:cNvPr id="268" name="圆角矩形 267"/>
            <p:cNvSpPr/>
            <p:nvPr/>
          </p:nvSpPr>
          <p:spPr>
            <a:xfrm>
              <a:off x="8460" y="6066"/>
              <a:ext cx="2097" cy="515"/>
            </a:xfrm>
            <a:prstGeom prst="roundRect">
              <a:avLst/>
            </a:prstGeom>
            <a:solidFill>
              <a:srgbClr val="92D050"/>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a:solidFill>
                    <a:schemeClr val="tx1"/>
                  </a:solidFill>
                </a:rPr>
                <a:t>Gateway</a:t>
              </a:r>
              <a:endParaRPr lang="en-US" altLang="zh-CN" sz="1400">
                <a:solidFill>
                  <a:schemeClr val="tx1"/>
                </a:solidFill>
              </a:endParaRPr>
            </a:p>
          </p:txBody>
        </p:sp>
        <p:sp>
          <p:nvSpPr>
            <p:cNvPr id="269" name="圆角矩形 268"/>
            <p:cNvSpPr/>
            <p:nvPr/>
          </p:nvSpPr>
          <p:spPr>
            <a:xfrm>
              <a:off x="12248" y="6092"/>
              <a:ext cx="2097" cy="515"/>
            </a:xfrm>
            <a:prstGeom prst="roundRect">
              <a:avLst/>
            </a:prstGeom>
            <a:solidFill>
              <a:srgbClr val="92D050"/>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a:solidFill>
                    <a:schemeClr val="tx1"/>
                  </a:solidFill>
                </a:rPr>
                <a:t>Open API</a:t>
              </a:r>
              <a:endParaRPr lang="en-US" altLang="zh-CN" sz="1400">
                <a:solidFill>
                  <a:schemeClr val="tx1"/>
                </a:solidFill>
              </a:endParaRPr>
            </a:p>
          </p:txBody>
        </p:sp>
      </p:grpSp>
      <p:sp>
        <p:nvSpPr>
          <p:cNvPr id="178" name="圆角矩形 177"/>
          <p:cNvSpPr/>
          <p:nvPr/>
        </p:nvSpPr>
        <p:spPr>
          <a:xfrm>
            <a:off x="1959610" y="5037455"/>
            <a:ext cx="7942580" cy="766445"/>
          </a:xfrm>
          <a:prstGeom prst="roundRect">
            <a:avLst>
              <a:gd name="adj" fmla="val 8367"/>
            </a:avLst>
          </a:prstGeom>
          <a:solidFill>
            <a:schemeClr val="bg1">
              <a:lumMod val="95000"/>
            </a:schemeClr>
          </a:soli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82" name="圆角矩形 81"/>
          <p:cNvSpPr/>
          <p:nvPr/>
        </p:nvSpPr>
        <p:spPr>
          <a:xfrm>
            <a:off x="1980565" y="1181735"/>
            <a:ext cx="7818120" cy="421640"/>
          </a:xfrm>
          <a:prstGeom prst="roundRect">
            <a:avLst>
              <a:gd name="adj" fmla="val 5887"/>
            </a:avLst>
          </a:prstGeom>
          <a:solidFill>
            <a:schemeClr val="accent4">
              <a:lumMod val="40000"/>
              <a:lumOff val="60000"/>
            </a:schemeClr>
          </a:soli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200">
              <a:solidFill>
                <a:schemeClr val="tx1"/>
              </a:solidFill>
            </a:endParaRPr>
          </a:p>
        </p:txBody>
      </p:sp>
      <p:sp>
        <p:nvSpPr>
          <p:cNvPr id="84" name="圆角矩形 83"/>
          <p:cNvSpPr/>
          <p:nvPr/>
        </p:nvSpPr>
        <p:spPr>
          <a:xfrm>
            <a:off x="2565400" y="1274445"/>
            <a:ext cx="935990" cy="222250"/>
          </a:xfrm>
          <a:prstGeom prst="roundRect">
            <a:avLst/>
          </a:prstGeom>
          <a:solidFill>
            <a:schemeClr val="accent5">
              <a:lumMod val="40000"/>
              <a:lumOff val="6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rPr>
              <a:t>PC</a:t>
            </a:r>
            <a:endParaRPr lang="en-US" sz="1000">
              <a:solidFill>
                <a:schemeClr val="tx1"/>
              </a:solidFill>
            </a:endParaRPr>
          </a:p>
        </p:txBody>
      </p:sp>
      <p:sp>
        <p:nvSpPr>
          <p:cNvPr id="86" name="圆角矩形 85"/>
          <p:cNvSpPr/>
          <p:nvPr/>
        </p:nvSpPr>
        <p:spPr>
          <a:xfrm>
            <a:off x="3987800" y="1274445"/>
            <a:ext cx="935990" cy="222250"/>
          </a:xfrm>
          <a:prstGeom prst="roundRect">
            <a:avLst/>
          </a:prstGeom>
          <a:solidFill>
            <a:schemeClr val="accent5">
              <a:lumMod val="40000"/>
              <a:lumOff val="6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a:solidFill>
                  <a:schemeClr val="tx1"/>
                </a:solidFill>
              </a:rPr>
              <a:t>大屏</a:t>
            </a:r>
            <a:endParaRPr lang="zh-CN" altLang="en-US" sz="1000">
              <a:solidFill>
                <a:schemeClr val="tx1"/>
              </a:solidFill>
            </a:endParaRPr>
          </a:p>
        </p:txBody>
      </p:sp>
      <p:sp>
        <p:nvSpPr>
          <p:cNvPr id="89" name="圆角矩形 88"/>
          <p:cNvSpPr/>
          <p:nvPr/>
        </p:nvSpPr>
        <p:spPr>
          <a:xfrm>
            <a:off x="2145665" y="6073775"/>
            <a:ext cx="2566670" cy="217170"/>
          </a:xfrm>
          <a:prstGeom prst="roundRect">
            <a:avLst/>
          </a:prstGeom>
          <a:solidFill>
            <a:srgbClr val="FFFF00"/>
          </a:soli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a:solidFill>
                  <a:schemeClr val="tx1"/>
                </a:solidFill>
              </a:rPr>
              <a:t>数据处理中心（采集、处理、分析）</a:t>
            </a:r>
            <a:endParaRPr lang="zh-CN" altLang="en-US" sz="1000">
              <a:solidFill>
                <a:schemeClr val="tx1"/>
              </a:solidFill>
            </a:endParaRPr>
          </a:p>
        </p:txBody>
      </p:sp>
      <p:sp>
        <p:nvSpPr>
          <p:cNvPr id="90" name="圆角矩形 89"/>
          <p:cNvSpPr/>
          <p:nvPr/>
        </p:nvSpPr>
        <p:spPr>
          <a:xfrm>
            <a:off x="5374640" y="6073775"/>
            <a:ext cx="4679950" cy="217170"/>
          </a:xfrm>
          <a:prstGeom prst="roundRect">
            <a:avLst/>
          </a:prstGeom>
          <a:solidFill>
            <a:srgbClr val="FFFF00"/>
          </a:soli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a:solidFill>
                  <a:schemeClr val="tx1"/>
                </a:solidFill>
              </a:rPr>
              <a:t>现场设备、仪表、仪器、监控系统（</a:t>
            </a:r>
            <a:r>
              <a:rPr lang="en-US" altLang="zh-CN" sz="1000">
                <a:solidFill>
                  <a:schemeClr val="tx1"/>
                </a:solidFill>
              </a:rPr>
              <a:t>WinCC/In Touch/FC etc.</a:t>
            </a:r>
            <a:r>
              <a:rPr lang="zh-CN" altLang="en-US" sz="1000">
                <a:solidFill>
                  <a:schemeClr val="tx1"/>
                </a:solidFill>
              </a:rPr>
              <a:t>）</a:t>
            </a:r>
            <a:endParaRPr lang="zh-CN" altLang="en-US" sz="1000">
              <a:solidFill>
                <a:schemeClr val="tx1"/>
              </a:solidFill>
            </a:endParaRPr>
          </a:p>
        </p:txBody>
      </p:sp>
      <p:sp>
        <p:nvSpPr>
          <p:cNvPr id="141" name="上下箭头 140"/>
          <p:cNvSpPr/>
          <p:nvPr/>
        </p:nvSpPr>
        <p:spPr>
          <a:xfrm>
            <a:off x="3143250" y="5839460"/>
            <a:ext cx="148590" cy="245745"/>
          </a:xfrm>
          <a:prstGeom prst="up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圆角矩形 6"/>
          <p:cNvSpPr/>
          <p:nvPr/>
        </p:nvSpPr>
        <p:spPr>
          <a:xfrm>
            <a:off x="4378325" y="2179955"/>
            <a:ext cx="643890" cy="267335"/>
          </a:xfrm>
          <a:prstGeom prst="roundRect">
            <a:avLst>
              <a:gd name="adj" fmla="val 9962"/>
            </a:avLst>
          </a:prstGeom>
        </p:spPr>
        <p:style>
          <a:lnRef idx="3">
            <a:schemeClr val="lt1"/>
          </a:lnRef>
          <a:fillRef idx="1">
            <a:schemeClr val="accent1"/>
          </a:fillRef>
          <a:effectRef idx="1">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800" b="1">
                <a:solidFill>
                  <a:schemeClr val="bg1"/>
                </a:solidFill>
                <a:sym typeface="+mn-ea"/>
              </a:rPr>
              <a:t>能源管理</a:t>
            </a:r>
            <a:endParaRPr lang="zh-CN" altLang="en-US" sz="800" b="1">
              <a:solidFill>
                <a:schemeClr val="bg1"/>
              </a:solidFill>
              <a:sym typeface="+mn-ea"/>
            </a:endParaRPr>
          </a:p>
        </p:txBody>
      </p:sp>
      <p:sp>
        <p:nvSpPr>
          <p:cNvPr id="8" name="圆角矩形 7"/>
          <p:cNvSpPr/>
          <p:nvPr/>
        </p:nvSpPr>
        <p:spPr>
          <a:xfrm>
            <a:off x="5177155" y="2179955"/>
            <a:ext cx="643890" cy="267335"/>
          </a:xfrm>
          <a:prstGeom prst="roundRect">
            <a:avLst>
              <a:gd name="adj" fmla="val 9962"/>
            </a:avLst>
          </a:prstGeom>
        </p:spPr>
        <p:style>
          <a:lnRef idx="3">
            <a:schemeClr val="lt1"/>
          </a:lnRef>
          <a:fillRef idx="1">
            <a:schemeClr val="accent3"/>
          </a:fillRef>
          <a:effectRef idx="1">
            <a:schemeClr val="accent3"/>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800" b="1">
                <a:solidFill>
                  <a:schemeClr val="bg1"/>
                </a:solidFill>
                <a:sym typeface="+mn-ea"/>
              </a:rPr>
              <a:t>环境管理</a:t>
            </a:r>
            <a:endParaRPr lang="zh-CN" altLang="en-US" sz="800" b="1">
              <a:solidFill>
                <a:schemeClr val="bg1"/>
              </a:solidFill>
              <a:sym typeface="+mn-ea"/>
            </a:endParaRPr>
          </a:p>
        </p:txBody>
      </p:sp>
      <p:sp>
        <p:nvSpPr>
          <p:cNvPr id="9" name="圆角矩形 8"/>
          <p:cNvSpPr/>
          <p:nvPr/>
        </p:nvSpPr>
        <p:spPr>
          <a:xfrm>
            <a:off x="5970905" y="2179955"/>
            <a:ext cx="643890" cy="267335"/>
          </a:xfrm>
          <a:prstGeom prst="roundRect">
            <a:avLst>
              <a:gd name="adj" fmla="val 9962"/>
            </a:avLst>
          </a:prstGeom>
        </p:spPr>
        <p:style>
          <a:lnRef idx="3">
            <a:schemeClr val="lt1"/>
          </a:lnRef>
          <a:fillRef idx="1">
            <a:schemeClr val="accent1"/>
          </a:fillRef>
          <a:effectRef idx="1">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800" b="1">
                <a:solidFill>
                  <a:schemeClr val="bg1"/>
                </a:solidFill>
                <a:sym typeface="+mn-ea"/>
              </a:rPr>
              <a:t>现场管理</a:t>
            </a:r>
            <a:endParaRPr lang="zh-CN" altLang="en-US" sz="800" b="1">
              <a:solidFill>
                <a:schemeClr val="bg1"/>
              </a:solidFill>
              <a:sym typeface="+mn-ea"/>
            </a:endParaRPr>
          </a:p>
        </p:txBody>
      </p:sp>
      <p:sp>
        <p:nvSpPr>
          <p:cNvPr id="10" name="圆角矩形 9"/>
          <p:cNvSpPr/>
          <p:nvPr/>
        </p:nvSpPr>
        <p:spPr>
          <a:xfrm>
            <a:off x="6764020" y="2179955"/>
            <a:ext cx="643890" cy="267335"/>
          </a:xfrm>
          <a:prstGeom prst="roundRect">
            <a:avLst>
              <a:gd name="adj" fmla="val 9962"/>
            </a:avLst>
          </a:prstGeom>
        </p:spPr>
        <p:style>
          <a:lnRef idx="3">
            <a:schemeClr val="lt1"/>
          </a:lnRef>
          <a:fillRef idx="1">
            <a:schemeClr val="accent3"/>
          </a:fillRef>
          <a:effectRef idx="1">
            <a:schemeClr val="accent3"/>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800" b="1">
                <a:solidFill>
                  <a:schemeClr val="bg1"/>
                </a:solidFill>
                <a:sym typeface="+mn-ea"/>
              </a:rPr>
              <a:t>项目管理</a:t>
            </a:r>
            <a:endParaRPr lang="zh-CN" altLang="en-US" sz="800" b="1">
              <a:solidFill>
                <a:schemeClr val="bg1"/>
              </a:solidFill>
              <a:sym typeface="+mn-ea"/>
            </a:endParaRPr>
          </a:p>
        </p:txBody>
      </p:sp>
      <p:sp>
        <p:nvSpPr>
          <p:cNvPr id="11" name="圆角矩形 10"/>
          <p:cNvSpPr/>
          <p:nvPr/>
        </p:nvSpPr>
        <p:spPr>
          <a:xfrm>
            <a:off x="7557770" y="2179955"/>
            <a:ext cx="643890" cy="267335"/>
          </a:xfrm>
          <a:prstGeom prst="roundRect">
            <a:avLst>
              <a:gd name="adj" fmla="val 9962"/>
            </a:avLst>
          </a:prstGeom>
        </p:spPr>
        <p:style>
          <a:lnRef idx="3">
            <a:schemeClr val="lt1"/>
          </a:lnRef>
          <a:fillRef idx="1">
            <a:schemeClr val="accent1"/>
          </a:fillRef>
          <a:effectRef idx="1">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800" b="1">
                <a:solidFill>
                  <a:schemeClr val="bg1"/>
                </a:solidFill>
                <a:sym typeface="+mn-ea"/>
              </a:rPr>
              <a:t>安全管理</a:t>
            </a:r>
            <a:endParaRPr lang="zh-CN" altLang="en-US" sz="800" b="1">
              <a:solidFill>
                <a:schemeClr val="bg1"/>
              </a:solidFill>
              <a:sym typeface="+mn-ea"/>
            </a:endParaRPr>
          </a:p>
        </p:txBody>
      </p:sp>
      <p:sp>
        <p:nvSpPr>
          <p:cNvPr id="12" name="矩形 11"/>
          <p:cNvSpPr/>
          <p:nvPr/>
        </p:nvSpPr>
        <p:spPr>
          <a:xfrm>
            <a:off x="2038985" y="2477135"/>
            <a:ext cx="634365" cy="192405"/>
          </a:xfrm>
          <a:prstGeom prst="rect">
            <a:avLst/>
          </a:prstGeom>
          <a:solidFill>
            <a:schemeClr val="accent3">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a:solidFill>
                  <a:schemeClr val="tx1"/>
                </a:solidFill>
              </a:rPr>
              <a:t>健康指数</a:t>
            </a:r>
            <a:endParaRPr lang="zh-CN" altLang="en-US" sz="800">
              <a:solidFill>
                <a:schemeClr val="tx1"/>
              </a:solidFill>
            </a:endParaRPr>
          </a:p>
        </p:txBody>
      </p:sp>
      <p:sp>
        <p:nvSpPr>
          <p:cNvPr id="13" name="矩形 12"/>
          <p:cNvSpPr/>
          <p:nvPr/>
        </p:nvSpPr>
        <p:spPr>
          <a:xfrm>
            <a:off x="2038985" y="2691130"/>
            <a:ext cx="634365" cy="192405"/>
          </a:xfrm>
          <a:prstGeom prst="rect">
            <a:avLst/>
          </a:prstGeom>
          <a:solidFill>
            <a:schemeClr val="accent3">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a:solidFill>
                  <a:schemeClr val="tx1"/>
                </a:solidFill>
              </a:rPr>
              <a:t>算法模型</a:t>
            </a:r>
            <a:endParaRPr lang="zh-CN" altLang="en-US" sz="800">
              <a:solidFill>
                <a:schemeClr val="tx1"/>
              </a:solidFill>
            </a:endParaRPr>
          </a:p>
        </p:txBody>
      </p:sp>
      <p:sp>
        <p:nvSpPr>
          <p:cNvPr id="14" name="矩形 13"/>
          <p:cNvSpPr/>
          <p:nvPr/>
        </p:nvSpPr>
        <p:spPr>
          <a:xfrm>
            <a:off x="2038985" y="2905125"/>
            <a:ext cx="634365" cy="192405"/>
          </a:xfrm>
          <a:prstGeom prst="rect">
            <a:avLst/>
          </a:prstGeom>
          <a:solidFill>
            <a:schemeClr val="accent3">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a:solidFill>
                  <a:schemeClr val="tx1"/>
                </a:solidFill>
              </a:rPr>
              <a:t>影响因子</a:t>
            </a:r>
            <a:endParaRPr lang="zh-CN" altLang="en-US" sz="800">
              <a:solidFill>
                <a:schemeClr val="tx1"/>
              </a:solidFill>
            </a:endParaRPr>
          </a:p>
        </p:txBody>
      </p:sp>
      <p:sp>
        <p:nvSpPr>
          <p:cNvPr id="15" name="矩形 14"/>
          <p:cNvSpPr/>
          <p:nvPr/>
        </p:nvSpPr>
        <p:spPr>
          <a:xfrm>
            <a:off x="2046605" y="3118485"/>
            <a:ext cx="634365" cy="192405"/>
          </a:xfrm>
          <a:prstGeom prst="rect">
            <a:avLst/>
          </a:prstGeom>
          <a:solidFill>
            <a:schemeClr val="accent3">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a:solidFill>
                  <a:schemeClr val="tx1"/>
                </a:solidFill>
              </a:rPr>
              <a:t>指数目标</a:t>
            </a:r>
            <a:endParaRPr lang="zh-CN" altLang="en-US" sz="800">
              <a:solidFill>
                <a:schemeClr val="tx1"/>
              </a:solidFill>
            </a:endParaRPr>
          </a:p>
        </p:txBody>
      </p:sp>
      <p:sp>
        <p:nvSpPr>
          <p:cNvPr id="18" name="矩形 17"/>
          <p:cNvSpPr/>
          <p:nvPr/>
        </p:nvSpPr>
        <p:spPr>
          <a:xfrm>
            <a:off x="2831465" y="2686050"/>
            <a:ext cx="633095" cy="192405"/>
          </a:xfrm>
          <a:prstGeom prst="rect">
            <a:avLst/>
          </a:prstGeom>
          <a:solidFill>
            <a:schemeClr val="accent1">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dirty="0">
                <a:solidFill>
                  <a:schemeClr val="tx1"/>
                </a:solidFill>
              </a:rPr>
              <a:t>动力设施</a:t>
            </a:r>
            <a:endParaRPr lang="zh-CN" altLang="en-US" sz="800" dirty="0">
              <a:solidFill>
                <a:schemeClr val="tx1"/>
              </a:solidFill>
            </a:endParaRPr>
          </a:p>
        </p:txBody>
      </p:sp>
      <p:sp>
        <p:nvSpPr>
          <p:cNvPr id="19" name="矩形 18"/>
          <p:cNvSpPr/>
          <p:nvPr/>
        </p:nvSpPr>
        <p:spPr>
          <a:xfrm>
            <a:off x="2830830" y="2478405"/>
            <a:ext cx="633095" cy="184785"/>
          </a:xfrm>
          <a:prstGeom prst="rect">
            <a:avLst/>
          </a:prstGeom>
          <a:solidFill>
            <a:schemeClr val="accent1">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dirty="0">
                <a:solidFill>
                  <a:schemeClr val="tx1"/>
                </a:solidFill>
              </a:rPr>
              <a:t>区域监控</a:t>
            </a:r>
            <a:endParaRPr lang="zh-CN" altLang="en-US" sz="800" dirty="0">
              <a:solidFill>
                <a:schemeClr val="tx1"/>
              </a:solidFill>
            </a:endParaRPr>
          </a:p>
        </p:txBody>
      </p:sp>
      <p:sp>
        <p:nvSpPr>
          <p:cNvPr id="20" name="矩形 19"/>
          <p:cNvSpPr/>
          <p:nvPr/>
        </p:nvSpPr>
        <p:spPr>
          <a:xfrm>
            <a:off x="2831465" y="2901315"/>
            <a:ext cx="633095" cy="192405"/>
          </a:xfrm>
          <a:prstGeom prst="rect">
            <a:avLst/>
          </a:prstGeom>
          <a:solidFill>
            <a:schemeClr val="accent1">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a:solidFill>
                  <a:schemeClr val="tx1"/>
                </a:solidFill>
              </a:rPr>
              <a:t>电力监控</a:t>
            </a:r>
            <a:endParaRPr lang="zh-CN" altLang="en-US" sz="800">
              <a:solidFill>
                <a:schemeClr val="tx1"/>
              </a:solidFill>
            </a:endParaRPr>
          </a:p>
        </p:txBody>
      </p:sp>
      <p:sp>
        <p:nvSpPr>
          <p:cNvPr id="21" name="矩形 20"/>
          <p:cNvSpPr/>
          <p:nvPr/>
        </p:nvSpPr>
        <p:spPr>
          <a:xfrm>
            <a:off x="2831465" y="3115945"/>
            <a:ext cx="633095" cy="192405"/>
          </a:xfrm>
          <a:prstGeom prst="rect">
            <a:avLst/>
          </a:prstGeom>
          <a:solidFill>
            <a:schemeClr val="accent1">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dirty="0">
                <a:solidFill>
                  <a:schemeClr val="tx1"/>
                </a:solidFill>
              </a:rPr>
              <a:t>数据列表</a:t>
            </a:r>
            <a:endParaRPr lang="zh-CN" altLang="en-US" sz="800" dirty="0">
              <a:solidFill>
                <a:schemeClr val="tx1"/>
              </a:solidFill>
            </a:endParaRPr>
          </a:p>
        </p:txBody>
      </p:sp>
      <p:sp>
        <p:nvSpPr>
          <p:cNvPr id="22" name="矩形 21"/>
          <p:cNvSpPr/>
          <p:nvPr/>
        </p:nvSpPr>
        <p:spPr>
          <a:xfrm>
            <a:off x="2831465" y="3331210"/>
            <a:ext cx="633095" cy="192405"/>
          </a:xfrm>
          <a:prstGeom prst="rect">
            <a:avLst/>
          </a:prstGeom>
          <a:solidFill>
            <a:schemeClr val="accent1">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dirty="0">
                <a:solidFill>
                  <a:schemeClr val="tx1"/>
                </a:solidFill>
              </a:rPr>
              <a:t>诊断分析</a:t>
            </a:r>
            <a:endParaRPr lang="zh-CN" altLang="en-US" sz="800" dirty="0">
              <a:solidFill>
                <a:schemeClr val="tx1"/>
              </a:solidFill>
            </a:endParaRPr>
          </a:p>
        </p:txBody>
      </p:sp>
      <p:sp>
        <p:nvSpPr>
          <p:cNvPr id="23" name="矩形 22"/>
          <p:cNvSpPr/>
          <p:nvPr/>
        </p:nvSpPr>
        <p:spPr>
          <a:xfrm>
            <a:off x="2831465" y="3546475"/>
            <a:ext cx="633095" cy="192405"/>
          </a:xfrm>
          <a:prstGeom prst="rect">
            <a:avLst/>
          </a:prstGeom>
          <a:solidFill>
            <a:schemeClr val="accent1">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a:solidFill>
                  <a:schemeClr val="tx1"/>
                </a:solidFill>
              </a:rPr>
              <a:t>报警管理</a:t>
            </a:r>
            <a:endParaRPr lang="zh-CN" altLang="en-US" sz="800">
              <a:solidFill>
                <a:schemeClr val="tx1"/>
              </a:solidFill>
            </a:endParaRPr>
          </a:p>
        </p:txBody>
      </p:sp>
      <p:sp>
        <p:nvSpPr>
          <p:cNvPr id="26" name="矩形 25"/>
          <p:cNvSpPr/>
          <p:nvPr/>
        </p:nvSpPr>
        <p:spPr>
          <a:xfrm>
            <a:off x="2832100" y="3761105"/>
            <a:ext cx="633095" cy="192405"/>
          </a:xfrm>
          <a:prstGeom prst="rect">
            <a:avLst/>
          </a:prstGeom>
          <a:solidFill>
            <a:schemeClr val="accent1">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a:solidFill>
                  <a:schemeClr val="tx1"/>
                </a:solidFill>
              </a:rPr>
              <a:t>报表管理</a:t>
            </a:r>
            <a:endParaRPr lang="zh-CN" altLang="en-US" sz="800">
              <a:solidFill>
                <a:schemeClr val="tx1"/>
              </a:solidFill>
            </a:endParaRPr>
          </a:p>
        </p:txBody>
      </p:sp>
      <p:sp>
        <p:nvSpPr>
          <p:cNvPr id="27" name="矩形 26"/>
          <p:cNvSpPr/>
          <p:nvPr/>
        </p:nvSpPr>
        <p:spPr>
          <a:xfrm>
            <a:off x="3625215" y="2495550"/>
            <a:ext cx="600075" cy="191770"/>
          </a:xfrm>
          <a:prstGeom prst="rect">
            <a:avLst/>
          </a:prstGeom>
          <a:solidFill>
            <a:schemeClr val="accent3">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dirty="0">
                <a:solidFill>
                  <a:schemeClr val="tx1"/>
                </a:solidFill>
              </a:rPr>
              <a:t>设备台账</a:t>
            </a:r>
            <a:endParaRPr lang="zh-CN" altLang="en-US" sz="800" dirty="0">
              <a:solidFill>
                <a:schemeClr val="tx1"/>
              </a:solidFill>
            </a:endParaRPr>
          </a:p>
        </p:txBody>
      </p:sp>
      <p:sp>
        <p:nvSpPr>
          <p:cNvPr id="28" name="矩形 27"/>
          <p:cNvSpPr/>
          <p:nvPr/>
        </p:nvSpPr>
        <p:spPr>
          <a:xfrm>
            <a:off x="3625215" y="2703195"/>
            <a:ext cx="600075" cy="183515"/>
          </a:xfrm>
          <a:prstGeom prst="rect">
            <a:avLst/>
          </a:prstGeom>
          <a:solidFill>
            <a:schemeClr val="accent3">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a:solidFill>
                  <a:schemeClr val="tx1"/>
                </a:solidFill>
              </a:rPr>
              <a:t>点检管理</a:t>
            </a:r>
            <a:endParaRPr lang="zh-CN" altLang="en-US" sz="800">
              <a:solidFill>
                <a:schemeClr val="tx1"/>
              </a:solidFill>
            </a:endParaRPr>
          </a:p>
        </p:txBody>
      </p:sp>
      <p:sp>
        <p:nvSpPr>
          <p:cNvPr id="29" name="矩形 28"/>
          <p:cNvSpPr/>
          <p:nvPr/>
        </p:nvSpPr>
        <p:spPr>
          <a:xfrm>
            <a:off x="3625215" y="2914015"/>
            <a:ext cx="600075" cy="183515"/>
          </a:xfrm>
          <a:prstGeom prst="rect">
            <a:avLst/>
          </a:prstGeom>
          <a:solidFill>
            <a:schemeClr val="accent3">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dirty="0">
                <a:solidFill>
                  <a:schemeClr val="tx1"/>
                </a:solidFill>
              </a:rPr>
              <a:t>维保管理</a:t>
            </a:r>
            <a:endParaRPr lang="zh-CN" altLang="en-US" sz="800" dirty="0">
              <a:solidFill>
                <a:schemeClr val="tx1"/>
              </a:solidFill>
            </a:endParaRPr>
          </a:p>
        </p:txBody>
      </p:sp>
      <p:sp>
        <p:nvSpPr>
          <p:cNvPr id="30" name="矩形 29"/>
          <p:cNvSpPr/>
          <p:nvPr/>
        </p:nvSpPr>
        <p:spPr>
          <a:xfrm>
            <a:off x="3625215" y="3125470"/>
            <a:ext cx="600075" cy="183515"/>
          </a:xfrm>
          <a:prstGeom prst="rect">
            <a:avLst/>
          </a:prstGeom>
          <a:solidFill>
            <a:schemeClr val="accent3">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a:solidFill>
                  <a:schemeClr val="tx1"/>
                </a:solidFill>
              </a:rPr>
              <a:t>报修管理</a:t>
            </a:r>
            <a:endParaRPr lang="zh-CN" altLang="en-US" sz="800">
              <a:solidFill>
                <a:schemeClr val="tx1"/>
              </a:solidFill>
            </a:endParaRPr>
          </a:p>
        </p:txBody>
      </p:sp>
      <p:sp>
        <p:nvSpPr>
          <p:cNvPr id="31" name="矩形 30"/>
          <p:cNvSpPr/>
          <p:nvPr/>
        </p:nvSpPr>
        <p:spPr>
          <a:xfrm>
            <a:off x="3625215" y="3548380"/>
            <a:ext cx="600075" cy="183515"/>
          </a:xfrm>
          <a:prstGeom prst="rect">
            <a:avLst/>
          </a:prstGeom>
          <a:solidFill>
            <a:schemeClr val="accent3">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a:solidFill>
                  <a:schemeClr val="tx1"/>
                </a:solidFill>
              </a:rPr>
              <a:t>特检管理</a:t>
            </a:r>
            <a:endParaRPr lang="zh-CN" altLang="en-US" sz="800">
              <a:solidFill>
                <a:schemeClr val="tx1"/>
              </a:solidFill>
            </a:endParaRPr>
          </a:p>
        </p:txBody>
      </p:sp>
      <p:sp>
        <p:nvSpPr>
          <p:cNvPr id="32" name="矩形 31"/>
          <p:cNvSpPr/>
          <p:nvPr/>
        </p:nvSpPr>
        <p:spPr>
          <a:xfrm>
            <a:off x="3625215" y="3759200"/>
            <a:ext cx="600075" cy="183515"/>
          </a:xfrm>
          <a:prstGeom prst="rect">
            <a:avLst/>
          </a:prstGeom>
          <a:solidFill>
            <a:schemeClr val="accent3">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a:solidFill>
                  <a:schemeClr val="tx1"/>
                </a:solidFill>
              </a:rPr>
              <a:t>工具管理</a:t>
            </a:r>
            <a:endParaRPr lang="zh-CN" altLang="en-US" sz="800">
              <a:solidFill>
                <a:schemeClr val="tx1"/>
              </a:solidFill>
            </a:endParaRPr>
          </a:p>
        </p:txBody>
      </p:sp>
      <p:sp>
        <p:nvSpPr>
          <p:cNvPr id="33" name="矩形 32"/>
          <p:cNvSpPr/>
          <p:nvPr/>
        </p:nvSpPr>
        <p:spPr>
          <a:xfrm>
            <a:off x="3625215" y="3336925"/>
            <a:ext cx="600075" cy="183515"/>
          </a:xfrm>
          <a:prstGeom prst="rect">
            <a:avLst/>
          </a:prstGeom>
          <a:solidFill>
            <a:schemeClr val="accent3">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a:solidFill>
                  <a:schemeClr val="tx1"/>
                </a:solidFill>
              </a:rPr>
              <a:t>备件管理</a:t>
            </a:r>
            <a:endParaRPr lang="zh-CN" altLang="en-US" sz="800">
              <a:solidFill>
                <a:schemeClr val="tx1"/>
              </a:solidFill>
            </a:endParaRPr>
          </a:p>
        </p:txBody>
      </p:sp>
      <p:sp>
        <p:nvSpPr>
          <p:cNvPr id="34" name="矩形 33"/>
          <p:cNvSpPr/>
          <p:nvPr/>
        </p:nvSpPr>
        <p:spPr>
          <a:xfrm>
            <a:off x="3625215" y="3970655"/>
            <a:ext cx="600075" cy="183515"/>
          </a:xfrm>
          <a:prstGeom prst="rect">
            <a:avLst/>
          </a:prstGeom>
          <a:solidFill>
            <a:schemeClr val="accent3">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dirty="0">
                <a:solidFill>
                  <a:schemeClr val="tx1"/>
                </a:solidFill>
              </a:rPr>
              <a:t>专家宝典</a:t>
            </a:r>
            <a:endParaRPr lang="zh-CN" altLang="en-US" sz="800" dirty="0">
              <a:solidFill>
                <a:schemeClr val="tx1"/>
              </a:solidFill>
            </a:endParaRPr>
          </a:p>
        </p:txBody>
      </p:sp>
      <p:sp>
        <p:nvSpPr>
          <p:cNvPr id="35" name="矩形 34"/>
          <p:cNvSpPr/>
          <p:nvPr/>
        </p:nvSpPr>
        <p:spPr>
          <a:xfrm>
            <a:off x="4390390" y="2709545"/>
            <a:ext cx="632460" cy="189865"/>
          </a:xfrm>
          <a:prstGeom prst="rect">
            <a:avLst/>
          </a:prstGeom>
          <a:solidFill>
            <a:schemeClr val="accent1">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dirty="0">
                <a:solidFill>
                  <a:schemeClr val="tx1"/>
                </a:solidFill>
              </a:rPr>
              <a:t>能源定义</a:t>
            </a:r>
            <a:endParaRPr lang="zh-CN" altLang="en-US" sz="800" dirty="0">
              <a:solidFill>
                <a:schemeClr val="tx1"/>
              </a:solidFill>
            </a:endParaRPr>
          </a:p>
        </p:txBody>
      </p:sp>
      <p:sp>
        <p:nvSpPr>
          <p:cNvPr id="36" name="矩形 35"/>
          <p:cNvSpPr/>
          <p:nvPr/>
        </p:nvSpPr>
        <p:spPr>
          <a:xfrm>
            <a:off x="4390390" y="2918460"/>
            <a:ext cx="632460" cy="189865"/>
          </a:xfrm>
          <a:prstGeom prst="rect">
            <a:avLst/>
          </a:prstGeom>
          <a:solidFill>
            <a:schemeClr val="accent1">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dirty="0">
                <a:solidFill>
                  <a:schemeClr val="tx1"/>
                </a:solidFill>
              </a:rPr>
              <a:t>能源监控</a:t>
            </a:r>
            <a:endParaRPr lang="zh-CN" altLang="en-US" sz="800" dirty="0">
              <a:solidFill>
                <a:schemeClr val="tx1"/>
              </a:solidFill>
            </a:endParaRPr>
          </a:p>
        </p:txBody>
      </p:sp>
      <p:sp>
        <p:nvSpPr>
          <p:cNvPr id="37" name="矩形 36"/>
          <p:cNvSpPr/>
          <p:nvPr/>
        </p:nvSpPr>
        <p:spPr>
          <a:xfrm>
            <a:off x="4390390" y="3127375"/>
            <a:ext cx="632460" cy="189865"/>
          </a:xfrm>
          <a:prstGeom prst="rect">
            <a:avLst/>
          </a:prstGeom>
          <a:solidFill>
            <a:schemeClr val="accent1">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dirty="0">
                <a:solidFill>
                  <a:schemeClr val="tx1"/>
                </a:solidFill>
              </a:rPr>
              <a:t>能源分析</a:t>
            </a:r>
            <a:endParaRPr lang="zh-CN" altLang="en-US" sz="800" dirty="0">
              <a:solidFill>
                <a:schemeClr val="tx1"/>
              </a:solidFill>
            </a:endParaRPr>
          </a:p>
        </p:txBody>
      </p:sp>
      <p:sp>
        <p:nvSpPr>
          <p:cNvPr id="38" name="矩形 37"/>
          <p:cNvSpPr/>
          <p:nvPr/>
        </p:nvSpPr>
        <p:spPr>
          <a:xfrm>
            <a:off x="4389755" y="3336290"/>
            <a:ext cx="632460" cy="189865"/>
          </a:xfrm>
          <a:prstGeom prst="rect">
            <a:avLst/>
          </a:prstGeom>
          <a:solidFill>
            <a:schemeClr val="accent1">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dirty="0">
                <a:solidFill>
                  <a:schemeClr val="tx1"/>
                </a:solidFill>
              </a:rPr>
              <a:t>能源改善</a:t>
            </a:r>
            <a:endParaRPr lang="zh-CN" altLang="en-US" sz="800" dirty="0">
              <a:solidFill>
                <a:schemeClr val="tx1"/>
              </a:solidFill>
            </a:endParaRPr>
          </a:p>
        </p:txBody>
      </p:sp>
      <p:sp>
        <p:nvSpPr>
          <p:cNvPr id="40" name="矩形 39"/>
          <p:cNvSpPr/>
          <p:nvPr/>
        </p:nvSpPr>
        <p:spPr>
          <a:xfrm>
            <a:off x="4390390" y="2474595"/>
            <a:ext cx="638175" cy="216535"/>
          </a:xfrm>
          <a:prstGeom prst="rect">
            <a:avLst/>
          </a:prstGeom>
          <a:solidFill>
            <a:schemeClr val="accent1">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dirty="0">
                <a:solidFill>
                  <a:schemeClr val="tx1"/>
                </a:solidFill>
              </a:rPr>
              <a:t>综合首页</a:t>
            </a:r>
            <a:endParaRPr lang="zh-CN" altLang="en-US" sz="800" dirty="0">
              <a:solidFill>
                <a:schemeClr val="tx1"/>
              </a:solidFill>
            </a:endParaRPr>
          </a:p>
        </p:txBody>
      </p:sp>
      <p:sp>
        <p:nvSpPr>
          <p:cNvPr id="41" name="矩形 40"/>
          <p:cNvSpPr/>
          <p:nvPr/>
        </p:nvSpPr>
        <p:spPr>
          <a:xfrm>
            <a:off x="4389755" y="3545205"/>
            <a:ext cx="632460" cy="189865"/>
          </a:xfrm>
          <a:prstGeom prst="rect">
            <a:avLst/>
          </a:prstGeom>
          <a:solidFill>
            <a:schemeClr val="accent1">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dirty="0">
                <a:solidFill>
                  <a:schemeClr val="tx1"/>
                </a:solidFill>
              </a:rPr>
              <a:t>双碳管理</a:t>
            </a:r>
            <a:endParaRPr lang="zh-CN" altLang="en-US" sz="800" dirty="0">
              <a:solidFill>
                <a:schemeClr val="tx1"/>
              </a:solidFill>
            </a:endParaRPr>
          </a:p>
        </p:txBody>
      </p:sp>
      <p:sp>
        <p:nvSpPr>
          <p:cNvPr id="47" name="矩形 46"/>
          <p:cNvSpPr/>
          <p:nvPr/>
        </p:nvSpPr>
        <p:spPr>
          <a:xfrm>
            <a:off x="5956300" y="2482215"/>
            <a:ext cx="695325" cy="186055"/>
          </a:xfrm>
          <a:prstGeom prst="rect">
            <a:avLst/>
          </a:prstGeom>
          <a:solidFill>
            <a:schemeClr val="accent1">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a:solidFill>
                  <a:schemeClr val="tx1"/>
                </a:solidFill>
              </a:rPr>
              <a:t>现场报修</a:t>
            </a:r>
            <a:endParaRPr lang="zh-CN" altLang="en-US" sz="800">
              <a:solidFill>
                <a:schemeClr val="tx1"/>
              </a:solidFill>
            </a:endParaRPr>
          </a:p>
        </p:txBody>
      </p:sp>
      <p:sp>
        <p:nvSpPr>
          <p:cNvPr id="48" name="矩形 47"/>
          <p:cNvSpPr/>
          <p:nvPr/>
        </p:nvSpPr>
        <p:spPr>
          <a:xfrm>
            <a:off x="5956300" y="2694940"/>
            <a:ext cx="695325" cy="186055"/>
          </a:xfrm>
          <a:prstGeom prst="rect">
            <a:avLst/>
          </a:prstGeom>
          <a:solidFill>
            <a:schemeClr val="accent1">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a:solidFill>
                  <a:schemeClr val="tx1"/>
                </a:solidFill>
              </a:rPr>
              <a:t>领取派发</a:t>
            </a:r>
            <a:endParaRPr lang="zh-CN" altLang="en-US" sz="800">
              <a:solidFill>
                <a:schemeClr val="tx1"/>
              </a:solidFill>
            </a:endParaRPr>
          </a:p>
        </p:txBody>
      </p:sp>
      <p:sp>
        <p:nvSpPr>
          <p:cNvPr id="50" name="矩形 49"/>
          <p:cNvSpPr/>
          <p:nvPr/>
        </p:nvSpPr>
        <p:spPr>
          <a:xfrm>
            <a:off x="5956300" y="2907665"/>
            <a:ext cx="695325" cy="186055"/>
          </a:xfrm>
          <a:prstGeom prst="rect">
            <a:avLst/>
          </a:prstGeom>
          <a:solidFill>
            <a:schemeClr val="accent1">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a:solidFill>
                  <a:schemeClr val="tx1"/>
                </a:solidFill>
              </a:rPr>
              <a:t>维修准备</a:t>
            </a:r>
            <a:endParaRPr lang="zh-CN" altLang="en-US" sz="800">
              <a:solidFill>
                <a:schemeClr val="tx1"/>
              </a:solidFill>
            </a:endParaRPr>
          </a:p>
        </p:txBody>
      </p:sp>
      <p:sp>
        <p:nvSpPr>
          <p:cNvPr id="51" name="矩形 50"/>
          <p:cNvSpPr/>
          <p:nvPr/>
        </p:nvSpPr>
        <p:spPr>
          <a:xfrm>
            <a:off x="5956300" y="3119755"/>
            <a:ext cx="695325" cy="186055"/>
          </a:xfrm>
          <a:prstGeom prst="rect">
            <a:avLst/>
          </a:prstGeom>
          <a:solidFill>
            <a:schemeClr val="accent1">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a:solidFill>
                  <a:schemeClr val="tx1"/>
                </a:solidFill>
              </a:rPr>
              <a:t>任务执行</a:t>
            </a:r>
            <a:endParaRPr lang="zh-CN" altLang="en-US" sz="800">
              <a:solidFill>
                <a:schemeClr val="tx1"/>
              </a:solidFill>
            </a:endParaRPr>
          </a:p>
        </p:txBody>
      </p:sp>
      <p:sp>
        <p:nvSpPr>
          <p:cNvPr id="52" name="矩形 51"/>
          <p:cNvSpPr/>
          <p:nvPr/>
        </p:nvSpPr>
        <p:spPr>
          <a:xfrm>
            <a:off x="5956300" y="3332480"/>
            <a:ext cx="695325" cy="186055"/>
          </a:xfrm>
          <a:prstGeom prst="rect">
            <a:avLst/>
          </a:prstGeom>
          <a:solidFill>
            <a:schemeClr val="accent1">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a:solidFill>
                  <a:schemeClr val="tx1"/>
                </a:solidFill>
              </a:rPr>
              <a:t>任务评价</a:t>
            </a:r>
            <a:endParaRPr lang="zh-CN" altLang="en-US" sz="800">
              <a:solidFill>
                <a:schemeClr val="tx1"/>
              </a:solidFill>
            </a:endParaRPr>
          </a:p>
        </p:txBody>
      </p:sp>
      <p:sp>
        <p:nvSpPr>
          <p:cNvPr id="53" name="矩形 52"/>
          <p:cNvSpPr/>
          <p:nvPr/>
        </p:nvSpPr>
        <p:spPr>
          <a:xfrm>
            <a:off x="5956300" y="3545205"/>
            <a:ext cx="695325" cy="186055"/>
          </a:xfrm>
          <a:prstGeom prst="rect">
            <a:avLst/>
          </a:prstGeom>
          <a:solidFill>
            <a:schemeClr val="accent1">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a:solidFill>
                  <a:schemeClr val="tx1"/>
                </a:solidFill>
              </a:rPr>
              <a:t>历史任务</a:t>
            </a:r>
            <a:endParaRPr lang="zh-CN" altLang="en-US" sz="800">
              <a:solidFill>
                <a:schemeClr val="tx1"/>
              </a:solidFill>
            </a:endParaRPr>
          </a:p>
        </p:txBody>
      </p:sp>
      <p:sp>
        <p:nvSpPr>
          <p:cNvPr id="55" name="矩形 54"/>
          <p:cNvSpPr/>
          <p:nvPr/>
        </p:nvSpPr>
        <p:spPr>
          <a:xfrm>
            <a:off x="5956300" y="3757295"/>
            <a:ext cx="695325" cy="186055"/>
          </a:xfrm>
          <a:prstGeom prst="rect">
            <a:avLst/>
          </a:prstGeom>
          <a:solidFill>
            <a:schemeClr val="accent1">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a:solidFill>
                  <a:schemeClr val="tx1"/>
                </a:solidFill>
              </a:rPr>
              <a:t>完成率统计</a:t>
            </a:r>
            <a:endParaRPr lang="zh-CN" altLang="en-US" sz="800">
              <a:solidFill>
                <a:schemeClr val="tx1"/>
              </a:solidFill>
            </a:endParaRPr>
          </a:p>
        </p:txBody>
      </p:sp>
      <p:sp>
        <p:nvSpPr>
          <p:cNvPr id="56" name="矩形 55"/>
          <p:cNvSpPr/>
          <p:nvPr/>
        </p:nvSpPr>
        <p:spPr>
          <a:xfrm>
            <a:off x="5956300" y="3970020"/>
            <a:ext cx="695325" cy="186055"/>
          </a:xfrm>
          <a:prstGeom prst="rect">
            <a:avLst/>
          </a:prstGeom>
          <a:solidFill>
            <a:schemeClr val="accent1">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650">
                <a:solidFill>
                  <a:schemeClr val="tx1"/>
                </a:solidFill>
              </a:rPr>
              <a:t>报修分布统计</a:t>
            </a:r>
            <a:endParaRPr lang="zh-CN" altLang="en-US" sz="650">
              <a:solidFill>
                <a:schemeClr val="tx1"/>
              </a:solidFill>
            </a:endParaRPr>
          </a:p>
        </p:txBody>
      </p:sp>
      <p:sp>
        <p:nvSpPr>
          <p:cNvPr id="57" name="矩形 56"/>
          <p:cNvSpPr/>
          <p:nvPr/>
        </p:nvSpPr>
        <p:spPr>
          <a:xfrm>
            <a:off x="6764655" y="2479040"/>
            <a:ext cx="654685" cy="203200"/>
          </a:xfrm>
          <a:prstGeom prst="rect">
            <a:avLst/>
          </a:prstGeom>
          <a:solidFill>
            <a:schemeClr val="accent3">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a:solidFill>
                  <a:schemeClr val="tx1"/>
                </a:solidFill>
              </a:rPr>
              <a:t>项目信息</a:t>
            </a:r>
            <a:endParaRPr lang="zh-CN" altLang="en-US" sz="800">
              <a:solidFill>
                <a:schemeClr val="tx1"/>
              </a:solidFill>
            </a:endParaRPr>
          </a:p>
        </p:txBody>
      </p:sp>
      <p:sp>
        <p:nvSpPr>
          <p:cNvPr id="58" name="矩形 57"/>
          <p:cNvSpPr/>
          <p:nvPr/>
        </p:nvSpPr>
        <p:spPr>
          <a:xfrm>
            <a:off x="6764655" y="2705735"/>
            <a:ext cx="654685" cy="187325"/>
          </a:xfrm>
          <a:prstGeom prst="rect">
            <a:avLst/>
          </a:prstGeom>
          <a:solidFill>
            <a:schemeClr val="accent3">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a:solidFill>
                  <a:schemeClr val="tx1"/>
                </a:solidFill>
              </a:rPr>
              <a:t>质量管理</a:t>
            </a:r>
            <a:endParaRPr lang="zh-CN" altLang="en-US" sz="800">
              <a:solidFill>
                <a:schemeClr val="tx1"/>
              </a:solidFill>
            </a:endParaRPr>
          </a:p>
        </p:txBody>
      </p:sp>
      <p:sp>
        <p:nvSpPr>
          <p:cNvPr id="59" name="矩形 58"/>
          <p:cNvSpPr/>
          <p:nvPr/>
        </p:nvSpPr>
        <p:spPr>
          <a:xfrm>
            <a:off x="6764655" y="2915920"/>
            <a:ext cx="654685" cy="187325"/>
          </a:xfrm>
          <a:prstGeom prst="rect">
            <a:avLst/>
          </a:prstGeom>
          <a:solidFill>
            <a:schemeClr val="accent3">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a:solidFill>
                  <a:schemeClr val="tx1"/>
                </a:solidFill>
              </a:rPr>
              <a:t>成本管理</a:t>
            </a:r>
            <a:endParaRPr lang="zh-CN" altLang="en-US" sz="800">
              <a:solidFill>
                <a:schemeClr val="tx1"/>
              </a:solidFill>
            </a:endParaRPr>
          </a:p>
        </p:txBody>
      </p:sp>
      <p:sp>
        <p:nvSpPr>
          <p:cNvPr id="60" name="矩形 59"/>
          <p:cNvSpPr/>
          <p:nvPr/>
        </p:nvSpPr>
        <p:spPr>
          <a:xfrm>
            <a:off x="6764655" y="3126740"/>
            <a:ext cx="654685" cy="187325"/>
          </a:xfrm>
          <a:prstGeom prst="rect">
            <a:avLst/>
          </a:prstGeom>
          <a:solidFill>
            <a:schemeClr val="accent3">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a:solidFill>
                  <a:schemeClr val="tx1"/>
                </a:solidFill>
              </a:rPr>
              <a:t>安全管理</a:t>
            </a:r>
            <a:endParaRPr lang="zh-CN" altLang="en-US" sz="800">
              <a:solidFill>
                <a:schemeClr val="tx1"/>
              </a:solidFill>
            </a:endParaRPr>
          </a:p>
        </p:txBody>
      </p:sp>
      <p:sp>
        <p:nvSpPr>
          <p:cNvPr id="61" name="矩形 60"/>
          <p:cNvSpPr/>
          <p:nvPr/>
        </p:nvSpPr>
        <p:spPr>
          <a:xfrm>
            <a:off x="6764655" y="3337560"/>
            <a:ext cx="654685" cy="187325"/>
          </a:xfrm>
          <a:prstGeom prst="rect">
            <a:avLst/>
          </a:prstGeom>
          <a:solidFill>
            <a:schemeClr val="accent3">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a:solidFill>
                  <a:schemeClr val="tx1"/>
                </a:solidFill>
              </a:rPr>
              <a:t>进度管理</a:t>
            </a:r>
            <a:endParaRPr lang="zh-CN" altLang="en-US" sz="800">
              <a:solidFill>
                <a:schemeClr val="tx1"/>
              </a:solidFill>
            </a:endParaRPr>
          </a:p>
        </p:txBody>
      </p:sp>
      <p:sp>
        <p:nvSpPr>
          <p:cNvPr id="62" name="矩形 61"/>
          <p:cNvSpPr/>
          <p:nvPr/>
        </p:nvSpPr>
        <p:spPr>
          <a:xfrm>
            <a:off x="6764655" y="3548380"/>
            <a:ext cx="654685" cy="187325"/>
          </a:xfrm>
          <a:prstGeom prst="rect">
            <a:avLst/>
          </a:prstGeom>
          <a:solidFill>
            <a:schemeClr val="accent3">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a:solidFill>
                  <a:schemeClr val="tx1"/>
                </a:solidFill>
              </a:rPr>
              <a:t>人员管理</a:t>
            </a:r>
            <a:endParaRPr lang="zh-CN" altLang="en-US" sz="800">
              <a:solidFill>
                <a:schemeClr val="tx1"/>
              </a:solidFill>
            </a:endParaRPr>
          </a:p>
        </p:txBody>
      </p:sp>
      <p:sp>
        <p:nvSpPr>
          <p:cNvPr id="63" name="矩形 62"/>
          <p:cNvSpPr/>
          <p:nvPr/>
        </p:nvSpPr>
        <p:spPr>
          <a:xfrm>
            <a:off x="7533005" y="2495550"/>
            <a:ext cx="694690" cy="208280"/>
          </a:xfrm>
          <a:prstGeom prst="rect">
            <a:avLst/>
          </a:prstGeom>
          <a:solidFill>
            <a:schemeClr val="accent1">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a:solidFill>
                  <a:schemeClr val="tx1"/>
                </a:solidFill>
              </a:rPr>
              <a:t>单位资质</a:t>
            </a:r>
            <a:endParaRPr lang="zh-CN" altLang="en-US" sz="800">
              <a:solidFill>
                <a:schemeClr val="tx1"/>
              </a:solidFill>
            </a:endParaRPr>
          </a:p>
        </p:txBody>
      </p:sp>
      <p:sp>
        <p:nvSpPr>
          <p:cNvPr id="64" name="矩形 63"/>
          <p:cNvSpPr/>
          <p:nvPr/>
        </p:nvSpPr>
        <p:spPr>
          <a:xfrm>
            <a:off x="7533005" y="2731770"/>
            <a:ext cx="694690" cy="179705"/>
          </a:xfrm>
          <a:prstGeom prst="rect">
            <a:avLst/>
          </a:prstGeom>
          <a:solidFill>
            <a:schemeClr val="accent1">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a:solidFill>
                  <a:schemeClr val="tx1"/>
                </a:solidFill>
              </a:rPr>
              <a:t>班组信息</a:t>
            </a:r>
            <a:endParaRPr lang="zh-CN" altLang="en-US" sz="800">
              <a:solidFill>
                <a:schemeClr val="tx1"/>
              </a:solidFill>
            </a:endParaRPr>
          </a:p>
        </p:txBody>
      </p:sp>
      <p:sp>
        <p:nvSpPr>
          <p:cNvPr id="65" name="矩形 64"/>
          <p:cNvSpPr/>
          <p:nvPr/>
        </p:nvSpPr>
        <p:spPr>
          <a:xfrm>
            <a:off x="7533005" y="2940050"/>
            <a:ext cx="694690" cy="179705"/>
          </a:xfrm>
          <a:prstGeom prst="rect">
            <a:avLst/>
          </a:prstGeom>
          <a:solidFill>
            <a:schemeClr val="accent1">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a:solidFill>
                  <a:schemeClr val="tx1"/>
                </a:solidFill>
              </a:rPr>
              <a:t>人员信息</a:t>
            </a:r>
            <a:endParaRPr lang="zh-CN" altLang="en-US" sz="800">
              <a:solidFill>
                <a:schemeClr val="tx1"/>
              </a:solidFill>
            </a:endParaRPr>
          </a:p>
        </p:txBody>
      </p:sp>
      <p:sp>
        <p:nvSpPr>
          <p:cNvPr id="66" name="矩形 65"/>
          <p:cNvSpPr/>
          <p:nvPr/>
        </p:nvSpPr>
        <p:spPr>
          <a:xfrm>
            <a:off x="7533005" y="3148330"/>
            <a:ext cx="694690" cy="179705"/>
          </a:xfrm>
          <a:prstGeom prst="rect">
            <a:avLst/>
          </a:prstGeom>
          <a:solidFill>
            <a:schemeClr val="accent1">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a:solidFill>
                  <a:schemeClr val="tx1"/>
                </a:solidFill>
              </a:rPr>
              <a:t>三级培训</a:t>
            </a:r>
            <a:endParaRPr lang="zh-CN" altLang="en-US" sz="800">
              <a:solidFill>
                <a:schemeClr val="tx1"/>
              </a:solidFill>
            </a:endParaRPr>
          </a:p>
        </p:txBody>
      </p:sp>
      <p:sp>
        <p:nvSpPr>
          <p:cNvPr id="67" name="矩形 66"/>
          <p:cNvSpPr/>
          <p:nvPr/>
        </p:nvSpPr>
        <p:spPr>
          <a:xfrm>
            <a:off x="7533005" y="3564255"/>
            <a:ext cx="694690" cy="179705"/>
          </a:xfrm>
          <a:prstGeom prst="rect">
            <a:avLst/>
          </a:prstGeom>
          <a:solidFill>
            <a:schemeClr val="accent1">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a:solidFill>
                  <a:schemeClr val="tx1"/>
                </a:solidFill>
              </a:rPr>
              <a:t>职业健康</a:t>
            </a:r>
            <a:endParaRPr lang="zh-CN" altLang="en-US" sz="800">
              <a:solidFill>
                <a:schemeClr val="tx1"/>
              </a:solidFill>
            </a:endParaRPr>
          </a:p>
        </p:txBody>
      </p:sp>
      <p:sp>
        <p:nvSpPr>
          <p:cNvPr id="68" name="矩形 67"/>
          <p:cNvSpPr/>
          <p:nvPr/>
        </p:nvSpPr>
        <p:spPr>
          <a:xfrm>
            <a:off x="7533005" y="3355975"/>
            <a:ext cx="694690" cy="179705"/>
          </a:xfrm>
          <a:prstGeom prst="rect">
            <a:avLst/>
          </a:prstGeom>
          <a:solidFill>
            <a:schemeClr val="accent1">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a:solidFill>
                  <a:schemeClr val="tx1"/>
                </a:solidFill>
              </a:rPr>
              <a:t>个人防护</a:t>
            </a:r>
            <a:endParaRPr lang="zh-CN" altLang="en-US" sz="800">
              <a:solidFill>
                <a:schemeClr val="tx1"/>
              </a:solidFill>
            </a:endParaRPr>
          </a:p>
        </p:txBody>
      </p:sp>
      <p:sp>
        <p:nvSpPr>
          <p:cNvPr id="24" name="圆角矩形 23"/>
          <p:cNvSpPr/>
          <p:nvPr/>
        </p:nvSpPr>
        <p:spPr>
          <a:xfrm>
            <a:off x="8350885" y="2179955"/>
            <a:ext cx="643890" cy="267335"/>
          </a:xfrm>
          <a:prstGeom prst="roundRect">
            <a:avLst>
              <a:gd name="adj" fmla="val 9962"/>
            </a:avLst>
          </a:prstGeom>
        </p:spPr>
        <p:style>
          <a:lnRef idx="3">
            <a:schemeClr val="lt1"/>
          </a:lnRef>
          <a:fillRef idx="1">
            <a:schemeClr val="accent3"/>
          </a:fillRef>
          <a:effectRef idx="1">
            <a:schemeClr val="accent3"/>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800" b="1">
                <a:solidFill>
                  <a:schemeClr val="bg1"/>
                </a:solidFill>
                <a:sym typeface="+mn-ea"/>
              </a:rPr>
              <a:t>诊断管理</a:t>
            </a:r>
            <a:endParaRPr lang="zh-CN" altLang="en-US" sz="800" b="1">
              <a:solidFill>
                <a:schemeClr val="bg1"/>
              </a:solidFill>
              <a:sym typeface="+mn-ea"/>
            </a:endParaRPr>
          </a:p>
        </p:txBody>
      </p:sp>
      <p:sp>
        <p:nvSpPr>
          <p:cNvPr id="25" name="矩形 24"/>
          <p:cNvSpPr/>
          <p:nvPr/>
        </p:nvSpPr>
        <p:spPr>
          <a:xfrm>
            <a:off x="5168900" y="3128010"/>
            <a:ext cx="706120" cy="177800"/>
          </a:xfrm>
          <a:prstGeom prst="rect">
            <a:avLst/>
          </a:prstGeom>
          <a:solidFill>
            <a:schemeClr val="accent3">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a:solidFill>
                  <a:schemeClr val="tx1"/>
                </a:solidFill>
              </a:rPr>
              <a:t>环境评价</a:t>
            </a:r>
            <a:endParaRPr lang="zh-CN" altLang="en-US" sz="800">
              <a:solidFill>
                <a:schemeClr val="tx1"/>
              </a:solidFill>
            </a:endParaRPr>
          </a:p>
        </p:txBody>
      </p:sp>
      <p:sp>
        <p:nvSpPr>
          <p:cNvPr id="42" name="矩形 41"/>
          <p:cNvSpPr/>
          <p:nvPr/>
        </p:nvSpPr>
        <p:spPr>
          <a:xfrm>
            <a:off x="5168900" y="3336925"/>
            <a:ext cx="706120" cy="177800"/>
          </a:xfrm>
          <a:prstGeom prst="rect">
            <a:avLst/>
          </a:prstGeom>
          <a:solidFill>
            <a:schemeClr val="accent3">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a:solidFill>
                  <a:schemeClr val="tx1"/>
                </a:solidFill>
              </a:rPr>
              <a:t>环境追溯</a:t>
            </a:r>
            <a:endParaRPr lang="zh-CN" altLang="en-US" sz="800">
              <a:solidFill>
                <a:schemeClr val="tx1"/>
              </a:solidFill>
            </a:endParaRPr>
          </a:p>
        </p:txBody>
      </p:sp>
      <p:sp>
        <p:nvSpPr>
          <p:cNvPr id="43" name="矩形 42"/>
          <p:cNvSpPr/>
          <p:nvPr/>
        </p:nvSpPr>
        <p:spPr>
          <a:xfrm>
            <a:off x="5168900" y="3545840"/>
            <a:ext cx="706120" cy="177800"/>
          </a:xfrm>
          <a:prstGeom prst="rect">
            <a:avLst/>
          </a:prstGeom>
          <a:solidFill>
            <a:schemeClr val="accent3">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a:solidFill>
                  <a:schemeClr val="tx1"/>
                </a:solidFill>
              </a:rPr>
              <a:t>生产环境</a:t>
            </a:r>
            <a:endParaRPr lang="zh-CN" altLang="en-US" sz="800">
              <a:solidFill>
                <a:schemeClr val="tx1"/>
              </a:solidFill>
            </a:endParaRPr>
          </a:p>
        </p:txBody>
      </p:sp>
      <p:sp>
        <p:nvSpPr>
          <p:cNvPr id="54" name="矩形 53"/>
          <p:cNvSpPr/>
          <p:nvPr/>
        </p:nvSpPr>
        <p:spPr>
          <a:xfrm>
            <a:off x="6764655" y="3758565"/>
            <a:ext cx="654685" cy="187325"/>
          </a:xfrm>
          <a:prstGeom prst="rect">
            <a:avLst/>
          </a:prstGeom>
          <a:solidFill>
            <a:schemeClr val="accent3">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a:solidFill>
                  <a:schemeClr val="tx1"/>
                </a:solidFill>
              </a:rPr>
              <a:t>设备管理</a:t>
            </a:r>
            <a:endParaRPr lang="zh-CN" altLang="en-US" sz="800">
              <a:solidFill>
                <a:schemeClr val="tx1"/>
              </a:solidFill>
            </a:endParaRPr>
          </a:p>
        </p:txBody>
      </p:sp>
      <p:sp>
        <p:nvSpPr>
          <p:cNvPr id="70" name="矩形 69"/>
          <p:cNvSpPr/>
          <p:nvPr/>
        </p:nvSpPr>
        <p:spPr>
          <a:xfrm>
            <a:off x="6764655" y="3969385"/>
            <a:ext cx="654685" cy="187325"/>
          </a:xfrm>
          <a:prstGeom prst="rect">
            <a:avLst/>
          </a:prstGeom>
          <a:solidFill>
            <a:schemeClr val="accent3">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a:solidFill>
                  <a:schemeClr val="tx1"/>
                </a:solidFill>
              </a:rPr>
              <a:t>物料管理</a:t>
            </a:r>
            <a:endParaRPr lang="zh-CN" altLang="en-US" sz="800">
              <a:solidFill>
                <a:schemeClr val="tx1"/>
              </a:solidFill>
            </a:endParaRPr>
          </a:p>
        </p:txBody>
      </p:sp>
      <p:sp>
        <p:nvSpPr>
          <p:cNvPr id="73" name="矩形 72"/>
          <p:cNvSpPr/>
          <p:nvPr/>
        </p:nvSpPr>
        <p:spPr>
          <a:xfrm>
            <a:off x="7533005" y="3973830"/>
            <a:ext cx="694690" cy="179705"/>
          </a:xfrm>
          <a:prstGeom prst="rect">
            <a:avLst/>
          </a:prstGeom>
          <a:solidFill>
            <a:schemeClr val="accent1">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a:solidFill>
                  <a:schemeClr val="tx1"/>
                </a:solidFill>
              </a:rPr>
              <a:t>过程管理</a:t>
            </a:r>
            <a:endParaRPr lang="zh-CN" altLang="en-US" sz="800">
              <a:solidFill>
                <a:schemeClr val="tx1"/>
              </a:solidFill>
            </a:endParaRPr>
          </a:p>
        </p:txBody>
      </p:sp>
      <p:sp>
        <p:nvSpPr>
          <p:cNvPr id="74" name="矩形 73"/>
          <p:cNvSpPr/>
          <p:nvPr/>
        </p:nvSpPr>
        <p:spPr>
          <a:xfrm>
            <a:off x="7533005" y="3766185"/>
            <a:ext cx="694690" cy="179705"/>
          </a:xfrm>
          <a:prstGeom prst="rect">
            <a:avLst/>
          </a:prstGeom>
          <a:solidFill>
            <a:schemeClr val="accent1">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a:solidFill>
                  <a:schemeClr val="tx1"/>
                </a:solidFill>
              </a:rPr>
              <a:t>危险源识别</a:t>
            </a:r>
            <a:endParaRPr lang="zh-CN" altLang="en-US" sz="800">
              <a:solidFill>
                <a:schemeClr val="tx1"/>
              </a:solidFill>
            </a:endParaRPr>
          </a:p>
        </p:txBody>
      </p:sp>
      <p:sp>
        <p:nvSpPr>
          <p:cNvPr id="75" name="矩形 74"/>
          <p:cNvSpPr/>
          <p:nvPr/>
        </p:nvSpPr>
        <p:spPr>
          <a:xfrm>
            <a:off x="8368665" y="2495550"/>
            <a:ext cx="635635" cy="209550"/>
          </a:xfrm>
          <a:prstGeom prst="rect">
            <a:avLst/>
          </a:prstGeom>
          <a:solidFill>
            <a:schemeClr val="accent3">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a:solidFill>
                  <a:schemeClr val="tx1"/>
                </a:solidFill>
              </a:rPr>
              <a:t>设备信息</a:t>
            </a:r>
            <a:endParaRPr lang="zh-CN" altLang="en-US" sz="800">
              <a:solidFill>
                <a:schemeClr val="tx1"/>
              </a:solidFill>
            </a:endParaRPr>
          </a:p>
        </p:txBody>
      </p:sp>
      <p:sp>
        <p:nvSpPr>
          <p:cNvPr id="76" name="矩形 75"/>
          <p:cNvSpPr/>
          <p:nvPr/>
        </p:nvSpPr>
        <p:spPr>
          <a:xfrm>
            <a:off x="8368665" y="2733040"/>
            <a:ext cx="635635" cy="187325"/>
          </a:xfrm>
          <a:prstGeom prst="rect">
            <a:avLst/>
          </a:prstGeom>
          <a:solidFill>
            <a:schemeClr val="accent3">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a:solidFill>
                  <a:schemeClr val="tx1"/>
                </a:solidFill>
              </a:rPr>
              <a:t>信号采集</a:t>
            </a:r>
            <a:endParaRPr lang="zh-CN" altLang="en-US" sz="800">
              <a:solidFill>
                <a:schemeClr val="tx1"/>
              </a:solidFill>
            </a:endParaRPr>
          </a:p>
        </p:txBody>
      </p:sp>
      <p:sp>
        <p:nvSpPr>
          <p:cNvPr id="77" name="矩形 76"/>
          <p:cNvSpPr/>
          <p:nvPr/>
        </p:nvSpPr>
        <p:spPr>
          <a:xfrm>
            <a:off x="8368665" y="2948305"/>
            <a:ext cx="635635" cy="187325"/>
          </a:xfrm>
          <a:prstGeom prst="rect">
            <a:avLst/>
          </a:prstGeom>
          <a:solidFill>
            <a:schemeClr val="accent3">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a:solidFill>
                  <a:schemeClr val="tx1"/>
                </a:solidFill>
              </a:rPr>
              <a:t>诊断报告</a:t>
            </a:r>
            <a:endParaRPr lang="zh-CN" altLang="en-US" sz="800">
              <a:solidFill>
                <a:schemeClr val="tx1"/>
              </a:solidFill>
            </a:endParaRPr>
          </a:p>
        </p:txBody>
      </p:sp>
      <p:sp>
        <p:nvSpPr>
          <p:cNvPr id="78" name="矩形 77"/>
          <p:cNvSpPr/>
          <p:nvPr/>
        </p:nvSpPr>
        <p:spPr>
          <a:xfrm>
            <a:off x="8368665" y="3162935"/>
            <a:ext cx="635635" cy="187325"/>
          </a:xfrm>
          <a:prstGeom prst="rect">
            <a:avLst/>
          </a:prstGeom>
          <a:solidFill>
            <a:schemeClr val="accent3">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a:solidFill>
                  <a:schemeClr val="tx1"/>
                </a:solidFill>
              </a:rPr>
              <a:t>报表管理</a:t>
            </a:r>
            <a:endParaRPr lang="zh-CN" altLang="en-US" sz="800">
              <a:solidFill>
                <a:schemeClr val="tx1"/>
              </a:solidFill>
            </a:endParaRPr>
          </a:p>
        </p:txBody>
      </p:sp>
      <p:sp>
        <p:nvSpPr>
          <p:cNvPr id="79" name="矩形 78"/>
          <p:cNvSpPr/>
          <p:nvPr/>
        </p:nvSpPr>
        <p:spPr>
          <a:xfrm>
            <a:off x="2046605" y="3332480"/>
            <a:ext cx="634365" cy="192405"/>
          </a:xfrm>
          <a:prstGeom prst="rect">
            <a:avLst/>
          </a:prstGeom>
          <a:solidFill>
            <a:schemeClr val="accent3">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a:solidFill>
                  <a:schemeClr val="tx1"/>
                </a:solidFill>
              </a:rPr>
              <a:t>健康诊断</a:t>
            </a:r>
            <a:endParaRPr lang="zh-CN" altLang="en-US" sz="800">
              <a:solidFill>
                <a:schemeClr val="tx1"/>
              </a:solidFill>
            </a:endParaRPr>
          </a:p>
        </p:txBody>
      </p:sp>
      <p:sp>
        <p:nvSpPr>
          <p:cNvPr id="107" name="矩形 106"/>
          <p:cNvSpPr/>
          <p:nvPr/>
        </p:nvSpPr>
        <p:spPr>
          <a:xfrm>
            <a:off x="7533005" y="2499995"/>
            <a:ext cx="694690" cy="208280"/>
          </a:xfrm>
          <a:prstGeom prst="rect">
            <a:avLst/>
          </a:prstGeom>
          <a:solidFill>
            <a:schemeClr val="accent1">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a:solidFill>
                  <a:schemeClr val="tx1"/>
                </a:solidFill>
              </a:rPr>
              <a:t>单位资质</a:t>
            </a:r>
            <a:endParaRPr lang="zh-CN" altLang="en-US" sz="800">
              <a:solidFill>
                <a:schemeClr val="tx1"/>
              </a:solidFill>
            </a:endParaRPr>
          </a:p>
        </p:txBody>
      </p:sp>
      <p:sp>
        <p:nvSpPr>
          <p:cNvPr id="108" name="矩形 107"/>
          <p:cNvSpPr/>
          <p:nvPr/>
        </p:nvSpPr>
        <p:spPr>
          <a:xfrm>
            <a:off x="7533005" y="2736215"/>
            <a:ext cx="694690" cy="179705"/>
          </a:xfrm>
          <a:prstGeom prst="rect">
            <a:avLst/>
          </a:prstGeom>
          <a:solidFill>
            <a:schemeClr val="accent1">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a:solidFill>
                  <a:schemeClr val="tx1"/>
                </a:solidFill>
              </a:rPr>
              <a:t>班组信息</a:t>
            </a:r>
            <a:endParaRPr lang="zh-CN" altLang="en-US" sz="800">
              <a:solidFill>
                <a:schemeClr val="tx1"/>
              </a:solidFill>
            </a:endParaRPr>
          </a:p>
        </p:txBody>
      </p:sp>
      <p:sp>
        <p:nvSpPr>
          <p:cNvPr id="112" name="矩形 111"/>
          <p:cNvSpPr/>
          <p:nvPr/>
        </p:nvSpPr>
        <p:spPr>
          <a:xfrm>
            <a:off x="7533005" y="3358515"/>
            <a:ext cx="694690" cy="179705"/>
          </a:xfrm>
          <a:prstGeom prst="rect">
            <a:avLst/>
          </a:prstGeom>
          <a:solidFill>
            <a:schemeClr val="accent1">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a:solidFill>
                  <a:schemeClr val="tx1"/>
                </a:solidFill>
              </a:rPr>
              <a:t>个人防护</a:t>
            </a:r>
            <a:endParaRPr lang="zh-CN" altLang="en-US" sz="800">
              <a:solidFill>
                <a:schemeClr val="tx1"/>
              </a:solidFill>
            </a:endParaRPr>
          </a:p>
        </p:txBody>
      </p:sp>
      <p:sp>
        <p:nvSpPr>
          <p:cNvPr id="121" name="矩形 120"/>
          <p:cNvSpPr/>
          <p:nvPr/>
        </p:nvSpPr>
        <p:spPr>
          <a:xfrm>
            <a:off x="3625215" y="2483485"/>
            <a:ext cx="600075" cy="191770"/>
          </a:xfrm>
          <a:prstGeom prst="rect">
            <a:avLst/>
          </a:prstGeom>
          <a:solidFill>
            <a:schemeClr val="accent3">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dirty="0">
                <a:solidFill>
                  <a:schemeClr val="tx1"/>
                </a:solidFill>
              </a:rPr>
              <a:t>设备台账</a:t>
            </a:r>
            <a:endParaRPr lang="zh-CN" altLang="en-US" sz="800" dirty="0">
              <a:solidFill>
                <a:schemeClr val="tx1"/>
              </a:solidFill>
            </a:endParaRPr>
          </a:p>
        </p:txBody>
      </p:sp>
      <p:sp>
        <p:nvSpPr>
          <p:cNvPr id="150" name="圆角矩形 149"/>
          <p:cNvSpPr/>
          <p:nvPr/>
        </p:nvSpPr>
        <p:spPr>
          <a:xfrm>
            <a:off x="3625215" y="2179955"/>
            <a:ext cx="643890" cy="267335"/>
          </a:xfrm>
          <a:prstGeom prst="roundRect">
            <a:avLst>
              <a:gd name="adj" fmla="val 9962"/>
            </a:avLst>
          </a:prstGeom>
        </p:spPr>
        <p:style>
          <a:lnRef idx="3">
            <a:schemeClr val="lt1"/>
          </a:lnRef>
          <a:fillRef idx="1">
            <a:schemeClr val="accent3"/>
          </a:fillRef>
          <a:effectRef idx="1">
            <a:schemeClr val="accent3"/>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800" b="1">
                <a:solidFill>
                  <a:schemeClr val="bg1"/>
                </a:solidFill>
                <a:sym typeface="+mn-ea"/>
              </a:rPr>
              <a:t>设备管理</a:t>
            </a:r>
            <a:endParaRPr lang="zh-CN" altLang="en-US" sz="800" b="1">
              <a:solidFill>
                <a:schemeClr val="bg1"/>
              </a:solidFill>
              <a:sym typeface="+mn-ea"/>
            </a:endParaRPr>
          </a:p>
        </p:txBody>
      </p:sp>
      <p:sp>
        <p:nvSpPr>
          <p:cNvPr id="151" name="圆角矩形 150"/>
          <p:cNvSpPr/>
          <p:nvPr/>
        </p:nvSpPr>
        <p:spPr>
          <a:xfrm>
            <a:off x="2832100" y="2179955"/>
            <a:ext cx="643890" cy="267335"/>
          </a:xfrm>
          <a:prstGeom prst="roundRect">
            <a:avLst>
              <a:gd name="adj" fmla="val 9962"/>
            </a:avLst>
          </a:prstGeom>
        </p:spPr>
        <p:style>
          <a:lnRef idx="3">
            <a:schemeClr val="lt1"/>
          </a:lnRef>
          <a:fillRef idx="1">
            <a:schemeClr val="accent1"/>
          </a:fillRef>
          <a:effectRef idx="1">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800" b="1">
                <a:solidFill>
                  <a:schemeClr val="bg1"/>
                </a:solidFill>
                <a:sym typeface="+mn-ea"/>
              </a:rPr>
              <a:t>监控管理</a:t>
            </a:r>
            <a:endParaRPr lang="zh-CN" altLang="en-US" sz="800" b="1">
              <a:solidFill>
                <a:schemeClr val="bg1"/>
              </a:solidFill>
              <a:sym typeface="+mn-ea"/>
            </a:endParaRPr>
          </a:p>
        </p:txBody>
      </p:sp>
      <p:sp>
        <p:nvSpPr>
          <p:cNvPr id="152" name="圆角矩形 151"/>
          <p:cNvSpPr/>
          <p:nvPr/>
        </p:nvSpPr>
        <p:spPr>
          <a:xfrm>
            <a:off x="2035175" y="2179955"/>
            <a:ext cx="643890" cy="267335"/>
          </a:xfrm>
          <a:prstGeom prst="roundRect">
            <a:avLst>
              <a:gd name="adj" fmla="val 9962"/>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zh-CN" altLang="en-US" sz="800" b="1">
                <a:solidFill>
                  <a:schemeClr val="bg1"/>
                </a:solidFill>
              </a:rPr>
              <a:t>健康管理</a:t>
            </a:r>
            <a:endParaRPr lang="zh-CN" altLang="en-US" sz="800" b="1">
              <a:solidFill>
                <a:schemeClr val="bg1"/>
              </a:solidFill>
            </a:endParaRPr>
          </a:p>
        </p:txBody>
      </p:sp>
      <p:sp>
        <p:nvSpPr>
          <p:cNvPr id="160" name="矩形 159"/>
          <p:cNvSpPr/>
          <p:nvPr/>
        </p:nvSpPr>
        <p:spPr>
          <a:xfrm>
            <a:off x="5168900" y="2919095"/>
            <a:ext cx="706120" cy="177800"/>
          </a:xfrm>
          <a:prstGeom prst="rect">
            <a:avLst/>
          </a:prstGeom>
          <a:solidFill>
            <a:schemeClr val="accent3">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a:solidFill>
                  <a:schemeClr val="tx1"/>
                </a:solidFill>
              </a:rPr>
              <a:t>监测管理</a:t>
            </a:r>
            <a:endParaRPr lang="zh-CN" altLang="en-US" sz="800">
              <a:solidFill>
                <a:schemeClr val="tx1"/>
              </a:solidFill>
            </a:endParaRPr>
          </a:p>
        </p:txBody>
      </p:sp>
      <p:sp>
        <p:nvSpPr>
          <p:cNvPr id="161" name="矩形 160"/>
          <p:cNvSpPr/>
          <p:nvPr/>
        </p:nvSpPr>
        <p:spPr>
          <a:xfrm>
            <a:off x="5168900" y="2487295"/>
            <a:ext cx="706120" cy="202565"/>
          </a:xfrm>
          <a:prstGeom prst="rect">
            <a:avLst/>
          </a:prstGeom>
          <a:solidFill>
            <a:schemeClr val="accent3">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a:solidFill>
                  <a:schemeClr val="tx1"/>
                </a:solidFill>
              </a:rPr>
              <a:t>危险物识别</a:t>
            </a:r>
            <a:endParaRPr lang="zh-CN" altLang="en-US" sz="800">
              <a:solidFill>
                <a:schemeClr val="tx1"/>
              </a:solidFill>
            </a:endParaRPr>
          </a:p>
        </p:txBody>
      </p:sp>
      <p:sp>
        <p:nvSpPr>
          <p:cNvPr id="162" name="矩形 161"/>
          <p:cNvSpPr/>
          <p:nvPr/>
        </p:nvSpPr>
        <p:spPr>
          <a:xfrm>
            <a:off x="5168900" y="2720340"/>
            <a:ext cx="706120" cy="168275"/>
          </a:xfrm>
          <a:prstGeom prst="rect">
            <a:avLst/>
          </a:prstGeom>
          <a:solidFill>
            <a:schemeClr val="accent3">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a:solidFill>
                  <a:schemeClr val="tx1"/>
                </a:solidFill>
              </a:rPr>
              <a:t>危险物处理</a:t>
            </a:r>
            <a:endParaRPr lang="zh-CN" altLang="en-US" sz="800">
              <a:solidFill>
                <a:schemeClr val="tx1"/>
              </a:solidFill>
            </a:endParaRPr>
          </a:p>
        </p:txBody>
      </p:sp>
      <p:sp>
        <p:nvSpPr>
          <p:cNvPr id="4" name="上下箭头 3"/>
          <p:cNvSpPr/>
          <p:nvPr/>
        </p:nvSpPr>
        <p:spPr>
          <a:xfrm rot="16200000">
            <a:off x="5006975" y="5913120"/>
            <a:ext cx="123825" cy="483870"/>
          </a:xfrm>
          <a:prstGeom prst="up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圆角矩形 80"/>
          <p:cNvSpPr/>
          <p:nvPr/>
        </p:nvSpPr>
        <p:spPr>
          <a:xfrm>
            <a:off x="1980565" y="4304665"/>
            <a:ext cx="7920355" cy="661670"/>
          </a:xfrm>
          <a:prstGeom prst="roundRect">
            <a:avLst>
              <a:gd name="adj" fmla="val 7831"/>
            </a:avLst>
          </a:prstGeom>
          <a:solidFill>
            <a:srgbClr val="70C3FF"/>
          </a:soli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111" name="圆角矩形 110"/>
          <p:cNvSpPr/>
          <p:nvPr/>
        </p:nvSpPr>
        <p:spPr>
          <a:xfrm>
            <a:off x="8546465" y="4683125"/>
            <a:ext cx="1006475" cy="210820"/>
          </a:xfrm>
          <a:prstGeom prst="roundRect">
            <a:avLst/>
          </a:prstGeom>
          <a:solidFill>
            <a:schemeClr val="accent1">
              <a:lumMod val="20000"/>
              <a:lumOff val="80000"/>
            </a:schemeClr>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a:solidFill>
                  <a:schemeClr val="tx1"/>
                </a:solidFill>
              </a:rPr>
              <a:t>.......</a:t>
            </a:r>
            <a:endParaRPr lang="en-US" altLang="zh-CN" sz="1000">
              <a:solidFill>
                <a:schemeClr val="tx1"/>
              </a:solidFill>
            </a:endParaRPr>
          </a:p>
        </p:txBody>
      </p:sp>
      <p:sp>
        <p:nvSpPr>
          <p:cNvPr id="126" name="圆角矩形 125"/>
          <p:cNvSpPr/>
          <p:nvPr/>
        </p:nvSpPr>
        <p:spPr>
          <a:xfrm>
            <a:off x="2285365" y="4683125"/>
            <a:ext cx="1006475" cy="210820"/>
          </a:xfrm>
          <a:prstGeom prst="roundRect">
            <a:avLst/>
          </a:prstGeom>
          <a:solidFill>
            <a:schemeClr val="accent1">
              <a:lumMod val="20000"/>
              <a:lumOff val="80000"/>
            </a:schemeClr>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a:solidFill>
                  <a:schemeClr val="tx1"/>
                </a:solidFill>
              </a:rPr>
              <a:t>日志服务</a:t>
            </a:r>
            <a:endParaRPr lang="zh-CN" altLang="en-US" sz="1000">
              <a:solidFill>
                <a:schemeClr val="tx1"/>
              </a:solidFill>
            </a:endParaRPr>
          </a:p>
        </p:txBody>
      </p:sp>
      <p:sp>
        <p:nvSpPr>
          <p:cNvPr id="127" name="圆角矩形 126"/>
          <p:cNvSpPr/>
          <p:nvPr/>
        </p:nvSpPr>
        <p:spPr>
          <a:xfrm>
            <a:off x="6981190" y="4683125"/>
            <a:ext cx="1006475" cy="210820"/>
          </a:xfrm>
          <a:prstGeom prst="roundRect">
            <a:avLst/>
          </a:prstGeom>
          <a:solidFill>
            <a:schemeClr val="accent1">
              <a:lumMod val="20000"/>
              <a:lumOff val="80000"/>
            </a:schemeClr>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1000">
                <a:solidFill>
                  <a:schemeClr val="tx1"/>
                </a:solidFill>
              </a:rPr>
              <a:t>工作流服务</a:t>
            </a:r>
            <a:endParaRPr lang="zh-CN" sz="1000">
              <a:solidFill>
                <a:schemeClr val="tx1"/>
              </a:solidFill>
            </a:endParaRPr>
          </a:p>
        </p:txBody>
      </p:sp>
      <p:sp>
        <p:nvSpPr>
          <p:cNvPr id="128" name="圆角矩形 127"/>
          <p:cNvSpPr/>
          <p:nvPr/>
        </p:nvSpPr>
        <p:spPr>
          <a:xfrm>
            <a:off x="3850640" y="4683125"/>
            <a:ext cx="1006475" cy="210820"/>
          </a:xfrm>
          <a:prstGeom prst="roundRect">
            <a:avLst/>
          </a:prstGeom>
          <a:solidFill>
            <a:schemeClr val="accent1">
              <a:lumMod val="20000"/>
              <a:lumOff val="80000"/>
            </a:schemeClr>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a:solidFill>
                  <a:schemeClr val="tx1"/>
                </a:solidFill>
              </a:rPr>
              <a:t>消息服务</a:t>
            </a:r>
            <a:endParaRPr lang="zh-CN" altLang="en-US" sz="1000">
              <a:solidFill>
                <a:schemeClr val="tx1"/>
              </a:solidFill>
            </a:endParaRPr>
          </a:p>
        </p:txBody>
      </p:sp>
      <p:sp>
        <p:nvSpPr>
          <p:cNvPr id="130" name="圆角矩形 129"/>
          <p:cNvSpPr/>
          <p:nvPr/>
        </p:nvSpPr>
        <p:spPr>
          <a:xfrm>
            <a:off x="5415915" y="4683125"/>
            <a:ext cx="1006475" cy="210820"/>
          </a:xfrm>
          <a:prstGeom prst="roundRect">
            <a:avLst/>
          </a:prstGeom>
          <a:solidFill>
            <a:schemeClr val="accent1">
              <a:lumMod val="20000"/>
              <a:lumOff val="80000"/>
            </a:schemeClr>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a:solidFill>
                  <a:schemeClr val="tx1"/>
                </a:solidFill>
              </a:rPr>
              <a:t>接口服务</a:t>
            </a:r>
            <a:endParaRPr lang="zh-CN" altLang="en-US" sz="1000">
              <a:solidFill>
                <a:schemeClr val="tx1"/>
              </a:solidFill>
            </a:endParaRPr>
          </a:p>
        </p:txBody>
      </p:sp>
      <p:sp>
        <p:nvSpPr>
          <p:cNvPr id="136" name="圆角矩形 135"/>
          <p:cNvSpPr/>
          <p:nvPr/>
        </p:nvSpPr>
        <p:spPr>
          <a:xfrm>
            <a:off x="8546465" y="4394200"/>
            <a:ext cx="1006475" cy="210820"/>
          </a:xfrm>
          <a:prstGeom prst="roundRect">
            <a:avLst/>
          </a:prstGeom>
          <a:solidFill>
            <a:schemeClr val="accent1">
              <a:lumMod val="20000"/>
              <a:lumOff val="80000"/>
            </a:schemeClr>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a:solidFill>
                  <a:schemeClr val="tx1"/>
                </a:solidFill>
              </a:rPr>
              <a:t>业务服务</a:t>
            </a:r>
            <a:endParaRPr lang="zh-CN" altLang="en-US" sz="1000">
              <a:solidFill>
                <a:schemeClr val="tx1"/>
              </a:solidFill>
            </a:endParaRPr>
          </a:p>
        </p:txBody>
      </p:sp>
      <p:sp>
        <p:nvSpPr>
          <p:cNvPr id="137" name="圆角矩形 136"/>
          <p:cNvSpPr/>
          <p:nvPr/>
        </p:nvSpPr>
        <p:spPr>
          <a:xfrm>
            <a:off x="2285365" y="4394200"/>
            <a:ext cx="1006475" cy="210820"/>
          </a:xfrm>
          <a:prstGeom prst="roundRect">
            <a:avLst/>
          </a:prstGeom>
          <a:solidFill>
            <a:schemeClr val="accent1">
              <a:lumMod val="20000"/>
              <a:lumOff val="80000"/>
            </a:schemeClr>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a:solidFill>
                  <a:schemeClr val="tx1"/>
                </a:solidFill>
              </a:rPr>
              <a:t>用户中心</a:t>
            </a:r>
            <a:endParaRPr lang="zh-CN" altLang="en-US" sz="1000">
              <a:solidFill>
                <a:schemeClr val="tx1"/>
              </a:solidFill>
            </a:endParaRPr>
          </a:p>
        </p:txBody>
      </p:sp>
      <p:sp>
        <p:nvSpPr>
          <p:cNvPr id="138" name="圆角矩形 137"/>
          <p:cNvSpPr/>
          <p:nvPr/>
        </p:nvSpPr>
        <p:spPr>
          <a:xfrm>
            <a:off x="5415915" y="4394200"/>
            <a:ext cx="1006475" cy="210820"/>
          </a:xfrm>
          <a:prstGeom prst="roundRect">
            <a:avLst/>
          </a:prstGeom>
          <a:solidFill>
            <a:schemeClr val="accent1">
              <a:lumMod val="20000"/>
              <a:lumOff val="80000"/>
            </a:schemeClr>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a:solidFill>
                  <a:schemeClr val="tx1"/>
                </a:solidFill>
              </a:rPr>
              <a:t>调度中心</a:t>
            </a:r>
            <a:endParaRPr lang="zh-CN" altLang="en-US" sz="1000">
              <a:solidFill>
                <a:schemeClr val="tx1"/>
              </a:solidFill>
            </a:endParaRPr>
          </a:p>
        </p:txBody>
      </p:sp>
      <p:sp>
        <p:nvSpPr>
          <p:cNvPr id="139" name="圆角矩形 138"/>
          <p:cNvSpPr/>
          <p:nvPr/>
        </p:nvSpPr>
        <p:spPr>
          <a:xfrm>
            <a:off x="6981190" y="4394200"/>
            <a:ext cx="1006475" cy="210820"/>
          </a:xfrm>
          <a:prstGeom prst="roundRect">
            <a:avLst/>
          </a:prstGeom>
          <a:solidFill>
            <a:schemeClr val="accent1">
              <a:lumMod val="20000"/>
              <a:lumOff val="80000"/>
            </a:schemeClr>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a:solidFill>
                  <a:schemeClr val="tx1"/>
                </a:solidFill>
              </a:rPr>
              <a:t>文件服务</a:t>
            </a:r>
            <a:endParaRPr lang="zh-CN" altLang="en-US" sz="1000">
              <a:solidFill>
                <a:schemeClr val="tx1"/>
              </a:solidFill>
            </a:endParaRPr>
          </a:p>
        </p:txBody>
      </p:sp>
      <p:sp>
        <p:nvSpPr>
          <p:cNvPr id="142" name="圆角矩形 141"/>
          <p:cNvSpPr/>
          <p:nvPr/>
        </p:nvSpPr>
        <p:spPr>
          <a:xfrm>
            <a:off x="3850640" y="4394200"/>
            <a:ext cx="1006475" cy="210820"/>
          </a:xfrm>
          <a:prstGeom prst="roundRect">
            <a:avLst/>
          </a:prstGeom>
          <a:solidFill>
            <a:schemeClr val="accent1">
              <a:lumMod val="20000"/>
              <a:lumOff val="80000"/>
            </a:schemeClr>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a:solidFill>
                  <a:schemeClr val="tx1"/>
                </a:solidFill>
              </a:rPr>
              <a:t>权限管理</a:t>
            </a:r>
            <a:endParaRPr lang="zh-CN" altLang="en-US" sz="1000">
              <a:solidFill>
                <a:schemeClr val="tx1"/>
              </a:solidFill>
            </a:endParaRPr>
          </a:p>
        </p:txBody>
      </p:sp>
      <p:sp>
        <p:nvSpPr>
          <p:cNvPr id="143" name="圆角矩形 142"/>
          <p:cNvSpPr/>
          <p:nvPr/>
        </p:nvSpPr>
        <p:spPr>
          <a:xfrm>
            <a:off x="6847205" y="1274445"/>
            <a:ext cx="935990" cy="222250"/>
          </a:xfrm>
          <a:prstGeom prst="roundRect">
            <a:avLst/>
          </a:prstGeom>
          <a:solidFill>
            <a:schemeClr val="accent5">
              <a:lumMod val="40000"/>
              <a:lumOff val="6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rPr>
              <a:t>APP</a:t>
            </a:r>
            <a:endParaRPr lang="zh-CN" altLang="en-US" sz="1000">
              <a:solidFill>
                <a:schemeClr val="tx1"/>
              </a:solidFill>
            </a:endParaRPr>
          </a:p>
        </p:txBody>
      </p:sp>
      <p:sp>
        <p:nvSpPr>
          <p:cNvPr id="144" name="圆角矩形 143"/>
          <p:cNvSpPr/>
          <p:nvPr/>
        </p:nvSpPr>
        <p:spPr>
          <a:xfrm>
            <a:off x="8269605" y="1274445"/>
            <a:ext cx="935990" cy="222250"/>
          </a:xfrm>
          <a:prstGeom prst="roundRect">
            <a:avLst/>
          </a:prstGeom>
          <a:solidFill>
            <a:schemeClr val="accent5">
              <a:lumMod val="40000"/>
              <a:lumOff val="6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a:solidFill>
                  <a:schemeClr val="tx1"/>
                </a:solidFill>
              </a:rPr>
              <a:t>小程序</a:t>
            </a:r>
            <a:endParaRPr lang="zh-CN" altLang="en-US" sz="1000">
              <a:solidFill>
                <a:schemeClr val="tx1"/>
              </a:solidFill>
            </a:endParaRPr>
          </a:p>
        </p:txBody>
      </p:sp>
      <p:sp>
        <p:nvSpPr>
          <p:cNvPr id="145" name="圆角矩形 144"/>
          <p:cNvSpPr/>
          <p:nvPr/>
        </p:nvSpPr>
        <p:spPr>
          <a:xfrm>
            <a:off x="5424805" y="1274445"/>
            <a:ext cx="935990" cy="222250"/>
          </a:xfrm>
          <a:prstGeom prst="roundRect">
            <a:avLst/>
          </a:prstGeom>
          <a:solidFill>
            <a:schemeClr val="accent5">
              <a:lumMod val="40000"/>
              <a:lumOff val="6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a:solidFill>
                  <a:schemeClr val="tx1"/>
                </a:solidFill>
              </a:rPr>
              <a:t>看板</a:t>
            </a:r>
            <a:endParaRPr lang="zh-CN" altLang="en-US" sz="1000">
              <a:solidFill>
                <a:schemeClr val="tx1"/>
              </a:solidFill>
            </a:endParaRPr>
          </a:p>
        </p:txBody>
      </p:sp>
      <p:sp>
        <p:nvSpPr>
          <p:cNvPr id="180" name="圆角矩形 179"/>
          <p:cNvSpPr/>
          <p:nvPr/>
        </p:nvSpPr>
        <p:spPr>
          <a:xfrm>
            <a:off x="2130425" y="5130800"/>
            <a:ext cx="5092700" cy="580390"/>
          </a:xfrm>
          <a:prstGeom prst="roundRect">
            <a:avLst/>
          </a:prstGeom>
          <a:solidFill>
            <a:srgbClr val="FFC000"/>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166" name="圆角矩形 165"/>
          <p:cNvSpPr/>
          <p:nvPr/>
        </p:nvSpPr>
        <p:spPr>
          <a:xfrm>
            <a:off x="4566285" y="5436870"/>
            <a:ext cx="1158240" cy="205105"/>
          </a:xfrm>
          <a:prstGeom prst="roundRect">
            <a:avLst/>
          </a:prstGeom>
          <a:gradFill>
            <a:gsLst>
              <a:gs pos="42000">
                <a:srgbClr val="ABD9CA"/>
              </a:gs>
              <a:gs pos="0">
                <a:srgbClr val="C4E4DB"/>
              </a:gs>
              <a:gs pos="100000">
                <a:srgbClr val="91CEB9"/>
              </a:gs>
            </a:gsLst>
            <a:lin scaled="1"/>
          </a:gra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a:solidFill>
                  <a:schemeClr val="tx1"/>
                </a:solidFill>
              </a:rPr>
              <a:t>Redis</a:t>
            </a:r>
            <a:r>
              <a:rPr lang="zh-CN" altLang="en-US" sz="1000">
                <a:solidFill>
                  <a:schemeClr val="tx1"/>
                </a:solidFill>
              </a:rPr>
              <a:t>集群</a:t>
            </a:r>
            <a:endParaRPr lang="zh-CN" altLang="en-US" sz="1000">
              <a:solidFill>
                <a:schemeClr val="tx1"/>
              </a:solidFill>
            </a:endParaRPr>
          </a:p>
        </p:txBody>
      </p:sp>
      <p:sp>
        <p:nvSpPr>
          <p:cNvPr id="169" name="圆角矩形 168"/>
          <p:cNvSpPr/>
          <p:nvPr/>
        </p:nvSpPr>
        <p:spPr>
          <a:xfrm>
            <a:off x="3220085" y="5201285"/>
            <a:ext cx="1158240" cy="205105"/>
          </a:xfrm>
          <a:prstGeom prst="roundRect">
            <a:avLst/>
          </a:prstGeom>
          <a:gradFill>
            <a:gsLst>
              <a:gs pos="42000">
                <a:srgbClr val="ABD9CA"/>
              </a:gs>
              <a:gs pos="0">
                <a:srgbClr val="C4E4DB"/>
              </a:gs>
              <a:gs pos="100000">
                <a:srgbClr val="91CEB9"/>
              </a:gs>
            </a:gsLst>
            <a:lin scaled="1"/>
          </a:gra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a:solidFill>
                  <a:schemeClr val="tx1"/>
                </a:solidFill>
              </a:rPr>
              <a:t>FastDFS</a:t>
            </a:r>
            <a:r>
              <a:rPr lang="en-US" altLang="zh-CN" sz="1000">
                <a:solidFill>
                  <a:schemeClr val="tx1"/>
                </a:solidFill>
              </a:rPr>
              <a:t>/Mnio</a:t>
            </a:r>
            <a:endParaRPr lang="en-US" altLang="zh-CN" sz="1000">
              <a:solidFill>
                <a:schemeClr val="tx1"/>
              </a:solidFill>
            </a:endParaRPr>
          </a:p>
        </p:txBody>
      </p:sp>
      <p:sp>
        <p:nvSpPr>
          <p:cNvPr id="171" name="圆角矩形 170"/>
          <p:cNvSpPr/>
          <p:nvPr/>
        </p:nvSpPr>
        <p:spPr>
          <a:xfrm>
            <a:off x="3215640" y="5436870"/>
            <a:ext cx="1158240" cy="205105"/>
          </a:xfrm>
          <a:prstGeom prst="roundRect">
            <a:avLst/>
          </a:prstGeom>
          <a:gradFill>
            <a:gsLst>
              <a:gs pos="42000">
                <a:srgbClr val="ABD9CA"/>
              </a:gs>
              <a:gs pos="0">
                <a:srgbClr val="C4E4DB"/>
              </a:gs>
              <a:gs pos="100000">
                <a:srgbClr val="91CEB9"/>
              </a:gs>
            </a:gsLst>
            <a:lin scaled="1"/>
          </a:gra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a:solidFill>
                  <a:schemeClr val="tx1"/>
                </a:solidFill>
              </a:rPr>
              <a:t>MySql</a:t>
            </a:r>
            <a:r>
              <a:rPr lang="zh-CN" altLang="en-US" sz="1000">
                <a:solidFill>
                  <a:schemeClr val="tx1"/>
                </a:solidFill>
              </a:rPr>
              <a:t>集群</a:t>
            </a:r>
            <a:endParaRPr lang="zh-CN" altLang="en-US" sz="1000">
              <a:solidFill>
                <a:schemeClr val="tx1"/>
              </a:solidFill>
            </a:endParaRPr>
          </a:p>
        </p:txBody>
      </p:sp>
      <p:sp>
        <p:nvSpPr>
          <p:cNvPr id="172" name="圆角矩形 171"/>
          <p:cNvSpPr/>
          <p:nvPr/>
        </p:nvSpPr>
        <p:spPr>
          <a:xfrm>
            <a:off x="4570730" y="5201285"/>
            <a:ext cx="1158240" cy="205105"/>
          </a:xfrm>
          <a:prstGeom prst="roundRect">
            <a:avLst/>
          </a:prstGeom>
          <a:gradFill>
            <a:gsLst>
              <a:gs pos="42000">
                <a:srgbClr val="ABD9CA"/>
              </a:gs>
              <a:gs pos="0">
                <a:srgbClr val="C4E4DB"/>
              </a:gs>
              <a:gs pos="100000">
                <a:srgbClr val="91CEB9"/>
              </a:gs>
            </a:gsLst>
            <a:lin scaled="1"/>
          </a:gra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a:solidFill>
                  <a:schemeClr val="tx1"/>
                </a:solidFill>
              </a:rPr>
              <a:t>MQ</a:t>
            </a:r>
            <a:r>
              <a:rPr lang="zh-CN" altLang="en-US" sz="1000">
                <a:solidFill>
                  <a:schemeClr val="tx1"/>
                </a:solidFill>
              </a:rPr>
              <a:t>消息集群</a:t>
            </a:r>
            <a:endParaRPr lang="zh-CN" altLang="en-US" sz="1000">
              <a:solidFill>
                <a:schemeClr val="tx1"/>
              </a:solidFill>
            </a:endParaRPr>
          </a:p>
        </p:txBody>
      </p:sp>
      <p:sp>
        <p:nvSpPr>
          <p:cNvPr id="173" name="圆角矩形 172"/>
          <p:cNvSpPr/>
          <p:nvPr/>
        </p:nvSpPr>
        <p:spPr>
          <a:xfrm>
            <a:off x="5921375" y="5201285"/>
            <a:ext cx="1158240" cy="205105"/>
          </a:xfrm>
          <a:prstGeom prst="roundRect">
            <a:avLst/>
          </a:prstGeom>
          <a:gradFill>
            <a:gsLst>
              <a:gs pos="42000">
                <a:srgbClr val="ABD9CA"/>
              </a:gs>
              <a:gs pos="0">
                <a:srgbClr val="C4E4DB"/>
              </a:gs>
              <a:gs pos="100000">
                <a:srgbClr val="91CEB9"/>
              </a:gs>
            </a:gsLst>
            <a:lin scaled="1"/>
          </a:gra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a:solidFill>
                  <a:schemeClr val="tx1"/>
                </a:solidFill>
              </a:rPr>
              <a:t>ELK</a:t>
            </a:r>
            <a:r>
              <a:rPr lang="zh-CN" altLang="en-US" sz="1000">
                <a:solidFill>
                  <a:schemeClr val="tx1"/>
                </a:solidFill>
              </a:rPr>
              <a:t>集群</a:t>
            </a:r>
            <a:endParaRPr lang="zh-CN" altLang="en-US" sz="1000">
              <a:solidFill>
                <a:schemeClr val="tx1"/>
              </a:solidFill>
            </a:endParaRPr>
          </a:p>
        </p:txBody>
      </p:sp>
      <p:sp>
        <p:nvSpPr>
          <p:cNvPr id="179" name="圆角矩形 178"/>
          <p:cNvSpPr/>
          <p:nvPr/>
        </p:nvSpPr>
        <p:spPr>
          <a:xfrm>
            <a:off x="5916930" y="5436870"/>
            <a:ext cx="1158240" cy="205105"/>
          </a:xfrm>
          <a:prstGeom prst="roundRect">
            <a:avLst/>
          </a:prstGeom>
          <a:gradFill>
            <a:gsLst>
              <a:gs pos="42000">
                <a:srgbClr val="ABD9CA"/>
              </a:gs>
              <a:gs pos="0">
                <a:srgbClr val="C4E4DB"/>
              </a:gs>
              <a:gs pos="100000">
                <a:srgbClr val="91CEB9"/>
              </a:gs>
            </a:gsLst>
            <a:lin scaled="1"/>
          </a:gra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a:solidFill>
                  <a:schemeClr val="tx1"/>
                </a:solidFill>
              </a:rPr>
              <a:t>kafka</a:t>
            </a:r>
            <a:r>
              <a:rPr lang="zh-CN" altLang="en-US" sz="1000">
                <a:solidFill>
                  <a:schemeClr val="tx1"/>
                </a:solidFill>
              </a:rPr>
              <a:t>集群</a:t>
            </a:r>
            <a:endParaRPr lang="zh-CN" altLang="en-US" sz="1000">
              <a:solidFill>
                <a:schemeClr val="tx1"/>
              </a:solidFill>
            </a:endParaRPr>
          </a:p>
        </p:txBody>
      </p:sp>
      <p:sp>
        <p:nvSpPr>
          <p:cNvPr id="181" name="圆角矩形 180"/>
          <p:cNvSpPr/>
          <p:nvPr/>
        </p:nvSpPr>
        <p:spPr>
          <a:xfrm>
            <a:off x="7464425" y="5297805"/>
            <a:ext cx="2286635" cy="307975"/>
          </a:xfrm>
          <a:prstGeom prst="roundRect">
            <a:avLst/>
          </a:prstGeom>
          <a:solidFill>
            <a:srgbClr val="FFC000"/>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a:solidFill>
                  <a:schemeClr val="tx1"/>
                </a:solidFill>
              </a:rPr>
              <a:t>K8S(可移植</a:t>
            </a:r>
            <a:r>
              <a:rPr lang="zh-CN" altLang="en-US" sz="1200">
                <a:solidFill>
                  <a:schemeClr val="tx1"/>
                </a:solidFill>
              </a:rPr>
              <a:t>、可扩展、自动性</a:t>
            </a:r>
            <a:r>
              <a:rPr lang="en-US" altLang="zh-CN" sz="1200">
                <a:solidFill>
                  <a:schemeClr val="tx1"/>
                </a:solidFill>
              </a:rPr>
              <a:t>)</a:t>
            </a:r>
            <a:endParaRPr lang="zh-CN" altLang="en-US" sz="1200">
              <a:solidFill>
                <a:schemeClr val="tx1"/>
              </a:solidFill>
            </a:endParaRPr>
          </a:p>
        </p:txBody>
      </p:sp>
      <p:sp>
        <p:nvSpPr>
          <p:cNvPr id="200" name="上下箭头 199"/>
          <p:cNvSpPr/>
          <p:nvPr/>
        </p:nvSpPr>
        <p:spPr>
          <a:xfrm>
            <a:off x="10337800" y="3302635"/>
            <a:ext cx="191135" cy="453390"/>
          </a:xfrm>
          <a:prstGeom prst="up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9" name="上下箭头 218"/>
          <p:cNvSpPr/>
          <p:nvPr/>
        </p:nvSpPr>
        <p:spPr>
          <a:xfrm rot="16200000">
            <a:off x="10018395" y="4665345"/>
            <a:ext cx="127000" cy="361315"/>
          </a:xfrm>
          <a:prstGeom prst="up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0" name="圆角矩形 219"/>
          <p:cNvSpPr/>
          <p:nvPr/>
        </p:nvSpPr>
        <p:spPr>
          <a:xfrm>
            <a:off x="10199370" y="1960880"/>
            <a:ext cx="1640840" cy="287655"/>
          </a:xfrm>
          <a:prstGeom prst="roundRect">
            <a:avLst/>
          </a:prstGeom>
          <a:gradFill>
            <a:gsLst>
              <a:gs pos="42000">
                <a:srgbClr val="ABD9CA"/>
              </a:gs>
              <a:gs pos="0">
                <a:srgbClr val="C4E4DB"/>
              </a:gs>
              <a:gs pos="100000">
                <a:srgbClr val="91CEB9"/>
              </a:gs>
            </a:gsLst>
            <a:lin scaled="1"/>
          </a:gra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a:solidFill>
                  <a:schemeClr val="tx1"/>
                </a:solidFill>
              </a:rPr>
              <a:t>第三方系统</a:t>
            </a:r>
            <a:endParaRPr lang="zh-CN" altLang="en-US" sz="1000">
              <a:solidFill>
                <a:schemeClr val="tx1"/>
              </a:solidFill>
            </a:endParaRPr>
          </a:p>
        </p:txBody>
      </p:sp>
      <p:sp>
        <p:nvSpPr>
          <p:cNvPr id="228" name="圆角矩形 227"/>
          <p:cNvSpPr/>
          <p:nvPr/>
        </p:nvSpPr>
        <p:spPr>
          <a:xfrm>
            <a:off x="10198100" y="2351405"/>
            <a:ext cx="775335" cy="297815"/>
          </a:xfrm>
          <a:prstGeom prst="roundRect">
            <a:avLst/>
          </a:prstGeom>
          <a:solidFill>
            <a:schemeClr val="accent4">
              <a:lumMod val="40000"/>
              <a:lumOff val="60000"/>
            </a:schemeClr>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a:solidFill>
                  <a:schemeClr val="tx1"/>
                </a:solidFill>
              </a:rPr>
              <a:t>ERP</a:t>
            </a:r>
            <a:r>
              <a:rPr lang="zh-CN" altLang="en-US" sz="1000">
                <a:solidFill>
                  <a:schemeClr val="tx1"/>
                </a:solidFill>
              </a:rPr>
              <a:t>系统</a:t>
            </a:r>
            <a:endParaRPr lang="zh-CN" altLang="en-US" sz="1000">
              <a:solidFill>
                <a:schemeClr val="tx1"/>
              </a:solidFill>
            </a:endParaRPr>
          </a:p>
        </p:txBody>
      </p:sp>
      <p:sp>
        <p:nvSpPr>
          <p:cNvPr id="229" name="圆角矩形 228"/>
          <p:cNvSpPr/>
          <p:nvPr/>
        </p:nvSpPr>
        <p:spPr>
          <a:xfrm>
            <a:off x="10198100" y="2730500"/>
            <a:ext cx="775335" cy="297815"/>
          </a:xfrm>
          <a:prstGeom prst="roundRect">
            <a:avLst/>
          </a:prstGeom>
          <a:solidFill>
            <a:schemeClr val="accent4">
              <a:lumMod val="40000"/>
              <a:lumOff val="60000"/>
            </a:schemeClr>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a:solidFill>
                  <a:schemeClr val="tx1"/>
                </a:solidFill>
              </a:rPr>
              <a:t>OA</a:t>
            </a:r>
            <a:r>
              <a:rPr lang="zh-CN" altLang="en-US" sz="1000">
                <a:solidFill>
                  <a:schemeClr val="tx1"/>
                </a:solidFill>
              </a:rPr>
              <a:t>系统</a:t>
            </a:r>
            <a:endParaRPr lang="zh-CN" altLang="en-US" sz="1000">
              <a:solidFill>
                <a:schemeClr val="tx1"/>
              </a:solidFill>
            </a:endParaRPr>
          </a:p>
        </p:txBody>
      </p:sp>
      <p:sp>
        <p:nvSpPr>
          <p:cNvPr id="230" name="圆角矩形 229"/>
          <p:cNvSpPr/>
          <p:nvPr/>
        </p:nvSpPr>
        <p:spPr>
          <a:xfrm>
            <a:off x="11064875" y="2351405"/>
            <a:ext cx="775335" cy="297815"/>
          </a:xfrm>
          <a:prstGeom prst="roundRect">
            <a:avLst/>
          </a:prstGeom>
          <a:solidFill>
            <a:schemeClr val="accent4">
              <a:lumMod val="40000"/>
              <a:lumOff val="60000"/>
            </a:schemeClr>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a:solidFill>
                  <a:schemeClr val="tx1"/>
                </a:solidFill>
              </a:rPr>
              <a:t>MES</a:t>
            </a:r>
            <a:r>
              <a:rPr lang="zh-CN" altLang="en-US" sz="1000">
                <a:solidFill>
                  <a:schemeClr val="tx1"/>
                </a:solidFill>
              </a:rPr>
              <a:t>系统</a:t>
            </a:r>
            <a:endParaRPr lang="zh-CN" altLang="en-US" sz="1000">
              <a:solidFill>
                <a:schemeClr val="tx1"/>
              </a:solidFill>
            </a:endParaRPr>
          </a:p>
        </p:txBody>
      </p:sp>
      <p:sp>
        <p:nvSpPr>
          <p:cNvPr id="231" name="圆角矩形 230"/>
          <p:cNvSpPr/>
          <p:nvPr/>
        </p:nvSpPr>
        <p:spPr>
          <a:xfrm>
            <a:off x="11064240" y="2732405"/>
            <a:ext cx="775335" cy="297815"/>
          </a:xfrm>
          <a:prstGeom prst="roundRect">
            <a:avLst/>
          </a:prstGeom>
          <a:solidFill>
            <a:schemeClr val="accent4">
              <a:lumMod val="40000"/>
              <a:lumOff val="60000"/>
            </a:schemeClr>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a:solidFill>
                  <a:schemeClr val="tx1"/>
                </a:solidFill>
              </a:rPr>
              <a:t>.........</a:t>
            </a:r>
            <a:r>
              <a:rPr lang="zh-CN" altLang="en-US" sz="1000">
                <a:solidFill>
                  <a:schemeClr val="tx1"/>
                </a:solidFill>
              </a:rPr>
              <a:t>系统</a:t>
            </a:r>
            <a:endParaRPr lang="zh-CN" altLang="en-US" sz="1000">
              <a:solidFill>
                <a:schemeClr val="tx1"/>
              </a:solidFill>
            </a:endParaRPr>
          </a:p>
        </p:txBody>
      </p:sp>
      <p:sp>
        <p:nvSpPr>
          <p:cNvPr id="232" name="圆角矩形 231"/>
          <p:cNvSpPr/>
          <p:nvPr/>
        </p:nvSpPr>
        <p:spPr>
          <a:xfrm>
            <a:off x="10079355" y="1854835"/>
            <a:ext cx="1904365" cy="1276985"/>
          </a:xfrm>
          <a:prstGeom prst="roundRect">
            <a:avLst>
              <a:gd name="adj" fmla="val 3844"/>
            </a:avLst>
          </a:prstGeom>
          <a:noFill/>
          <a:ln w="127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223" name="圆角矩形 222"/>
          <p:cNvSpPr/>
          <p:nvPr/>
        </p:nvSpPr>
        <p:spPr>
          <a:xfrm>
            <a:off x="10431780" y="4097655"/>
            <a:ext cx="1199515" cy="296545"/>
          </a:xfrm>
          <a:prstGeom prst="roundRect">
            <a:avLst>
              <a:gd name="adj" fmla="val 8173"/>
            </a:avLst>
          </a:prstGeom>
          <a:solidFill>
            <a:srgbClr val="8DF9D2"/>
          </a:solidFill>
          <a:ln w="63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a:solidFill>
                  <a:schemeClr val="tx1"/>
                </a:solidFill>
                <a:sym typeface="+mn-ea"/>
              </a:rPr>
              <a:t>webservice</a:t>
            </a:r>
            <a:r>
              <a:rPr lang="zh-CN" altLang="en-US" sz="1000">
                <a:solidFill>
                  <a:schemeClr val="tx1"/>
                </a:solidFill>
                <a:sym typeface="+mn-ea"/>
              </a:rPr>
              <a:t>接口</a:t>
            </a:r>
            <a:endParaRPr lang="zh-CN" altLang="en-US" sz="1000">
              <a:solidFill>
                <a:schemeClr val="tx1"/>
              </a:solidFill>
              <a:sym typeface="+mn-ea"/>
            </a:endParaRPr>
          </a:p>
        </p:txBody>
      </p:sp>
      <p:sp>
        <p:nvSpPr>
          <p:cNvPr id="224" name="圆角矩形 223"/>
          <p:cNvSpPr/>
          <p:nvPr/>
        </p:nvSpPr>
        <p:spPr>
          <a:xfrm>
            <a:off x="10430510" y="4461510"/>
            <a:ext cx="1193800" cy="285750"/>
          </a:xfrm>
          <a:prstGeom prst="roundRect">
            <a:avLst>
              <a:gd name="adj" fmla="val 8173"/>
            </a:avLst>
          </a:prstGeom>
          <a:solidFill>
            <a:srgbClr val="8DF9D2"/>
          </a:solidFill>
          <a:ln w="63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a:solidFill>
                  <a:schemeClr val="tx1"/>
                </a:solidFill>
                <a:sym typeface="+mn-ea"/>
              </a:rPr>
              <a:t>数据库接口</a:t>
            </a:r>
            <a:endParaRPr lang="zh-CN" altLang="en-US" sz="1000">
              <a:solidFill>
                <a:schemeClr val="tx1"/>
              </a:solidFill>
              <a:sym typeface="+mn-ea"/>
            </a:endParaRPr>
          </a:p>
        </p:txBody>
      </p:sp>
      <p:sp>
        <p:nvSpPr>
          <p:cNvPr id="225" name="圆角矩形 224"/>
          <p:cNvSpPr/>
          <p:nvPr/>
        </p:nvSpPr>
        <p:spPr>
          <a:xfrm>
            <a:off x="10430510" y="4813300"/>
            <a:ext cx="1193800" cy="285750"/>
          </a:xfrm>
          <a:prstGeom prst="roundRect">
            <a:avLst>
              <a:gd name="adj" fmla="val 8173"/>
            </a:avLst>
          </a:prstGeom>
          <a:solidFill>
            <a:srgbClr val="8DF9D2"/>
          </a:solidFill>
          <a:ln w="63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a:solidFill>
                  <a:schemeClr val="tx1"/>
                </a:solidFill>
                <a:sym typeface="+mn-ea"/>
              </a:rPr>
              <a:t>监控数据接口</a:t>
            </a:r>
            <a:endParaRPr lang="zh-CN" altLang="en-US" sz="1000">
              <a:solidFill>
                <a:schemeClr val="tx1"/>
              </a:solidFill>
              <a:sym typeface="+mn-ea"/>
            </a:endParaRPr>
          </a:p>
        </p:txBody>
      </p:sp>
      <p:sp>
        <p:nvSpPr>
          <p:cNvPr id="226" name="圆角矩形 225"/>
          <p:cNvSpPr/>
          <p:nvPr/>
        </p:nvSpPr>
        <p:spPr>
          <a:xfrm>
            <a:off x="10430510" y="5165090"/>
            <a:ext cx="1193800" cy="285750"/>
          </a:xfrm>
          <a:prstGeom prst="roundRect">
            <a:avLst>
              <a:gd name="adj" fmla="val 8173"/>
            </a:avLst>
          </a:prstGeom>
          <a:solidFill>
            <a:srgbClr val="8DF9D2"/>
          </a:solidFill>
          <a:ln w="63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a:solidFill>
                  <a:schemeClr val="tx1"/>
                </a:solidFill>
                <a:sym typeface="+mn-ea"/>
              </a:rPr>
              <a:t>实时数据接口</a:t>
            </a:r>
            <a:endParaRPr lang="zh-CN" altLang="en-US" sz="1000">
              <a:solidFill>
                <a:schemeClr val="tx1"/>
              </a:solidFill>
              <a:sym typeface="+mn-ea"/>
            </a:endParaRPr>
          </a:p>
        </p:txBody>
      </p:sp>
      <p:sp>
        <p:nvSpPr>
          <p:cNvPr id="227" name="圆角矩形 226"/>
          <p:cNvSpPr/>
          <p:nvPr/>
        </p:nvSpPr>
        <p:spPr>
          <a:xfrm>
            <a:off x="10430510" y="5516880"/>
            <a:ext cx="1193800" cy="285750"/>
          </a:xfrm>
          <a:prstGeom prst="roundRect">
            <a:avLst>
              <a:gd name="adj" fmla="val 8173"/>
            </a:avLst>
          </a:prstGeom>
          <a:solidFill>
            <a:srgbClr val="8DF9D2"/>
          </a:solidFill>
          <a:ln w="63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a:solidFill>
                  <a:schemeClr val="tx1"/>
                </a:solidFill>
                <a:sym typeface="+mn-ea"/>
              </a:rPr>
              <a:t>文件数据接口</a:t>
            </a:r>
            <a:endParaRPr lang="zh-CN" altLang="en-US" sz="1000">
              <a:solidFill>
                <a:schemeClr val="tx1"/>
              </a:solidFill>
              <a:sym typeface="+mn-ea"/>
            </a:endParaRPr>
          </a:p>
        </p:txBody>
      </p:sp>
      <p:sp>
        <p:nvSpPr>
          <p:cNvPr id="233" name="圆角矩形 232"/>
          <p:cNvSpPr/>
          <p:nvPr/>
        </p:nvSpPr>
        <p:spPr>
          <a:xfrm>
            <a:off x="10344150" y="4030980"/>
            <a:ext cx="1397000" cy="1839595"/>
          </a:xfrm>
          <a:prstGeom prst="roundRect">
            <a:avLst>
              <a:gd name="adj" fmla="val 5608"/>
            </a:avLst>
          </a:prstGeom>
          <a:noFill/>
          <a:ln w="127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234" name="圆角矩形 233"/>
          <p:cNvSpPr/>
          <p:nvPr/>
        </p:nvSpPr>
        <p:spPr>
          <a:xfrm>
            <a:off x="10704830" y="3302635"/>
            <a:ext cx="869315" cy="428625"/>
          </a:xfrm>
          <a:prstGeom prst="roundRect">
            <a:avLst/>
          </a:prstGeom>
          <a:gradFill>
            <a:gsLst>
              <a:gs pos="42000">
                <a:srgbClr val="ABD9CA"/>
              </a:gs>
              <a:gs pos="0">
                <a:srgbClr val="C4E4DB"/>
              </a:gs>
              <a:gs pos="100000">
                <a:srgbClr val="91CEB9"/>
              </a:gs>
            </a:gsLst>
            <a:lin scaled="1"/>
          </a:gra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a:solidFill>
                  <a:schemeClr val="tx1"/>
                </a:solidFill>
              </a:rPr>
              <a:t>管理系统</a:t>
            </a:r>
            <a:endParaRPr lang="zh-CN" altLang="en-US" sz="1200">
              <a:solidFill>
                <a:schemeClr val="tx1"/>
              </a:solidFill>
            </a:endParaRPr>
          </a:p>
          <a:p>
            <a:pPr algn="ctr"/>
            <a:r>
              <a:rPr lang="zh-CN" altLang="en-US" sz="1200">
                <a:solidFill>
                  <a:schemeClr val="tx1"/>
                </a:solidFill>
              </a:rPr>
              <a:t>接口</a:t>
            </a:r>
            <a:endParaRPr lang="zh-CN" altLang="en-US" sz="1200">
              <a:solidFill>
                <a:schemeClr val="tx1"/>
              </a:solidFill>
            </a:endParaRPr>
          </a:p>
        </p:txBody>
      </p:sp>
      <p:cxnSp>
        <p:nvCxnSpPr>
          <p:cNvPr id="245" name="直接连接符 244"/>
          <p:cNvCxnSpPr/>
          <p:nvPr/>
        </p:nvCxnSpPr>
        <p:spPr>
          <a:xfrm>
            <a:off x="313055" y="5949315"/>
            <a:ext cx="11471910" cy="0"/>
          </a:xfrm>
          <a:prstGeom prst="line">
            <a:avLst/>
          </a:prstGeom>
          <a:ln w="15875">
            <a:prstDash val="dash"/>
          </a:ln>
        </p:spPr>
        <p:style>
          <a:lnRef idx="1">
            <a:schemeClr val="accent1"/>
          </a:lnRef>
          <a:fillRef idx="0">
            <a:schemeClr val="accent1"/>
          </a:fillRef>
          <a:effectRef idx="0">
            <a:schemeClr val="accent1"/>
          </a:effectRef>
          <a:fontRef idx="minor">
            <a:schemeClr val="tx1"/>
          </a:fontRef>
        </p:style>
      </p:cxnSp>
      <p:sp>
        <p:nvSpPr>
          <p:cNvPr id="246" name="文本框 245"/>
          <p:cNvSpPr txBox="1"/>
          <p:nvPr/>
        </p:nvSpPr>
        <p:spPr>
          <a:xfrm>
            <a:off x="479425" y="5994400"/>
            <a:ext cx="1141095" cy="368300"/>
          </a:xfrm>
          <a:prstGeom prst="rect">
            <a:avLst/>
          </a:prstGeom>
          <a:noFill/>
        </p:spPr>
        <p:txBody>
          <a:bodyPr wrap="square" rtlCol="0">
            <a:spAutoFit/>
            <a:scene3d>
              <a:camera prst="orthographicFront"/>
              <a:lightRig rig="threePt" dir="t"/>
            </a:scene3d>
          </a:bodyPr>
          <a:lstStyle/>
          <a:p>
            <a:pPr algn="ctr"/>
            <a:r>
              <a:rPr lang="en-US" altLang="zh-CN" b="1">
                <a:solidFill>
                  <a:schemeClr val="accent1"/>
                </a:solidFill>
                <a:effectLst/>
                <a:latin typeface="黑体" panose="02010609060101010101" charset="-122"/>
                <a:ea typeface="黑体" panose="02010609060101010101" charset="-122"/>
              </a:rPr>
              <a:t>C/S</a:t>
            </a:r>
            <a:r>
              <a:rPr lang="zh-CN" altLang="en-US" b="1">
                <a:solidFill>
                  <a:schemeClr val="accent1"/>
                </a:solidFill>
                <a:effectLst/>
                <a:latin typeface="黑体" panose="02010609060101010101" charset="-122"/>
                <a:ea typeface="黑体" panose="02010609060101010101" charset="-122"/>
              </a:rPr>
              <a:t>架构</a:t>
            </a:r>
            <a:endParaRPr lang="zh-CN" altLang="en-US" b="1">
              <a:solidFill>
                <a:schemeClr val="accent1"/>
              </a:solidFill>
              <a:effectLst/>
              <a:latin typeface="黑体" panose="02010609060101010101" charset="-122"/>
              <a:ea typeface="黑体" panose="02010609060101010101" charset="-122"/>
            </a:endParaRPr>
          </a:p>
        </p:txBody>
      </p:sp>
      <p:sp>
        <p:nvSpPr>
          <p:cNvPr id="247" name="文本框 246"/>
          <p:cNvSpPr txBox="1"/>
          <p:nvPr/>
        </p:nvSpPr>
        <p:spPr>
          <a:xfrm>
            <a:off x="335280" y="1274445"/>
            <a:ext cx="1270000" cy="368300"/>
          </a:xfrm>
          <a:prstGeom prst="rect">
            <a:avLst/>
          </a:prstGeom>
          <a:noFill/>
        </p:spPr>
        <p:txBody>
          <a:bodyPr wrap="square" rtlCol="0">
            <a:spAutoFit/>
            <a:scene3d>
              <a:camera prst="orthographicFront"/>
              <a:lightRig rig="threePt" dir="t"/>
            </a:scene3d>
          </a:bodyPr>
          <a:lstStyle/>
          <a:p>
            <a:pPr algn="ctr"/>
            <a:r>
              <a:rPr lang="en-US" altLang="zh-CN" b="1">
                <a:solidFill>
                  <a:schemeClr val="accent1"/>
                </a:solidFill>
                <a:effectLst/>
                <a:latin typeface="黑体" panose="02010609060101010101" charset="-122"/>
                <a:ea typeface="黑体" panose="02010609060101010101" charset="-122"/>
                <a:sym typeface="+mn-ea"/>
              </a:rPr>
              <a:t>B/S</a:t>
            </a:r>
            <a:r>
              <a:rPr lang="zh-CN" altLang="en-US" b="1">
                <a:solidFill>
                  <a:schemeClr val="accent1"/>
                </a:solidFill>
                <a:effectLst/>
                <a:latin typeface="黑体" panose="02010609060101010101" charset="-122"/>
                <a:ea typeface="黑体" panose="02010609060101010101" charset="-122"/>
                <a:sym typeface="+mn-ea"/>
              </a:rPr>
              <a:t>架构</a:t>
            </a:r>
            <a:endParaRPr lang="en-US" altLang="zh-CN" b="1">
              <a:solidFill>
                <a:schemeClr val="accent1"/>
              </a:solidFill>
              <a:effectLst/>
              <a:latin typeface="黑体" panose="02010609060101010101" charset="-122"/>
              <a:ea typeface="黑体" panose="02010609060101010101" charset="-122"/>
              <a:sym typeface="+mn-ea"/>
            </a:endParaRPr>
          </a:p>
        </p:txBody>
      </p:sp>
      <p:sp>
        <p:nvSpPr>
          <p:cNvPr id="265" name="文本框 264"/>
          <p:cNvSpPr txBox="1"/>
          <p:nvPr/>
        </p:nvSpPr>
        <p:spPr>
          <a:xfrm>
            <a:off x="2228215" y="5175885"/>
            <a:ext cx="901065" cy="460375"/>
          </a:xfrm>
          <a:prstGeom prst="rect">
            <a:avLst/>
          </a:prstGeom>
          <a:noFill/>
        </p:spPr>
        <p:txBody>
          <a:bodyPr wrap="square" rtlCol="0" anchor="t">
            <a:spAutoFit/>
          </a:bodyPr>
          <a:lstStyle/>
          <a:p>
            <a:pPr algn="ctr"/>
            <a:r>
              <a:rPr lang="en-US" altLang="zh-CN" sz="1200">
                <a:sym typeface="+mn-ea"/>
              </a:rPr>
              <a:t>Docker</a:t>
            </a:r>
            <a:endParaRPr lang="en-US" altLang="zh-CN" sz="1200">
              <a:sym typeface="+mn-ea"/>
            </a:endParaRPr>
          </a:p>
          <a:p>
            <a:pPr algn="ctr"/>
            <a:r>
              <a:rPr lang="en-US" altLang="zh-CN" sz="1200">
                <a:sym typeface="+mn-ea"/>
              </a:rPr>
              <a:t>(</a:t>
            </a:r>
            <a:r>
              <a:rPr lang="zh-CN" altLang="en-US" sz="1200">
                <a:sym typeface="+mn-ea"/>
              </a:rPr>
              <a:t>容器引擎</a:t>
            </a:r>
            <a:r>
              <a:rPr lang="en-US" altLang="zh-CN" sz="1200">
                <a:sym typeface="+mn-ea"/>
              </a:rPr>
              <a:t>)</a:t>
            </a:r>
            <a:endParaRPr lang="zh-CN" altLang="en-US" sz="1200"/>
          </a:p>
        </p:txBody>
      </p:sp>
      <p:sp>
        <p:nvSpPr>
          <p:cNvPr id="273" name="圆角矩形 272"/>
          <p:cNvSpPr/>
          <p:nvPr/>
        </p:nvSpPr>
        <p:spPr>
          <a:xfrm>
            <a:off x="377825" y="2811780"/>
            <a:ext cx="493395" cy="502920"/>
          </a:xfrm>
          <a:prstGeom prst="roundRect">
            <a:avLst/>
          </a:prstGeom>
          <a:solidFill>
            <a:schemeClr val="accent3">
              <a:lumMod val="40000"/>
              <a:lumOff val="60000"/>
            </a:schemeClr>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a:solidFill>
                  <a:schemeClr val="tx1"/>
                </a:solidFill>
              </a:rPr>
              <a:t>熔断限流</a:t>
            </a:r>
            <a:endParaRPr lang="zh-CN" altLang="en-US" sz="1000">
              <a:solidFill>
                <a:schemeClr val="tx1"/>
              </a:solidFill>
            </a:endParaRPr>
          </a:p>
        </p:txBody>
      </p:sp>
      <p:sp>
        <p:nvSpPr>
          <p:cNvPr id="274" name="圆角矩形 273"/>
          <p:cNvSpPr/>
          <p:nvPr/>
        </p:nvSpPr>
        <p:spPr>
          <a:xfrm>
            <a:off x="360045" y="3575685"/>
            <a:ext cx="493395" cy="502920"/>
          </a:xfrm>
          <a:prstGeom prst="roundRect">
            <a:avLst/>
          </a:prstGeom>
          <a:solidFill>
            <a:schemeClr val="accent3">
              <a:lumMod val="40000"/>
              <a:lumOff val="60000"/>
            </a:schemeClr>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a:solidFill>
                  <a:schemeClr val="tx1"/>
                </a:solidFill>
              </a:rPr>
              <a:t>链路监控</a:t>
            </a:r>
            <a:endParaRPr lang="zh-CN" altLang="en-US" sz="1000">
              <a:solidFill>
                <a:schemeClr val="tx1"/>
              </a:solidFill>
            </a:endParaRPr>
          </a:p>
        </p:txBody>
      </p:sp>
      <p:sp>
        <p:nvSpPr>
          <p:cNvPr id="275" name="圆角矩形 274"/>
          <p:cNvSpPr/>
          <p:nvPr/>
        </p:nvSpPr>
        <p:spPr>
          <a:xfrm>
            <a:off x="360045" y="4339590"/>
            <a:ext cx="493395" cy="502920"/>
          </a:xfrm>
          <a:prstGeom prst="roundRect">
            <a:avLst/>
          </a:prstGeom>
          <a:solidFill>
            <a:schemeClr val="accent3">
              <a:lumMod val="40000"/>
              <a:lumOff val="60000"/>
            </a:schemeClr>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a:solidFill>
                  <a:schemeClr val="tx1"/>
                </a:solidFill>
              </a:rPr>
              <a:t>日志中心</a:t>
            </a:r>
            <a:endParaRPr lang="zh-CN" altLang="en-US" sz="1000">
              <a:solidFill>
                <a:schemeClr val="tx1"/>
              </a:solidFill>
            </a:endParaRPr>
          </a:p>
        </p:txBody>
      </p:sp>
      <p:sp>
        <p:nvSpPr>
          <p:cNvPr id="276" name="圆角矩形 275"/>
          <p:cNvSpPr/>
          <p:nvPr/>
        </p:nvSpPr>
        <p:spPr>
          <a:xfrm>
            <a:off x="377825" y="5103495"/>
            <a:ext cx="493395" cy="502920"/>
          </a:xfrm>
          <a:prstGeom prst="roundRect">
            <a:avLst/>
          </a:prstGeom>
          <a:solidFill>
            <a:schemeClr val="accent3">
              <a:lumMod val="40000"/>
              <a:lumOff val="60000"/>
            </a:schemeClr>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a:solidFill>
                  <a:schemeClr val="tx1"/>
                </a:solidFill>
              </a:rPr>
              <a:t>监控报警</a:t>
            </a:r>
            <a:endParaRPr lang="zh-CN" altLang="en-US" sz="1000">
              <a:solidFill>
                <a:schemeClr val="tx1"/>
              </a:solidFill>
            </a:endParaRPr>
          </a:p>
        </p:txBody>
      </p:sp>
      <p:sp>
        <p:nvSpPr>
          <p:cNvPr id="277" name="圆角矩形 276"/>
          <p:cNvSpPr/>
          <p:nvPr/>
        </p:nvSpPr>
        <p:spPr>
          <a:xfrm>
            <a:off x="263525" y="1772285"/>
            <a:ext cx="675640" cy="4033520"/>
          </a:xfrm>
          <a:prstGeom prst="roundRect">
            <a:avLst>
              <a:gd name="adj" fmla="val 8310"/>
            </a:avLst>
          </a:prstGeom>
          <a:noFill/>
          <a:ln w="127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278" name="文本框 277"/>
          <p:cNvSpPr txBox="1"/>
          <p:nvPr/>
        </p:nvSpPr>
        <p:spPr>
          <a:xfrm>
            <a:off x="313055" y="1957070"/>
            <a:ext cx="586740" cy="460375"/>
          </a:xfrm>
          <a:prstGeom prst="rect">
            <a:avLst/>
          </a:prstGeom>
          <a:noFill/>
        </p:spPr>
        <p:txBody>
          <a:bodyPr wrap="square" rtlCol="0">
            <a:spAutoFit/>
          </a:bodyPr>
          <a:lstStyle/>
          <a:p>
            <a:pPr algn="ctr"/>
            <a:r>
              <a:rPr lang="zh-CN" altLang="en-US" sz="1200" b="1">
                <a:latin typeface="黑体" panose="02010609060101010101" charset="-122"/>
                <a:ea typeface="黑体" panose="02010609060101010101" charset="-122"/>
              </a:rPr>
              <a:t>服务</a:t>
            </a:r>
            <a:endParaRPr lang="zh-CN" altLang="en-US" sz="1200" b="1">
              <a:latin typeface="黑体" panose="02010609060101010101" charset="-122"/>
              <a:ea typeface="黑体" panose="02010609060101010101" charset="-122"/>
            </a:endParaRPr>
          </a:p>
          <a:p>
            <a:pPr algn="ctr"/>
            <a:r>
              <a:rPr lang="zh-CN" altLang="en-US" sz="1200" b="1">
                <a:latin typeface="黑体" panose="02010609060101010101" charset="-122"/>
                <a:ea typeface="黑体" panose="02010609060101010101" charset="-122"/>
              </a:rPr>
              <a:t>监控</a:t>
            </a:r>
            <a:endParaRPr lang="zh-CN" altLang="en-US" sz="1200" b="1">
              <a:latin typeface="黑体" panose="02010609060101010101" charset="-122"/>
              <a:ea typeface="黑体" panose="02010609060101010101" charset="-122"/>
            </a:endParaRPr>
          </a:p>
        </p:txBody>
      </p:sp>
      <p:sp>
        <p:nvSpPr>
          <p:cNvPr id="280" name="圆角矩形 279"/>
          <p:cNvSpPr/>
          <p:nvPr/>
        </p:nvSpPr>
        <p:spPr>
          <a:xfrm>
            <a:off x="1216025" y="2824480"/>
            <a:ext cx="515620" cy="502920"/>
          </a:xfrm>
          <a:prstGeom prst="roundRect">
            <a:avLst/>
          </a:prstGeom>
          <a:solidFill>
            <a:schemeClr val="accent4">
              <a:lumMod val="40000"/>
              <a:lumOff val="60000"/>
            </a:schemeClr>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a:solidFill>
                  <a:schemeClr val="tx1"/>
                </a:solidFill>
              </a:rPr>
              <a:t>服务注册</a:t>
            </a:r>
            <a:endParaRPr lang="zh-CN" altLang="en-US" sz="1000">
              <a:solidFill>
                <a:schemeClr val="tx1"/>
              </a:solidFill>
            </a:endParaRPr>
          </a:p>
        </p:txBody>
      </p:sp>
      <p:sp>
        <p:nvSpPr>
          <p:cNvPr id="281" name="圆角矩形 280"/>
          <p:cNvSpPr/>
          <p:nvPr/>
        </p:nvSpPr>
        <p:spPr>
          <a:xfrm>
            <a:off x="1219835" y="3590290"/>
            <a:ext cx="515620" cy="502920"/>
          </a:xfrm>
          <a:prstGeom prst="roundRect">
            <a:avLst/>
          </a:prstGeom>
          <a:solidFill>
            <a:schemeClr val="accent4">
              <a:lumMod val="40000"/>
              <a:lumOff val="60000"/>
            </a:schemeClr>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a:solidFill>
                  <a:schemeClr val="tx1"/>
                </a:solidFill>
                <a:sym typeface="+mn-ea"/>
              </a:rPr>
              <a:t>服务发现</a:t>
            </a:r>
            <a:endParaRPr lang="zh-CN" altLang="en-US" sz="1000">
              <a:solidFill>
                <a:schemeClr val="tx1"/>
              </a:solidFill>
              <a:sym typeface="+mn-ea"/>
            </a:endParaRPr>
          </a:p>
        </p:txBody>
      </p:sp>
      <p:sp>
        <p:nvSpPr>
          <p:cNvPr id="282" name="圆角矩形 281"/>
          <p:cNvSpPr/>
          <p:nvPr/>
        </p:nvSpPr>
        <p:spPr>
          <a:xfrm>
            <a:off x="1219835" y="4356100"/>
            <a:ext cx="515620" cy="502920"/>
          </a:xfrm>
          <a:prstGeom prst="roundRect">
            <a:avLst/>
          </a:prstGeom>
          <a:solidFill>
            <a:schemeClr val="accent4">
              <a:lumMod val="40000"/>
              <a:lumOff val="60000"/>
            </a:schemeClr>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a:solidFill>
                  <a:schemeClr val="tx1"/>
                </a:solidFill>
              </a:rPr>
              <a:t>服务治理</a:t>
            </a:r>
            <a:endParaRPr lang="zh-CN" altLang="en-US" sz="1000">
              <a:solidFill>
                <a:schemeClr val="tx1"/>
              </a:solidFill>
            </a:endParaRPr>
          </a:p>
        </p:txBody>
      </p:sp>
      <p:sp>
        <p:nvSpPr>
          <p:cNvPr id="283" name="圆角矩形 282"/>
          <p:cNvSpPr/>
          <p:nvPr/>
        </p:nvSpPr>
        <p:spPr>
          <a:xfrm>
            <a:off x="1219835" y="5121910"/>
            <a:ext cx="515620" cy="502920"/>
          </a:xfrm>
          <a:prstGeom prst="roundRect">
            <a:avLst/>
          </a:prstGeom>
          <a:solidFill>
            <a:schemeClr val="accent4">
              <a:lumMod val="40000"/>
              <a:lumOff val="60000"/>
            </a:schemeClr>
          </a:solid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a:solidFill>
                  <a:schemeClr val="tx1"/>
                </a:solidFill>
              </a:rPr>
              <a:t>统一配置</a:t>
            </a:r>
            <a:endParaRPr lang="zh-CN" altLang="en-US" sz="1000">
              <a:solidFill>
                <a:schemeClr val="tx1"/>
              </a:solidFill>
            </a:endParaRPr>
          </a:p>
        </p:txBody>
      </p:sp>
      <p:sp>
        <p:nvSpPr>
          <p:cNvPr id="284" name="圆角矩形 283"/>
          <p:cNvSpPr/>
          <p:nvPr/>
        </p:nvSpPr>
        <p:spPr>
          <a:xfrm>
            <a:off x="1107440" y="1772285"/>
            <a:ext cx="735965" cy="4033520"/>
          </a:xfrm>
          <a:prstGeom prst="roundRect">
            <a:avLst>
              <a:gd name="adj" fmla="val 10735"/>
            </a:avLst>
          </a:prstGeom>
          <a:noFill/>
          <a:ln w="127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285" name="文本框 284"/>
          <p:cNvSpPr txBox="1"/>
          <p:nvPr/>
        </p:nvSpPr>
        <p:spPr>
          <a:xfrm>
            <a:off x="1055370" y="1936115"/>
            <a:ext cx="813435" cy="645160"/>
          </a:xfrm>
          <a:prstGeom prst="rect">
            <a:avLst/>
          </a:prstGeom>
          <a:noFill/>
        </p:spPr>
        <p:txBody>
          <a:bodyPr wrap="square" rtlCol="0">
            <a:spAutoFit/>
          </a:bodyPr>
          <a:lstStyle/>
          <a:p>
            <a:pPr algn="ctr"/>
            <a:r>
              <a:rPr lang="zh-CN" altLang="en-US" sz="1200" b="1">
                <a:latin typeface="黑体" panose="02010609060101010101" charset="-122"/>
                <a:ea typeface="黑体" panose="02010609060101010101" charset="-122"/>
              </a:rPr>
              <a:t>服务</a:t>
            </a:r>
            <a:endParaRPr lang="zh-CN" altLang="en-US" sz="1200" b="1">
              <a:latin typeface="黑体" panose="02010609060101010101" charset="-122"/>
              <a:ea typeface="黑体" panose="02010609060101010101" charset="-122"/>
            </a:endParaRPr>
          </a:p>
          <a:p>
            <a:pPr algn="ctr"/>
            <a:r>
              <a:rPr lang="zh-CN" altLang="en-US" sz="1200" b="1">
                <a:latin typeface="黑体" panose="02010609060101010101" charset="-122"/>
                <a:ea typeface="黑体" panose="02010609060101010101" charset="-122"/>
              </a:rPr>
              <a:t>治理</a:t>
            </a:r>
            <a:endParaRPr lang="zh-CN" altLang="en-US" sz="1200" b="1">
              <a:latin typeface="黑体" panose="02010609060101010101" charset="-122"/>
              <a:ea typeface="黑体" panose="02010609060101010101" charset="-122"/>
            </a:endParaRPr>
          </a:p>
          <a:p>
            <a:pPr algn="ctr"/>
            <a:r>
              <a:rPr lang="zh-CN" altLang="en-US" sz="1200" b="1">
                <a:latin typeface="黑体" panose="02010609060101010101" charset="-122"/>
                <a:ea typeface="黑体" panose="02010609060101010101" charset="-122"/>
              </a:rPr>
              <a:t>与配置</a:t>
            </a:r>
            <a:endParaRPr lang="zh-CN" altLang="en-US" sz="1200" b="1">
              <a:latin typeface="黑体" panose="02010609060101010101" charset="-122"/>
              <a:ea typeface="黑体" panose="02010609060101010101" charset="-122"/>
            </a:endParaRPr>
          </a:p>
        </p:txBody>
      </p:sp>
      <p:sp>
        <p:nvSpPr>
          <p:cNvPr id="16" name="圆角矩形 15"/>
          <p:cNvSpPr/>
          <p:nvPr/>
        </p:nvSpPr>
        <p:spPr>
          <a:xfrm>
            <a:off x="9140825" y="2179955"/>
            <a:ext cx="643890" cy="267335"/>
          </a:xfrm>
          <a:prstGeom prst="roundRect">
            <a:avLst>
              <a:gd name="adj" fmla="val 9962"/>
            </a:avLst>
          </a:prstGeom>
        </p:spPr>
        <p:style>
          <a:lnRef idx="3">
            <a:schemeClr val="lt1"/>
          </a:lnRef>
          <a:fillRef idx="1">
            <a:schemeClr val="accent1"/>
          </a:fillRef>
          <a:effectRef idx="1">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800" b="1">
                <a:solidFill>
                  <a:schemeClr val="bg1"/>
                </a:solidFill>
                <a:sym typeface="+mn-ea"/>
              </a:rPr>
              <a:t>组织管理</a:t>
            </a:r>
            <a:endParaRPr lang="zh-CN" altLang="en-US" sz="800" b="1">
              <a:solidFill>
                <a:schemeClr val="bg1"/>
              </a:solidFill>
              <a:sym typeface="+mn-ea"/>
            </a:endParaRPr>
          </a:p>
        </p:txBody>
      </p:sp>
      <p:sp>
        <p:nvSpPr>
          <p:cNvPr id="17" name="矩形 16"/>
          <p:cNvSpPr/>
          <p:nvPr/>
        </p:nvSpPr>
        <p:spPr>
          <a:xfrm>
            <a:off x="9116060" y="2940050"/>
            <a:ext cx="694690" cy="179705"/>
          </a:xfrm>
          <a:prstGeom prst="rect">
            <a:avLst/>
          </a:prstGeom>
          <a:solidFill>
            <a:schemeClr val="accent1">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a:solidFill>
                  <a:schemeClr val="tx1"/>
                </a:solidFill>
              </a:rPr>
              <a:t>工种类型</a:t>
            </a:r>
            <a:endParaRPr lang="zh-CN" altLang="en-US" sz="800">
              <a:solidFill>
                <a:schemeClr val="tx1"/>
              </a:solidFill>
            </a:endParaRPr>
          </a:p>
        </p:txBody>
      </p:sp>
      <p:sp>
        <p:nvSpPr>
          <p:cNvPr id="39" name="矩形 38"/>
          <p:cNvSpPr/>
          <p:nvPr/>
        </p:nvSpPr>
        <p:spPr>
          <a:xfrm>
            <a:off x="9116060" y="3148330"/>
            <a:ext cx="694690" cy="179705"/>
          </a:xfrm>
          <a:prstGeom prst="rect">
            <a:avLst/>
          </a:prstGeom>
          <a:solidFill>
            <a:schemeClr val="accent1">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a:solidFill>
                  <a:schemeClr val="tx1"/>
                </a:solidFill>
              </a:rPr>
              <a:t>部门人员</a:t>
            </a:r>
            <a:endParaRPr lang="zh-CN" altLang="en-US" sz="800">
              <a:solidFill>
                <a:schemeClr val="tx1"/>
              </a:solidFill>
            </a:endParaRPr>
          </a:p>
        </p:txBody>
      </p:sp>
      <p:sp>
        <p:nvSpPr>
          <p:cNvPr id="44" name="矩形 43"/>
          <p:cNvSpPr/>
          <p:nvPr/>
        </p:nvSpPr>
        <p:spPr>
          <a:xfrm>
            <a:off x="9116060" y="3564255"/>
            <a:ext cx="694690" cy="179705"/>
          </a:xfrm>
          <a:prstGeom prst="rect">
            <a:avLst/>
          </a:prstGeom>
          <a:solidFill>
            <a:schemeClr val="accent1">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a:solidFill>
                  <a:schemeClr val="tx1"/>
                </a:solidFill>
                <a:sym typeface="+mn-ea"/>
              </a:rPr>
              <a:t>奖罚管理</a:t>
            </a:r>
            <a:endParaRPr lang="zh-CN" altLang="en-US" sz="800">
              <a:solidFill>
                <a:schemeClr val="tx1"/>
              </a:solidFill>
              <a:sym typeface="+mn-ea"/>
            </a:endParaRPr>
          </a:p>
        </p:txBody>
      </p:sp>
      <p:sp>
        <p:nvSpPr>
          <p:cNvPr id="46" name="矩形 45"/>
          <p:cNvSpPr/>
          <p:nvPr/>
        </p:nvSpPr>
        <p:spPr>
          <a:xfrm>
            <a:off x="9116060" y="3766185"/>
            <a:ext cx="694690" cy="179705"/>
          </a:xfrm>
          <a:prstGeom prst="rect">
            <a:avLst/>
          </a:prstGeom>
          <a:solidFill>
            <a:schemeClr val="accent1">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a:solidFill>
                  <a:schemeClr val="tx1"/>
                </a:solidFill>
                <a:sym typeface="+mn-ea"/>
              </a:rPr>
              <a:t>班组信息</a:t>
            </a:r>
            <a:endParaRPr lang="zh-CN" altLang="en-US" sz="800">
              <a:solidFill>
                <a:schemeClr val="tx1"/>
              </a:solidFill>
              <a:sym typeface="+mn-ea"/>
            </a:endParaRPr>
          </a:p>
        </p:txBody>
      </p:sp>
      <p:sp>
        <p:nvSpPr>
          <p:cNvPr id="49" name="矩形 48"/>
          <p:cNvSpPr/>
          <p:nvPr/>
        </p:nvSpPr>
        <p:spPr>
          <a:xfrm>
            <a:off x="9116060" y="2499995"/>
            <a:ext cx="694690" cy="208280"/>
          </a:xfrm>
          <a:prstGeom prst="rect">
            <a:avLst/>
          </a:prstGeom>
          <a:solidFill>
            <a:schemeClr val="accent1">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a:solidFill>
                  <a:schemeClr val="tx1"/>
                </a:solidFill>
              </a:rPr>
              <a:t>人员考勤</a:t>
            </a:r>
            <a:endParaRPr lang="zh-CN" altLang="en-US" sz="800">
              <a:solidFill>
                <a:schemeClr val="tx1"/>
              </a:solidFill>
            </a:endParaRPr>
          </a:p>
        </p:txBody>
      </p:sp>
      <p:sp>
        <p:nvSpPr>
          <p:cNvPr id="69" name="矩形 68"/>
          <p:cNvSpPr/>
          <p:nvPr/>
        </p:nvSpPr>
        <p:spPr>
          <a:xfrm>
            <a:off x="9116060" y="2736215"/>
            <a:ext cx="694690" cy="179705"/>
          </a:xfrm>
          <a:prstGeom prst="rect">
            <a:avLst/>
          </a:prstGeom>
          <a:solidFill>
            <a:schemeClr val="accent1">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a:solidFill>
                  <a:schemeClr val="tx1"/>
                </a:solidFill>
              </a:rPr>
              <a:t>组织架构</a:t>
            </a:r>
            <a:endParaRPr lang="zh-CN" altLang="en-US" sz="800">
              <a:solidFill>
                <a:schemeClr val="tx1"/>
              </a:solidFill>
            </a:endParaRPr>
          </a:p>
        </p:txBody>
      </p:sp>
      <p:sp>
        <p:nvSpPr>
          <p:cNvPr id="71" name="矩形 70"/>
          <p:cNvSpPr/>
          <p:nvPr/>
        </p:nvSpPr>
        <p:spPr>
          <a:xfrm>
            <a:off x="9116060" y="3358515"/>
            <a:ext cx="694690" cy="179705"/>
          </a:xfrm>
          <a:prstGeom prst="rect">
            <a:avLst/>
          </a:prstGeom>
          <a:solidFill>
            <a:schemeClr val="accent1">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a:solidFill>
                  <a:schemeClr val="tx1"/>
                </a:solidFill>
              </a:rPr>
              <a:t>友商信息</a:t>
            </a:r>
            <a:endParaRPr lang="zh-CN" altLang="en-US" sz="800">
              <a:solidFill>
                <a:schemeClr val="tx1"/>
              </a:solidFill>
            </a:endParaRPr>
          </a:p>
        </p:txBody>
      </p:sp>
      <p:sp>
        <p:nvSpPr>
          <p:cNvPr id="72" name="矩形 71"/>
          <p:cNvSpPr/>
          <p:nvPr/>
        </p:nvSpPr>
        <p:spPr>
          <a:xfrm>
            <a:off x="9116060" y="3973830"/>
            <a:ext cx="694690" cy="179705"/>
          </a:xfrm>
          <a:prstGeom prst="rect">
            <a:avLst/>
          </a:prstGeom>
          <a:solidFill>
            <a:schemeClr val="accent1">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a:solidFill>
                  <a:schemeClr val="tx1"/>
                </a:solidFill>
                <a:sym typeface="+mn-ea"/>
              </a:rPr>
              <a:t>班组人员</a:t>
            </a:r>
            <a:endParaRPr lang="zh-CN" altLang="en-US" sz="800">
              <a:solidFill>
                <a:schemeClr val="tx1"/>
              </a:solidFill>
              <a:sym typeface="+mn-ea"/>
            </a:endParaRPr>
          </a:p>
        </p:txBody>
      </p:sp>
      <p:sp>
        <p:nvSpPr>
          <p:cNvPr id="2" name="圆角矩形 1"/>
          <p:cNvSpPr/>
          <p:nvPr/>
        </p:nvSpPr>
        <p:spPr>
          <a:xfrm>
            <a:off x="360045" y="360045"/>
            <a:ext cx="3953510" cy="695960"/>
          </a:xfrm>
          <a:prstGeom prst="roundRect">
            <a:avLst>
              <a:gd name="adj" fmla="val 0"/>
            </a:avLst>
          </a:prstGeom>
          <a:noFill/>
          <a:ln>
            <a:noFill/>
          </a:ln>
          <a:effectLst>
            <a:outerShdw blurRad="254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p>
            <a:pPr algn="l">
              <a:lnSpc>
                <a:spcPct val="130000"/>
              </a:lnSpc>
            </a:pPr>
            <a:r>
              <a:rPr lang="zh-CN" altLang="en-US" sz="2800" b="1" dirty="0">
                <a:solidFill>
                  <a:schemeClr val="tx1"/>
                </a:solidFill>
                <a:latin typeface="Arial" panose="020B0604020202020204" pitchFamily="34" charset="0"/>
                <a:cs typeface="Arial" panose="020B0604020202020204" pitchFamily="34" charset="0"/>
                <a:sym typeface="+mn-lt"/>
              </a:rPr>
              <a:t>平台规划</a:t>
            </a:r>
            <a:r>
              <a:rPr lang="en-US" altLang="zh-CN" sz="2800" b="1" dirty="0">
                <a:solidFill>
                  <a:schemeClr val="tx1"/>
                </a:solidFill>
                <a:latin typeface="Arial" panose="020B0604020202020204" pitchFamily="34" charset="0"/>
                <a:cs typeface="Arial" panose="020B0604020202020204" pitchFamily="34" charset="0"/>
                <a:sym typeface="+mn-lt"/>
              </a:rPr>
              <a:t> -- </a:t>
            </a:r>
            <a:r>
              <a:rPr lang="zh-CN" altLang="en-US" sz="2400" b="1" dirty="0">
                <a:solidFill>
                  <a:srgbClr val="2A95FF"/>
                </a:solidFill>
                <a:latin typeface="Arial" panose="020B0604020202020204" pitchFamily="34" charset="0"/>
                <a:cs typeface="Arial" panose="020B0604020202020204" pitchFamily="34" charset="0"/>
                <a:sym typeface="+mn-lt"/>
              </a:rPr>
              <a:t>微服务架构</a:t>
            </a:r>
            <a:endParaRPr lang="zh-CN" altLang="en-US" sz="2400" b="1" dirty="0">
              <a:solidFill>
                <a:srgbClr val="2A95FF"/>
              </a:solidFill>
              <a:latin typeface="Arial" panose="020B0604020202020204" pitchFamily="34" charset="0"/>
              <a:cs typeface="Arial" panose="020B0604020202020204" pitchFamily="34" charset="0"/>
              <a:sym typeface="+mn-lt"/>
            </a:endParaRPr>
          </a:p>
        </p:txBody>
      </p:sp>
      <p:sp>
        <p:nvSpPr>
          <p:cNvPr id="3" name="文本框 2"/>
          <p:cNvSpPr txBox="1"/>
          <p:nvPr/>
        </p:nvSpPr>
        <p:spPr>
          <a:xfrm>
            <a:off x="5746115" y="6699250"/>
            <a:ext cx="4064000" cy="368300"/>
          </a:xfrm>
          <a:prstGeom prst="rect">
            <a:avLst/>
          </a:prstGeom>
          <a:noFill/>
        </p:spPr>
        <p:txBody>
          <a:bodyPr wrap="square" rtlCol="0">
            <a:spAutoFit/>
          </a:bodyPr>
          <a:p>
            <a:endParaRPr lang="zh-CN" altLang="en-US"/>
          </a:p>
        </p:txBody>
      </p:sp>
    </p:spTree>
  </p:cSld>
  <p:clrMapOvr>
    <a:masterClrMapping/>
  </p:clrMapOvr>
  <p:transition spd="slow">
    <p:push dir="u"/>
  </p:transition>
  <p:timing>
    <p:tnLst>
      <p:par>
        <p:cTn id="1" dur="indefinite" restart="never" nodeType="tmRoot"/>
      </p:par>
    </p:tnLst>
  </p:timing>
</p:sld>
</file>

<file path=ppt/tags/tag1.xml><?xml version="1.0" encoding="utf-8"?>
<p:tagLst xmlns:p="http://schemas.openxmlformats.org/presentationml/2006/main">
  <p:tag name="KSO_WM_UNIT_PLACING_PICTURE_USER_VIEWPORT" val="{&quot;height&quot;:5274,&quot;width&quot;:5274}"/>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TEMPLATE_CATEGORY" val="diagram"/>
  <p:tag name="KSO_WM_TEMPLATE_INDEX" val="20187021"/>
  <p:tag name="KSO_WM_TAG_VERSION" val="1.0"/>
  <p:tag name="KSO_WM_UNIT_TYPE" val="o_h_a"/>
  <p:tag name="KSO_WM_UNIT_INDEX" val="1_1_1"/>
  <p:tag name="KSO_WM_UNIT_ID" val="diagram20187021_1*o_h_a*1_1_1"/>
  <p:tag name="KSO_WM_UNIT_LAYERLEVEL" val="1_1_1"/>
  <p:tag name="KSO_WM_UNIT_VALUE" val="27"/>
  <p:tag name="KSO_WM_UNIT_HIGHLIGHT" val="0"/>
  <p:tag name="KSO_WM_UNIT_COMPATIBLE" val="0"/>
  <p:tag name="KSO_WM_UNIT_CLEAR" val="0"/>
  <p:tag name="KSO_WM_BEAUTIFY_FLAG" val=""/>
  <p:tag name="KSO_WM_DIAGRAM_GROUP_CODE" val="o1-1"/>
  <p:tag name="KSO_WM_UNIT_PRESET_TEXT" val="01_x000B_标题文本预设"/>
  <p:tag name="KSO_WM_UNIT_FILL_FORE_SCHEMECOLOR_INDEX" val="5"/>
  <p:tag name="KSO_WM_UNIT_FILL_TYPE" val="1"/>
  <p:tag name="KSO_WM_UNIT_TEXT_FILL_FORE_SCHEMECOLOR_INDEX" val="14"/>
  <p:tag name="KSO_WM_UNIT_TEXT_FILL_TYPE" val="1"/>
</p:tagLst>
</file>

<file path=ppt/tags/tag103.xml><?xml version="1.0" encoding="utf-8"?>
<p:tagLst xmlns:p="http://schemas.openxmlformats.org/presentationml/2006/main">
  <p:tag name="KSO_WM_TEMPLATE_CATEGORY" val="diagram"/>
  <p:tag name="KSO_WM_TEMPLATE_INDEX" val="20187021"/>
  <p:tag name="KSO_WM_TAG_VERSION" val="1.0"/>
  <p:tag name="KSO_WM_UNIT_TYPE" val="o_h_a"/>
  <p:tag name="KSO_WM_UNIT_INDEX" val="1_2_1"/>
  <p:tag name="KSO_WM_UNIT_ID" val="diagram20187021_1*o_h_a*1_2_1"/>
  <p:tag name="KSO_WM_UNIT_LAYERLEVEL" val="1_1_1"/>
  <p:tag name="KSO_WM_UNIT_VALUE" val="18"/>
  <p:tag name="KSO_WM_UNIT_HIGHLIGHT" val="0"/>
  <p:tag name="KSO_WM_UNIT_COMPATIBLE" val="0"/>
  <p:tag name="KSO_WM_UNIT_CLEAR" val="0"/>
  <p:tag name="KSO_WM_BEAUTIFY_FLAG" val=""/>
  <p:tag name="KSO_WM_DIAGRAM_GROUP_CODE" val="o1-1"/>
  <p:tag name="KSO_WM_UNIT_PRESET_TEXT" val="02_x000B_标题文本预设"/>
  <p:tag name="KSO_WM_UNIT_FILL_FORE_SCHEMECOLOR_INDEX" val="6"/>
  <p:tag name="KSO_WM_UNIT_FILL_TYPE" val="1"/>
  <p:tag name="KSO_WM_UNIT_TEXT_FILL_FORE_SCHEMECOLOR_INDEX" val="14"/>
  <p:tag name="KSO_WM_UNIT_TEXT_FILL_TYPE" val="1"/>
</p:tagLst>
</file>

<file path=ppt/tags/tag104.xml><?xml version="1.0" encoding="utf-8"?>
<p:tagLst xmlns:p="http://schemas.openxmlformats.org/presentationml/2006/main">
  <p:tag name="KSO_WM_TEMPLATE_CATEGORY" val="diagram"/>
  <p:tag name="KSO_WM_TEMPLATE_INDEX" val="20187021"/>
  <p:tag name="KSO_WM_TAG_VERSION" val="1.0"/>
  <p:tag name="KSO_WM_UNIT_TYPE" val="o_h_a"/>
  <p:tag name="KSO_WM_UNIT_INDEX" val="1_3_1"/>
  <p:tag name="KSO_WM_UNIT_ID" val="diagram20187021_1*o_h_a*1_3_1"/>
  <p:tag name="KSO_WM_UNIT_LAYERLEVEL" val="1_1_1"/>
  <p:tag name="KSO_WM_UNIT_VALUE" val="26"/>
  <p:tag name="KSO_WM_UNIT_HIGHLIGHT" val="0"/>
  <p:tag name="KSO_WM_UNIT_COMPATIBLE" val="0"/>
  <p:tag name="KSO_WM_UNIT_CLEAR" val="0"/>
  <p:tag name="KSO_WM_BEAUTIFY_FLAG" val=""/>
  <p:tag name="KSO_WM_DIAGRAM_GROUP_CODE" val="o1-1"/>
  <p:tag name="KSO_WM_UNIT_PRESET_TEXT" val="03_x000B_标题文本预设"/>
  <p:tag name="KSO_WM_UNIT_FILL_FORE_SCHEMECOLOR_INDEX" val="7"/>
  <p:tag name="KSO_WM_UNIT_FILL_TYPE" val="1"/>
  <p:tag name="KSO_WM_UNIT_TEXT_FILL_FORE_SCHEMECOLOR_INDEX" val="14"/>
  <p:tag name="KSO_WM_UNIT_TEXT_FILL_TYPE" val="1"/>
</p:tagLst>
</file>

<file path=ppt/tags/tag105.xml><?xml version="1.0" encoding="utf-8"?>
<p:tagLst xmlns:p="http://schemas.openxmlformats.org/presentationml/2006/main">
  <p:tag name="KSO_WM_TEMPLATE_CATEGORY" val="diagram"/>
  <p:tag name="KSO_WM_TEMPLATE_INDEX" val="20187021"/>
  <p:tag name="KSO_WM_TAG_VERSION" val="1.0"/>
  <p:tag name="KSO_WM_UNIT_TYPE" val="o_h_a"/>
  <p:tag name="KSO_WM_UNIT_INDEX" val="1_4_1"/>
  <p:tag name="KSO_WM_UNIT_ID" val="diagram20187021_1*o_h_a*1_4_1"/>
  <p:tag name="KSO_WM_UNIT_LAYERLEVEL" val="1_1_1"/>
  <p:tag name="KSO_WM_UNIT_VALUE" val="34"/>
  <p:tag name="KSO_WM_UNIT_HIGHLIGHT" val="0"/>
  <p:tag name="KSO_WM_UNIT_COMPATIBLE" val="0"/>
  <p:tag name="KSO_WM_UNIT_CLEAR" val="0"/>
  <p:tag name="KSO_WM_BEAUTIFY_FLAG" val=""/>
  <p:tag name="KSO_WM_DIAGRAM_GROUP_CODE" val="o1-1"/>
  <p:tag name="KSO_WM_UNIT_PRESET_TEXT" val="04_x000B_标题文本预设"/>
  <p:tag name="KSO_WM_UNIT_FILL_FORE_SCHEMECOLOR_INDEX" val="9"/>
  <p:tag name="KSO_WM_UNIT_FILL_TYPE" val="1"/>
  <p:tag name="KSO_WM_UNIT_TEXT_FILL_FORE_SCHEMECOLOR_INDEX" val="14"/>
  <p:tag name="KSO_WM_UNIT_TEXT_FILL_TYPE" val="1"/>
</p:tagLst>
</file>

<file path=ppt/tags/tag106.xml><?xml version="1.0" encoding="utf-8"?>
<p:tagLst xmlns:p="http://schemas.openxmlformats.org/presentationml/2006/main">
  <p:tag name="KSO_WM_TEMPLATE_CATEGORY" val="diagram"/>
  <p:tag name="KSO_WM_TEMPLATE_INDEX" val="20187021"/>
  <p:tag name="KSO_WM_TAG_VERSION" val="1.0"/>
  <p:tag name="KSO_WM_UNIT_TYPE" val="o_h_f"/>
  <p:tag name="KSO_WM_UNIT_INDEX" val="1_4_1"/>
  <p:tag name="KSO_WM_UNIT_ID" val="diagram20187021_1*o_h_f*1_4_1"/>
  <p:tag name="KSO_WM_UNIT_LAYERLEVEL" val="1_1_1"/>
  <p:tag name="KSO_WM_UNIT_VALUE" val="30"/>
  <p:tag name="KSO_WM_UNIT_HIGHLIGHT" val="0"/>
  <p:tag name="KSO_WM_UNIT_COMPATIBLE" val="0"/>
  <p:tag name="KSO_WM_UNIT_CLEAR" val="0"/>
  <p:tag name="KSO_WM_BEAUTIFY_FLAG" val=""/>
  <p:tag name="KSO_WM_DIAGRAM_GROUP_CODE" val="o1-1"/>
  <p:tag name="KSO_WM_UNIT_PRESET_TEXT" val="此部分内容作为文字排版占位显示（建议使用主题字体）"/>
  <p:tag name="KSO_WM_UNIT_TEXT_FILL_FORE_SCHEMECOLOR_INDEX" val="13"/>
  <p:tag name="KSO_WM_UNIT_TEXT_FILL_TYPE" val="1"/>
</p:tagLst>
</file>

<file path=ppt/tags/tag107.xml><?xml version="1.0" encoding="utf-8"?>
<p:tagLst xmlns:p="http://schemas.openxmlformats.org/presentationml/2006/main">
  <p:tag name="KSO_WM_TEMPLATE_CATEGORY" val="diagram"/>
  <p:tag name="KSO_WM_TEMPLATE_INDEX" val="20187021"/>
  <p:tag name="KSO_WM_TAG_VERSION" val="1.0"/>
  <p:tag name="KSO_WM_UNIT_TYPE" val="o_h_f"/>
  <p:tag name="KSO_WM_UNIT_INDEX" val="1_3_1"/>
  <p:tag name="KSO_WM_UNIT_ID" val="diagram20187021_1*o_h_f*1_3_1"/>
  <p:tag name="KSO_WM_UNIT_LAYERLEVEL" val="1_1_1"/>
  <p:tag name="KSO_WM_UNIT_VALUE" val="30"/>
  <p:tag name="KSO_WM_UNIT_HIGHLIGHT" val="0"/>
  <p:tag name="KSO_WM_UNIT_COMPATIBLE" val="0"/>
  <p:tag name="KSO_WM_UNIT_CLEAR" val="0"/>
  <p:tag name="KSO_WM_BEAUTIFY_FLAG" val=""/>
  <p:tag name="KSO_WM_DIAGRAM_GROUP_CODE" val="o1-1"/>
  <p:tag name="KSO_WM_UNIT_PRESET_TEXT" val="此部分内容作为文字排版占位显示（建议使用主题字体）"/>
  <p:tag name="KSO_WM_UNIT_TEXT_FILL_FORE_SCHEMECOLOR_INDEX" val="13"/>
  <p:tag name="KSO_WM_UNIT_TEXT_FILL_TYPE" val="1"/>
</p:tagLst>
</file>

<file path=ppt/tags/tag108.xml><?xml version="1.0" encoding="utf-8"?>
<p:tagLst xmlns:p="http://schemas.openxmlformats.org/presentationml/2006/main">
  <p:tag name="KSO_WM_TEMPLATE_CATEGORY" val="diagram"/>
  <p:tag name="KSO_WM_TEMPLATE_INDEX" val="20187021"/>
  <p:tag name="KSO_WM_TAG_VERSION" val="1.0"/>
  <p:tag name="KSO_WM_UNIT_TYPE" val="o_h_f"/>
  <p:tag name="KSO_WM_UNIT_INDEX" val="1_1_1"/>
  <p:tag name="KSO_WM_UNIT_ID" val="diagram20187021_1*o_h_f*1_1_1"/>
  <p:tag name="KSO_WM_UNIT_LAYERLEVEL" val="1_1_1"/>
  <p:tag name="KSO_WM_UNIT_VALUE" val="30"/>
  <p:tag name="KSO_WM_UNIT_HIGHLIGHT" val="0"/>
  <p:tag name="KSO_WM_UNIT_COMPATIBLE" val="0"/>
  <p:tag name="KSO_WM_UNIT_CLEAR" val="0"/>
  <p:tag name="KSO_WM_BEAUTIFY_FLAG" val=""/>
  <p:tag name="KSO_WM_DIAGRAM_GROUP_CODE" val="o1-1"/>
  <p:tag name="KSO_WM_UNIT_PRESET_TEXT" val="此部分内容作为文字排版占位显示（建议使用主题字体）"/>
  <p:tag name="KSO_WM_UNIT_TEXT_FILL_FORE_SCHEMECOLOR_INDEX" val="13"/>
  <p:tag name="KSO_WM_UNIT_TEXT_FILL_TYPE" val="1"/>
</p:tagLst>
</file>

<file path=ppt/tags/tag109.xml><?xml version="1.0" encoding="utf-8"?>
<p:tagLst xmlns:p="http://schemas.openxmlformats.org/presentationml/2006/main">
  <p:tag name="KSO_WM_TEMPLATE_CATEGORY" val="diagram"/>
  <p:tag name="KSO_WM_TEMPLATE_INDEX" val="20187021"/>
  <p:tag name="KSO_WM_TAG_VERSION" val="1.0"/>
  <p:tag name="KSO_WM_UNIT_TYPE" val="o_i"/>
  <p:tag name="KSO_WM_UNIT_INDEX" val="1_3"/>
  <p:tag name="KSO_WM_UNIT_ID" val="diagram20187021_1*o_i*1_3"/>
  <p:tag name="KSO_WM_UNIT_LAYERLEVEL" val="1_1"/>
  <p:tag name="KSO_WM_BEAUTIFY_FLAG" val=""/>
  <p:tag name="KSO_WM_DIAGRAM_GROUP_CODE" val="o1-1"/>
  <p:tag name="KSO_WM_UNIT_LINE_FORE_SCHEMECOLOR_INDEX" val="15"/>
  <p:tag name="KSO_WM_UNIT_LINE_FILL_TYPE" val="2"/>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TEMPLATE_CATEGORY" val="diagram"/>
  <p:tag name="KSO_WM_TEMPLATE_INDEX" val="20187021"/>
  <p:tag name="KSO_WM_TAG_VERSION" val="1.0"/>
  <p:tag name="KSO_WM_UNIT_TYPE" val="o_h_f"/>
  <p:tag name="KSO_WM_UNIT_INDEX" val="1_2_1"/>
  <p:tag name="KSO_WM_UNIT_ID" val="diagram20187021_1*o_h_f*1_2_1"/>
  <p:tag name="KSO_WM_UNIT_LAYERLEVEL" val="1_1_1"/>
  <p:tag name="KSO_WM_UNIT_VALUE" val="30"/>
  <p:tag name="KSO_WM_UNIT_HIGHLIGHT" val="0"/>
  <p:tag name="KSO_WM_UNIT_COMPATIBLE" val="0"/>
  <p:tag name="KSO_WM_UNIT_CLEAR" val="0"/>
  <p:tag name="KSO_WM_BEAUTIFY_FLAG" val=""/>
  <p:tag name="KSO_WM_DIAGRAM_GROUP_CODE" val="o1-1"/>
  <p:tag name="KSO_WM_UNIT_PRESET_TEXT" val="此部分内容作为文字排版占位显示（建议使用主题字体）"/>
  <p:tag name="KSO_WM_UNIT_TEXT_FILL_FORE_SCHEMECOLOR_INDEX" val="13"/>
  <p:tag name="KSO_WM_UNIT_TEXT_FILL_TYPE" val="1"/>
</p:tagLst>
</file>

<file path=ppt/tags/tag111.xml><?xml version="1.0" encoding="utf-8"?>
<p:tagLst xmlns:p="http://schemas.openxmlformats.org/presentationml/2006/main">
  <p:tag name="KSO_WM_TEMPLATE_CATEGORY" val="diagram"/>
  <p:tag name="KSO_WM_TEMPLATE_INDEX" val="20187021"/>
  <p:tag name="KSO_WM_TAG_VERSION" val="1.0"/>
  <p:tag name="KSO_WM_UNIT_TYPE" val="o_i"/>
  <p:tag name="KSO_WM_UNIT_INDEX" val="1_4"/>
  <p:tag name="KSO_WM_UNIT_ID" val="diagram20187021_1*o_i*1_4"/>
  <p:tag name="KSO_WM_UNIT_LAYERLEVEL" val="1_1"/>
  <p:tag name="KSO_WM_BEAUTIFY_FLAG" val=""/>
  <p:tag name="KSO_WM_DIAGRAM_GROUP_CODE" val="o1-1"/>
  <p:tag name="KSO_WM_UNIT_LINE_FORE_SCHEMECOLOR_INDEX" val="15"/>
  <p:tag name="KSO_WM_UNIT_LINE_FILL_TYPE" val="2"/>
</p:tagLst>
</file>

<file path=ppt/tags/tag112.xml><?xml version="1.0" encoding="utf-8"?>
<p:tagLst xmlns:p="http://schemas.openxmlformats.org/presentationml/2006/main">
  <p:tag name="KSO_WM_TEMPLATE_CATEGORY" val="diagram"/>
  <p:tag name="KSO_WM_TEMPLATE_INDEX" val="20187021"/>
  <p:tag name="KSO_WM_TAG_VERSION" val="1.0"/>
  <p:tag name="KSO_WM_UNIT_TYPE" val="o_i"/>
  <p:tag name="KSO_WM_UNIT_INDEX" val="1_5"/>
  <p:tag name="KSO_WM_UNIT_ID" val="diagram20187021_1*o_i*1_5"/>
  <p:tag name="KSO_WM_UNIT_LAYERLEVEL" val="1_1"/>
  <p:tag name="KSO_WM_BEAUTIFY_FLAG" val=""/>
  <p:tag name="KSO_WM_DIAGRAM_GROUP_CODE" val="o1-1"/>
  <p:tag name="KSO_WM_UNIT_LINE_FORE_SCHEMECOLOR_INDEX" val="15"/>
  <p:tag name="KSO_WM_UNIT_LINE_FILL_TYPE" val="2"/>
</p:tagLst>
</file>

<file path=ppt/tags/tag113.xml><?xml version="1.0" encoding="utf-8"?>
<p:tagLst xmlns:p="http://schemas.openxmlformats.org/presentationml/2006/main">
  <p:tag name="KSO_WM_TEMPLATE_CATEGORY" val="diagram"/>
  <p:tag name="KSO_WM_TEMPLATE_INDEX" val="20187021"/>
  <p:tag name="KSO_WM_TAG_VERSION" val="1.0"/>
  <p:tag name="KSO_WM_UNIT_TYPE" val="o_h_i"/>
  <p:tag name="KSO_WM_UNIT_INDEX" val="1_1_2"/>
  <p:tag name="KSO_WM_UNIT_ID" val="diagram20187021_1*o_h_i*1_1_2"/>
  <p:tag name="KSO_WM_UNIT_LAYERLEVEL" val="1_1_1"/>
  <p:tag name="KSO_WM_BEAUTIFY_FLAG" val=""/>
  <p:tag name="KSO_WM_DIAGRAM_GROUP_CODE" val="o1-1"/>
  <p:tag name="KSO_WM_UNIT_FILL_FORE_SCHEMECOLOR_INDEX" val="5"/>
  <p:tag name="KSO_WM_UNIT_FILL_TYPE" val="1"/>
  <p:tag name="KSO_WM_UNIT_TEXT_FILL_FORE_SCHEMECOLOR_INDEX" val="14"/>
  <p:tag name="KSO_WM_UNIT_TEXT_FILL_TYPE" val="1"/>
</p:tagLst>
</file>

<file path=ppt/tags/tag114.xml><?xml version="1.0" encoding="utf-8"?>
<p:tagLst xmlns:p="http://schemas.openxmlformats.org/presentationml/2006/main">
  <p:tag name="KSO_WM_TEMPLATE_CATEGORY" val="diagram"/>
  <p:tag name="KSO_WM_TEMPLATE_INDEX" val="20187021"/>
  <p:tag name="KSO_WM_TAG_VERSION" val="1.0"/>
  <p:tag name="KSO_WM_UNIT_TYPE" val="o_h_i"/>
  <p:tag name="KSO_WM_UNIT_INDEX" val="1_2_2"/>
  <p:tag name="KSO_WM_UNIT_ID" val="diagram20187021_1*o_h_i*1_2_2"/>
  <p:tag name="KSO_WM_UNIT_LAYERLEVEL" val="1_1_1"/>
  <p:tag name="KSO_WM_BEAUTIFY_FLAG" val=""/>
  <p:tag name="KSO_WM_DIAGRAM_GROUP_CODE" val="o1-1"/>
  <p:tag name="KSO_WM_UNIT_FILL_FORE_SCHEMECOLOR_INDEX" val="6"/>
  <p:tag name="KSO_WM_UNIT_FILL_TYPE" val="1"/>
  <p:tag name="KSO_WM_UNIT_TEXT_FILL_FORE_SCHEMECOLOR_INDEX" val="14"/>
  <p:tag name="KSO_WM_UNIT_TEXT_FILL_TYPE" val="1"/>
</p:tagLst>
</file>

<file path=ppt/tags/tag115.xml><?xml version="1.0" encoding="utf-8"?>
<p:tagLst xmlns:p="http://schemas.openxmlformats.org/presentationml/2006/main">
  <p:tag name="KSO_WM_TEMPLATE_CATEGORY" val="diagram"/>
  <p:tag name="KSO_WM_TEMPLATE_INDEX" val="20187021"/>
  <p:tag name="KSO_WM_TAG_VERSION" val="1.0"/>
  <p:tag name="KSO_WM_UNIT_TYPE" val="o_h_i"/>
  <p:tag name="KSO_WM_UNIT_INDEX" val="1_3_2"/>
  <p:tag name="KSO_WM_UNIT_ID" val="diagram20187021_1*o_h_i*1_3_2"/>
  <p:tag name="KSO_WM_UNIT_LAYERLEVEL" val="1_1_1"/>
  <p:tag name="KSO_WM_BEAUTIFY_FLAG" val=""/>
  <p:tag name="KSO_WM_DIAGRAM_GROUP_CODE" val="o1-1"/>
  <p:tag name="KSO_WM_UNIT_FILL_FORE_SCHEMECOLOR_INDEX" val="7"/>
  <p:tag name="KSO_WM_UNIT_FILL_TYPE" val="1"/>
  <p:tag name="KSO_WM_UNIT_TEXT_FILL_FORE_SCHEMECOLOR_INDEX" val="14"/>
  <p:tag name="KSO_WM_UNIT_TEXT_FILL_TYPE" val="1"/>
</p:tagLst>
</file>

<file path=ppt/tags/tag116.xml><?xml version="1.0" encoding="utf-8"?>
<p:tagLst xmlns:p="http://schemas.openxmlformats.org/presentationml/2006/main">
  <p:tag name="KSO_WM_TEMPLATE_CATEGORY" val="diagram"/>
  <p:tag name="KSO_WM_TEMPLATE_INDEX" val="20187021"/>
  <p:tag name="KSO_WM_TAG_VERSION" val="1.0"/>
  <p:tag name="KSO_WM_UNIT_TYPE" val="o_h_i"/>
  <p:tag name="KSO_WM_UNIT_INDEX" val="1_4_1"/>
  <p:tag name="KSO_WM_UNIT_ID" val="diagram20187021_1*o_h_i*1_4_1"/>
  <p:tag name="KSO_WM_UNIT_LAYERLEVEL" val="1_1_1"/>
  <p:tag name="KSO_WM_BEAUTIFY_FLAG" val=""/>
  <p:tag name="KSO_WM_DIAGRAM_GROUP_CODE" val="o1-1"/>
  <p:tag name="KSO_WM_UNIT_FILL_FORE_SCHEMECOLOR_INDEX" val="9"/>
  <p:tag name="KSO_WM_UNIT_FILL_TYPE" val="1"/>
  <p:tag name="KSO_WM_UNIT_TEXT_FILL_FORE_SCHEMECOLOR_INDEX" val="14"/>
  <p:tag name="KSO_WM_UNIT_TEXT_FILL_TYPE" val="1"/>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UNIT_PLACING_PICTURE_USER_VIEWPORT" val="{&quot;height&quot;:5274,&quot;width&quot;:5274}"/>
</p:tagLst>
</file>

<file path=ppt/tags/tag20.xml><?xml version="1.0" encoding="utf-8"?>
<p:tagLst xmlns:p="http://schemas.openxmlformats.org/presentationml/2006/main">
  <p:tag name="KSO_WM_BEAUTIFY_FLAG" val=""/>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BEAUTIFY_FLAG" val=""/>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KSO_WM_BEAUTIFY_FLAG" val=""/>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KSO_WM_BEAUTIFY_FLAG" val=""/>
</p:tagLst>
</file>

<file path=ppt/tags/tag206.xml><?xml version="1.0" encoding="utf-8"?>
<p:tagLst xmlns:p="http://schemas.openxmlformats.org/presentationml/2006/main">
  <p:tag name="KSO_WM_BEAUTIFY_FLAG" val=""/>
</p:tagLst>
</file>

<file path=ppt/tags/tag207.xml><?xml version="1.0" encoding="utf-8"?>
<p:tagLst xmlns:p="http://schemas.openxmlformats.org/presentationml/2006/main">
  <p:tag name="KSO_WM_BEAUTIFY_FLAG" val=""/>
</p:tagLst>
</file>

<file path=ppt/tags/tag208.xml><?xml version="1.0" encoding="utf-8"?>
<p:tagLst xmlns:p="http://schemas.openxmlformats.org/presentationml/2006/main">
  <p:tag name="KSO_WM_BEAUTIFY_FLAG" val=""/>
</p:tagLst>
</file>

<file path=ppt/tags/tag209.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10.xml><?xml version="1.0" encoding="utf-8"?>
<p:tagLst xmlns:p="http://schemas.openxmlformats.org/presentationml/2006/main">
  <p:tag name="KSO_WM_BEAUTIFY_FLAG" val=""/>
</p:tagLst>
</file>

<file path=ppt/tags/tag211.xml><?xml version="1.0" encoding="utf-8"?>
<p:tagLst xmlns:p="http://schemas.openxmlformats.org/presentationml/2006/main">
  <p:tag name="KSO_WM_BEAUTIFY_FLAG" val=""/>
</p:tagLst>
</file>

<file path=ppt/tags/tag212.xml><?xml version="1.0" encoding="utf-8"?>
<p:tagLst xmlns:p="http://schemas.openxmlformats.org/presentationml/2006/main">
  <p:tag name="KSO_WM_BEAUTIFY_FLAG" val=""/>
</p:tagLst>
</file>

<file path=ppt/tags/tag213.xml><?xml version="1.0" encoding="utf-8"?>
<p:tagLst xmlns:p="http://schemas.openxmlformats.org/presentationml/2006/main">
  <p:tag name="KSO_WM_BEAUTIFY_FLAG" val=""/>
</p:tagLst>
</file>

<file path=ppt/tags/tag214.xml><?xml version="1.0" encoding="utf-8"?>
<p:tagLst xmlns:p="http://schemas.openxmlformats.org/presentationml/2006/main">
  <p:tag name="KSO_WM_BEAUTIFY_FLAG" val=""/>
</p:tagLst>
</file>

<file path=ppt/tags/tag215.xml><?xml version="1.0" encoding="utf-8"?>
<p:tagLst xmlns:p="http://schemas.openxmlformats.org/presentationml/2006/main">
  <p:tag name="KSO_WM_BEAUTIFY_FLAG" val=""/>
</p:tagLst>
</file>

<file path=ppt/tags/tag216.xml><?xml version="1.0" encoding="utf-8"?>
<p:tagLst xmlns:p="http://schemas.openxmlformats.org/presentationml/2006/main">
  <p:tag name="KSO_WM_BEAUTIFY_FLAG" val=""/>
</p:tagLst>
</file>

<file path=ppt/tags/tag217.xml><?xml version="1.0" encoding="utf-8"?>
<p:tagLst xmlns:p="http://schemas.openxmlformats.org/presentationml/2006/main">
  <p:tag name="KSO_WM_BEAUTIFY_FLAG" val=""/>
</p:tagLst>
</file>

<file path=ppt/tags/tag218.xml><?xml version="1.0" encoding="utf-8"?>
<p:tagLst xmlns:p="http://schemas.openxmlformats.org/presentationml/2006/main">
  <p:tag name="KSO_WM_BEAUTIFY_FLAG" val=""/>
</p:tagLst>
</file>

<file path=ppt/tags/tag219.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20.xml><?xml version="1.0" encoding="utf-8"?>
<p:tagLst xmlns:p="http://schemas.openxmlformats.org/presentationml/2006/main">
  <p:tag name="KSO_WM_BEAUTIFY_FLAG" val=""/>
</p:tagLst>
</file>

<file path=ppt/tags/tag221.xml><?xml version="1.0" encoding="utf-8"?>
<p:tagLst xmlns:p="http://schemas.openxmlformats.org/presentationml/2006/main">
  <p:tag name="KSO_WM_BEAUTIFY_FLAG" val=""/>
</p:tagLst>
</file>

<file path=ppt/tags/tag222.xml><?xml version="1.0" encoding="utf-8"?>
<p:tagLst xmlns:p="http://schemas.openxmlformats.org/presentationml/2006/main">
  <p:tag name="KSO_WM_BEAUTIFY_FLAG" val=""/>
</p:tagLst>
</file>

<file path=ppt/tags/tag223.xml><?xml version="1.0" encoding="utf-8"?>
<p:tagLst xmlns:p="http://schemas.openxmlformats.org/presentationml/2006/main">
  <p:tag name="KSO_WM_BEAUTIFY_FLAG" val=""/>
</p:tagLst>
</file>

<file path=ppt/tags/tag224.xml><?xml version="1.0" encoding="utf-8"?>
<p:tagLst xmlns:p="http://schemas.openxmlformats.org/presentationml/2006/main">
  <p:tag name="KSO_WM_BEAUTIFY_FLAG" val=""/>
</p:tagLst>
</file>

<file path=ppt/tags/tag225.xml><?xml version="1.0" encoding="utf-8"?>
<p:tagLst xmlns:p="http://schemas.openxmlformats.org/presentationml/2006/main">
  <p:tag name="KSO_WM_BEAUTIFY_FLAG" val=""/>
</p:tagLst>
</file>

<file path=ppt/tags/tag226.xml><?xml version="1.0" encoding="utf-8"?>
<p:tagLst xmlns:p="http://schemas.openxmlformats.org/presentationml/2006/main">
  <p:tag name="KSO_WM_BEAUTIFY_FLAG" val=""/>
</p:tagLst>
</file>

<file path=ppt/tags/tag227.xml><?xml version="1.0" encoding="utf-8"?>
<p:tagLst xmlns:p="http://schemas.openxmlformats.org/presentationml/2006/main">
  <p:tag name="KSO_WM_BEAUTIFY_FLAG" val=""/>
</p:tagLst>
</file>

<file path=ppt/tags/tag228.xml><?xml version="1.0" encoding="utf-8"?>
<p:tagLst xmlns:p="http://schemas.openxmlformats.org/presentationml/2006/main">
  <p:tag name="KSO_WM_BEAUTIFY_FLAG" val=""/>
</p:tagLst>
</file>

<file path=ppt/tags/tag229.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30.xml><?xml version="1.0" encoding="utf-8"?>
<p:tagLst xmlns:p="http://schemas.openxmlformats.org/presentationml/2006/main">
  <p:tag name="KSO_WM_BEAUTIFY_FLAG" val=""/>
</p:tagLst>
</file>

<file path=ppt/tags/tag231.xml><?xml version="1.0" encoding="utf-8"?>
<p:tagLst xmlns:p="http://schemas.openxmlformats.org/presentationml/2006/main">
  <p:tag name="KSO_WM_BEAUTIFY_FLAG" val=""/>
</p:tagLst>
</file>

<file path=ppt/tags/tag232.xml><?xml version="1.0" encoding="utf-8"?>
<p:tagLst xmlns:p="http://schemas.openxmlformats.org/presentationml/2006/main">
  <p:tag name="KSO_WM_BEAUTIFY_FLAG" val=""/>
</p:tagLst>
</file>

<file path=ppt/tags/tag233.xml><?xml version="1.0" encoding="utf-8"?>
<p:tagLst xmlns:p="http://schemas.openxmlformats.org/presentationml/2006/main">
  <p:tag name="KSO_WM_BEAUTIFY_FLAG" val=""/>
</p:tagLst>
</file>

<file path=ppt/tags/tag234.xml><?xml version="1.0" encoding="utf-8"?>
<p:tagLst xmlns:p="http://schemas.openxmlformats.org/presentationml/2006/main">
  <p:tag name="KSO_WM_BEAUTIFY_FLAG" val=""/>
</p:tagLst>
</file>

<file path=ppt/tags/tag235.xml><?xml version="1.0" encoding="utf-8"?>
<p:tagLst xmlns:p="http://schemas.openxmlformats.org/presentationml/2006/main">
  <p:tag name="KSO_WM_BEAUTIFY_FLAG" val=""/>
</p:tagLst>
</file>

<file path=ppt/tags/tag236.xml><?xml version="1.0" encoding="utf-8"?>
<p:tagLst xmlns:p="http://schemas.openxmlformats.org/presentationml/2006/main">
  <p:tag name="KSO_WM_BEAUTIFY_FLAG" val=""/>
</p:tagLst>
</file>

<file path=ppt/tags/tag237.xml><?xml version="1.0" encoding="utf-8"?>
<p:tagLst xmlns:p="http://schemas.openxmlformats.org/presentationml/2006/main">
  <p:tag name="KSO_WM_BEAUTIFY_FLAG" val=""/>
</p:tagLst>
</file>

<file path=ppt/tags/tag238.xml><?xml version="1.0" encoding="utf-8"?>
<p:tagLst xmlns:p="http://schemas.openxmlformats.org/presentationml/2006/main">
  <p:tag name="KSO_WM_BEAUTIFY_FLAG" val=""/>
</p:tagLst>
</file>

<file path=ppt/tags/tag239.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40.xml><?xml version="1.0" encoding="utf-8"?>
<p:tagLst xmlns:p="http://schemas.openxmlformats.org/presentationml/2006/main">
  <p:tag name="KSO_WM_BEAUTIFY_FLAG" val=""/>
</p:tagLst>
</file>

<file path=ppt/tags/tag241.xml><?xml version="1.0" encoding="utf-8"?>
<p:tagLst xmlns:p="http://schemas.openxmlformats.org/presentationml/2006/main">
  <p:tag name="KSO_WM_BEAUTIFY_FLAG" val=""/>
</p:tagLst>
</file>

<file path=ppt/tags/tag242.xml><?xml version="1.0" encoding="utf-8"?>
<p:tagLst xmlns:p="http://schemas.openxmlformats.org/presentationml/2006/main">
  <p:tag name="KSO_WM_BEAUTIFY_FLAG" val=""/>
</p:tagLst>
</file>

<file path=ppt/tags/tag243.xml><?xml version="1.0" encoding="utf-8"?>
<p:tagLst xmlns:p="http://schemas.openxmlformats.org/presentationml/2006/main">
  <p:tag name="KSO_WM_BEAUTIFY_FLAG" val=""/>
</p:tagLst>
</file>

<file path=ppt/tags/tag244.xml><?xml version="1.0" encoding="utf-8"?>
<p:tagLst xmlns:p="http://schemas.openxmlformats.org/presentationml/2006/main">
  <p:tag name="KSO_WM_BEAUTIFY_FLAG" val=""/>
</p:tagLst>
</file>

<file path=ppt/tags/tag245.xml><?xml version="1.0" encoding="utf-8"?>
<p:tagLst xmlns:p="http://schemas.openxmlformats.org/presentationml/2006/main">
  <p:tag name="KSO_WM_BEAUTIFY_FLAG" val=""/>
</p:tagLst>
</file>

<file path=ppt/tags/tag246.xml><?xml version="1.0" encoding="utf-8"?>
<p:tagLst xmlns:p="http://schemas.openxmlformats.org/presentationml/2006/main">
  <p:tag name="KSO_WM_BEAUTIFY_FLAG" val=""/>
</p:tagLst>
</file>

<file path=ppt/tags/tag247.xml><?xml version="1.0" encoding="utf-8"?>
<p:tagLst xmlns:p="http://schemas.openxmlformats.org/presentationml/2006/main">
  <p:tag name="KSO_WM_BEAUTIFY_FLAG" val=""/>
</p:tagLst>
</file>

<file path=ppt/tags/tag248.xml><?xml version="1.0" encoding="utf-8"?>
<p:tagLst xmlns:p="http://schemas.openxmlformats.org/presentationml/2006/main">
  <p:tag name="KSO_WM_BEAUTIFY_FLAG" val=""/>
</p:tagLst>
</file>

<file path=ppt/tags/tag249.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50.xml><?xml version="1.0" encoding="utf-8"?>
<p:tagLst xmlns:p="http://schemas.openxmlformats.org/presentationml/2006/main">
  <p:tag name="KSO_WM_BEAUTIFY_FLAG" val=""/>
</p:tagLst>
</file>

<file path=ppt/tags/tag251.xml><?xml version="1.0" encoding="utf-8"?>
<p:tagLst xmlns:p="http://schemas.openxmlformats.org/presentationml/2006/main">
  <p:tag name="KSO_WM_BEAUTIFY_FLAG" val=""/>
</p:tagLst>
</file>

<file path=ppt/tags/tag252.xml><?xml version="1.0" encoding="utf-8"?>
<p:tagLst xmlns:p="http://schemas.openxmlformats.org/presentationml/2006/main">
  <p:tag name="KSO_WM_BEAUTIFY_FLAG" val=""/>
</p:tagLst>
</file>

<file path=ppt/tags/tag253.xml><?xml version="1.0" encoding="utf-8"?>
<p:tagLst xmlns:p="http://schemas.openxmlformats.org/presentationml/2006/main">
  <p:tag name="KSO_WM_BEAUTIFY_FLAG" val=""/>
</p:tagLst>
</file>

<file path=ppt/tags/tag254.xml><?xml version="1.0" encoding="utf-8"?>
<p:tagLst xmlns:p="http://schemas.openxmlformats.org/presentationml/2006/main">
  <p:tag name="KSO_WM_BEAUTIFY_FLAG" val=""/>
</p:tagLst>
</file>

<file path=ppt/tags/tag255.xml><?xml version="1.0" encoding="utf-8"?>
<p:tagLst xmlns:p="http://schemas.openxmlformats.org/presentationml/2006/main">
  <p:tag name="KSO_WM_BEAUTIFY_FLAG" val=""/>
</p:tagLst>
</file>

<file path=ppt/tags/tag256.xml><?xml version="1.0" encoding="utf-8"?>
<p:tagLst xmlns:p="http://schemas.openxmlformats.org/presentationml/2006/main">
  <p:tag name="KSO_WM_BEAUTIFY_FLAG" val=""/>
</p:tagLst>
</file>

<file path=ppt/tags/tag257.xml><?xml version="1.0" encoding="utf-8"?>
<p:tagLst xmlns:p="http://schemas.openxmlformats.org/presentationml/2006/main">
  <p:tag name="KSO_WM_BEAUTIFY_FLAG" val=""/>
</p:tagLst>
</file>

<file path=ppt/tags/tag258.xml><?xml version="1.0" encoding="utf-8"?>
<p:tagLst xmlns:p="http://schemas.openxmlformats.org/presentationml/2006/main">
  <p:tag name="KSO_WM_BEAUTIFY_FLAG" val=""/>
</p:tagLst>
</file>

<file path=ppt/tags/tag259.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60.xml><?xml version="1.0" encoding="utf-8"?>
<p:tagLst xmlns:p="http://schemas.openxmlformats.org/presentationml/2006/main">
  <p:tag name="KSO_WM_BEAUTIFY_FLAG" val=""/>
</p:tagLst>
</file>

<file path=ppt/tags/tag261.xml><?xml version="1.0" encoding="utf-8"?>
<p:tagLst xmlns:p="http://schemas.openxmlformats.org/presentationml/2006/main">
  <p:tag name="KSO_WM_BEAUTIFY_FLAG" val=""/>
</p:tagLst>
</file>

<file path=ppt/tags/tag262.xml><?xml version="1.0" encoding="utf-8"?>
<p:tagLst xmlns:p="http://schemas.openxmlformats.org/presentationml/2006/main">
  <p:tag name="KSO_WM_BEAUTIFY_FLAG" val=""/>
</p:tagLst>
</file>

<file path=ppt/tags/tag263.xml><?xml version="1.0" encoding="utf-8"?>
<p:tagLst xmlns:p="http://schemas.openxmlformats.org/presentationml/2006/main">
  <p:tag name="KSO_WM_BEAUTIFY_FLAG" val=""/>
</p:tagLst>
</file>

<file path=ppt/tags/tag264.xml><?xml version="1.0" encoding="utf-8"?>
<p:tagLst xmlns:p="http://schemas.openxmlformats.org/presentationml/2006/main">
  <p:tag name="KSO_WM_BEAUTIFY_FLAG" val=""/>
</p:tagLst>
</file>

<file path=ppt/tags/tag265.xml><?xml version="1.0" encoding="utf-8"?>
<p:tagLst xmlns:p="http://schemas.openxmlformats.org/presentationml/2006/main">
  <p:tag name="KSO_WM_BEAUTIFY_FLAG" val=""/>
</p:tagLst>
</file>

<file path=ppt/tags/tag266.xml><?xml version="1.0" encoding="utf-8"?>
<p:tagLst xmlns:p="http://schemas.openxmlformats.org/presentationml/2006/main">
  <p:tag name="KSO_WM_BEAUTIFY_FLAG" val=""/>
</p:tagLst>
</file>

<file path=ppt/tags/tag267.xml><?xml version="1.0" encoding="utf-8"?>
<p:tagLst xmlns:p="http://schemas.openxmlformats.org/presentationml/2006/main">
  <p:tag name="KSO_WM_BEAUTIFY_FLAG" val=""/>
</p:tagLst>
</file>

<file path=ppt/tags/tag268.xml><?xml version="1.0" encoding="utf-8"?>
<p:tagLst xmlns:p="http://schemas.openxmlformats.org/presentationml/2006/main">
  <p:tag name="KSO_WM_BEAUTIFY_FLAG" val=""/>
</p:tagLst>
</file>

<file path=ppt/tags/tag269.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70.xml><?xml version="1.0" encoding="utf-8"?>
<p:tagLst xmlns:p="http://schemas.openxmlformats.org/presentationml/2006/main">
  <p:tag name="KSO_WM_BEAUTIFY_FLAG" val=""/>
</p:tagLst>
</file>

<file path=ppt/tags/tag271.xml><?xml version="1.0" encoding="utf-8"?>
<p:tagLst xmlns:p="http://schemas.openxmlformats.org/presentationml/2006/main">
  <p:tag name="KSO_WM_BEAUTIFY_FLAG" val=""/>
</p:tagLst>
</file>

<file path=ppt/tags/tag272.xml><?xml version="1.0" encoding="utf-8"?>
<p:tagLst xmlns:p="http://schemas.openxmlformats.org/presentationml/2006/main">
  <p:tag name="KSO_WM_BEAUTIFY_FLAG" val=""/>
</p:tagLst>
</file>

<file path=ppt/tags/tag273.xml><?xml version="1.0" encoding="utf-8"?>
<p:tagLst xmlns:p="http://schemas.openxmlformats.org/presentationml/2006/main">
  <p:tag name="KSO_WM_BEAUTIFY_FLAG" val=""/>
</p:tagLst>
</file>

<file path=ppt/tags/tag274.xml><?xml version="1.0" encoding="utf-8"?>
<p:tagLst xmlns:p="http://schemas.openxmlformats.org/presentationml/2006/main">
  <p:tag name="KSO_WM_BEAUTIFY_FLAG" val=""/>
</p:tagLst>
</file>

<file path=ppt/tags/tag275.xml><?xml version="1.0" encoding="utf-8"?>
<p:tagLst xmlns:p="http://schemas.openxmlformats.org/presentationml/2006/main">
  <p:tag name="KSO_WM_BEAUTIFY_FLAG" val=""/>
</p:tagLst>
</file>

<file path=ppt/tags/tag276.xml><?xml version="1.0" encoding="utf-8"?>
<p:tagLst xmlns:p="http://schemas.openxmlformats.org/presentationml/2006/main">
  <p:tag name="KSO_WM_BEAUTIFY_FLAG" val=""/>
</p:tagLst>
</file>

<file path=ppt/tags/tag277.xml><?xml version="1.0" encoding="utf-8"?>
<p:tagLst xmlns:p="http://schemas.openxmlformats.org/presentationml/2006/main">
  <p:tag name="KSO_WM_BEAUTIFY_FLAG" val=""/>
</p:tagLst>
</file>

<file path=ppt/tags/tag278.xml><?xml version="1.0" encoding="utf-8"?>
<p:tagLst xmlns:p="http://schemas.openxmlformats.org/presentationml/2006/main">
  <p:tag name="KSO_WM_BEAUTIFY_FLAG" val=""/>
</p:tagLst>
</file>

<file path=ppt/tags/tag279.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80.xml><?xml version="1.0" encoding="utf-8"?>
<p:tagLst xmlns:p="http://schemas.openxmlformats.org/presentationml/2006/main">
  <p:tag name="KSO_WM_BEAUTIFY_FLAG" val=""/>
</p:tagLst>
</file>

<file path=ppt/tags/tag281.xml><?xml version="1.0" encoding="utf-8"?>
<p:tagLst xmlns:p="http://schemas.openxmlformats.org/presentationml/2006/main">
  <p:tag name="KSO_WM_BEAUTIFY_FLAG" val=""/>
</p:tagLst>
</file>

<file path=ppt/tags/tag282.xml><?xml version="1.0" encoding="utf-8"?>
<p:tagLst xmlns:p="http://schemas.openxmlformats.org/presentationml/2006/main">
  <p:tag name="KSO_WM_BEAUTIFY_FLAG" val=""/>
</p:tagLst>
</file>

<file path=ppt/tags/tag283.xml><?xml version="1.0" encoding="utf-8"?>
<p:tagLst xmlns:p="http://schemas.openxmlformats.org/presentationml/2006/main">
  <p:tag name="KSO_WM_BEAUTIFY_FLAG" val=""/>
</p:tagLst>
</file>

<file path=ppt/tags/tag284.xml><?xml version="1.0" encoding="utf-8"?>
<p:tagLst xmlns:p="http://schemas.openxmlformats.org/presentationml/2006/main">
  <p:tag name="KSO_WM_BEAUTIFY_FLAG" val=""/>
</p:tagLst>
</file>

<file path=ppt/tags/tag285.xml><?xml version="1.0" encoding="utf-8"?>
<p:tagLst xmlns:p="http://schemas.openxmlformats.org/presentationml/2006/main">
  <p:tag name="KSO_WM_BEAUTIFY_FLAG" val=""/>
</p:tagLst>
</file>

<file path=ppt/tags/tag286.xml><?xml version="1.0" encoding="utf-8"?>
<p:tagLst xmlns:p="http://schemas.openxmlformats.org/presentationml/2006/main">
  <p:tag name="KSO_WM_BEAUTIFY_FLAG" val=""/>
</p:tagLst>
</file>

<file path=ppt/tags/tag287.xml><?xml version="1.0" encoding="utf-8"?>
<p:tagLst xmlns:p="http://schemas.openxmlformats.org/presentationml/2006/main">
  <p:tag name="KSO_WM_BEAUTIFY_FLAG" val=""/>
</p:tagLst>
</file>

<file path=ppt/tags/tag288.xml><?xml version="1.0" encoding="utf-8"?>
<p:tagLst xmlns:p="http://schemas.openxmlformats.org/presentationml/2006/main">
  <p:tag name="KSO_WM_BEAUTIFY_FLAG" val=""/>
</p:tagLst>
</file>

<file path=ppt/tags/tag289.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290.xml><?xml version="1.0" encoding="utf-8"?>
<p:tagLst xmlns:p="http://schemas.openxmlformats.org/presentationml/2006/main">
  <p:tag name="KSO_WM_BEAUTIFY_FLAG" val=""/>
</p:tagLst>
</file>

<file path=ppt/tags/tag291.xml><?xml version="1.0" encoding="utf-8"?>
<p:tagLst xmlns:p="http://schemas.openxmlformats.org/presentationml/2006/main">
  <p:tag name="KSO_WM_BEAUTIFY_FLAG" val=""/>
</p:tagLst>
</file>

<file path=ppt/tags/tag292.xml><?xml version="1.0" encoding="utf-8"?>
<p:tagLst xmlns:p="http://schemas.openxmlformats.org/presentationml/2006/main">
  <p:tag name="KSO_WM_BEAUTIFY_FLAG" val=""/>
</p:tagLst>
</file>

<file path=ppt/tags/tag293.xml><?xml version="1.0" encoding="utf-8"?>
<p:tagLst xmlns:p="http://schemas.openxmlformats.org/presentationml/2006/main">
  <p:tag name="KSO_WM_BEAUTIFY_FLAG" val=""/>
</p:tagLst>
</file>

<file path=ppt/tags/tag294.xml><?xml version="1.0" encoding="utf-8"?>
<p:tagLst xmlns:p="http://schemas.openxmlformats.org/presentationml/2006/main">
  <p:tag name="KSO_WM_BEAUTIFY_FLAG" val=""/>
</p:tagLst>
</file>

<file path=ppt/tags/tag295.xml><?xml version="1.0" encoding="utf-8"?>
<p:tagLst xmlns:p="http://schemas.openxmlformats.org/presentationml/2006/main">
  <p:tag name="KSO_WM_BEAUTIFY_FLAG" val=""/>
</p:tagLst>
</file>

<file path=ppt/tags/tag296.xml><?xml version="1.0" encoding="utf-8"?>
<p:tagLst xmlns:p="http://schemas.openxmlformats.org/presentationml/2006/main">
  <p:tag name="KSO_WM_BEAUTIFY_FLAG" val=""/>
</p:tagLst>
</file>

<file path=ppt/tags/tag297.xml><?xml version="1.0" encoding="utf-8"?>
<p:tagLst xmlns:p="http://schemas.openxmlformats.org/presentationml/2006/main">
  <p:tag name="KSO_WM_BEAUTIFY_FLAG" val=""/>
</p:tagLst>
</file>

<file path=ppt/tags/tag298.xml><?xml version="1.0" encoding="utf-8"?>
<p:tagLst xmlns:p="http://schemas.openxmlformats.org/presentationml/2006/main">
  <p:tag name="KSO_WM_BEAUTIFY_FLAG" val=""/>
</p:tagLst>
</file>

<file path=ppt/tags/tag299.xml><?xml version="1.0" encoding="utf-8"?>
<p:tagLst xmlns:p="http://schemas.openxmlformats.org/presentationml/2006/main">
  <p:tag name="KSO_WM_BEAUTIFY_FLAG" val=""/>
</p:tagLst>
</file>

<file path=ppt/tags/tag3.xml><?xml version="1.0" encoding="utf-8"?>
<p:tagLst xmlns:p="http://schemas.openxmlformats.org/presentationml/2006/main">
  <p:tag name="KSO_WM_UNIT_PLACING_PICTURE_USER_VIEWPORT" val="{&quot;height&quot;:5274,&quot;width&quot;:5274}"/>
</p:tagLst>
</file>

<file path=ppt/tags/tag30.xml><?xml version="1.0" encoding="utf-8"?>
<p:tagLst xmlns:p="http://schemas.openxmlformats.org/presentationml/2006/main">
  <p:tag name="KSO_WM_BEAUTIFY_FLAG" val=""/>
</p:tagLst>
</file>

<file path=ppt/tags/tag300.xml><?xml version="1.0" encoding="utf-8"?>
<p:tagLst xmlns:p="http://schemas.openxmlformats.org/presentationml/2006/main">
  <p:tag name="KSO_WM_BEAUTIFY_FLAG" val=""/>
</p:tagLst>
</file>

<file path=ppt/tags/tag301.xml><?xml version="1.0" encoding="utf-8"?>
<p:tagLst xmlns:p="http://schemas.openxmlformats.org/presentationml/2006/main">
  <p:tag name="KSO_WM_BEAUTIFY_FLAG" val=""/>
</p:tagLst>
</file>

<file path=ppt/tags/tag302.xml><?xml version="1.0" encoding="utf-8"?>
<p:tagLst xmlns:p="http://schemas.openxmlformats.org/presentationml/2006/main">
  <p:tag name="KSO_WM_BEAUTIFY_FLAG" val=""/>
</p:tagLst>
</file>

<file path=ppt/tags/tag303.xml><?xml version="1.0" encoding="utf-8"?>
<p:tagLst xmlns:p="http://schemas.openxmlformats.org/presentationml/2006/main">
  <p:tag name="KSO_WM_BEAUTIFY_FLAG" val=""/>
</p:tagLst>
</file>

<file path=ppt/tags/tag304.xml><?xml version="1.0" encoding="utf-8"?>
<p:tagLst xmlns:p="http://schemas.openxmlformats.org/presentationml/2006/main">
  <p:tag name="KSO_WM_BEAUTIFY_FLAG" val=""/>
</p:tagLst>
</file>

<file path=ppt/tags/tag305.xml><?xml version="1.0" encoding="utf-8"?>
<p:tagLst xmlns:p="http://schemas.openxmlformats.org/presentationml/2006/main">
  <p:tag name="KSO_WM_BEAUTIFY_FLAG" val=""/>
</p:tagLst>
</file>

<file path=ppt/tags/tag306.xml><?xml version="1.0" encoding="utf-8"?>
<p:tagLst xmlns:p="http://schemas.openxmlformats.org/presentationml/2006/main">
  <p:tag name="KSO_WM_BEAUTIFY_FLAG" val=""/>
</p:tagLst>
</file>

<file path=ppt/tags/tag307.xml><?xml version="1.0" encoding="utf-8"?>
<p:tagLst xmlns:p="http://schemas.openxmlformats.org/presentationml/2006/main">
  <p:tag name="KSO_WM_BEAUTIFY_FLAG" val=""/>
</p:tagLst>
</file>

<file path=ppt/tags/tag308.xml><?xml version="1.0" encoding="utf-8"?>
<p:tagLst xmlns:p="http://schemas.openxmlformats.org/presentationml/2006/main">
  <p:tag name="KSO_WM_BEAUTIFY_FLAG" val=""/>
</p:tagLst>
</file>

<file path=ppt/tags/tag309.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10.xml><?xml version="1.0" encoding="utf-8"?>
<p:tagLst xmlns:p="http://schemas.openxmlformats.org/presentationml/2006/main">
  <p:tag name="KSO_WM_BEAUTIFY_FLAG" val=""/>
</p:tagLst>
</file>

<file path=ppt/tags/tag311.xml><?xml version="1.0" encoding="utf-8"?>
<p:tagLst xmlns:p="http://schemas.openxmlformats.org/presentationml/2006/main">
  <p:tag name="KSO_WM_BEAUTIFY_FLAG" val=""/>
</p:tagLst>
</file>

<file path=ppt/tags/tag312.xml><?xml version="1.0" encoding="utf-8"?>
<p:tagLst xmlns:p="http://schemas.openxmlformats.org/presentationml/2006/main">
  <p:tag name="KSO_WM_BEAUTIFY_FLAG" val=""/>
</p:tagLst>
</file>

<file path=ppt/tags/tag313.xml><?xml version="1.0" encoding="utf-8"?>
<p:tagLst xmlns:p="http://schemas.openxmlformats.org/presentationml/2006/main">
  <p:tag name="KSO_WM_BEAUTIFY_FLAG" val=""/>
</p:tagLst>
</file>

<file path=ppt/tags/tag314.xml><?xml version="1.0" encoding="utf-8"?>
<p:tagLst xmlns:p="http://schemas.openxmlformats.org/presentationml/2006/main">
  <p:tag name="KSO_WM_BEAUTIFY_FLAG" val=""/>
</p:tagLst>
</file>

<file path=ppt/tags/tag315.xml><?xml version="1.0" encoding="utf-8"?>
<p:tagLst xmlns:p="http://schemas.openxmlformats.org/presentationml/2006/main">
  <p:tag name="KSO_WM_BEAUTIFY_FLAG" val=""/>
</p:tagLst>
</file>

<file path=ppt/tags/tag316.xml><?xml version="1.0" encoding="utf-8"?>
<p:tagLst xmlns:p="http://schemas.openxmlformats.org/presentationml/2006/main">
  <p:tag name="KSO_WM_BEAUTIFY_FLAG" val=""/>
</p:tagLst>
</file>

<file path=ppt/tags/tag317.xml><?xml version="1.0" encoding="utf-8"?>
<p:tagLst xmlns:p="http://schemas.openxmlformats.org/presentationml/2006/main">
  <p:tag name="KSO_WM_BEAUTIFY_FLAG" val=""/>
</p:tagLst>
</file>

<file path=ppt/tags/tag318.xml><?xml version="1.0" encoding="utf-8"?>
<p:tagLst xmlns:p="http://schemas.openxmlformats.org/presentationml/2006/main">
  <p:tag name="KSO_WM_BEAUTIFY_FLAG" val=""/>
</p:tagLst>
</file>

<file path=ppt/tags/tag319.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20.xml><?xml version="1.0" encoding="utf-8"?>
<p:tagLst xmlns:p="http://schemas.openxmlformats.org/presentationml/2006/main">
  <p:tag name="KSO_WM_BEAUTIFY_FLAG" val=""/>
</p:tagLst>
</file>

<file path=ppt/tags/tag321.xml><?xml version="1.0" encoding="utf-8"?>
<p:tagLst xmlns:p="http://schemas.openxmlformats.org/presentationml/2006/main">
  <p:tag name="KSO_WM_BEAUTIFY_FLAG" val=""/>
</p:tagLst>
</file>

<file path=ppt/tags/tag322.xml><?xml version="1.0" encoding="utf-8"?>
<p:tagLst xmlns:p="http://schemas.openxmlformats.org/presentationml/2006/main">
  <p:tag name="KSO_WM_BEAUTIFY_FLAG" val=""/>
</p:tagLst>
</file>

<file path=ppt/tags/tag323.xml><?xml version="1.0" encoding="utf-8"?>
<p:tagLst xmlns:p="http://schemas.openxmlformats.org/presentationml/2006/main">
  <p:tag name="KSO_WM_BEAUTIFY_FLAG" val=""/>
</p:tagLst>
</file>

<file path=ppt/tags/tag324.xml><?xml version="1.0" encoding="utf-8"?>
<p:tagLst xmlns:p="http://schemas.openxmlformats.org/presentationml/2006/main">
  <p:tag name="KSO_WM_BEAUTIFY_FLAG" val=""/>
</p:tagLst>
</file>

<file path=ppt/tags/tag325.xml><?xml version="1.0" encoding="utf-8"?>
<p:tagLst xmlns:p="http://schemas.openxmlformats.org/presentationml/2006/main">
  <p:tag name="KSO_WM_BEAUTIFY_FLAG" val=""/>
</p:tagLst>
</file>

<file path=ppt/tags/tag326.xml><?xml version="1.0" encoding="utf-8"?>
<p:tagLst xmlns:p="http://schemas.openxmlformats.org/presentationml/2006/main">
  <p:tag name="KSO_WM_BEAUTIFY_FLAG" val=""/>
</p:tagLst>
</file>

<file path=ppt/tags/tag327.xml><?xml version="1.0" encoding="utf-8"?>
<p:tagLst xmlns:p="http://schemas.openxmlformats.org/presentationml/2006/main">
  <p:tag name="KSO_WM_BEAUTIFY_FLAG" val=""/>
</p:tagLst>
</file>

<file path=ppt/tags/tag328.xml><?xml version="1.0" encoding="utf-8"?>
<p:tagLst xmlns:p="http://schemas.openxmlformats.org/presentationml/2006/main">
  <p:tag name="KSO_WM_BEAUTIFY_FLAG" val=""/>
</p:tagLst>
</file>

<file path=ppt/tags/tag329.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30.xml><?xml version="1.0" encoding="utf-8"?>
<p:tagLst xmlns:p="http://schemas.openxmlformats.org/presentationml/2006/main">
  <p:tag name="KSO_WM_BEAUTIFY_FLAG" val=""/>
</p:tagLst>
</file>

<file path=ppt/tags/tag331.xml><?xml version="1.0" encoding="utf-8"?>
<p:tagLst xmlns:p="http://schemas.openxmlformats.org/presentationml/2006/main">
  <p:tag name="KSO_WM_BEAUTIFY_FLAG" val=""/>
</p:tagLst>
</file>

<file path=ppt/tags/tag332.xml><?xml version="1.0" encoding="utf-8"?>
<p:tagLst xmlns:p="http://schemas.openxmlformats.org/presentationml/2006/main">
  <p:tag name="KSO_WM_BEAUTIFY_FLAG" val=""/>
</p:tagLst>
</file>

<file path=ppt/tags/tag333.xml><?xml version="1.0" encoding="utf-8"?>
<p:tagLst xmlns:p="http://schemas.openxmlformats.org/presentationml/2006/main">
  <p:tag name="KSO_WM_BEAUTIFY_FLAG" val=""/>
</p:tagLst>
</file>

<file path=ppt/tags/tag334.xml><?xml version="1.0" encoding="utf-8"?>
<p:tagLst xmlns:p="http://schemas.openxmlformats.org/presentationml/2006/main">
  <p:tag name="KSO_WM_BEAUTIFY_FLAG" val=""/>
</p:tagLst>
</file>

<file path=ppt/tags/tag335.xml><?xml version="1.0" encoding="utf-8"?>
<p:tagLst xmlns:p="http://schemas.openxmlformats.org/presentationml/2006/main">
  <p:tag name="KSO_WM_BEAUTIFY_FLAG" val=""/>
</p:tagLst>
</file>

<file path=ppt/tags/tag336.xml><?xml version="1.0" encoding="utf-8"?>
<p:tagLst xmlns:p="http://schemas.openxmlformats.org/presentationml/2006/main">
  <p:tag name="KSO_WM_BEAUTIFY_FLAG" val=""/>
</p:tagLst>
</file>

<file path=ppt/tags/tag337.xml><?xml version="1.0" encoding="utf-8"?>
<p:tagLst xmlns:p="http://schemas.openxmlformats.org/presentationml/2006/main">
  <p:tag name="KSO_WM_BEAUTIFY_FLAG" val=""/>
</p:tagLst>
</file>

<file path=ppt/tags/tag338.xml><?xml version="1.0" encoding="utf-8"?>
<p:tagLst xmlns:p="http://schemas.openxmlformats.org/presentationml/2006/main">
  <p:tag name="KSO_WM_BEAUTIFY_FLAG" val=""/>
</p:tagLst>
</file>

<file path=ppt/tags/tag339.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40.xml><?xml version="1.0" encoding="utf-8"?>
<p:tagLst xmlns:p="http://schemas.openxmlformats.org/presentationml/2006/main">
  <p:tag name="KSO_WM_BEAUTIFY_FLAG" val=""/>
</p:tagLst>
</file>

<file path=ppt/tags/tag341.xml><?xml version="1.0" encoding="utf-8"?>
<p:tagLst xmlns:p="http://schemas.openxmlformats.org/presentationml/2006/main">
  <p:tag name="KSO_WM_BEAUTIFY_FLAG" val=""/>
</p:tagLst>
</file>

<file path=ppt/tags/tag342.xml><?xml version="1.0" encoding="utf-8"?>
<p:tagLst xmlns:p="http://schemas.openxmlformats.org/presentationml/2006/main">
  <p:tag name="KSO_WM_BEAUTIFY_FLAG" val=""/>
</p:tagLst>
</file>

<file path=ppt/tags/tag343.xml><?xml version="1.0" encoding="utf-8"?>
<p:tagLst xmlns:p="http://schemas.openxmlformats.org/presentationml/2006/main">
  <p:tag name="KSO_WM_BEAUTIFY_FLAG" val=""/>
</p:tagLst>
</file>

<file path=ppt/tags/tag344.xml><?xml version="1.0" encoding="utf-8"?>
<p:tagLst xmlns:p="http://schemas.openxmlformats.org/presentationml/2006/main">
  <p:tag name="KSO_WM_BEAUTIFY_FLAG" val=""/>
</p:tagLst>
</file>

<file path=ppt/tags/tag345.xml><?xml version="1.0" encoding="utf-8"?>
<p:tagLst xmlns:p="http://schemas.openxmlformats.org/presentationml/2006/main">
  <p:tag name="KSO_WM_BEAUTIFY_FLAG" val=""/>
</p:tagLst>
</file>

<file path=ppt/tags/tag346.xml><?xml version="1.0" encoding="utf-8"?>
<p:tagLst xmlns:p="http://schemas.openxmlformats.org/presentationml/2006/main">
  <p:tag name="KSO_WM_BEAUTIFY_FLAG" val=""/>
</p:tagLst>
</file>

<file path=ppt/tags/tag347.xml><?xml version="1.0" encoding="utf-8"?>
<p:tagLst xmlns:p="http://schemas.openxmlformats.org/presentationml/2006/main">
  <p:tag name="KSO_WM_BEAUTIFY_FLAG" val=""/>
</p:tagLst>
</file>

<file path=ppt/tags/tag348.xml><?xml version="1.0" encoding="utf-8"?>
<p:tagLst xmlns:p="http://schemas.openxmlformats.org/presentationml/2006/main">
  <p:tag name="KSO_WM_BEAUTIFY_FLAG" val=""/>
</p:tagLst>
</file>

<file path=ppt/tags/tag349.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50.xml><?xml version="1.0" encoding="utf-8"?>
<p:tagLst xmlns:p="http://schemas.openxmlformats.org/presentationml/2006/main">
  <p:tag name="KSO_WM_BEAUTIFY_FLAG" val=""/>
</p:tagLst>
</file>

<file path=ppt/tags/tag351.xml><?xml version="1.0" encoding="utf-8"?>
<p:tagLst xmlns:p="http://schemas.openxmlformats.org/presentationml/2006/main">
  <p:tag name="KSO_WM_BEAUTIFY_FLAG" val=""/>
</p:tagLst>
</file>

<file path=ppt/tags/tag352.xml><?xml version="1.0" encoding="utf-8"?>
<p:tagLst xmlns:p="http://schemas.openxmlformats.org/presentationml/2006/main">
  <p:tag name="KSO_WM_BEAUTIFY_FLAG" val=""/>
</p:tagLst>
</file>

<file path=ppt/tags/tag353.xml><?xml version="1.0" encoding="utf-8"?>
<p:tagLst xmlns:p="http://schemas.openxmlformats.org/presentationml/2006/main">
  <p:tag name="KSO_WM_BEAUTIFY_FLAG" val=""/>
</p:tagLst>
</file>

<file path=ppt/tags/tag354.xml><?xml version="1.0" encoding="utf-8"?>
<p:tagLst xmlns:p="http://schemas.openxmlformats.org/presentationml/2006/main">
  <p:tag name="KSO_WM_BEAUTIFY_FLAG" val=""/>
</p:tagLst>
</file>

<file path=ppt/tags/tag355.xml><?xml version="1.0" encoding="utf-8"?>
<p:tagLst xmlns:p="http://schemas.openxmlformats.org/presentationml/2006/main">
  <p:tag name="KSO_WM_BEAUTIFY_FLAG" val=""/>
</p:tagLst>
</file>

<file path=ppt/tags/tag356.xml><?xml version="1.0" encoding="utf-8"?>
<p:tagLst xmlns:p="http://schemas.openxmlformats.org/presentationml/2006/main">
  <p:tag name="KSO_WM_BEAUTIFY_FLAG" val=""/>
</p:tagLst>
</file>

<file path=ppt/tags/tag357.xml><?xml version="1.0" encoding="utf-8"?>
<p:tagLst xmlns:p="http://schemas.openxmlformats.org/presentationml/2006/main">
  <p:tag name="KSO_WM_BEAUTIFY_FLAG" val=""/>
</p:tagLst>
</file>

<file path=ppt/tags/tag358.xml><?xml version="1.0" encoding="utf-8"?>
<p:tagLst xmlns:p="http://schemas.openxmlformats.org/presentationml/2006/main">
  <p:tag name="KSO_WM_BEAUTIFY_FLAG" val=""/>
</p:tagLst>
</file>

<file path=ppt/tags/tag359.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60.xml><?xml version="1.0" encoding="utf-8"?>
<p:tagLst xmlns:p="http://schemas.openxmlformats.org/presentationml/2006/main">
  <p:tag name="KSO_WM_BEAUTIFY_FLAG" val=""/>
</p:tagLst>
</file>

<file path=ppt/tags/tag361.xml><?xml version="1.0" encoding="utf-8"?>
<p:tagLst xmlns:p="http://schemas.openxmlformats.org/presentationml/2006/main">
  <p:tag name="KSO_WM_BEAUTIFY_FLAG" val=""/>
</p:tagLst>
</file>

<file path=ppt/tags/tag362.xml><?xml version="1.0" encoding="utf-8"?>
<p:tagLst xmlns:p="http://schemas.openxmlformats.org/presentationml/2006/main">
  <p:tag name="KSO_WM_BEAUTIFY_FLAG" val=""/>
</p:tagLst>
</file>

<file path=ppt/tags/tag363.xml><?xml version="1.0" encoding="utf-8"?>
<p:tagLst xmlns:p="http://schemas.openxmlformats.org/presentationml/2006/main">
  <p:tag name="KSO_WM_BEAUTIFY_FLAG" val=""/>
</p:tagLst>
</file>

<file path=ppt/tags/tag364.xml><?xml version="1.0" encoding="utf-8"?>
<p:tagLst xmlns:p="http://schemas.openxmlformats.org/presentationml/2006/main">
  <p:tag name="KSO_WM_BEAUTIFY_FLAG" val=""/>
</p:tagLst>
</file>

<file path=ppt/tags/tag365.xml><?xml version="1.0" encoding="utf-8"?>
<p:tagLst xmlns:p="http://schemas.openxmlformats.org/presentationml/2006/main">
  <p:tag name="KSO_WM_BEAUTIFY_FLAG" val=""/>
</p:tagLst>
</file>

<file path=ppt/tags/tag366.xml><?xml version="1.0" encoding="utf-8"?>
<p:tagLst xmlns:p="http://schemas.openxmlformats.org/presentationml/2006/main">
  <p:tag name="KSO_WM_BEAUTIFY_FLAG" val=""/>
</p:tagLst>
</file>

<file path=ppt/tags/tag367.xml><?xml version="1.0" encoding="utf-8"?>
<p:tagLst xmlns:p="http://schemas.openxmlformats.org/presentationml/2006/main">
  <p:tag name="KSO_WM_BEAUTIFY_FLAG" val=""/>
</p:tagLst>
</file>

<file path=ppt/tags/tag368.xml><?xml version="1.0" encoding="utf-8"?>
<p:tagLst xmlns:p="http://schemas.openxmlformats.org/presentationml/2006/main">
  <p:tag name="KSO_WM_BEAUTIFY_FLAG" val=""/>
</p:tagLst>
</file>

<file path=ppt/tags/tag369.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70.xml><?xml version="1.0" encoding="utf-8"?>
<p:tagLst xmlns:p="http://schemas.openxmlformats.org/presentationml/2006/main">
  <p:tag name="KSO_WM_BEAUTIFY_FLAG" val=""/>
</p:tagLst>
</file>

<file path=ppt/tags/tag371.xml><?xml version="1.0" encoding="utf-8"?>
<p:tagLst xmlns:p="http://schemas.openxmlformats.org/presentationml/2006/main">
  <p:tag name="KSO_WM_BEAUTIFY_FLAG" val=""/>
</p:tagLst>
</file>

<file path=ppt/tags/tag372.xml><?xml version="1.0" encoding="utf-8"?>
<p:tagLst xmlns:p="http://schemas.openxmlformats.org/presentationml/2006/main">
  <p:tag name="KSO_WM_BEAUTIFY_FLAG" val=""/>
</p:tagLst>
</file>

<file path=ppt/tags/tag373.xml><?xml version="1.0" encoding="utf-8"?>
<p:tagLst xmlns:p="http://schemas.openxmlformats.org/presentationml/2006/main">
  <p:tag name="KSO_WM_BEAUTIFY_FLAG" val=""/>
</p:tagLst>
</file>

<file path=ppt/tags/tag374.xml><?xml version="1.0" encoding="utf-8"?>
<p:tagLst xmlns:p="http://schemas.openxmlformats.org/presentationml/2006/main">
  <p:tag name="KSO_WM_UNIT_TABLE_BEAUTIFY" val="smartTable{160f5197-1ffc-426d-940a-54b2fee3122f}"/>
  <p:tag name="TABLE_ENDDRAG_ORIGIN_RECT" val="439*396"/>
  <p:tag name="TABLE_ENDDRAG_RECT" val="34*98*439*396"/>
  <p:tag name="TABLE_AUTOADJUST_FLAG" val="1"/>
  <p:tag name="KSO_WM_BEAUTIFY_FLAG" val=""/>
</p:tagLst>
</file>

<file path=ppt/tags/tag375.xml><?xml version="1.0" encoding="utf-8"?>
<p:tagLst xmlns:p="http://schemas.openxmlformats.org/presentationml/2006/main">
  <p:tag name="KSO_WM_UNIT_TABLE_BEAUTIFY" val="smartTable{39c99ab5-f178-4235-9835-b147e69f281e}"/>
  <p:tag name="TABLE_ENDDRAG_ORIGIN_RECT" val="447*374"/>
  <p:tag name="TABLE_ENDDRAG_RECT" val="463*109*447*374"/>
  <p:tag name="TABLE_AUTOADJUST_FLAG" val="1"/>
  <p:tag name="KSO_WM_BEAUTIFY_FLAG" val=""/>
</p:tagLst>
</file>

<file path=ppt/tags/tag376.xml><?xml version="1.0" encoding="utf-8"?>
<p:tagLst xmlns:p="http://schemas.openxmlformats.org/presentationml/2006/main">
  <p:tag name="KSO_WM_BEAUTIFY_FLAG" val=""/>
</p:tagLst>
</file>

<file path=ppt/tags/tag377.xml><?xml version="1.0" encoding="utf-8"?>
<p:tagLst xmlns:p="http://schemas.openxmlformats.org/presentationml/2006/main">
  <p:tag name="KSO_WM_BEAUTIFY_FLAG" val=""/>
</p:tagLst>
</file>

<file path=ppt/tags/tag378.xml><?xml version="1.0" encoding="utf-8"?>
<p:tagLst xmlns:p="http://schemas.openxmlformats.org/presentationml/2006/main">
  <p:tag name="KSO_WM_BEAUTIFY_FLAG" val=""/>
</p:tagLst>
</file>

<file path=ppt/tags/tag379.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80.xml><?xml version="1.0" encoding="utf-8"?>
<p:tagLst xmlns:p="http://schemas.openxmlformats.org/presentationml/2006/main">
  <p:tag name="KSO_WM_BEAUTIFY_FLAG" val=""/>
</p:tagLst>
</file>

<file path=ppt/tags/tag381.xml><?xml version="1.0" encoding="utf-8"?>
<p:tagLst xmlns:p="http://schemas.openxmlformats.org/presentationml/2006/main">
  <p:tag name="KSO_WM_BEAUTIFY_FLAG" val=""/>
</p:tagLst>
</file>

<file path=ppt/tags/tag382.xml><?xml version="1.0" encoding="utf-8"?>
<p:tagLst xmlns:p="http://schemas.openxmlformats.org/presentationml/2006/main">
  <p:tag name="KSO_WM_BEAUTIFY_FLAG" val=""/>
</p:tagLst>
</file>

<file path=ppt/tags/tag383.xml><?xml version="1.0" encoding="utf-8"?>
<p:tagLst xmlns:p="http://schemas.openxmlformats.org/presentationml/2006/main">
  <p:tag name="KSO_WM_BEAUTIFY_FLAG" val=""/>
</p:tagLst>
</file>

<file path=ppt/tags/tag384.xml><?xml version="1.0" encoding="utf-8"?>
<p:tagLst xmlns:p="http://schemas.openxmlformats.org/presentationml/2006/main">
  <p:tag name="KSO_WM_BEAUTIFY_FLAG" val=""/>
</p:tagLst>
</file>

<file path=ppt/tags/tag385.xml><?xml version="1.0" encoding="utf-8"?>
<p:tagLst xmlns:p="http://schemas.openxmlformats.org/presentationml/2006/main">
  <p:tag name="KSO_WM_BEAUTIFY_FLAG" val=""/>
</p:tagLst>
</file>

<file path=ppt/tags/tag386.xml><?xml version="1.0" encoding="utf-8"?>
<p:tagLst xmlns:p="http://schemas.openxmlformats.org/presentationml/2006/main">
  <p:tag name="KSO_WM_BEAUTIFY_FLAG" val=""/>
</p:tagLst>
</file>

<file path=ppt/tags/tag387.xml><?xml version="1.0" encoding="utf-8"?>
<p:tagLst xmlns:p="http://schemas.openxmlformats.org/presentationml/2006/main">
  <p:tag name="KSO_WM_BEAUTIFY_FLAG" val=""/>
</p:tagLst>
</file>

<file path=ppt/tags/tag388.xml><?xml version="1.0" encoding="utf-8"?>
<p:tagLst xmlns:p="http://schemas.openxmlformats.org/presentationml/2006/main">
  <p:tag name="KSO_WM_BEAUTIFY_FLAG" val=""/>
</p:tagLst>
</file>

<file path=ppt/tags/tag389.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390.xml><?xml version="1.0" encoding="utf-8"?>
<p:tagLst xmlns:p="http://schemas.openxmlformats.org/presentationml/2006/main">
  <p:tag name="KSO_WM_BEAUTIFY_FLAG" val=""/>
</p:tagLst>
</file>

<file path=ppt/tags/tag391.xml><?xml version="1.0" encoding="utf-8"?>
<p:tagLst xmlns:p="http://schemas.openxmlformats.org/presentationml/2006/main">
  <p:tag name="KSO_WM_BEAUTIFY_FLAG" val=""/>
</p:tagLst>
</file>

<file path=ppt/tags/tag392.xml><?xml version="1.0" encoding="utf-8"?>
<p:tagLst xmlns:p="http://schemas.openxmlformats.org/presentationml/2006/main">
  <p:tag name="KSO_WM_BEAUTIFY_FLAG" val=""/>
</p:tagLst>
</file>

<file path=ppt/tags/tag393.xml><?xml version="1.0" encoding="utf-8"?>
<p:tagLst xmlns:p="http://schemas.openxmlformats.org/presentationml/2006/main">
  <p:tag name="KSO_WM_BEAUTIFY_FLAG" val=""/>
</p:tagLst>
</file>

<file path=ppt/tags/tag394.xml><?xml version="1.0" encoding="utf-8"?>
<p:tagLst xmlns:p="http://schemas.openxmlformats.org/presentationml/2006/main">
  <p:tag name="KSO_WM_BEAUTIFY_FLAG" val=""/>
</p:tagLst>
</file>

<file path=ppt/tags/tag395.xml><?xml version="1.0" encoding="utf-8"?>
<p:tagLst xmlns:p="http://schemas.openxmlformats.org/presentationml/2006/main">
  <p:tag name="KSO_WM_BEAUTIFY_FLAG" val=""/>
</p:tagLst>
</file>

<file path=ppt/tags/tag396.xml><?xml version="1.0" encoding="utf-8"?>
<p:tagLst xmlns:p="http://schemas.openxmlformats.org/presentationml/2006/main">
  <p:tag name="KSO_WM_BEAUTIFY_FLAG" val=""/>
</p:tagLst>
</file>

<file path=ppt/tags/tag397.xml><?xml version="1.0" encoding="utf-8"?>
<p:tagLst xmlns:p="http://schemas.openxmlformats.org/presentationml/2006/main">
  <p:tag name="KSO_WM_BEAUTIFY_FLAG" val=""/>
</p:tagLst>
</file>

<file path=ppt/tags/tag398.xml><?xml version="1.0" encoding="utf-8"?>
<p:tagLst xmlns:p="http://schemas.openxmlformats.org/presentationml/2006/main">
  <p:tag name="KSO_WM_BEAUTIFY_FLAG" val=""/>
</p:tagLst>
</file>

<file path=ppt/tags/tag399.xml><?xml version="1.0" encoding="utf-8"?>
<p:tagLst xmlns:p="http://schemas.openxmlformats.org/presentationml/2006/main">
  <p:tag name="KSO_WM_BEAUTIFY_FLAG" val=""/>
</p:tagLst>
</file>

<file path=ppt/tags/tag4.xml><?xml version="1.0" encoding="utf-8"?>
<p:tagLst xmlns:p="http://schemas.openxmlformats.org/presentationml/2006/main">
  <p:tag name="KSO_WM_UNIT_PLACING_PICTURE_USER_VIEWPORT" val="{&quot;height&quot;:5274,&quot;width&quot;:5274}"/>
</p:tagLst>
</file>

<file path=ppt/tags/tag40.xml><?xml version="1.0" encoding="utf-8"?>
<p:tagLst xmlns:p="http://schemas.openxmlformats.org/presentationml/2006/main">
  <p:tag name="KSO_WM_BEAUTIFY_FLAG" val=""/>
</p:tagLst>
</file>

<file path=ppt/tags/tag400.xml><?xml version="1.0" encoding="utf-8"?>
<p:tagLst xmlns:p="http://schemas.openxmlformats.org/presentationml/2006/main">
  <p:tag name="KSO_WM_BEAUTIFY_FLAG" val=""/>
</p:tagLst>
</file>

<file path=ppt/tags/tag401.xml><?xml version="1.0" encoding="utf-8"?>
<p:tagLst xmlns:p="http://schemas.openxmlformats.org/presentationml/2006/main">
  <p:tag name="KSO_WM_BEAUTIFY_FLAG" val=""/>
</p:tagLst>
</file>

<file path=ppt/tags/tag402.xml><?xml version="1.0" encoding="utf-8"?>
<p:tagLst xmlns:p="http://schemas.openxmlformats.org/presentationml/2006/main">
  <p:tag name="KSO_WM_BEAUTIFY_FLAG" val=""/>
</p:tagLst>
</file>

<file path=ppt/tags/tag403.xml><?xml version="1.0" encoding="utf-8"?>
<p:tagLst xmlns:p="http://schemas.openxmlformats.org/presentationml/2006/main">
  <p:tag name="KSO_WM_BEAUTIFY_FLAG" val=""/>
</p:tagLst>
</file>

<file path=ppt/tags/tag404.xml><?xml version="1.0" encoding="utf-8"?>
<p:tagLst xmlns:p="http://schemas.openxmlformats.org/presentationml/2006/main">
  <p:tag name="KSO_WM_BEAUTIFY_FLAG" val=""/>
</p:tagLst>
</file>

<file path=ppt/tags/tag405.xml><?xml version="1.0" encoding="utf-8"?>
<p:tagLst xmlns:p="http://schemas.openxmlformats.org/presentationml/2006/main">
  <p:tag name="KSO_WM_BEAUTIFY_FLAG" val=""/>
</p:tagLst>
</file>

<file path=ppt/tags/tag406.xml><?xml version="1.0" encoding="utf-8"?>
<p:tagLst xmlns:p="http://schemas.openxmlformats.org/presentationml/2006/main">
  <p:tag name="KSO_WM_BEAUTIFY_FLAG" val=""/>
</p:tagLst>
</file>

<file path=ppt/tags/tag407.xml><?xml version="1.0" encoding="utf-8"?>
<p:tagLst xmlns:p="http://schemas.openxmlformats.org/presentationml/2006/main">
  <p:tag name="KSO_WM_BEAUTIFY_FLAG" val=""/>
</p:tagLst>
</file>

<file path=ppt/tags/tag408.xml><?xml version="1.0" encoding="utf-8"?>
<p:tagLst xmlns:p="http://schemas.openxmlformats.org/presentationml/2006/main">
  <p:tag name="KSO_WM_BEAUTIFY_FLAG" val=""/>
</p:tagLst>
</file>

<file path=ppt/tags/tag409.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10.xml><?xml version="1.0" encoding="utf-8"?>
<p:tagLst xmlns:p="http://schemas.openxmlformats.org/presentationml/2006/main">
  <p:tag name="KSO_WM_BEAUTIFY_FLAG" val=""/>
</p:tagLst>
</file>

<file path=ppt/tags/tag411.xml><?xml version="1.0" encoding="utf-8"?>
<p:tagLst xmlns:p="http://schemas.openxmlformats.org/presentationml/2006/main">
  <p:tag name="KSO_WM_BEAUTIFY_FLAG" val=""/>
</p:tagLst>
</file>

<file path=ppt/tags/tag412.xml><?xml version="1.0" encoding="utf-8"?>
<p:tagLst xmlns:p="http://schemas.openxmlformats.org/presentationml/2006/main">
  <p:tag name="KSO_WM_BEAUTIFY_FLAG" val=""/>
</p:tagLst>
</file>

<file path=ppt/tags/tag413.xml><?xml version="1.0" encoding="utf-8"?>
<p:tagLst xmlns:p="http://schemas.openxmlformats.org/presentationml/2006/main">
  <p:tag name="KSO_WM_BEAUTIFY_FLAG" val=""/>
</p:tagLst>
</file>

<file path=ppt/tags/tag414.xml><?xml version="1.0" encoding="utf-8"?>
<p:tagLst xmlns:p="http://schemas.openxmlformats.org/presentationml/2006/main">
  <p:tag name="KSO_WM_BEAUTIFY_FLAG" val=""/>
</p:tagLst>
</file>

<file path=ppt/tags/tag415.xml><?xml version="1.0" encoding="utf-8"?>
<p:tagLst xmlns:p="http://schemas.openxmlformats.org/presentationml/2006/main">
  <p:tag name="KSO_WM_BEAUTIFY_FLAG" val=""/>
</p:tagLst>
</file>

<file path=ppt/tags/tag416.xml><?xml version="1.0" encoding="utf-8"?>
<p:tagLst xmlns:p="http://schemas.openxmlformats.org/presentationml/2006/main">
  <p:tag name="KSO_WM_BEAUTIFY_FLAG" val=""/>
</p:tagLst>
</file>

<file path=ppt/tags/tag417.xml><?xml version="1.0" encoding="utf-8"?>
<p:tagLst xmlns:p="http://schemas.openxmlformats.org/presentationml/2006/main">
  <p:tag name="KSO_WM_BEAUTIFY_FLAG" val=""/>
</p:tagLst>
</file>

<file path=ppt/tags/tag418.xml><?xml version="1.0" encoding="utf-8"?>
<p:tagLst xmlns:p="http://schemas.openxmlformats.org/presentationml/2006/main">
  <p:tag name="KSO_WM_BEAUTIFY_FLAG" val=""/>
</p:tagLst>
</file>

<file path=ppt/tags/tag419.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20.xml><?xml version="1.0" encoding="utf-8"?>
<p:tagLst xmlns:p="http://schemas.openxmlformats.org/presentationml/2006/main">
  <p:tag name="KSO_WM_BEAUTIFY_FLAG" val=""/>
</p:tagLst>
</file>

<file path=ppt/tags/tag421.xml><?xml version="1.0" encoding="utf-8"?>
<p:tagLst xmlns:p="http://schemas.openxmlformats.org/presentationml/2006/main">
  <p:tag name="KSO_WM_BEAUTIFY_FLAG" val=""/>
</p:tagLst>
</file>

<file path=ppt/tags/tag422.xml><?xml version="1.0" encoding="utf-8"?>
<p:tagLst xmlns:p="http://schemas.openxmlformats.org/presentationml/2006/main">
  <p:tag name="KSO_WM_BEAUTIFY_FLAG" val=""/>
</p:tagLst>
</file>

<file path=ppt/tags/tag423.xml><?xml version="1.0" encoding="utf-8"?>
<p:tagLst xmlns:p="http://schemas.openxmlformats.org/presentationml/2006/main">
  <p:tag name="KSO_WM_BEAUTIFY_FLAG" val=""/>
</p:tagLst>
</file>

<file path=ppt/tags/tag424.xml><?xml version="1.0" encoding="utf-8"?>
<p:tagLst xmlns:p="http://schemas.openxmlformats.org/presentationml/2006/main">
  <p:tag name="KSO_WM_BEAUTIFY_FLAG" val=""/>
</p:tagLst>
</file>

<file path=ppt/tags/tag425.xml><?xml version="1.0" encoding="utf-8"?>
<p:tagLst xmlns:p="http://schemas.openxmlformats.org/presentationml/2006/main">
  <p:tag name="KSO_WM_BEAUTIFY_FLAG" val=""/>
</p:tagLst>
</file>

<file path=ppt/tags/tag426.xml><?xml version="1.0" encoding="utf-8"?>
<p:tagLst xmlns:p="http://schemas.openxmlformats.org/presentationml/2006/main">
  <p:tag name="KSO_WM_BEAUTIFY_FLAG" val=""/>
</p:tagLst>
</file>

<file path=ppt/tags/tag427.xml><?xml version="1.0" encoding="utf-8"?>
<p:tagLst xmlns:p="http://schemas.openxmlformats.org/presentationml/2006/main">
  <p:tag name="KSO_WM_BEAUTIFY_FLAG" val=""/>
</p:tagLst>
</file>

<file path=ppt/tags/tag428.xml><?xml version="1.0" encoding="utf-8"?>
<p:tagLst xmlns:p="http://schemas.openxmlformats.org/presentationml/2006/main">
  <p:tag name="KSO_WM_BEAUTIFY_FLAG" val=""/>
</p:tagLst>
</file>

<file path=ppt/tags/tag429.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30.xml><?xml version="1.0" encoding="utf-8"?>
<p:tagLst xmlns:p="http://schemas.openxmlformats.org/presentationml/2006/main">
  <p:tag name="KSO_WM_BEAUTIFY_FLAG" val=""/>
</p:tagLst>
</file>

<file path=ppt/tags/tag431.xml><?xml version="1.0" encoding="utf-8"?>
<p:tagLst xmlns:p="http://schemas.openxmlformats.org/presentationml/2006/main">
  <p:tag name="KSO_WM_BEAUTIFY_FLAG" val=""/>
</p:tagLst>
</file>

<file path=ppt/tags/tag432.xml><?xml version="1.0" encoding="utf-8"?>
<p:tagLst xmlns:p="http://schemas.openxmlformats.org/presentationml/2006/main">
  <p:tag name="KSO_WM_BEAUTIFY_FLAG" val=""/>
</p:tagLst>
</file>

<file path=ppt/tags/tag433.xml><?xml version="1.0" encoding="utf-8"?>
<p:tagLst xmlns:p="http://schemas.openxmlformats.org/presentationml/2006/main">
  <p:tag name="KSO_WM_BEAUTIFY_FLAG" val=""/>
</p:tagLst>
</file>

<file path=ppt/tags/tag434.xml><?xml version="1.0" encoding="utf-8"?>
<p:tagLst xmlns:p="http://schemas.openxmlformats.org/presentationml/2006/main">
  <p:tag name="KSO_WM_BEAUTIFY_FLAG" val=""/>
</p:tagLst>
</file>

<file path=ppt/tags/tag435.xml><?xml version="1.0" encoding="utf-8"?>
<p:tagLst xmlns:p="http://schemas.openxmlformats.org/presentationml/2006/main">
  <p:tag name="KSO_WM_BEAUTIFY_FLAG" val=""/>
</p:tagLst>
</file>

<file path=ppt/tags/tag436.xml><?xml version="1.0" encoding="utf-8"?>
<p:tagLst xmlns:p="http://schemas.openxmlformats.org/presentationml/2006/main">
  <p:tag name="KSO_WM_BEAUTIFY_FLAG" val=""/>
</p:tagLst>
</file>

<file path=ppt/tags/tag437.xml><?xml version="1.0" encoding="utf-8"?>
<p:tagLst xmlns:p="http://schemas.openxmlformats.org/presentationml/2006/main">
  <p:tag name="KSO_WM_BEAUTIFY_FLAG" val=""/>
</p:tagLst>
</file>

<file path=ppt/tags/tag438.xml><?xml version="1.0" encoding="utf-8"?>
<p:tagLst xmlns:p="http://schemas.openxmlformats.org/presentationml/2006/main">
  <p:tag name="KSO_WM_BEAUTIFY_FLAG" val=""/>
</p:tagLst>
</file>

<file path=ppt/tags/tag439.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40.xml><?xml version="1.0" encoding="utf-8"?>
<p:tagLst xmlns:p="http://schemas.openxmlformats.org/presentationml/2006/main">
  <p:tag name="KSO_WM_BEAUTIFY_FLAG" val=""/>
</p:tagLst>
</file>

<file path=ppt/tags/tag441.xml><?xml version="1.0" encoding="utf-8"?>
<p:tagLst xmlns:p="http://schemas.openxmlformats.org/presentationml/2006/main">
  <p:tag name="KSO_WM_BEAUTIFY_FLAG" val=""/>
</p:tagLst>
</file>

<file path=ppt/tags/tag442.xml><?xml version="1.0" encoding="utf-8"?>
<p:tagLst xmlns:p="http://schemas.openxmlformats.org/presentationml/2006/main">
  <p:tag name="KSO_WM_BEAUTIFY_FLAG" val=""/>
</p:tagLst>
</file>

<file path=ppt/tags/tag443.xml><?xml version="1.0" encoding="utf-8"?>
<p:tagLst xmlns:p="http://schemas.openxmlformats.org/presentationml/2006/main">
  <p:tag name="KSO_WM_BEAUTIFY_FLAG" val=""/>
</p:tagLst>
</file>

<file path=ppt/tags/tag444.xml><?xml version="1.0" encoding="utf-8"?>
<p:tagLst xmlns:p="http://schemas.openxmlformats.org/presentationml/2006/main">
  <p:tag name="KSO_WM_BEAUTIFY_FLAG" val=""/>
</p:tagLst>
</file>

<file path=ppt/tags/tag445.xml><?xml version="1.0" encoding="utf-8"?>
<p:tagLst xmlns:p="http://schemas.openxmlformats.org/presentationml/2006/main">
  <p:tag name="KSO_WM_BEAUTIFY_FLAG" val=""/>
</p:tagLst>
</file>

<file path=ppt/tags/tag446.xml><?xml version="1.0" encoding="utf-8"?>
<p:tagLst xmlns:p="http://schemas.openxmlformats.org/presentationml/2006/main">
  <p:tag name="KSO_WM_BEAUTIFY_FLAG" val=""/>
</p:tagLst>
</file>

<file path=ppt/tags/tag447.xml><?xml version="1.0" encoding="utf-8"?>
<p:tagLst xmlns:p="http://schemas.openxmlformats.org/presentationml/2006/main">
  <p:tag name="KSO_WM_BEAUTIFY_FLAG" val=""/>
</p:tagLst>
</file>

<file path=ppt/tags/tag448.xml><?xml version="1.0" encoding="utf-8"?>
<p:tagLst xmlns:p="http://schemas.openxmlformats.org/presentationml/2006/main">
  <p:tag name="KSO_WM_BEAUTIFY_FLAG" val=""/>
</p:tagLst>
</file>

<file path=ppt/tags/tag449.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50.xml><?xml version="1.0" encoding="utf-8"?>
<p:tagLst xmlns:p="http://schemas.openxmlformats.org/presentationml/2006/main">
  <p:tag name="KSO_WM_BEAUTIFY_FLAG" val=""/>
</p:tagLst>
</file>

<file path=ppt/tags/tag451.xml><?xml version="1.0" encoding="utf-8"?>
<p:tagLst xmlns:p="http://schemas.openxmlformats.org/presentationml/2006/main">
  <p:tag name="KSO_WM_BEAUTIFY_FLAG" val=""/>
</p:tagLst>
</file>

<file path=ppt/tags/tag452.xml><?xml version="1.0" encoding="utf-8"?>
<p:tagLst xmlns:p="http://schemas.openxmlformats.org/presentationml/2006/main">
  <p:tag name="KSO_WM_BEAUTIFY_FLAG" val=""/>
</p:tagLst>
</file>

<file path=ppt/tags/tag453.xml><?xml version="1.0" encoding="utf-8"?>
<p:tagLst xmlns:p="http://schemas.openxmlformats.org/presentationml/2006/main">
  <p:tag name="KSO_WM_BEAUTIFY_FLAG" val=""/>
</p:tagLst>
</file>

<file path=ppt/tags/tag454.xml><?xml version="1.0" encoding="utf-8"?>
<p:tagLst xmlns:p="http://schemas.openxmlformats.org/presentationml/2006/main">
  <p:tag name="KSO_WM_BEAUTIFY_FLAG" val=""/>
</p:tagLst>
</file>

<file path=ppt/tags/tag455.xml><?xml version="1.0" encoding="utf-8"?>
<p:tagLst xmlns:p="http://schemas.openxmlformats.org/presentationml/2006/main">
  <p:tag name="KSO_WM_BEAUTIFY_FLAG" val=""/>
</p:tagLst>
</file>

<file path=ppt/tags/tag456.xml><?xml version="1.0" encoding="utf-8"?>
<p:tagLst xmlns:p="http://schemas.openxmlformats.org/presentationml/2006/main">
  <p:tag name="KSO_WM_BEAUTIFY_FLAG" val=""/>
</p:tagLst>
</file>

<file path=ppt/tags/tag457.xml><?xml version="1.0" encoding="utf-8"?>
<p:tagLst xmlns:p="http://schemas.openxmlformats.org/presentationml/2006/main">
  <p:tag name="KSO_WM_BEAUTIFY_FLAG" val=""/>
</p:tagLst>
</file>

<file path=ppt/tags/tag458.xml><?xml version="1.0" encoding="utf-8"?>
<p:tagLst xmlns:p="http://schemas.openxmlformats.org/presentationml/2006/main">
  <p:tag name="KSO_WM_BEAUTIFY_FLAG" val=""/>
</p:tagLst>
</file>

<file path=ppt/tags/tag459.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60.xml><?xml version="1.0" encoding="utf-8"?>
<p:tagLst xmlns:p="http://schemas.openxmlformats.org/presentationml/2006/main">
  <p:tag name="KSO_WM_BEAUTIFY_FLAG" val=""/>
</p:tagLst>
</file>

<file path=ppt/tags/tag461.xml><?xml version="1.0" encoding="utf-8"?>
<p:tagLst xmlns:p="http://schemas.openxmlformats.org/presentationml/2006/main">
  <p:tag name="KSO_WM_BEAUTIFY_FLAG" val=""/>
</p:tagLst>
</file>

<file path=ppt/tags/tag462.xml><?xml version="1.0" encoding="utf-8"?>
<p:tagLst xmlns:p="http://schemas.openxmlformats.org/presentationml/2006/main">
  <p:tag name="KSO_WM_BEAUTIFY_FLAG" val=""/>
</p:tagLst>
</file>

<file path=ppt/tags/tag463.xml><?xml version="1.0" encoding="utf-8"?>
<p:tagLst xmlns:p="http://schemas.openxmlformats.org/presentationml/2006/main">
  <p:tag name="KSO_WM_BEAUTIFY_FLAG" val=""/>
</p:tagLst>
</file>

<file path=ppt/tags/tag464.xml><?xml version="1.0" encoding="utf-8"?>
<p:tagLst xmlns:p="http://schemas.openxmlformats.org/presentationml/2006/main">
  <p:tag name="KSO_WM_BEAUTIFY_FLAG" val=""/>
</p:tagLst>
</file>

<file path=ppt/tags/tag465.xml><?xml version="1.0" encoding="utf-8"?>
<p:tagLst xmlns:p="http://schemas.openxmlformats.org/presentationml/2006/main">
  <p:tag name="KSO_WM_BEAUTIFY_FLAG" val=""/>
</p:tagLst>
</file>

<file path=ppt/tags/tag466.xml><?xml version="1.0" encoding="utf-8"?>
<p:tagLst xmlns:p="http://schemas.openxmlformats.org/presentationml/2006/main">
  <p:tag name="KSO_WM_BEAUTIFY_FLAG" val=""/>
</p:tagLst>
</file>

<file path=ppt/tags/tag467.xml><?xml version="1.0" encoding="utf-8"?>
<p:tagLst xmlns:p="http://schemas.openxmlformats.org/presentationml/2006/main">
  <p:tag name="KSO_WM_BEAUTIFY_FLAG" val=""/>
</p:tagLst>
</file>

<file path=ppt/tags/tag468.xml><?xml version="1.0" encoding="utf-8"?>
<p:tagLst xmlns:p="http://schemas.openxmlformats.org/presentationml/2006/main">
  <p:tag name="KSO_WM_BEAUTIFY_FLAG" val=""/>
</p:tagLst>
</file>

<file path=ppt/tags/tag469.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70.xml><?xml version="1.0" encoding="utf-8"?>
<p:tagLst xmlns:p="http://schemas.openxmlformats.org/presentationml/2006/main">
  <p:tag name="KSO_WM_BEAUTIFY_FLAG" val=""/>
</p:tagLst>
</file>

<file path=ppt/tags/tag471.xml><?xml version="1.0" encoding="utf-8"?>
<p:tagLst xmlns:p="http://schemas.openxmlformats.org/presentationml/2006/main">
  <p:tag name="KSO_WM_BEAUTIFY_FLAG" val=""/>
</p:tagLst>
</file>

<file path=ppt/tags/tag472.xml><?xml version="1.0" encoding="utf-8"?>
<p:tagLst xmlns:p="http://schemas.openxmlformats.org/presentationml/2006/main">
  <p:tag name="KSO_WM_BEAUTIFY_FLAG" val=""/>
</p:tagLst>
</file>

<file path=ppt/tags/tag473.xml><?xml version="1.0" encoding="utf-8"?>
<p:tagLst xmlns:p="http://schemas.openxmlformats.org/presentationml/2006/main">
  <p:tag name="KSO_WM_BEAUTIFY_FLAG" val=""/>
</p:tagLst>
</file>

<file path=ppt/tags/tag474.xml><?xml version="1.0" encoding="utf-8"?>
<p:tagLst xmlns:p="http://schemas.openxmlformats.org/presentationml/2006/main">
  <p:tag name="KSO_WM_BEAUTIFY_FLAG" val=""/>
</p:tagLst>
</file>

<file path=ppt/tags/tag475.xml><?xml version="1.0" encoding="utf-8"?>
<p:tagLst xmlns:p="http://schemas.openxmlformats.org/presentationml/2006/main">
  <p:tag name="KSO_WM_BEAUTIFY_FLAG" val=""/>
</p:tagLst>
</file>

<file path=ppt/tags/tag476.xml><?xml version="1.0" encoding="utf-8"?>
<p:tagLst xmlns:p="http://schemas.openxmlformats.org/presentationml/2006/main">
  <p:tag name="KSO_WM_BEAUTIFY_FLAG" val=""/>
</p:tagLst>
</file>

<file path=ppt/tags/tag477.xml><?xml version="1.0" encoding="utf-8"?>
<p:tagLst xmlns:p="http://schemas.openxmlformats.org/presentationml/2006/main">
  <p:tag name="KSO_WM_BEAUTIFY_FLAG" val=""/>
</p:tagLst>
</file>

<file path=ppt/tags/tag478.xml><?xml version="1.0" encoding="utf-8"?>
<p:tagLst xmlns:p="http://schemas.openxmlformats.org/presentationml/2006/main">
  <p:tag name="KSO_WM_BEAUTIFY_FLAG" val=""/>
</p:tagLst>
</file>

<file path=ppt/tags/tag479.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80.xml><?xml version="1.0" encoding="utf-8"?>
<p:tagLst xmlns:p="http://schemas.openxmlformats.org/presentationml/2006/main">
  <p:tag name="KSO_WM_BEAUTIFY_FLAG" val=""/>
</p:tagLst>
</file>

<file path=ppt/tags/tag481.xml><?xml version="1.0" encoding="utf-8"?>
<p:tagLst xmlns:p="http://schemas.openxmlformats.org/presentationml/2006/main">
  <p:tag name="KSO_WM_BEAUTIFY_FLAG" val=""/>
</p:tagLst>
</file>

<file path=ppt/tags/tag482.xml><?xml version="1.0" encoding="utf-8"?>
<p:tagLst xmlns:p="http://schemas.openxmlformats.org/presentationml/2006/main">
  <p:tag name="KSO_WM_BEAUTIFY_FLAG" val=""/>
</p:tagLst>
</file>

<file path=ppt/tags/tag483.xml><?xml version="1.0" encoding="utf-8"?>
<p:tagLst xmlns:p="http://schemas.openxmlformats.org/presentationml/2006/main">
  <p:tag name="KSO_WM_BEAUTIFY_FLAG" val=""/>
</p:tagLst>
</file>

<file path=ppt/tags/tag484.xml><?xml version="1.0" encoding="utf-8"?>
<p:tagLst xmlns:p="http://schemas.openxmlformats.org/presentationml/2006/main">
  <p:tag name="KSO_WM_BEAUTIFY_FLAG" val=""/>
</p:tagLst>
</file>

<file path=ppt/tags/tag485.xml><?xml version="1.0" encoding="utf-8"?>
<p:tagLst xmlns:p="http://schemas.openxmlformats.org/presentationml/2006/main">
  <p:tag name="KSO_WM_BEAUTIFY_FLAG" val=""/>
</p:tagLst>
</file>

<file path=ppt/tags/tag486.xml><?xml version="1.0" encoding="utf-8"?>
<p:tagLst xmlns:p="http://schemas.openxmlformats.org/presentationml/2006/main">
  <p:tag name="KSO_WM_BEAUTIFY_FLAG" val=""/>
</p:tagLst>
</file>

<file path=ppt/tags/tag487.xml><?xml version="1.0" encoding="utf-8"?>
<p:tagLst xmlns:p="http://schemas.openxmlformats.org/presentationml/2006/main">
  <p:tag name="KSO_WM_BEAUTIFY_FLAG" val=""/>
</p:tagLst>
</file>

<file path=ppt/tags/tag488.xml><?xml version="1.0" encoding="utf-8"?>
<p:tagLst xmlns:p="http://schemas.openxmlformats.org/presentationml/2006/main">
  <p:tag name="KSO_WM_BEAUTIFY_FLAG" val=""/>
</p:tagLst>
</file>

<file path=ppt/tags/tag489.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490.xml><?xml version="1.0" encoding="utf-8"?>
<p:tagLst xmlns:p="http://schemas.openxmlformats.org/presentationml/2006/main">
  <p:tag name="KSO_WM_BEAUTIFY_FLAG" val=""/>
</p:tagLst>
</file>

<file path=ppt/tags/tag491.xml><?xml version="1.0" encoding="utf-8"?>
<p:tagLst xmlns:p="http://schemas.openxmlformats.org/presentationml/2006/main">
  <p:tag name="KSO_WM_BEAUTIFY_FLAG" val=""/>
</p:tagLst>
</file>

<file path=ppt/tags/tag492.xml><?xml version="1.0" encoding="utf-8"?>
<p:tagLst xmlns:p="http://schemas.openxmlformats.org/presentationml/2006/main">
  <p:tag name="KSO_WM_BEAUTIFY_FLAG" val=""/>
</p:tagLst>
</file>

<file path=ppt/tags/tag493.xml><?xml version="1.0" encoding="utf-8"?>
<p:tagLst xmlns:p="http://schemas.openxmlformats.org/presentationml/2006/main">
  <p:tag name="KSO_WM_BEAUTIFY_FLAG" val=""/>
</p:tagLst>
</file>

<file path=ppt/tags/tag494.xml><?xml version="1.0" encoding="utf-8"?>
<p:tagLst xmlns:p="http://schemas.openxmlformats.org/presentationml/2006/main">
  <p:tag name="KSO_WM_BEAUTIFY_FLAG" val=""/>
</p:tagLst>
</file>

<file path=ppt/tags/tag495.xml><?xml version="1.0" encoding="utf-8"?>
<p:tagLst xmlns:p="http://schemas.openxmlformats.org/presentationml/2006/main">
  <p:tag name="KSO_WM_BEAUTIFY_FLAG" val=""/>
</p:tagLst>
</file>

<file path=ppt/tags/tag496.xml><?xml version="1.0" encoding="utf-8"?>
<p:tagLst xmlns:p="http://schemas.openxmlformats.org/presentationml/2006/main">
  <p:tag name="KSO_WM_BEAUTIFY_FLAG" val=""/>
</p:tagLst>
</file>

<file path=ppt/tags/tag497.xml><?xml version="1.0" encoding="utf-8"?>
<p:tagLst xmlns:p="http://schemas.openxmlformats.org/presentationml/2006/main">
  <p:tag name="KSO_WM_BEAUTIFY_FLAG" val=""/>
</p:tagLst>
</file>

<file path=ppt/tags/tag498.xml><?xml version="1.0" encoding="utf-8"?>
<p:tagLst xmlns:p="http://schemas.openxmlformats.org/presentationml/2006/main">
  <p:tag name="KSO_WM_BEAUTIFY_FLAG" val=""/>
</p:tagLst>
</file>

<file path=ppt/tags/tag49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00.xml><?xml version="1.0" encoding="utf-8"?>
<p:tagLst xmlns:p="http://schemas.openxmlformats.org/presentationml/2006/main">
  <p:tag name="KSO_WM_BEAUTIFY_FLAG" val=""/>
</p:tagLst>
</file>

<file path=ppt/tags/tag501.xml><?xml version="1.0" encoding="utf-8"?>
<p:tagLst xmlns:p="http://schemas.openxmlformats.org/presentationml/2006/main">
  <p:tag name="KSO_WM_BEAUTIFY_FLAG" val=""/>
</p:tagLst>
</file>

<file path=ppt/tags/tag502.xml><?xml version="1.0" encoding="utf-8"?>
<p:tagLst xmlns:p="http://schemas.openxmlformats.org/presentationml/2006/main">
  <p:tag name="KSO_WM_BEAUTIFY_FLAG" val=""/>
</p:tagLst>
</file>

<file path=ppt/tags/tag503.xml><?xml version="1.0" encoding="utf-8"?>
<p:tagLst xmlns:p="http://schemas.openxmlformats.org/presentationml/2006/main">
  <p:tag name="KSO_WM_BEAUTIFY_FLAG" val=""/>
</p:tagLst>
</file>

<file path=ppt/tags/tag504.xml><?xml version="1.0" encoding="utf-8"?>
<p:tagLst xmlns:p="http://schemas.openxmlformats.org/presentationml/2006/main">
  <p:tag name="KSO_WM_BEAUTIFY_FLAG" val=""/>
</p:tagLst>
</file>

<file path=ppt/tags/tag505.xml><?xml version="1.0" encoding="utf-8"?>
<p:tagLst xmlns:p="http://schemas.openxmlformats.org/presentationml/2006/main">
  <p:tag name="KSO_WM_BEAUTIFY_FLAG" val=""/>
</p:tagLst>
</file>

<file path=ppt/tags/tag506.xml><?xml version="1.0" encoding="utf-8"?>
<p:tagLst xmlns:p="http://schemas.openxmlformats.org/presentationml/2006/main">
  <p:tag name="KSO_WM_BEAUTIFY_FLAG" val=""/>
</p:tagLst>
</file>

<file path=ppt/tags/tag507.xml><?xml version="1.0" encoding="utf-8"?>
<p:tagLst xmlns:p="http://schemas.openxmlformats.org/presentationml/2006/main">
  <p:tag name="KSO_WM_BEAUTIFY_FLAG" val=""/>
</p:tagLst>
</file>

<file path=ppt/tags/tag508.xml><?xml version="1.0" encoding="utf-8"?>
<p:tagLst xmlns:p="http://schemas.openxmlformats.org/presentationml/2006/main">
  <p:tag name="KSO_WM_BEAUTIFY_FLAG" val=""/>
</p:tagLst>
</file>

<file path=ppt/tags/tag509.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10.xml><?xml version="1.0" encoding="utf-8"?>
<p:tagLst xmlns:p="http://schemas.openxmlformats.org/presentationml/2006/main">
  <p:tag name="KSO_WM_BEAUTIFY_FLAG" val=""/>
</p:tagLst>
</file>

<file path=ppt/tags/tag511.xml><?xml version="1.0" encoding="utf-8"?>
<p:tagLst xmlns:p="http://schemas.openxmlformats.org/presentationml/2006/main">
  <p:tag name="KSO_WM_BEAUTIFY_FLAG" val=""/>
</p:tagLst>
</file>

<file path=ppt/tags/tag512.xml><?xml version="1.0" encoding="utf-8"?>
<p:tagLst xmlns:p="http://schemas.openxmlformats.org/presentationml/2006/main">
  <p:tag name="KSO_WM_BEAUTIFY_FLAG" val=""/>
</p:tagLst>
</file>

<file path=ppt/tags/tag513.xml><?xml version="1.0" encoding="utf-8"?>
<p:tagLst xmlns:p="http://schemas.openxmlformats.org/presentationml/2006/main">
  <p:tag name="KSO_WM_BEAUTIFY_FLAG" val="#wm#"/>
  <p:tag name="KSO_WM_TEMPLATE_CATEGORY" val="custom"/>
  <p:tag name="KSO_WM_TEMPLATE_INDEX" val="20205081"/>
</p:tagLst>
</file>

<file path=ppt/tags/tag514.xml><?xml version="1.0" encoding="utf-8"?>
<p:tagLst xmlns:p="http://schemas.openxmlformats.org/presentationml/2006/main">
  <p:tag name="KSO_WM_BEAUTIFY_FLAG" val=""/>
</p:tagLst>
</file>

<file path=ppt/tags/tag515.xml><?xml version="1.0" encoding="utf-8"?>
<p:tagLst xmlns:p="http://schemas.openxmlformats.org/presentationml/2006/main">
  <p:tag name="KSO_WM_BEAUTIFY_FLAG" val=""/>
</p:tagLst>
</file>

<file path=ppt/tags/tag516.xml><?xml version="1.0" encoding="utf-8"?>
<p:tagLst xmlns:p="http://schemas.openxmlformats.org/presentationml/2006/main">
  <p:tag name="KSO_WM_BEAUTIFY_FLAG" val=""/>
</p:tagLst>
</file>

<file path=ppt/tags/tag517.xml><?xml version="1.0" encoding="utf-8"?>
<p:tagLst xmlns:p="http://schemas.openxmlformats.org/presentationml/2006/main">
  <p:tag name="KSO_WM_BEAUTIFY_FLAG" val=""/>
</p:tagLst>
</file>

<file path=ppt/tags/tag518.xml><?xml version="1.0" encoding="utf-8"?>
<p:tagLst xmlns:p="http://schemas.openxmlformats.org/presentationml/2006/main">
  <p:tag name="KSO_WM_BEAUTIFY_FLAG" val="#wm#"/>
  <p:tag name="KSO_WM_TEMPLATE_CATEGORY" val="custom"/>
  <p:tag name="KSO_WM_TEMPLATE_INDEX" val="20205081"/>
</p:tagLst>
</file>

<file path=ppt/tags/tag519.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20.xml><?xml version="1.0" encoding="utf-8"?>
<p:tagLst xmlns:p="http://schemas.openxmlformats.org/presentationml/2006/main">
  <p:tag name="KSO_WM_BEAUTIFY_FLAG" val=""/>
</p:tagLst>
</file>

<file path=ppt/tags/tag521.xml><?xml version="1.0" encoding="utf-8"?>
<p:tagLst xmlns:p="http://schemas.openxmlformats.org/presentationml/2006/main">
  <p:tag name="KSO_WM_BEAUTIFY_FLAG" val=""/>
</p:tagLst>
</file>

<file path=ppt/tags/tag522.xml><?xml version="1.0" encoding="utf-8"?>
<p:tagLst xmlns:p="http://schemas.openxmlformats.org/presentationml/2006/main">
  <p:tag name="KSO_WM_BEAUTIFY_FLAG" val="#wm#"/>
  <p:tag name="KSO_WM_TEMPLATE_CATEGORY" val="custom"/>
  <p:tag name="KSO_WM_TEMPLATE_INDEX" val="20205081"/>
</p:tagLst>
</file>

<file path=ppt/tags/tag523.xml><?xml version="1.0" encoding="utf-8"?>
<p:tagLst xmlns:p="http://schemas.openxmlformats.org/presentationml/2006/main">
  <p:tag name="KSO_WM_BEAUTIFY_FLAG" val=""/>
</p:tagLst>
</file>

<file path=ppt/tags/tag524.xml><?xml version="1.0" encoding="utf-8"?>
<p:tagLst xmlns:p="http://schemas.openxmlformats.org/presentationml/2006/main">
  <p:tag name="KSO_WM_BEAUTIFY_FLAG" val=""/>
</p:tagLst>
</file>

<file path=ppt/tags/tag525.xml><?xml version="1.0" encoding="utf-8"?>
<p:tagLst xmlns:p="http://schemas.openxmlformats.org/presentationml/2006/main">
  <p:tag name="KSO_WM_BEAUTIFY_FLAG" val=""/>
</p:tagLst>
</file>

<file path=ppt/tags/tag526.xml><?xml version="1.0" encoding="utf-8"?>
<p:tagLst xmlns:p="http://schemas.openxmlformats.org/presentationml/2006/main">
  <p:tag name="KSO_WM_BEAUTIFY_FLAG" val=""/>
</p:tagLst>
</file>

<file path=ppt/tags/tag527.xml><?xml version="1.0" encoding="utf-8"?>
<p:tagLst xmlns:p="http://schemas.openxmlformats.org/presentationml/2006/main">
  <p:tag name="KSO_WM_BEAUTIFY_FLAG" val="#wm#"/>
  <p:tag name="KSO_WM_TEMPLATE_CATEGORY" val="custom"/>
  <p:tag name="KSO_WM_TEMPLATE_INDEX" val="20205081"/>
</p:tagLst>
</file>

<file path=ppt/tags/tag528.xml><?xml version="1.0" encoding="utf-8"?>
<p:tagLst xmlns:p="http://schemas.openxmlformats.org/presentationml/2006/main">
  <p:tag name="KSO_WM_BEAUTIFY_FLAG" val=""/>
</p:tagLst>
</file>

<file path=ppt/tags/tag529.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30.xml><?xml version="1.0" encoding="utf-8"?>
<p:tagLst xmlns:p="http://schemas.openxmlformats.org/presentationml/2006/main">
  <p:tag name="KSO_WM_BEAUTIFY_FLAG" val=""/>
</p:tagLst>
</file>

<file path=ppt/tags/tag531.xml><?xml version="1.0" encoding="utf-8"?>
<p:tagLst xmlns:p="http://schemas.openxmlformats.org/presentationml/2006/main">
  <p:tag name="KSO_WM_BEAUTIFY_FLAG" val=""/>
</p:tagLst>
</file>

<file path=ppt/tags/tag532.xml><?xml version="1.0" encoding="utf-8"?>
<p:tagLst xmlns:p="http://schemas.openxmlformats.org/presentationml/2006/main">
  <p:tag name="KSO_WM_BEAUTIFY_FLAG" val=""/>
</p:tagLst>
</file>

<file path=ppt/tags/tag533.xml><?xml version="1.0" encoding="utf-8"?>
<p:tagLst xmlns:p="http://schemas.openxmlformats.org/presentationml/2006/main">
  <p:tag name="KSO_WM_BEAUTIFY_FLAG" val=""/>
</p:tagLst>
</file>

<file path=ppt/tags/tag534.xml><?xml version="1.0" encoding="utf-8"?>
<p:tagLst xmlns:p="http://schemas.openxmlformats.org/presentationml/2006/main">
  <p:tag name="KSO_WM_BEAUTIFY_FLAG" val=""/>
</p:tagLst>
</file>

<file path=ppt/tags/tag535.xml><?xml version="1.0" encoding="utf-8"?>
<p:tagLst xmlns:p="http://schemas.openxmlformats.org/presentationml/2006/main">
  <p:tag name="KSO_WM_BEAUTIFY_FLAG" val=""/>
</p:tagLst>
</file>

<file path=ppt/tags/tag536.xml><?xml version="1.0" encoding="utf-8"?>
<p:tagLst xmlns:p="http://schemas.openxmlformats.org/presentationml/2006/main">
  <p:tag name="KSO_WM_BEAUTIFY_FLAG" val=""/>
</p:tagLst>
</file>

<file path=ppt/tags/tag537.xml><?xml version="1.0" encoding="utf-8"?>
<p:tagLst xmlns:p="http://schemas.openxmlformats.org/presentationml/2006/main">
  <p:tag name="KSO_WM_BEAUTIFY_FLAG" val=""/>
</p:tagLst>
</file>

<file path=ppt/tags/tag538.xml><?xml version="1.0" encoding="utf-8"?>
<p:tagLst xmlns:p="http://schemas.openxmlformats.org/presentationml/2006/main">
  <p:tag name="KSO_WM_BEAUTIFY_FLAG" val=""/>
</p:tagLst>
</file>

<file path=ppt/tags/tag539.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40.xml><?xml version="1.0" encoding="utf-8"?>
<p:tagLst xmlns:p="http://schemas.openxmlformats.org/presentationml/2006/main">
  <p:tag name="KSO_WM_BEAUTIFY_FLAG" val=""/>
</p:tagLst>
</file>

<file path=ppt/tags/tag541.xml><?xml version="1.0" encoding="utf-8"?>
<p:tagLst xmlns:p="http://schemas.openxmlformats.org/presentationml/2006/main">
  <p:tag name="KSO_WM_BEAUTIFY_FLAG" val=""/>
</p:tagLst>
</file>

<file path=ppt/tags/tag542.xml><?xml version="1.0" encoding="utf-8"?>
<p:tagLst xmlns:p="http://schemas.openxmlformats.org/presentationml/2006/main">
  <p:tag name="KSO_WM_BEAUTIFY_FLAG" val=""/>
</p:tagLst>
</file>

<file path=ppt/tags/tag543.xml><?xml version="1.0" encoding="utf-8"?>
<p:tagLst xmlns:p="http://schemas.openxmlformats.org/presentationml/2006/main">
  <p:tag name="KSO_WM_BEAUTIFY_FLAG" val=""/>
</p:tagLst>
</file>

<file path=ppt/tags/tag544.xml><?xml version="1.0" encoding="utf-8"?>
<p:tagLst xmlns:p="http://schemas.openxmlformats.org/presentationml/2006/main">
  <p:tag name="KSO_WM_BEAUTIFY_FLAG" val=""/>
</p:tagLst>
</file>

<file path=ppt/tags/tag545.xml><?xml version="1.0" encoding="utf-8"?>
<p:tagLst xmlns:p="http://schemas.openxmlformats.org/presentationml/2006/main">
  <p:tag name="KSO_WM_BEAUTIFY_FLAG" val=""/>
</p:tagLst>
</file>

<file path=ppt/tags/tag546.xml><?xml version="1.0" encoding="utf-8"?>
<p:tagLst xmlns:p="http://schemas.openxmlformats.org/presentationml/2006/main">
  <p:tag name="KSO_WM_BEAUTIFY_FLAG" val=""/>
</p:tagLst>
</file>

<file path=ppt/tags/tag547.xml><?xml version="1.0" encoding="utf-8"?>
<p:tagLst xmlns:p="http://schemas.openxmlformats.org/presentationml/2006/main">
  <p:tag name="KSO_WM_BEAUTIFY_FLAG" val=""/>
</p:tagLst>
</file>

<file path=ppt/tags/tag548.xml><?xml version="1.0" encoding="utf-8"?>
<p:tagLst xmlns:p="http://schemas.openxmlformats.org/presentationml/2006/main">
  <p:tag name="KSO_WM_BEAUTIFY_FLAG" val=""/>
</p:tagLst>
</file>

<file path=ppt/tags/tag549.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50.xml><?xml version="1.0" encoding="utf-8"?>
<p:tagLst xmlns:p="http://schemas.openxmlformats.org/presentationml/2006/main">
  <p:tag name="KSO_WM_BEAUTIFY_FLAG" val=""/>
</p:tagLst>
</file>

<file path=ppt/tags/tag551.xml><?xml version="1.0" encoding="utf-8"?>
<p:tagLst xmlns:p="http://schemas.openxmlformats.org/presentationml/2006/main">
  <p:tag name="KSO_WM_BEAUTIFY_FLAG" val=""/>
</p:tagLst>
</file>

<file path=ppt/tags/tag552.xml><?xml version="1.0" encoding="utf-8"?>
<p:tagLst xmlns:p="http://schemas.openxmlformats.org/presentationml/2006/main">
  <p:tag name="KSO_WM_BEAUTIFY_FLAG" val=""/>
</p:tagLst>
</file>

<file path=ppt/tags/tag553.xml><?xml version="1.0" encoding="utf-8"?>
<p:tagLst xmlns:p="http://schemas.openxmlformats.org/presentationml/2006/main">
  <p:tag name="KSO_WM_BEAUTIFY_FLAG" val=""/>
</p:tagLst>
</file>

<file path=ppt/tags/tag554.xml><?xml version="1.0" encoding="utf-8"?>
<p:tagLst xmlns:p="http://schemas.openxmlformats.org/presentationml/2006/main">
  <p:tag name="KSO_WM_BEAUTIFY_FLAG" val=""/>
</p:tagLst>
</file>

<file path=ppt/tags/tag555.xml><?xml version="1.0" encoding="utf-8"?>
<p:tagLst xmlns:p="http://schemas.openxmlformats.org/presentationml/2006/main">
  <p:tag name="KSO_WM_BEAUTIFY_FLAG" val=""/>
</p:tagLst>
</file>

<file path=ppt/tags/tag556.xml><?xml version="1.0" encoding="utf-8"?>
<p:tagLst xmlns:p="http://schemas.openxmlformats.org/presentationml/2006/main">
  <p:tag name="KSO_WM_BEAUTIFY_FLAG" val=""/>
</p:tagLst>
</file>

<file path=ppt/tags/tag557.xml><?xml version="1.0" encoding="utf-8"?>
<p:tagLst xmlns:p="http://schemas.openxmlformats.org/presentationml/2006/main">
  <p:tag name="KSO_WM_BEAUTIFY_FLAG" val=""/>
</p:tagLst>
</file>

<file path=ppt/tags/tag558.xml><?xml version="1.0" encoding="utf-8"?>
<p:tagLst xmlns:p="http://schemas.openxmlformats.org/presentationml/2006/main">
  <p:tag name="KSO_WM_BEAUTIFY_FLAG" val=""/>
</p:tagLst>
</file>

<file path=ppt/tags/tag559.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60.xml><?xml version="1.0" encoding="utf-8"?>
<p:tagLst xmlns:p="http://schemas.openxmlformats.org/presentationml/2006/main">
  <p:tag name="KSO_WM_BEAUTIFY_FLAG" val=""/>
</p:tagLst>
</file>

<file path=ppt/tags/tag561.xml><?xml version="1.0" encoding="utf-8"?>
<p:tagLst xmlns:p="http://schemas.openxmlformats.org/presentationml/2006/main">
  <p:tag name="KSO_WM_BEAUTIFY_FLAG" val=""/>
</p:tagLst>
</file>

<file path=ppt/tags/tag562.xml><?xml version="1.0" encoding="utf-8"?>
<p:tagLst xmlns:p="http://schemas.openxmlformats.org/presentationml/2006/main">
  <p:tag name="KSO_WM_BEAUTIFY_FLAG" val=""/>
</p:tagLst>
</file>

<file path=ppt/tags/tag563.xml><?xml version="1.0" encoding="utf-8"?>
<p:tagLst xmlns:p="http://schemas.openxmlformats.org/presentationml/2006/main">
  <p:tag name="KSO_WM_BEAUTIFY_FLAG" val=""/>
</p:tagLst>
</file>

<file path=ppt/tags/tag564.xml><?xml version="1.0" encoding="utf-8"?>
<p:tagLst xmlns:p="http://schemas.openxmlformats.org/presentationml/2006/main">
  <p:tag name="KSO_WM_BEAUTIFY_FLAG" val=""/>
</p:tagLst>
</file>

<file path=ppt/tags/tag565.xml><?xml version="1.0" encoding="utf-8"?>
<p:tagLst xmlns:p="http://schemas.openxmlformats.org/presentationml/2006/main">
  <p:tag name="KSO_WM_BEAUTIFY_FLAG" val=""/>
</p:tagLst>
</file>

<file path=ppt/tags/tag566.xml><?xml version="1.0" encoding="utf-8"?>
<p:tagLst xmlns:p="http://schemas.openxmlformats.org/presentationml/2006/main">
  <p:tag name="KSO_WM_BEAUTIFY_FLAG" val=""/>
</p:tagLst>
</file>

<file path=ppt/tags/tag567.xml><?xml version="1.0" encoding="utf-8"?>
<p:tagLst xmlns:p="http://schemas.openxmlformats.org/presentationml/2006/main">
  <p:tag name="KSO_WM_BEAUTIFY_FLAG" val=""/>
</p:tagLst>
</file>

<file path=ppt/tags/tag568.xml><?xml version="1.0" encoding="utf-8"?>
<p:tagLst xmlns:p="http://schemas.openxmlformats.org/presentationml/2006/main">
  <p:tag name="KSO_WM_BEAUTIFY_FLAG" val=""/>
</p:tagLst>
</file>

<file path=ppt/tags/tag569.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70.xml><?xml version="1.0" encoding="utf-8"?>
<p:tagLst xmlns:p="http://schemas.openxmlformats.org/presentationml/2006/main">
  <p:tag name="KSO_WM_BEAUTIFY_FLAG" val=""/>
</p:tagLst>
</file>

<file path=ppt/tags/tag571.xml><?xml version="1.0" encoding="utf-8"?>
<p:tagLst xmlns:p="http://schemas.openxmlformats.org/presentationml/2006/main">
  <p:tag name="KSO_WM_BEAUTIFY_FLAG" val=""/>
</p:tagLst>
</file>

<file path=ppt/tags/tag572.xml><?xml version="1.0" encoding="utf-8"?>
<p:tagLst xmlns:p="http://schemas.openxmlformats.org/presentationml/2006/main">
  <p:tag name="KSO_WM_BEAUTIFY_FLAG" val=""/>
</p:tagLst>
</file>

<file path=ppt/tags/tag573.xml><?xml version="1.0" encoding="utf-8"?>
<p:tagLst xmlns:p="http://schemas.openxmlformats.org/presentationml/2006/main">
  <p:tag name="KSO_WM_BEAUTIFY_FLAG" val=""/>
</p:tagLst>
</file>

<file path=ppt/tags/tag574.xml><?xml version="1.0" encoding="utf-8"?>
<p:tagLst xmlns:p="http://schemas.openxmlformats.org/presentationml/2006/main">
  <p:tag name="KSO_WM_BEAUTIFY_FLAG" val=""/>
</p:tagLst>
</file>

<file path=ppt/tags/tag575.xml><?xml version="1.0" encoding="utf-8"?>
<p:tagLst xmlns:p="http://schemas.openxmlformats.org/presentationml/2006/main">
  <p:tag name="KSO_WM_BEAUTIFY_FLAG" val=""/>
</p:tagLst>
</file>

<file path=ppt/tags/tag576.xml><?xml version="1.0" encoding="utf-8"?>
<p:tagLst xmlns:p="http://schemas.openxmlformats.org/presentationml/2006/main">
  <p:tag name="KSO_WM_BEAUTIFY_FLAG" val=""/>
</p:tagLst>
</file>

<file path=ppt/tags/tag577.xml><?xml version="1.0" encoding="utf-8"?>
<p:tagLst xmlns:p="http://schemas.openxmlformats.org/presentationml/2006/main">
  <p:tag name="KSO_WM_BEAUTIFY_FLAG" val=""/>
</p:tagLst>
</file>

<file path=ppt/tags/tag578.xml><?xml version="1.0" encoding="utf-8"?>
<p:tagLst xmlns:p="http://schemas.openxmlformats.org/presentationml/2006/main">
  <p:tag name="KSO_WM_BEAUTIFY_FLAG" val=""/>
</p:tagLst>
</file>

<file path=ppt/tags/tag579.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80.xml><?xml version="1.0" encoding="utf-8"?>
<p:tagLst xmlns:p="http://schemas.openxmlformats.org/presentationml/2006/main">
  <p:tag name="KSO_WM_BEAUTIFY_FLAG" val=""/>
</p:tagLst>
</file>

<file path=ppt/tags/tag581.xml><?xml version="1.0" encoding="utf-8"?>
<p:tagLst xmlns:p="http://schemas.openxmlformats.org/presentationml/2006/main">
  <p:tag name="KSO_WM_BEAUTIFY_FLAG" val=""/>
</p:tagLst>
</file>

<file path=ppt/tags/tag582.xml><?xml version="1.0" encoding="utf-8"?>
<p:tagLst xmlns:p="http://schemas.openxmlformats.org/presentationml/2006/main">
  <p:tag name="KSO_WM_BEAUTIFY_FLAG" val=""/>
</p:tagLst>
</file>

<file path=ppt/tags/tag583.xml><?xml version="1.0" encoding="utf-8"?>
<p:tagLst xmlns:p="http://schemas.openxmlformats.org/presentationml/2006/main">
  <p:tag name="KSO_WM_BEAUTIFY_FLAG" val=""/>
</p:tagLst>
</file>

<file path=ppt/tags/tag584.xml><?xml version="1.0" encoding="utf-8"?>
<p:tagLst xmlns:p="http://schemas.openxmlformats.org/presentationml/2006/main">
  <p:tag name="KSO_WM_BEAUTIFY_FLAG" val=""/>
</p:tagLst>
</file>

<file path=ppt/tags/tag585.xml><?xml version="1.0" encoding="utf-8"?>
<p:tagLst xmlns:p="http://schemas.openxmlformats.org/presentationml/2006/main">
  <p:tag name="KSO_WM_BEAUTIFY_FLAG" val=""/>
</p:tagLst>
</file>

<file path=ppt/tags/tag586.xml><?xml version="1.0" encoding="utf-8"?>
<p:tagLst xmlns:p="http://schemas.openxmlformats.org/presentationml/2006/main">
  <p:tag name="KSO_WM_BEAUTIFY_FLAG" val=""/>
</p:tagLst>
</file>

<file path=ppt/tags/tag587.xml><?xml version="1.0" encoding="utf-8"?>
<p:tagLst xmlns:p="http://schemas.openxmlformats.org/presentationml/2006/main">
  <p:tag name="KSO_WM_BEAUTIFY_FLAG" val=""/>
</p:tagLst>
</file>

<file path=ppt/tags/tag588.xml><?xml version="1.0" encoding="utf-8"?>
<p:tagLst xmlns:p="http://schemas.openxmlformats.org/presentationml/2006/main">
  <p:tag name="KSO_WM_BEAUTIFY_FLAG" val=""/>
</p:tagLst>
</file>

<file path=ppt/tags/tag589.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590.xml><?xml version="1.0" encoding="utf-8"?>
<p:tagLst xmlns:p="http://schemas.openxmlformats.org/presentationml/2006/main">
  <p:tag name="KSO_WM_BEAUTIFY_FLAG" val=""/>
</p:tagLst>
</file>

<file path=ppt/tags/tag591.xml><?xml version="1.0" encoding="utf-8"?>
<p:tagLst xmlns:p="http://schemas.openxmlformats.org/presentationml/2006/main">
  <p:tag name="KSO_WM_BEAUTIFY_FLAG" val=""/>
</p:tagLst>
</file>

<file path=ppt/tags/tag592.xml><?xml version="1.0" encoding="utf-8"?>
<p:tagLst xmlns:p="http://schemas.openxmlformats.org/presentationml/2006/main">
  <p:tag name="KSO_WM_BEAUTIFY_FLAG" val=""/>
</p:tagLst>
</file>

<file path=ppt/tags/tag593.xml><?xml version="1.0" encoding="utf-8"?>
<p:tagLst xmlns:p="http://schemas.openxmlformats.org/presentationml/2006/main">
  <p:tag name="KSO_WM_BEAUTIFY_FLAG" val=""/>
</p:tagLst>
</file>

<file path=ppt/tags/tag594.xml><?xml version="1.0" encoding="utf-8"?>
<p:tagLst xmlns:p="http://schemas.openxmlformats.org/presentationml/2006/main">
  <p:tag name="KSO_WM_BEAUTIFY_FLAG" val=""/>
</p:tagLst>
</file>

<file path=ppt/tags/tag595.xml><?xml version="1.0" encoding="utf-8"?>
<p:tagLst xmlns:p="http://schemas.openxmlformats.org/presentationml/2006/main">
  <p:tag name="KSO_WM_BEAUTIFY_FLAG" val=""/>
</p:tagLst>
</file>

<file path=ppt/tags/tag596.xml><?xml version="1.0" encoding="utf-8"?>
<p:tagLst xmlns:p="http://schemas.openxmlformats.org/presentationml/2006/main">
  <p:tag name="KSO_WM_BEAUTIFY_FLAG" val=""/>
</p:tagLst>
</file>

<file path=ppt/tags/tag597.xml><?xml version="1.0" encoding="utf-8"?>
<p:tagLst xmlns:p="http://schemas.openxmlformats.org/presentationml/2006/main">
  <p:tag name="KSO_WM_BEAUTIFY_FLAG" val=""/>
</p:tagLst>
</file>

<file path=ppt/tags/tag598.xml><?xml version="1.0" encoding="utf-8"?>
<p:tagLst xmlns:p="http://schemas.openxmlformats.org/presentationml/2006/main">
  <p:tag name="KSO_WM_BEAUTIFY_FLAG" val=""/>
</p:tagLst>
</file>

<file path=ppt/tags/tag599.xml><?xml version="1.0" encoding="utf-8"?>
<p:tagLst xmlns:p="http://schemas.openxmlformats.org/presentationml/2006/main">
  <p:tag name="KSO_WM_BEAUTIFY_FLAG" val=""/>
</p:tagLst>
</file>

<file path=ppt/tags/tag6.xml><?xml version="1.0" encoding="utf-8"?>
<p:tagLst xmlns:p="http://schemas.openxmlformats.org/presentationml/2006/main">
  <p:tag name="PA" val="v5.0.2"/>
  <p:tag name="RESOURCELIBID" val="432"/>
</p:tagLst>
</file>

<file path=ppt/tags/tag60.xml><?xml version="1.0" encoding="utf-8"?>
<p:tagLst xmlns:p="http://schemas.openxmlformats.org/presentationml/2006/main">
  <p:tag name="KSO_WM_BEAUTIFY_FLAG" val=""/>
</p:tagLst>
</file>

<file path=ppt/tags/tag600.xml><?xml version="1.0" encoding="utf-8"?>
<p:tagLst xmlns:p="http://schemas.openxmlformats.org/presentationml/2006/main">
  <p:tag name="KSO_WM_BEAUTIFY_FLAG" val=""/>
</p:tagLst>
</file>

<file path=ppt/tags/tag601.xml><?xml version="1.0" encoding="utf-8"?>
<p:tagLst xmlns:p="http://schemas.openxmlformats.org/presentationml/2006/main">
  <p:tag name="KSO_WM_BEAUTIFY_FLAG" val=""/>
</p:tagLst>
</file>

<file path=ppt/tags/tag602.xml><?xml version="1.0" encoding="utf-8"?>
<p:tagLst xmlns:p="http://schemas.openxmlformats.org/presentationml/2006/main">
  <p:tag name="KSO_WM_BEAUTIFY_FLAG" val=""/>
</p:tagLst>
</file>

<file path=ppt/tags/tag603.xml><?xml version="1.0" encoding="utf-8"?>
<p:tagLst xmlns:p="http://schemas.openxmlformats.org/presentationml/2006/main">
  <p:tag name="KSO_WM_BEAUTIFY_FLAG" val=""/>
</p:tagLst>
</file>

<file path=ppt/tags/tag604.xml><?xml version="1.0" encoding="utf-8"?>
<p:tagLst xmlns:p="http://schemas.openxmlformats.org/presentationml/2006/main">
  <p:tag name="KSO_WM_BEAUTIFY_FLAG" val=""/>
</p:tagLst>
</file>

<file path=ppt/tags/tag605.xml><?xml version="1.0" encoding="utf-8"?>
<p:tagLst xmlns:p="http://schemas.openxmlformats.org/presentationml/2006/main">
  <p:tag name="KSO_WM_BEAUTIFY_FLAG" val=""/>
</p:tagLst>
</file>

<file path=ppt/tags/tag606.xml><?xml version="1.0" encoding="utf-8"?>
<p:tagLst xmlns:p="http://schemas.openxmlformats.org/presentationml/2006/main">
  <p:tag name="KSO_WM_BEAUTIFY_FLAG" val="#wm#"/>
  <p:tag name="KSO_WM_TEMPLATE_CATEGORY" val="custom"/>
  <p:tag name="KSO_WM_TEMPLATE_INDEX" val="20205081"/>
</p:tagLst>
</file>

<file path=ppt/tags/tag607.xml><?xml version="1.0" encoding="utf-8"?>
<p:tagLst xmlns:p="http://schemas.openxmlformats.org/presentationml/2006/main">
  <p:tag name="KSO_WM_BEAUTIFY_FLAG" val=""/>
</p:tagLst>
</file>

<file path=ppt/tags/tag608.xml><?xml version="1.0" encoding="utf-8"?>
<p:tagLst xmlns:p="http://schemas.openxmlformats.org/presentationml/2006/main">
  <p:tag name="KSO_WM_BEAUTIFY_FLAG" val=""/>
</p:tagLst>
</file>

<file path=ppt/tags/tag609.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10.xml><?xml version="1.0" encoding="utf-8"?>
<p:tagLst xmlns:p="http://schemas.openxmlformats.org/presentationml/2006/main">
  <p:tag name="KSO_WM_BEAUTIFY_FLAG" val="#wm#"/>
  <p:tag name="KSO_WM_TEMPLATE_CATEGORY" val="custom"/>
  <p:tag name="KSO_WM_TEMPLATE_INDEX" val="20205081"/>
</p:tagLst>
</file>

<file path=ppt/tags/tag611.xml><?xml version="1.0" encoding="utf-8"?>
<p:tagLst xmlns:p="http://schemas.openxmlformats.org/presentationml/2006/main">
  <p:tag name="KSO_WM_BEAUTIFY_FLAG" val=""/>
</p:tagLst>
</file>

<file path=ppt/tags/tag612.xml><?xml version="1.0" encoding="utf-8"?>
<p:tagLst xmlns:p="http://schemas.openxmlformats.org/presentationml/2006/main">
  <p:tag name="KSO_WM_BEAUTIFY_FLAG" val=""/>
</p:tagLst>
</file>

<file path=ppt/tags/tag613.xml><?xml version="1.0" encoding="utf-8"?>
<p:tagLst xmlns:p="http://schemas.openxmlformats.org/presentationml/2006/main">
  <p:tag name="KSO_WM_BEAUTIFY_FLAG" val=""/>
</p:tagLst>
</file>

<file path=ppt/tags/tag614.xml><?xml version="1.0" encoding="utf-8"?>
<p:tagLst xmlns:p="http://schemas.openxmlformats.org/presentationml/2006/main">
  <p:tag name="KSO_WM_BEAUTIFY_FLAG" val="#wm#"/>
  <p:tag name="KSO_WM_TEMPLATE_CATEGORY" val="custom"/>
  <p:tag name="KSO_WM_TEMPLATE_INDEX" val="20205081"/>
</p:tagLst>
</file>

<file path=ppt/tags/tag615.xml><?xml version="1.0" encoding="utf-8"?>
<p:tagLst xmlns:p="http://schemas.openxmlformats.org/presentationml/2006/main">
  <p:tag name="KSO_WM_BEAUTIFY_FLAG" val=""/>
</p:tagLst>
</file>

<file path=ppt/tags/tag616.xml><?xml version="1.0" encoding="utf-8"?>
<p:tagLst xmlns:p="http://schemas.openxmlformats.org/presentationml/2006/main">
  <p:tag name="KSO_WM_BEAUTIFY_FLAG" val=""/>
</p:tagLst>
</file>

<file path=ppt/tags/tag617.xml><?xml version="1.0" encoding="utf-8"?>
<p:tagLst xmlns:p="http://schemas.openxmlformats.org/presentationml/2006/main">
  <p:tag name="KSO_WM_BEAUTIFY_FLAG" val=""/>
</p:tagLst>
</file>

<file path=ppt/tags/tag618.xml><?xml version="1.0" encoding="utf-8"?>
<p:tagLst xmlns:p="http://schemas.openxmlformats.org/presentationml/2006/main">
  <p:tag name="KSO_WM_BEAUTIFY_FLAG" val="#wm#"/>
  <p:tag name="KSO_WM_TEMPLATE_CATEGORY" val="custom"/>
  <p:tag name="KSO_WM_TEMPLATE_INDEX" val="20205081"/>
</p:tagLst>
</file>

<file path=ppt/tags/tag619.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20.xml><?xml version="1.0" encoding="utf-8"?>
<p:tagLst xmlns:p="http://schemas.openxmlformats.org/presentationml/2006/main">
  <p:tag name="KSO_WM_BEAUTIFY_FLAG" val=""/>
</p:tagLst>
</file>

<file path=ppt/tags/tag621.xml><?xml version="1.0" encoding="utf-8"?>
<p:tagLst xmlns:p="http://schemas.openxmlformats.org/presentationml/2006/main">
  <p:tag name="KSO_WM_BEAUTIFY_FLAG" val=""/>
</p:tagLst>
</file>

<file path=ppt/tags/tag622.xml><?xml version="1.0" encoding="utf-8"?>
<p:tagLst xmlns:p="http://schemas.openxmlformats.org/presentationml/2006/main">
  <p:tag name="KSO_WM_BEAUTIFY_FLAG" val="#wm#"/>
  <p:tag name="KSO_WM_TEMPLATE_CATEGORY" val="custom"/>
  <p:tag name="KSO_WM_TEMPLATE_INDEX" val="20205081"/>
</p:tagLst>
</file>

<file path=ppt/tags/tag623.xml><?xml version="1.0" encoding="utf-8"?>
<p:tagLst xmlns:p="http://schemas.openxmlformats.org/presentationml/2006/main">
  <p:tag name="KSO_WM_BEAUTIFY_FLAG" val=""/>
</p:tagLst>
</file>

<file path=ppt/tags/tag624.xml><?xml version="1.0" encoding="utf-8"?>
<p:tagLst xmlns:p="http://schemas.openxmlformats.org/presentationml/2006/main">
  <p:tag name="KSO_WM_BEAUTIFY_FLAG" val=""/>
</p:tagLst>
</file>

<file path=ppt/tags/tag625.xml><?xml version="1.0" encoding="utf-8"?>
<p:tagLst xmlns:p="http://schemas.openxmlformats.org/presentationml/2006/main">
  <p:tag name="KSO_WM_BEAUTIFY_FLAG" val=""/>
</p:tagLst>
</file>

<file path=ppt/tags/tag626.xml><?xml version="1.0" encoding="utf-8"?>
<p:tagLst xmlns:p="http://schemas.openxmlformats.org/presentationml/2006/main">
  <p:tag name="KSO_WM_BEAUTIFY_FLAG" val=""/>
</p:tagLst>
</file>

<file path=ppt/tags/tag627.xml><?xml version="1.0" encoding="utf-8"?>
<p:tagLst xmlns:p="http://schemas.openxmlformats.org/presentationml/2006/main">
  <p:tag name="KSO_WM_BEAUTIFY_FLAG" val=""/>
</p:tagLst>
</file>

<file path=ppt/tags/tag628.xml><?xml version="1.0" encoding="utf-8"?>
<p:tagLst xmlns:p="http://schemas.openxmlformats.org/presentationml/2006/main">
  <p:tag name="KSO_WM_BEAUTIFY_FLAG" val=""/>
</p:tagLst>
</file>

<file path=ppt/tags/tag629.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30.xml><?xml version="1.0" encoding="utf-8"?>
<p:tagLst xmlns:p="http://schemas.openxmlformats.org/presentationml/2006/main">
  <p:tag name="KSO_WM_BEAUTIFY_FLAG" val="#wm#"/>
  <p:tag name="KSO_WM_TEMPLATE_CATEGORY" val="custom"/>
  <p:tag name="KSO_WM_TEMPLATE_INDEX" val="20205081"/>
</p:tagLst>
</file>

<file path=ppt/tags/tag631.xml><?xml version="1.0" encoding="utf-8"?>
<p:tagLst xmlns:p="http://schemas.openxmlformats.org/presentationml/2006/main">
  <p:tag name="KSO_WM_BEAUTIFY_FLAG" val=""/>
</p:tagLst>
</file>

<file path=ppt/tags/tag632.xml><?xml version="1.0" encoding="utf-8"?>
<p:tagLst xmlns:p="http://schemas.openxmlformats.org/presentationml/2006/main">
  <p:tag name="KSO_WM_BEAUTIFY_FLAG" val=""/>
</p:tagLst>
</file>

<file path=ppt/tags/tag633.xml><?xml version="1.0" encoding="utf-8"?>
<p:tagLst xmlns:p="http://schemas.openxmlformats.org/presentationml/2006/main">
  <p:tag name="KSO_WM_BEAUTIFY_FLAG" val=""/>
</p:tagLst>
</file>

<file path=ppt/tags/tag634.xml><?xml version="1.0" encoding="utf-8"?>
<p:tagLst xmlns:p="http://schemas.openxmlformats.org/presentationml/2006/main">
  <p:tag name="KSO_WM_BEAUTIFY_FLAG" val=""/>
  <p:tag name="KSO_WM_UNIT_PLACING_PICTURE_USER_VIEWPORT" val="{&quot;height&quot;:3858,&quot;width&quot;:3642}"/>
</p:tagLst>
</file>

<file path=ppt/tags/tag635.xml><?xml version="1.0" encoding="utf-8"?>
<p:tagLst xmlns:p="http://schemas.openxmlformats.org/presentationml/2006/main">
  <p:tag name="KSO_WM_BEAUTIFY_FLAG" val=""/>
</p:tagLst>
</file>

<file path=ppt/tags/tag636.xml><?xml version="1.0" encoding="utf-8"?>
<p:tagLst xmlns:p="http://schemas.openxmlformats.org/presentationml/2006/main">
  <p:tag name="KSO_WM_BEAUTIFY_FLAG" val=""/>
</p:tagLst>
</file>

<file path=ppt/tags/tag637.xml><?xml version="1.0" encoding="utf-8"?>
<p:tagLst xmlns:p="http://schemas.openxmlformats.org/presentationml/2006/main">
  <p:tag name="KSO_WM_BEAUTIFY_FLAG" val=""/>
</p:tagLst>
</file>

<file path=ppt/tags/tag638.xml><?xml version="1.0" encoding="utf-8"?>
<p:tagLst xmlns:p="http://schemas.openxmlformats.org/presentationml/2006/main">
  <p:tag name="KSO_WM_BEAUTIFY_FLAG" val=""/>
</p:tagLst>
</file>

<file path=ppt/tags/tag639.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40.xml><?xml version="1.0" encoding="utf-8"?>
<p:tagLst xmlns:p="http://schemas.openxmlformats.org/presentationml/2006/main">
  <p:tag name="KSO_WM_BEAUTIFY_FLAG" val=""/>
</p:tagLst>
</file>

<file path=ppt/tags/tag641.xml><?xml version="1.0" encoding="utf-8"?>
<p:tagLst xmlns:p="http://schemas.openxmlformats.org/presentationml/2006/main">
  <p:tag name="KSO_WM_BEAUTIFY_FLAG" val=""/>
</p:tagLst>
</file>

<file path=ppt/tags/tag642.xml><?xml version="1.0" encoding="utf-8"?>
<p:tagLst xmlns:p="http://schemas.openxmlformats.org/presentationml/2006/main">
  <p:tag name="KSO_WM_BEAUTIFY_FLAG" val=""/>
</p:tagLst>
</file>

<file path=ppt/tags/tag643.xml><?xml version="1.0" encoding="utf-8"?>
<p:tagLst xmlns:p="http://schemas.openxmlformats.org/presentationml/2006/main">
  <p:tag name="KSO_WM_BEAUTIFY_FLAG" val=""/>
</p:tagLst>
</file>

<file path=ppt/tags/tag644.xml><?xml version="1.0" encoding="utf-8"?>
<p:tagLst xmlns:p="http://schemas.openxmlformats.org/presentationml/2006/main">
  <p:tag name="KSO_WM_BEAUTIFY_FLAG" val=""/>
</p:tagLst>
</file>

<file path=ppt/tags/tag645.xml><?xml version="1.0" encoding="utf-8"?>
<p:tagLst xmlns:p="http://schemas.openxmlformats.org/presentationml/2006/main">
  <p:tag name="KSO_WM_BEAUTIFY_FLAG" val=""/>
</p:tagLst>
</file>

<file path=ppt/tags/tag646.xml><?xml version="1.0" encoding="utf-8"?>
<p:tagLst xmlns:p="http://schemas.openxmlformats.org/presentationml/2006/main">
  <p:tag name="KSO_WM_BEAUTIFY_FLAG" val=""/>
</p:tagLst>
</file>

<file path=ppt/tags/tag647.xml><?xml version="1.0" encoding="utf-8"?>
<p:tagLst xmlns:p="http://schemas.openxmlformats.org/presentationml/2006/main">
  <p:tag name="KSO_WM_BEAUTIFY_FLAG" val=""/>
</p:tagLst>
</file>

<file path=ppt/tags/tag648.xml><?xml version="1.0" encoding="utf-8"?>
<p:tagLst xmlns:p="http://schemas.openxmlformats.org/presentationml/2006/main">
  <p:tag name="KSO_WM_BEAUTIFY_FLAG" val=""/>
</p:tagLst>
</file>

<file path=ppt/tags/tag649.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50.xml><?xml version="1.0" encoding="utf-8"?>
<p:tagLst xmlns:p="http://schemas.openxmlformats.org/presentationml/2006/main">
  <p:tag name="KSO_WM_BEAUTIFY_FLAG" val=""/>
</p:tagLst>
</file>

<file path=ppt/tags/tag651.xml><?xml version="1.0" encoding="utf-8"?>
<p:tagLst xmlns:p="http://schemas.openxmlformats.org/presentationml/2006/main">
  <p:tag name="KSO_WM_BEAUTIFY_FLAG" val=""/>
</p:tagLst>
</file>

<file path=ppt/tags/tag652.xml><?xml version="1.0" encoding="utf-8"?>
<p:tagLst xmlns:p="http://schemas.openxmlformats.org/presentationml/2006/main">
  <p:tag name="KSO_WM_BEAUTIFY_FLAG" val=""/>
</p:tagLst>
</file>

<file path=ppt/tags/tag653.xml><?xml version="1.0" encoding="utf-8"?>
<p:tagLst xmlns:p="http://schemas.openxmlformats.org/presentationml/2006/main">
  <p:tag name="KSO_WM_BEAUTIFY_FLAG" val=""/>
</p:tagLst>
</file>

<file path=ppt/tags/tag654.xml><?xml version="1.0" encoding="utf-8"?>
<p:tagLst xmlns:p="http://schemas.openxmlformats.org/presentationml/2006/main">
  <p:tag name="KSO_WM_BEAUTIFY_FLAG" val=""/>
</p:tagLst>
</file>

<file path=ppt/tags/tag655.xml><?xml version="1.0" encoding="utf-8"?>
<p:tagLst xmlns:p="http://schemas.openxmlformats.org/presentationml/2006/main">
  <p:tag name="KSO_WM_BEAUTIFY_FLAG" val=""/>
</p:tagLst>
</file>

<file path=ppt/tags/tag656.xml><?xml version="1.0" encoding="utf-8"?>
<p:tagLst xmlns:p="http://schemas.openxmlformats.org/presentationml/2006/main">
  <p:tag name="KSO_WM_BEAUTIFY_FLAG" val=""/>
</p:tagLst>
</file>

<file path=ppt/tags/tag657.xml><?xml version="1.0" encoding="utf-8"?>
<p:tagLst xmlns:p="http://schemas.openxmlformats.org/presentationml/2006/main">
  <p:tag name="KSO_WM_BEAUTIFY_FLAG" val=""/>
</p:tagLst>
</file>

<file path=ppt/tags/tag658.xml><?xml version="1.0" encoding="utf-8"?>
<p:tagLst xmlns:p="http://schemas.openxmlformats.org/presentationml/2006/main">
  <p:tag name="KSO_WM_BEAUTIFY_FLAG" val=""/>
</p:tagLst>
</file>

<file path=ppt/tags/tag659.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60.xml><?xml version="1.0" encoding="utf-8"?>
<p:tagLst xmlns:p="http://schemas.openxmlformats.org/presentationml/2006/main">
  <p:tag name="KSO_WM_BEAUTIFY_FLAG" val=""/>
</p:tagLst>
</file>

<file path=ppt/tags/tag661.xml><?xml version="1.0" encoding="utf-8"?>
<p:tagLst xmlns:p="http://schemas.openxmlformats.org/presentationml/2006/main">
  <p:tag name="KSO_WM_BEAUTIFY_FLAG" val=""/>
</p:tagLst>
</file>

<file path=ppt/tags/tag662.xml><?xml version="1.0" encoding="utf-8"?>
<p:tagLst xmlns:p="http://schemas.openxmlformats.org/presentationml/2006/main">
  <p:tag name="KSO_WM_BEAUTIFY_FLAG" val=""/>
</p:tagLst>
</file>

<file path=ppt/tags/tag663.xml><?xml version="1.0" encoding="utf-8"?>
<p:tagLst xmlns:p="http://schemas.openxmlformats.org/presentationml/2006/main">
  <p:tag name="KSO_WM_BEAUTIFY_FLAG" val="#wm#"/>
  <p:tag name="KSO_WM_TEMPLATE_CATEGORY" val="custom"/>
  <p:tag name="KSO_WM_TEMPLATE_INDEX" val="20205081"/>
</p:tagLst>
</file>

<file path=ppt/tags/tag664.xml><?xml version="1.0" encoding="utf-8"?>
<p:tagLst xmlns:p="http://schemas.openxmlformats.org/presentationml/2006/main">
  <p:tag name="KSO_WM_BEAUTIFY_FLAG" val=""/>
</p:tagLst>
</file>

<file path=ppt/tags/tag665.xml><?xml version="1.0" encoding="utf-8"?>
<p:tagLst xmlns:p="http://schemas.openxmlformats.org/presentationml/2006/main">
  <p:tag name="KSO_WM_BEAUTIFY_FLAG" val=""/>
</p:tagLst>
</file>

<file path=ppt/tags/tag666.xml><?xml version="1.0" encoding="utf-8"?>
<p:tagLst xmlns:p="http://schemas.openxmlformats.org/presentationml/2006/main">
  <p:tag name="KSO_WM_BEAUTIFY_FLAG" val=""/>
</p:tagLst>
</file>

<file path=ppt/tags/tag667.xml><?xml version="1.0" encoding="utf-8"?>
<p:tagLst xmlns:p="http://schemas.openxmlformats.org/presentationml/2006/main">
  <p:tag name="KSO_WM_BEAUTIFY_FLAG" val=""/>
</p:tagLst>
</file>

<file path=ppt/tags/tag668.xml><?xml version="1.0" encoding="utf-8"?>
<p:tagLst xmlns:p="http://schemas.openxmlformats.org/presentationml/2006/main">
  <p:tag name="KSO_WM_BEAUTIFY_FLAG" val=""/>
</p:tagLst>
</file>

<file path=ppt/tags/tag669.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70.xml><?xml version="1.0" encoding="utf-8"?>
<p:tagLst xmlns:p="http://schemas.openxmlformats.org/presentationml/2006/main">
  <p:tag name="KSO_WM_BEAUTIFY_FLAG" val=""/>
</p:tagLst>
</file>

<file path=ppt/tags/tag671.xml><?xml version="1.0" encoding="utf-8"?>
<p:tagLst xmlns:p="http://schemas.openxmlformats.org/presentationml/2006/main">
  <p:tag name="KSO_WM_BEAUTIFY_FLAG" val=""/>
</p:tagLst>
</file>

<file path=ppt/tags/tag672.xml><?xml version="1.0" encoding="utf-8"?>
<p:tagLst xmlns:p="http://schemas.openxmlformats.org/presentationml/2006/main">
  <p:tag name="KSO_WM_BEAUTIFY_FLAG" val=""/>
</p:tagLst>
</file>

<file path=ppt/tags/tag673.xml><?xml version="1.0" encoding="utf-8"?>
<p:tagLst xmlns:p="http://schemas.openxmlformats.org/presentationml/2006/main">
  <p:tag name="KSO_WM_BEAUTIFY_FLAG" val=""/>
</p:tagLst>
</file>

<file path=ppt/tags/tag674.xml><?xml version="1.0" encoding="utf-8"?>
<p:tagLst xmlns:p="http://schemas.openxmlformats.org/presentationml/2006/main">
  <p:tag name="KSO_WM_BEAUTIFY_FLAG" val=""/>
</p:tagLst>
</file>

<file path=ppt/tags/tag675.xml><?xml version="1.0" encoding="utf-8"?>
<p:tagLst xmlns:p="http://schemas.openxmlformats.org/presentationml/2006/main">
  <p:tag name="KSO_WM_BEAUTIFY_FLAG" val=""/>
</p:tagLst>
</file>

<file path=ppt/tags/tag676.xml><?xml version="1.0" encoding="utf-8"?>
<p:tagLst xmlns:p="http://schemas.openxmlformats.org/presentationml/2006/main">
  <p:tag name="KSO_WM_BEAUTIFY_FLAG" val=""/>
</p:tagLst>
</file>

<file path=ppt/tags/tag677.xml><?xml version="1.0" encoding="utf-8"?>
<p:tagLst xmlns:p="http://schemas.openxmlformats.org/presentationml/2006/main">
  <p:tag name="KSO_WM_BEAUTIFY_FLAG" val=""/>
</p:tagLst>
</file>

<file path=ppt/tags/tag678.xml><?xml version="1.0" encoding="utf-8"?>
<p:tagLst xmlns:p="http://schemas.openxmlformats.org/presentationml/2006/main">
  <p:tag name="KSO_WM_BEAUTIFY_FLAG" val=""/>
</p:tagLst>
</file>

<file path=ppt/tags/tag679.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80.xml><?xml version="1.0" encoding="utf-8"?>
<p:tagLst xmlns:p="http://schemas.openxmlformats.org/presentationml/2006/main">
  <p:tag name="KSO_WM_BEAUTIFY_FLAG" val=""/>
</p:tagLst>
</file>

<file path=ppt/tags/tag681.xml><?xml version="1.0" encoding="utf-8"?>
<p:tagLst xmlns:p="http://schemas.openxmlformats.org/presentationml/2006/main">
  <p:tag name="KSO_WM_BEAUTIFY_FLAG" val=""/>
</p:tagLst>
</file>

<file path=ppt/tags/tag682.xml><?xml version="1.0" encoding="utf-8"?>
<p:tagLst xmlns:p="http://schemas.openxmlformats.org/presentationml/2006/main">
  <p:tag name="KSO_WM_BEAUTIFY_FLAG" val=""/>
</p:tagLst>
</file>

<file path=ppt/tags/tag683.xml><?xml version="1.0" encoding="utf-8"?>
<p:tagLst xmlns:p="http://schemas.openxmlformats.org/presentationml/2006/main">
  <p:tag name="KSO_WM_BEAUTIFY_FLAG" val=""/>
</p:tagLst>
</file>

<file path=ppt/tags/tag684.xml><?xml version="1.0" encoding="utf-8"?>
<p:tagLst xmlns:p="http://schemas.openxmlformats.org/presentationml/2006/main">
  <p:tag name="KSO_WM_BEAUTIFY_FLAG" val=""/>
</p:tagLst>
</file>

<file path=ppt/tags/tag685.xml><?xml version="1.0" encoding="utf-8"?>
<p:tagLst xmlns:p="http://schemas.openxmlformats.org/presentationml/2006/main">
  <p:tag name="KSO_WM_BEAUTIFY_FLAG" val=""/>
</p:tagLst>
</file>

<file path=ppt/tags/tag686.xml><?xml version="1.0" encoding="utf-8"?>
<p:tagLst xmlns:p="http://schemas.openxmlformats.org/presentationml/2006/main">
  <p:tag name="KSO_WM_BEAUTIFY_FLAG" val=""/>
</p:tagLst>
</file>

<file path=ppt/tags/tag687.xml><?xml version="1.0" encoding="utf-8"?>
<p:tagLst xmlns:p="http://schemas.openxmlformats.org/presentationml/2006/main">
  <p:tag name="KSO_WM_BEAUTIFY_FLAG" val=""/>
</p:tagLst>
</file>

<file path=ppt/tags/tag688.xml><?xml version="1.0" encoding="utf-8"?>
<p:tagLst xmlns:p="http://schemas.openxmlformats.org/presentationml/2006/main">
  <p:tag name="KSO_WM_BEAUTIFY_FLAG" val=""/>
</p:tagLst>
</file>

<file path=ppt/tags/tag689.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690.xml><?xml version="1.0" encoding="utf-8"?>
<p:tagLst xmlns:p="http://schemas.openxmlformats.org/presentationml/2006/main">
  <p:tag name="KSO_WM_BEAUTIFY_FLAG" val=""/>
</p:tagLst>
</file>

<file path=ppt/tags/tag691.xml><?xml version="1.0" encoding="utf-8"?>
<p:tagLst xmlns:p="http://schemas.openxmlformats.org/presentationml/2006/main">
  <p:tag name="KSO_WM_BEAUTIFY_FLAG" val=""/>
</p:tagLst>
</file>

<file path=ppt/tags/tag692.xml><?xml version="1.0" encoding="utf-8"?>
<p:tagLst xmlns:p="http://schemas.openxmlformats.org/presentationml/2006/main">
  <p:tag name="KSO_WM_BEAUTIFY_FLAG" val=""/>
</p:tagLst>
</file>

<file path=ppt/tags/tag693.xml><?xml version="1.0" encoding="utf-8"?>
<p:tagLst xmlns:p="http://schemas.openxmlformats.org/presentationml/2006/main">
  <p:tag name="KSO_WM_BEAUTIFY_FLAG" val=""/>
</p:tagLst>
</file>

<file path=ppt/tags/tag694.xml><?xml version="1.0" encoding="utf-8"?>
<p:tagLst xmlns:p="http://schemas.openxmlformats.org/presentationml/2006/main">
  <p:tag name="KSO_WM_BEAUTIFY_FLAG" val=""/>
</p:tagLst>
</file>

<file path=ppt/tags/tag695.xml><?xml version="1.0" encoding="utf-8"?>
<p:tagLst xmlns:p="http://schemas.openxmlformats.org/presentationml/2006/main">
  <p:tag name="KSO_WM_BEAUTIFY_FLAG" val=""/>
</p:tagLst>
</file>

<file path=ppt/tags/tag696.xml><?xml version="1.0" encoding="utf-8"?>
<p:tagLst xmlns:p="http://schemas.openxmlformats.org/presentationml/2006/main">
  <p:tag name="KSO_WM_BEAUTIFY_FLAG" val=""/>
</p:tagLst>
</file>

<file path=ppt/tags/tag697.xml><?xml version="1.0" encoding="utf-8"?>
<p:tagLst xmlns:p="http://schemas.openxmlformats.org/presentationml/2006/main">
  <p:tag name="KSO_WM_BEAUTIFY_FLAG" val=""/>
</p:tagLst>
</file>

<file path=ppt/tags/tag698.xml><?xml version="1.0" encoding="utf-8"?>
<p:tagLst xmlns:p="http://schemas.openxmlformats.org/presentationml/2006/main">
  <p:tag name="KSO_WM_BEAUTIFY_FLAG" val=""/>
</p:tagLst>
</file>

<file path=ppt/tags/tag69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00.xml><?xml version="1.0" encoding="utf-8"?>
<p:tagLst xmlns:p="http://schemas.openxmlformats.org/presentationml/2006/main">
  <p:tag name="KSO_WM_BEAUTIFY_FLAG" val=""/>
</p:tagLst>
</file>

<file path=ppt/tags/tag701.xml><?xml version="1.0" encoding="utf-8"?>
<p:tagLst xmlns:p="http://schemas.openxmlformats.org/presentationml/2006/main">
  <p:tag name="KSO_WM_BEAUTIFY_FLAG" val=""/>
</p:tagLst>
</file>

<file path=ppt/tags/tag702.xml><?xml version="1.0" encoding="utf-8"?>
<p:tagLst xmlns:p="http://schemas.openxmlformats.org/presentationml/2006/main">
  <p:tag name="KSO_WM_BEAUTIFY_FLAG" val="#wm#"/>
  <p:tag name="KSO_WM_TEMPLATE_CATEGORY" val="custom"/>
  <p:tag name="KSO_WM_TEMPLATE_INDEX" val="20205081"/>
</p:tagLst>
</file>

<file path=ppt/tags/tag703.xml><?xml version="1.0" encoding="utf-8"?>
<p:tagLst xmlns:p="http://schemas.openxmlformats.org/presentationml/2006/main">
  <p:tag name="KSO_WM_BEAUTIFY_FLAG" val=""/>
</p:tagLst>
</file>

<file path=ppt/tags/tag704.xml><?xml version="1.0" encoding="utf-8"?>
<p:tagLst xmlns:p="http://schemas.openxmlformats.org/presentationml/2006/main">
  <p:tag name="KSO_WM_BEAUTIFY_FLAG" val=""/>
</p:tagLst>
</file>

<file path=ppt/tags/tag705.xml><?xml version="1.0" encoding="utf-8"?>
<p:tagLst xmlns:p="http://schemas.openxmlformats.org/presentationml/2006/main">
  <p:tag name="KSO_WM_BEAUTIFY_FLAG" val=""/>
</p:tagLst>
</file>

<file path=ppt/tags/tag706.xml><?xml version="1.0" encoding="utf-8"?>
<p:tagLst xmlns:p="http://schemas.openxmlformats.org/presentationml/2006/main">
  <p:tag name="KSO_WM_BEAUTIFY_FLAG" val=""/>
</p:tagLst>
</file>

<file path=ppt/tags/tag707.xml><?xml version="1.0" encoding="utf-8"?>
<p:tagLst xmlns:p="http://schemas.openxmlformats.org/presentationml/2006/main">
  <p:tag name="KSO_WM_BEAUTIFY_FLAG" val="#wm#"/>
  <p:tag name="KSO_WM_TEMPLATE_CATEGORY" val="custom"/>
  <p:tag name="KSO_WM_TEMPLATE_INDEX" val="20205081"/>
</p:tagLst>
</file>

<file path=ppt/tags/tag708.xml><?xml version="1.0" encoding="utf-8"?>
<p:tagLst xmlns:p="http://schemas.openxmlformats.org/presentationml/2006/main">
  <p:tag name="KSO_WM_BEAUTIFY_FLAG" val=""/>
</p:tagLst>
</file>

<file path=ppt/tags/tag709.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10.xml><?xml version="1.0" encoding="utf-8"?>
<p:tagLst xmlns:p="http://schemas.openxmlformats.org/presentationml/2006/main">
  <p:tag name="KSO_WM_BEAUTIFY_FLAG" val=""/>
</p:tagLst>
</file>

<file path=ppt/tags/tag711.xml><?xml version="1.0" encoding="utf-8"?>
<p:tagLst xmlns:p="http://schemas.openxmlformats.org/presentationml/2006/main">
  <p:tag name="KSO_WM_BEAUTIFY_FLAG" val=""/>
</p:tagLst>
</file>

<file path=ppt/tags/tag712.xml><?xml version="1.0" encoding="utf-8"?>
<p:tagLst xmlns:p="http://schemas.openxmlformats.org/presentationml/2006/main">
  <p:tag name="KSO_WM_BEAUTIFY_FLAG" val=""/>
</p:tagLst>
</file>

<file path=ppt/tags/tag713.xml><?xml version="1.0" encoding="utf-8"?>
<p:tagLst xmlns:p="http://schemas.openxmlformats.org/presentationml/2006/main">
  <p:tag name="KSO_WM_BEAUTIFY_FLAG" val=""/>
</p:tagLst>
</file>

<file path=ppt/tags/tag714.xml><?xml version="1.0" encoding="utf-8"?>
<p:tagLst xmlns:p="http://schemas.openxmlformats.org/presentationml/2006/main">
  <p:tag name="KSO_WM_BEAUTIFY_FLAG" val=""/>
</p:tagLst>
</file>

<file path=ppt/tags/tag715.xml><?xml version="1.0" encoding="utf-8"?>
<p:tagLst xmlns:p="http://schemas.openxmlformats.org/presentationml/2006/main">
  <p:tag name="KSO_WM_BEAUTIFY_FLAG" val=""/>
</p:tagLst>
</file>

<file path=ppt/tags/tag716.xml><?xml version="1.0" encoding="utf-8"?>
<p:tagLst xmlns:p="http://schemas.openxmlformats.org/presentationml/2006/main">
  <p:tag name="KSO_WM_BEAUTIFY_FLAG" val=""/>
</p:tagLst>
</file>

<file path=ppt/tags/tag717.xml><?xml version="1.0" encoding="utf-8"?>
<p:tagLst xmlns:p="http://schemas.openxmlformats.org/presentationml/2006/main">
  <p:tag name="KSO_WM_BEAUTIFY_FLAG" val=""/>
</p:tagLst>
</file>

<file path=ppt/tags/tag718.xml><?xml version="1.0" encoding="utf-8"?>
<p:tagLst xmlns:p="http://schemas.openxmlformats.org/presentationml/2006/main">
  <p:tag name="KSO_WM_BEAUTIFY_FLAG" val=""/>
</p:tagLst>
</file>

<file path=ppt/tags/tag719.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20.xml><?xml version="1.0" encoding="utf-8"?>
<p:tagLst xmlns:p="http://schemas.openxmlformats.org/presentationml/2006/main">
  <p:tag name="KSO_WM_BEAUTIFY_FLAG" val=""/>
</p:tagLst>
</file>

<file path=ppt/tags/tag721.xml><?xml version="1.0" encoding="utf-8"?>
<p:tagLst xmlns:p="http://schemas.openxmlformats.org/presentationml/2006/main">
  <p:tag name="KSO_WM_BEAUTIFY_FLAG" val=""/>
</p:tagLst>
</file>

<file path=ppt/tags/tag722.xml><?xml version="1.0" encoding="utf-8"?>
<p:tagLst xmlns:p="http://schemas.openxmlformats.org/presentationml/2006/main">
  <p:tag name="KSO_WM_BEAUTIFY_FLAG" val=""/>
</p:tagLst>
</file>

<file path=ppt/tags/tag723.xml><?xml version="1.0" encoding="utf-8"?>
<p:tagLst xmlns:p="http://schemas.openxmlformats.org/presentationml/2006/main">
  <p:tag name="KSO_WM_BEAUTIFY_FLAG" val=""/>
</p:tagLst>
</file>

<file path=ppt/tags/tag724.xml><?xml version="1.0" encoding="utf-8"?>
<p:tagLst xmlns:p="http://schemas.openxmlformats.org/presentationml/2006/main">
  <p:tag name="KSO_WM_BEAUTIFY_FLAG" val=""/>
</p:tagLst>
</file>

<file path=ppt/tags/tag725.xml><?xml version="1.0" encoding="utf-8"?>
<p:tagLst xmlns:p="http://schemas.openxmlformats.org/presentationml/2006/main">
  <p:tag name="KSO_WM_BEAUTIFY_FLAG" val=""/>
</p:tagLst>
</file>

<file path=ppt/tags/tag726.xml><?xml version="1.0" encoding="utf-8"?>
<p:tagLst xmlns:p="http://schemas.openxmlformats.org/presentationml/2006/main">
  <p:tag name="KSO_WM_BEAUTIFY_FLAG" val=""/>
</p:tagLst>
</file>

<file path=ppt/tags/tag727.xml><?xml version="1.0" encoding="utf-8"?>
<p:tagLst xmlns:p="http://schemas.openxmlformats.org/presentationml/2006/main">
  <p:tag name="KSO_WM_BEAUTIFY_FLAG" val=""/>
</p:tagLst>
</file>

<file path=ppt/tags/tag728.xml><?xml version="1.0" encoding="utf-8"?>
<p:tagLst xmlns:p="http://schemas.openxmlformats.org/presentationml/2006/main">
  <p:tag name="KSO_WM_BEAUTIFY_FLAG" val=""/>
</p:tagLst>
</file>

<file path=ppt/tags/tag729.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30.xml><?xml version="1.0" encoding="utf-8"?>
<p:tagLst xmlns:p="http://schemas.openxmlformats.org/presentationml/2006/main">
  <p:tag name="KSO_WM_BEAUTIFY_FLAG" val=""/>
</p:tagLst>
</file>

<file path=ppt/tags/tag731.xml><?xml version="1.0" encoding="utf-8"?>
<p:tagLst xmlns:p="http://schemas.openxmlformats.org/presentationml/2006/main">
  <p:tag name="KSO_WM_BEAUTIFY_FLAG" val=""/>
</p:tagLst>
</file>

<file path=ppt/tags/tag732.xml><?xml version="1.0" encoding="utf-8"?>
<p:tagLst xmlns:p="http://schemas.openxmlformats.org/presentationml/2006/main">
  <p:tag name="KSO_WM_BEAUTIFY_FLAG" val=""/>
</p:tagLst>
</file>

<file path=ppt/tags/tag733.xml><?xml version="1.0" encoding="utf-8"?>
<p:tagLst xmlns:p="http://schemas.openxmlformats.org/presentationml/2006/main">
  <p:tag name="KSO_WM_BEAUTIFY_FLAG" val=""/>
</p:tagLst>
</file>

<file path=ppt/tags/tag734.xml><?xml version="1.0" encoding="utf-8"?>
<p:tagLst xmlns:p="http://schemas.openxmlformats.org/presentationml/2006/main">
  <p:tag name="KSO_WM_BEAUTIFY_FLAG" val=""/>
</p:tagLst>
</file>

<file path=ppt/tags/tag735.xml><?xml version="1.0" encoding="utf-8"?>
<p:tagLst xmlns:p="http://schemas.openxmlformats.org/presentationml/2006/main">
  <p:tag name="KSO_WM_BEAUTIFY_FLAG" val=""/>
</p:tagLst>
</file>

<file path=ppt/tags/tag736.xml><?xml version="1.0" encoding="utf-8"?>
<p:tagLst xmlns:p="http://schemas.openxmlformats.org/presentationml/2006/main">
  <p:tag name="KSO_WM_BEAUTIFY_FLAG" val=""/>
</p:tagLst>
</file>

<file path=ppt/tags/tag737.xml><?xml version="1.0" encoding="utf-8"?>
<p:tagLst xmlns:p="http://schemas.openxmlformats.org/presentationml/2006/main">
  <p:tag name="KSO_WM_BEAUTIFY_FLAG" val=""/>
</p:tagLst>
</file>

<file path=ppt/tags/tag738.xml><?xml version="1.0" encoding="utf-8"?>
<p:tagLst xmlns:p="http://schemas.openxmlformats.org/presentationml/2006/main">
  <p:tag name="KSO_WM_BEAUTIFY_FLAG" val=""/>
</p:tagLst>
</file>

<file path=ppt/tags/tag739.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40.xml><?xml version="1.0" encoding="utf-8"?>
<p:tagLst xmlns:p="http://schemas.openxmlformats.org/presentationml/2006/main">
  <p:tag name="KSO_WM_BEAUTIFY_FLAG" val=""/>
</p:tagLst>
</file>

<file path=ppt/tags/tag741.xml><?xml version="1.0" encoding="utf-8"?>
<p:tagLst xmlns:p="http://schemas.openxmlformats.org/presentationml/2006/main">
  <p:tag name="KSO_WM_BEAUTIFY_FLAG" val=""/>
</p:tagLst>
</file>

<file path=ppt/tags/tag742.xml><?xml version="1.0" encoding="utf-8"?>
<p:tagLst xmlns:p="http://schemas.openxmlformats.org/presentationml/2006/main">
  <p:tag name="KSO_WM_BEAUTIFY_FLAG" val=""/>
</p:tagLst>
</file>

<file path=ppt/tags/tag743.xml><?xml version="1.0" encoding="utf-8"?>
<p:tagLst xmlns:p="http://schemas.openxmlformats.org/presentationml/2006/main">
  <p:tag name="KSO_WM_BEAUTIFY_FLAG" val=""/>
</p:tagLst>
</file>

<file path=ppt/tags/tag744.xml><?xml version="1.0" encoding="utf-8"?>
<p:tagLst xmlns:p="http://schemas.openxmlformats.org/presentationml/2006/main">
  <p:tag name="KSO_WM_BEAUTIFY_FLAG" val=""/>
</p:tagLst>
</file>

<file path=ppt/tags/tag745.xml><?xml version="1.0" encoding="utf-8"?>
<p:tagLst xmlns:p="http://schemas.openxmlformats.org/presentationml/2006/main">
  <p:tag name="KSO_WM_BEAUTIFY_FLAG" val=""/>
</p:tagLst>
</file>

<file path=ppt/tags/tag746.xml><?xml version="1.0" encoding="utf-8"?>
<p:tagLst xmlns:p="http://schemas.openxmlformats.org/presentationml/2006/main">
  <p:tag name="KSO_WM_UNIT_PLACING_PICTURE_USER_VIEWPORT" val="{&quot;height&quot;:9528,&quot;width&quot;:13476}"/>
  <p:tag name="KSO_WM_BEAUTIFY_FLAG" val=""/>
</p:tagLst>
</file>

<file path=ppt/tags/tag747.xml><?xml version="1.0" encoding="utf-8"?>
<p:tagLst xmlns:p="http://schemas.openxmlformats.org/presentationml/2006/main">
  <p:tag name="KSO_WM_BEAUTIFY_FLAG" val=""/>
</p:tagLst>
</file>

<file path=ppt/tags/tag748.xml><?xml version="1.0" encoding="utf-8"?>
<p:tagLst xmlns:p="http://schemas.openxmlformats.org/presentationml/2006/main">
  <p:tag name="KSO_WM_BEAUTIFY_FLAG" val=""/>
</p:tagLst>
</file>

<file path=ppt/tags/tag749.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50.xml><?xml version="1.0" encoding="utf-8"?>
<p:tagLst xmlns:p="http://schemas.openxmlformats.org/presentationml/2006/main">
  <p:tag name="KSO_WM_BEAUTIFY_FLAG" val=""/>
</p:tagLst>
</file>

<file path=ppt/tags/tag751.xml><?xml version="1.0" encoding="utf-8"?>
<p:tagLst xmlns:p="http://schemas.openxmlformats.org/presentationml/2006/main">
  <p:tag name="PA" val="v5.2.9"/>
</p:tagLst>
</file>

<file path=ppt/tags/tag752.xml><?xml version="1.0" encoding="utf-8"?>
<p:tagLst xmlns:p="http://schemas.openxmlformats.org/presentationml/2006/main">
  <p:tag name="PA" val="v5.2.9"/>
</p:tagLst>
</file>

<file path=ppt/tags/tag753.xml><?xml version="1.0" encoding="utf-8"?>
<p:tagLst xmlns:p="http://schemas.openxmlformats.org/presentationml/2006/main">
  <p:tag name="PA" val="v5.2.9"/>
</p:tagLst>
</file>

<file path=ppt/tags/tag754.xml><?xml version="1.0" encoding="utf-8"?>
<p:tagLst xmlns:p="http://schemas.openxmlformats.org/presentationml/2006/main">
  <p:tag name="PA" val="v5.2.9"/>
</p:tagLst>
</file>

<file path=ppt/tags/tag755.xml><?xml version="1.0" encoding="utf-8"?>
<p:tagLst xmlns:p="http://schemas.openxmlformats.org/presentationml/2006/main">
  <p:tag name="PA" val="v5.2.9"/>
</p:tagLst>
</file>

<file path=ppt/tags/tag756.xml><?xml version="1.0" encoding="utf-8"?>
<p:tagLst xmlns:p="http://schemas.openxmlformats.org/presentationml/2006/main">
  <p:tag name="PA" val="v5.2.9"/>
</p:tagLst>
</file>

<file path=ppt/tags/tag757.xml><?xml version="1.0" encoding="utf-8"?>
<p:tagLst xmlns:p="http://schemas.openxmlformats.org/presentationml/2006/main">
  <p:tag name="PA" val="v5.2.9"/>
</p:tagLst>
</file>

<file path=ppt/tags/tag758.xml><?xml version="1.0" encoding="utf-8"?>
<p:tagLst xmlns:p="http://schemas.openxmlformats.org/presentationml/2006/main">
  <p:tag name="PA" val="v5.2.9"/>
</p:tagLst>
</file>

<file path=ppt/tags/tag759.xml><?xml version="1.0" encoding="utf-8"?>
<p:tagLst xmlns:p="http://schemas.openxmlformats.org/presentationml/2006/main">
  <p:tag name="PA" val="v5.2.9"/>
</p:tagLst>
</file>

<file path=ppt/tags/tag76.xml><?xml version="1.0" encoding="utf-8"?>
<p:tagLst xmlns:p="http://schemas.openxmlformats.org/presentationml/2006/main">
  <p:tag name="KSO_WM_BEAUTIFY_FLAG" val=""/>
</p:tagLst>
</file>

<file path=ppt/tags/tag760.xml><?xml version="1.0" encoding="utf-8"?>
<p:tagLst xmlns:p="http://schemas.openxmlformats.org/presentationml/2006/main">
  <p:tag name="PA" val="v5.2.9"/>
</p:tagLst>
</file>

<file path=ppt/tags/tag761.xml><?xml version="1.0" encoding="utf-8"?>
<p:tagLst xmlns:p="http://schemas.openxmlformats.org/presentationml/2006/main">
  <p:tag name="PA" val="v5.2.9"/>
</p:tagLst>
</file>

<file path=ppt/tags/tag762.xml><?xml version="1.0" encoding="utf-8"?>
<p:tagLst xmlns:p="http://schemas.openxmlformats.org/presentationml/2006/main">
  <p:tag name="PA" val="v5.2.9"/>
</p:tagLst>
</file>

<file path=ppt/tags/tag763.xml><?xml version="1.0" encoding="utf-8"?>
<p:tagLst xmlns:p="http://schemas.openxmlformats.org/presentationml/2006/main">
  <p:tag name="PA" val="v5.2.9"/>
</p:tagLst>
</file>

<file path=ppt/tags/tag764.xml><?xml version="1.0" encoding="utf-8"?>
<p:tagLst xmlns:p="http://schemas.openxmlformats.org/presentationml/2006/main">
  <p:tag name="PA" val="v5.2.9"/>
</p:tagLst>
</file>

<file path=ppt/tags/tag765.xml><?xml version="1.0" encoding="utf-8"?>
<p:tagLst xmlns:p="http://schemas.openxmlformats.org/presentationml/2006/main">
  <p:tag name="PA" val="v5.2.9"/>
</p:tagLst>
</file>

<file path=ppt/tags/tag7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57_2*l_h_i*1_3_1"/>
  <p:tag name="KSO_WM_TEMPLATE_CATEGORY" val="diagram"/>
  <p:tag name="KSO_WM_TEMPLATE_INDEX" val="20231057"/>
  <p:tag name="KSO_WM_UNIT_LAYERLEVEL" val="1_1_1"/>
  <p:tag name="KSO_WM_TAG_VERSION" val="3.0"/>
  <p:tag name="KSO_WM_DIAGRAM_VERSION" val="3"/>
  <p:tag name="KSO_WM_DIAGRAM_COLOR_TRICK" val="4"/>
  <p:tag name="KSO_WM_DIAGRAM_COLOR_TEXT_CAN_REMOVE" val="n"/>
  <p:tag name="KSO_WM_DIAGRAM_GROUP_CODE" val="l1-1"/>
  <p:tag name="KSO_WM_UNIT_TYPE" val="l_h_i"/>
  <p:tag name="KSO_WM_UNIT_INDEX" val="1_3_1"/>
  <p:tag name="KSO_WM_UNIT_FILL_FORE_SCHEMECOLOR_INDEX" val="7"/>
  <p:tag name="KSO_WM_DIAGRAM_MAX_ITEMCNT" val="6"/>
  <p:tag name="KSO_WM_DIAGRAM_MIN_ITEMCNT" val="2"/>
  <p:tag name="KSO_WM_DIAGRAM_VIRTUALLY_FRAME" val="{&quot;height&quot;:361.29998779296875,&quot;width&quot;:821.75}"/>
  <p:tag name="KSO_WM_DIAGRAM_COLOR_MATCH_VALUE" val="{&quot;shape&quot;:{&quot;fill&quot;:{&quot;gradient&quot;:[{&quot;brightness&quot;:-0.15000000596046448,&quot;colorType&quot;:1,&quot;foreColorIndex&quot;:7,&quot;pos&quot;:0,&quot;transparency&quot;:0},{&quot;brightness&quot;:0,&quot;colorType&quot;:1,&quot;foreColorIndex&quot;:7,&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 name="KSO_WM_BEAUTIFY_FLAG" val=""/>
</p:tagLst>
</file>

<file path=ppt/tags/tag767.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l_h_a"/>
  <p:tag name="KSO_WM_UNIT_INDEX" val="1_3_1"/>
  <p:tag name="KSO_WM_UNIT_ID" val="diagram20231057_2*l_h_a*1_3_1"/>
  <p:tag name="KSO_WM_TEMPLATE_CATEGORY" val="diagram"/>
  <p:tag name="KSO_WM_TEMPLATE_INDEX" val="20231057"/>
  <p:tag name="KSO_WM_UNIT_LAYERLEVEL" val="1_1_1"/>
  <p:tag name="KSO_WM_TAG_VERSION" val="3.0"/>
  <p:tag name="KSO_WM_DIAGRAM_VERSION" val="3"/>
  <p:tag name="KSO_WM_DIAGRAM_COLOR_TRICK" val="4"/>
  <p:tag name="KSO_WM_DIAGRAM_COLOR_TEXT_CAN_REMOVE" val="n"/>
  <p:tag name="KSO_WM_DIAGRAM_GROUP_CODE" val="l1-1"/>
  <p:tag name="KSO_WM_UNIT_PRESET_TEXT" val="添加标题"/>
  <p:tag name="KSO_WM_UNIT_FILL_FORE_SCHEMECOLOR_INDEX" val="7"/>
  <p:tag name="KSO_WM_DIAGRAM_MAX_ITEMCNT" val="6"/>
  <p:tag name="KSO_WM_DIAGRAM_MIN_ITEMCNT" val="2"/>
  <p:tag name="KSO_WM_DIAGRAM_VIRTUALLY_FRAME" val="{&quot;height&quot;:361.29998779296875,&quot;width&quot;:821.75}"/>
  <p:tag name="KSO_WM_DIAGRAM_COLOR_MATCH_VALUE" val="{&quot;shape&quot;:{&quot;fill&quot;:{&quot;gradient&quot;:[{&quot;brightness&quot;:0.30000001192092896,&quot;colorType&quot;:1,&quot;foreColorIndex&quot;:7,&quot;pos&quot;:0.800000011920929,&quot;transparency&quot;:0},{&quot;brightness&quot;:0,&quot;colorType&quot;:1,&quot;foreColorIndex&quot;:7,&quot;pos&quot;:0.20000000298023224,&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 name="KSO_WM_BEAUTIFY_FLAG" val=""/>
</p:tagLst>
</file>

<file path=ppt/tags/tag7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57_2*l_h_i*1_1_1"/>
  <p:tag name="KSO_WM_TEMPLATE_CATEGORY" val="diagram"/>
  <p:tag name="KSO_WM_TEMPLATE_INDEX" val="20231057"/>
  <p:tag name="KSO_WM_UNIT_LAYERLEVEL" val="1_1_1"/>
  <p:tag name="KSO_WM_TAG_VERSION" val="3.0"/>
  <p:tag name="KSO_WM_DIAGRAM_VERSION" val="3"/>
  <p:tag name="KSO_WM_DIAGRAM_COLOR_TRICK" val="4"/>
  <p:tag name="KSO_WM_DIAGRAM_COLOR_TEXT_CAN_REMOVE" val="n"/>
  <p:tag name="KSO_WM_DIAGRAM_GROUP_CODE" val="l1-1"/>
  <p:tag name="KSO_WM_UNIT_TYPE" val="l_h_i"/>
  <p:tag name="KSO_WM_UNIT_INDEX" val="1_1_1"/>
  <p:tag name="KSO_WM_UNIT_FILL_FORE_SCHEMECOLOR_INDEX" val="5"/>
  <p:tag name="KSO_WM_DIAGRAM_MAX_ITEMCNT" val="6"/>
  <p:tag name="KSO_WM_DIAGRAM_MIN_ITEMCNT" val="2"/>
  <p:tag name="KSO_WM_DIAGRAM_VIRTUALLY_FRAME" val="{&quot;height&quot;:361.29998779296875,&quot;width&quot;:821.75}"/>
  <p:tag name="KSO_WM_DIAGRAM_COLOR_MATCH_VALUE" val="{&quot;shape&quot;:{&quot;fill&quot;:{&quot;gradient&quot;:[{&quot;brightness&quot;:-0.15000000596046448,&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 name="KSO_WM_BEAUTIFY_FLAG" val=""/>
</p:tagLst>
</file>

<file path=ppt/tags/tag769.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l_h_a"/>
  <p:tag name="KSO_WM_UNIT_INDEX" val="1_1_1"/>
  <p:tag name="KSO_WM_UNIT_ID" val="diagram20231057_2*l_h_a*1_1_1"/>
  <p:tag name="KSO_WM_TEMPLATE_CATEGORY" val="diagram"/>
  <p:tag name="KSO_WM_TEMPLATE_INDEX" val="20231057"/>
  <p:tag name="KSO_WM_UNIT_LAYERLEVEL" val="1_1_1"/>
  <p:tag name="KSO_WM_TAG_VERSION" val="3.0"/>
  <p:tag name="KSO_WM_DIAGRAM_VERSION" val="3"/>
  <p:tag name="KSO_WM_DIAGRAM_COLOR_TRICK" val="4"/>
  <p:tag name="KSO_WM_DIAGRAM_COLOR_TEXT_CAN_REMOVE" val="n"/>
  <p:tag name="KSO_WM_DIAGRAM_GROUP_CODE" val="l1-1"/>
  <p:tag name="KSO_WM_UNIT_PRESET_TEXT" val="添加标题"/>
  <p:tag name="KSO_WM_UNIT_FILL_FORE_SCHEMECOLOR_INDEX" val="5"/>
  <p:tag name="KSO_WM_DIAGRAM_MAX_ITEMCNT" val="6"/>
  <p:tag name="KSO_WM_DIAGRAM_MIN_ITEMCNT" val="2"/>
  <p:tag name="KSO_WM_DIAGRAM_VIRTUALLY_FRAME" val="{&quot;height&quot;:361.29998779296875,&quot;width&quot;:821.75}"/>
  <p:tag name="KSO_WM_DIAGRAM_COLOR_MATCH_VALUE" val="{&quot;shape&quot;:{&quot;fill&quot;:{&quot;gradient&quot;:[{&quot;brightness&quot;:0.30000001192092896,&quot;colorType&quot;:1,&quot;foreColorIndex&quot;:5,&quot;pos&quot;:0.800000011920929,&quot;transparency&quot;:0},{&quot;brightness&quot;:0,&quot;colorType&quot;:1,&quot;foreColorIndex&quot;:5,&quot;pos&quot;:0.20000000298023224,&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 name="KSO_WM_BEAUTIFY_FLAG" val=""/>
</p:tagLst>
</file>

<file path=ppt/tags/tag77.xml><?xml version="1.0" encoding="utf-8"?>
<p:tagLst xmlns:p="http://schemas.openxmlformats.org/presentationml/2006/main">
  <p:tag name="KSO_WM_BEAUTIFY_FLAG" val=""/>
</p:tagLst>
</file>

<file path=ppt/tags/tag7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57_2*l_h_i*1_1_1"/>
  <p:tag name="KSO_WM_TEMPLATE_CATEGORY" val="diagram"/>
  <p:tag name="KSO_WM_TEMPLATE_INDEX" val="20231057"/>
  <p:tag name="KSO_WM_UNIT_LAYERLEVEL" val="1_1_1"/>
  <p:tag name="KSO_WM_TAG_VERSION" val="3.0"/>
  <p:tag name="KSO_WM_DIAGRAM_VERSION" val="3"/>
  <p:tag name="KSO_WM_DIAGRAM_COLOR_TRICK" val="4"/>
  <p:tag name="KSO_WM_DIAGRAM_COLOR_TEXT_CAN_REMOVE" val="n"/>
  <p:tag name="KSO_WM_DIAGRAM_GROUP_CODE" val="l1-1"/>
  <p:tag name="KSO_WM_UNIT_TYPE" val="l_h_i"/>
  <p:tag name="KSO_WM_UNIT_INDEX" val="1_1_1"/>
  <p:tag name="KSO_WM_UNIT_FILL_FORE_SCHEMECOLOR_INDEX" val="5"/>
  <p:tag name="KSO_WM_DIAGRAM_MAX_ITEMCNT" val="6"/>
  <p:tag name="KSO_WM_DIAGRAM_MIN_ITEMCNT" val="2"/>
  <p:tag name="KSO_WM_DIAGRAM_VIRTUALLY_FRAME" val="{&quot;height&quot;:361.29998779296875,&quot;width&quot;:821.75}"/>
  <p:tag name="KSO_WM_DIAGRAM_COLOR_MATCH_VALUE" val="{&quot;shape&quot;:{&quot;fill&quot;:{&quot;gradient&quot;:[{&quot;brightness&quot;:-0.15000000596046448,&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 name="KSO_WM_BEAUTIFY_FLAG" val=""/>
</p:tagLst>
</file>

<file path=ppt/tags/tag771.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l_h_a"/>
  <p:tag name="KSO_WM_UNIT_INDEX" val="1_1_1"/>
  <p:tag name="KSO_WM_UNIT_ID" val="diagram20231057_2*l_h_a*1_1_1"/>
  <p:tag name="KSO_WM_TEMPLATE_CATEGORY" val="diagram"/>
  <p:tag name="KSO_WM_TEMPLATE_INDEX" val="20231057"/>
  <p:tag name="KSO_WM_UNIT_LAYERLEVEL" val="1_1_1"/>
  <p:tag name="KSO_WM_TAG_VERSION" val="3.0"/>
  <p:tag name="KSO_WM_DIAGRAM_VERSION" val="3"/>
  <p:tag name="KSO_WM_DIAGRAM_COLOR_TRICK" val="4"/>
  <p:tag name="KSO_WM_DIAGRAM_COLOR_TEXT_CAN_REMOVE" val="n"/>
  <p:tag name="KSO_WM_DIAGRAM_GROUP_CODE" val="l1-1"/>
  <p:tag name="KSO_WM_UNIT_PRESET_TEXT" val="添加标题"/>
  <p:tag name="KSO_WM_UNIT_FILL_FORE_SCHEMECOLOR_INDEX" val="5"/>
  <p:tag name="KSO_WM_DIAGRAM_MAX_ITEMCNT" val="6"/>
  <p:tag name="KSO_WM_DIAGRAM_MIN_ITEMCNT" val="2"/>
  <p:tag name="KSO_WM_DIAGRAM_VIRTUALLY_FRAME" val="{&quot;height&quot;:361.29998779296875,&quot;width&quot;:821.75}"/>
  <p:tag name="KSO_WM_DIAGRAM_COLOR_MATCH_VALUE" val="{&quot;shape&quot;:{&quot;fill&quot;:{&quot;gradient&quot;:[{&quot;brightness&quot;:0.30000001192092896,&quot;colorType&quot;:1,&quot;foreColorIndex&quot;:5,&quot;pos&quot;:0.800000011920929,&quot;transparency&quot;:0},{&quot;brightness&quot;:0,&quot;colorType&quot;:1,&quot;foreColorIndex&quot;:5,&quot;pos&quot;:0.20000000298023224,&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 name="KSO_WM_BEAUTIFY_FLAG" val=""/>
</p:tagLst>
</file>

<file path=ppt/tags/tag772.xml><?xml version="1.0" encoding="utf-8"?>
<p:tagLst xmlns:p="http://schemas.openxmlformats.org/presentationml/2006/main">
  <p:tag name="KSO_WM_BEAUTIFY_FLAG" val=""/>
</p:tagLst>
</file>

<file path=ppt/tags/tag773.xml><?xml version="1.0" encoding="utf-8"?>
<p:tagLst xmlns:p="http://schemas.openxmlformats.org/presentationml/2006/main">
  <p:tag name="KSO_WM_BEAUTIFY_FLAG" val=""/>
</p:tagLst>
</file>

<file path=ppt/tags/tag774.xml><?xml version="1.0" encoding="utf-8"?>
<p:tagLst xmlns:p="http://schemas.openxmlformats.org/presentationml/2006/main">
  <p:tag name="KSO_WM_BEAUTIFY_FLAG" val=""/>
</p:tagLst>
</file>

<file path=ppt/tags/tag775.xml><?xml version="1.0" encoding="utf-8"?>
<p:tagLst xmlns:p="http://schemas.openxmlformats.org/presentationml/2006/main">
  <p:tag name="KSO_WM_BEAUTIFY_FLAG" val=""/>
</p:tagLst>
</file>

<file path=ppt/tags/tag776.xml><?xml version="1.0" encoding="utf-8"?>
<p:tagLst xmlns:p="http://schemas.openxmlformats.org/presentationml/2006/main">
  <p:tag name="KSO_WM_BEAUTIFY_FLAG" val=""/>
</p:tagLst>
</file>

<file path=ppt/tags/tag777.xml><?xml version="1.0" encoding="utf-8"?>
<p:tagLst xmlns:p="http://schemas.openxmlformats.org/presentationml/2006/main">
  <p:tag name="KSO_WM_BEAUTIFY_FLAG" val=""/>
</p:tagLst>
</file>

<file path=ppt/tags/tag778.xml><?xml version="1.0" encoding="utf-8"?>
<p:tagLst xmlns:p="http://schemas.openxmlformats.org/presentationml/2006/main">
  <p:tag name="KSO_WM_BEAUTIFY_FLAG" val=""/>
</p:tagLst>
</file>

<file path=ppt/tags/tag779.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57_2*l_h_i*1_3_1"/>
  <p:tag name="KSO_WM_TEMPLATE_CATEGORY" val="diagram"/>
  <p:tag name="KSO_WM_TEMPLATE_INDEX" val="20231057"/>
  <p:tag name="KSO_WM_UNIT_LAYERLEVEL" val="1_1_1"/>
  <p:tag name="KSO_WM_TAG_VERSION" val="3.0"/>
  <p:tag name="KSO_WM_DIAGRAM_VERSION" val="3"/>
  <p:tag name="KSO_WM_DIAGRAM_COLOR_TRICK" val="4"/>
  <p:tag name="KSO_WM_DIAGRAM_COLOR_TEXT_CAN_REMOVE" val="n"/>
  <p:tag name="KSO_WM_DIAGRAM_GROUP_CODE" val="l1-1"/>
  <p:tag name="KSO_WM_UNIT_TYPE" val="l_h_i"/>
  <p:tag name="KSO_WM_UNIT_INDEX" val="1_3_1"/>
  <p:tag name="KSO_WM_UNIT_FILL_FORE_SCHEMECOLOR_INDEX" val="7"/>
  <p:tag name="KSO_WM_DIAGRAM_MAX_ITEMCNT" val="6"/>
  <p:tag name="KSO_WM_DIAGRAM_MIN_ITEMCNT" val="2"/>
  <p:tag name="KSO_WM_DIAGRAM_VIRTUALLY_FRAME" val="{&quot;height&quot;:361.29998779296875,&quot;width&quot;:821.75}"/>
  <p:tag name="KSO_WM_DIAGRAM_COLOR_MATCH_VALUE" val="{&quot;shape&quot;:{&quot;fill&quot;:{&quot;gradient&quot;:[{&quot;brightness&quot;:-0.15000000596046448,&quot;colorType&quot;:1,&quot;foreColorIndex&quot;:7,&quot;pos&quot;:0,&quot;transparency&quot;:0},{&quot;brightness&quot;:0,&quot;colorType&quot;:1,&quot;foreColorIndex&quot;:7,&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 name="KSO_WM_BEAUTIFY_FLAG" val=""/>
</p:tagLst>
</file>

<file path=ppt/tags/tag781.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l_h_a"/>
  <p:tag name="KSO_WM_UNIT_INDEX" val="1_3_1"/>
  <p:tag name="KSO_WM_UNIT_ID" val="diagram20231057_2*l_h_a*1_3_1"/>
  <p:tag name="KSO_WM_TEMPLATE_CATEGORY" val="diagram"/>
  <p:tag name="KSO_WM_TEMPLATE_INDEX" val="20231057"/>
  <p:tag name="KSO_WM_UNIT_LAYERLEVEL" val="1_1_1"/>
  <p:tag name="KSO_WM_TAG_VERSION" val="3.0"/>
  <p:tag name="KSO_WM_DIAGRAM_VERSION" val="3"/>
  <p:tag name="KSO_WM_DIAGRAM_COLOR_TRICK" val="4"/>
  <p:tag name="KSO_WM_DIAGRAM_COLOR_TEXT_CAN_REMOVE" val="n"/>
  <p:tag name="KSO_WM_DIAGRAM_GROUP_CODE" val="l1-1"/>
  <p:tag name="KSO_WM_UNIT_PRESET_TEXT" val="添加标题"/>
  <p:tag name="KSO_WM_UNIT_FILL_FORE_SCHEMECOLOR_INDEX" val="7"/>
  <p:tag name="KSO_WM_DIAGRAM_MAX_ITEMCNT" val="6"/>
  <p:tag name="KSO_WM_DIAGRAM_MIN_ITEMCNT" val="2"/>
  <p:tag name="KSO_WM_DIAGRAM_VIRTUALLY_FRAME" val="{&quot;height&quot;:361.29998779296875,&quot;width&quot;:821.75}"/>
  <p:tag name="KSO_WM_DIAGRAM_COLOR_MATCH_VALUE" val="{&quot;shape&quot;:{&quot;fill&quot;:{&quot;gradient&quot;:[{&quot;brightness&quot;:0.30000001192092896,&quot;colorType&quot;:1,&quot;foreColorIndex&quot;:7,&quot;pos&quot;:0.800000011920929,&quot;transparency&quot;:0},{&quot;brightness&quot;:0,&quot;colorType&quot;:1,&quot;foreColorIndex&quot;:7,&quot;pos&quot;:0.20000000298023224,&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 name="KSO_WM_BEAUTIFY_FLAG" val=""/>
</p:tagLst>
</file>

<file path=ppt/tags/tag7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57_2*l_h_i*1_1_1"/>
  <p:tag name="KSO_WM_TEMPLATE_CATEGORY" val="diagram"/>
  <p:tag name="KSO_WM_TEMPLATE_INDEX" val="20231057"/>
  <p:tag name="KSO_WM_UNIT_LAYERLEVEL" val="1_1_1"/>
  <p:tag name="KSO_WM_TAG_VERSION" val="3.0"/>
  <p:tag name="KSO_WM_DIAGRAM_VERSION" val="3"/>
  <p:tag name="KSO_WM_DIAGRAM_COLOR_TRICK" val="4"/>
  <p:tag name="KSO_WM_DIAGRAM_COLOR_TEXT_CAN_REMOVE" val="n"/>
  <p:tag name="KSO_WM_DIAGRAM_GROUP_CODE" val="l1-1"/>
  <p:tag name="KSO_WM_UNIT_TYPE" val="l_h_i"/>
  <p:tag name="KSO_WM_UNIT_INDEX" val="1_1_1"/>
  <p:tag name="KSO_WM_UNIT_FILL_FORE_SCHEMECOLOR_INDEX" val="5"/>
  <p:tag name="KSO_WM_DIAGRAM_MAX_ITEMCNT" val="6"/>
  <p:tag name="KSO_WM_DIAGRAM_MIN_ITEMCNT" val="2"/>
  <p:tag name="KSO_WM_DIAGRAM_VIRTUALLY_FRAME" val="{&quot;height&quot;:361.29998779296875,&quot;width&quot;:821.75}"/>
  <p:tag name="KSO_WM_DIAGRAM_COLOR_MATCH_VALUE" val="{&quot;shape&quot;:{&quot;fill&quot;:{&quot;gradient&quot;:[{&quot;brightness&quot;:-0.15000000596046448,&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 name="KSO_WM_BEAUTIFY_FLAG" val=""/>
</p:tagLst>
</file>

<file path=ppt/tags/tag783.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l_h_a"/>
  <p:tag name="KSO_WM_UNIT_INDEX" val="1_1_1"/>
  <p:tag name="KSO_WM_UNIT_ID" val="diagram20231057_2*l_h_a*1_1_1"/>
  <p:tag name="KSO_WM_TEMPLATE_CATEGORY" val="diagram"/>
  <p:tag name="KSO_WM_TEMPLATE_INDEX" val="20231057"/>
  <p:tag name="KSO_WM_UNIT_LAYERLEVEL" val="1_1_1"/>
  <p:tag name="KSO_WM_TAG_VERSION" val="3.0"/>
  <p:tag name="KSO_WM_DIAGRAM_VERSION" val="3"/>
  <p:tag name="KSO_WM_DIAGRAM_COLOR_TRICK" val="4"/>
  <p:tag name="KSO_WM_DIAGRAM_COLOR_TEXT_CAN_REMOVE" val="n"/>
  <p:tag name="KSO_WM_DIAGRAM_GROUP_CODE" val="l1-1"/>
  <p:tag name="KSO_WM_UNIT_PRESET_TEXT" val="添加标题"/>
  <p:tag name="KSO_WM_UNIT_FILL_FORE_SCHEMECOLOR_INDEX" val="5"/>
  <p:tag name="KSO_WM_DIAGRAM_MAX_ITEMCNT" val="6"/>
  <p:tag name="KSO_WM_DIAGRAM_MIN_ITEMCNT" val="2"/>
  <p:tag name="KSO_WM_DIAGRAM_VIRTUALLY_FRAME" val="{&quot;height&quot;:361.29998779296875,&quot;width&quot;:821.75}"/>
  <p:tag name="KSO_WM_DIAGRAM_COLOR_MATCH_VALUE" val="{&quot;shape&quot;:{&quot;fill&quot;:{&quot;gradient&quot;:[{&quot;brightness&quot;:0.30000001192092896,&quot;colorType&quot;:1,&quot;foreColorIndex&quot;:5,&quot;pos&quot;:0.800000011920929,&quot;transparency&quot;:0},{&quot;brightness&quot;:0,&quot;colorType&quot;:1,&quot;foreColorIndex&quot;:5,&quot;pos&quot;:0.20000000298023224,&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 name="KSO_WM_BEAUTIFY_FLAG" val=""/>
</p:tagLst>
</file>

<file path=ppt/tags/tag7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57_2*l_h_i*1_1_1"/>
  <p:tag name="KSO_WM_TEMPLATE_CATEGORY" val="diagram"/>
  <p:tag name="KSO_WM_TEMPLATE_INDEX" val="20231057"/>
  <p:tag name="KSO_WM_UNIT_LAYERLEVEL" val="1_1_1"/>
  <p:tag name="KSO_WM_TAG_VERSION" val="3.0"/>
  <p:tag name="KSO_WM_DIAGRAM_VERSION" val="3"/>
  <p:tag name="KSO_WM_DIAGRAM_COLOR_TRICK" val="4"/>
  <p:tag name="KSO_WM_DIAGRAM_COLOR_TEXT_CAN_REMOVE" val="n"/>
  <p:tag name="KSO_WM_DIAGRAM_GROUP_CODE" val="l1-1"/>
  <p:tag name="KSO_WM_UNIT_TYPE" val="l_h_i"/>
  <p:tag name="KSO_WM_UNIT_INDEX" val="1_1_1"/>
  <p:tag name="KSO_WM_UNIT_FILL_FORE_SCHEMECOLOR_INDEX" val="5"/>
  <p:tag name="KSO_WM_DIAGRAM_MAX_ITEMCNT" val="6"/>
  <p:tag name="KSO_WM_DIAGRAM_MIN_ITEMCNT" val="2"/>
  <p:tag name="KSO_WM_DIAGRAM_VIRTUALLY_FRAME" val="{&quot;height&quot;:361.29998779296875,&quot;width&quot;:821.75}"/>
  <p:tag name="KSO_WM_DIAGRAM_COLOR_MATCH_VALUE" val="{&quot;shape&quot;:{&quot;fill&quot;:{&quot;gradient&quot;:[{&quot;brightness&quot;:-0.15000000596046448,&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 name="KSO_WM_BEAUTIFY_FLAG" val=""/>
</p:tagLst>
</file>

<file path=ppt/tags/tag785.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l_h_a"/>
  <p:tag name="KSO_WM_UNIT_INDEX" val="1_1_1"/>
  <p:tag name="KSO_WM_UNIT_ID" val="diagram20231057_2*l_h_a*1_1_1"/>
  <p:tag name="KSO_WM_TEMPLATE_CATEGORY" val="diagram"/>
  <p:tag name="KSO_WM_TEMPLATE_INDEX" val="20231057"/>
  <p:tag name="KSO_WM_UNIT_LAYERLEVEL" val="1_1_1"/>
  <p:tag name="KSO_WM_TAG_VERSION" val="3.0"/>
  <p:tag name="KSO_WM_DIAGRAM_VERSION" val="3"/>
  <p:tag name="KSO_WM_DIAGRAM_COLOR_TRICK" val="4"/>
  <p:tag name="KSO_WM_DIAGRAM_COLOR_TEXT_CAN_REMOVE" val="n"/>
  <p:tag name="KSO_WM_DIAGRAM_GROUP_CODE" val="l1-1"/>
  <p:tag name="KSO_WM_UNIT_PRESET_TEXT" val="添加标题"/>
  <p:tag name="KSO_WM_UNIT_FILL_FORE_SCHEMECOLOR_INDEX" val="5"/>
  <p:tag name="KSO_WM_DIAGRAM_MAX_ITEMCNT" val="6"/>
  <p:tag name="KSO_WM_DIAGRAM_MIN_ITEMCNT" val="2"/>
  <p:tag name="KSO_WM_DIAGRAM_VIRTUALLY_FRAME" val="{&quot;height&quot;:361.29998779296875,&quot;width&quot;:821.75}"/>
  <p:tag name="KSO_WM_DIAGRAM_COLOR_MATCH_VALUE" val="{&quot;shape&quot;:{&quot;fill&quot;:{&quot;gradient&quot;:[{&quot;brightness&quot;:0.30000001192092896,&quot;colorType&quot;:1,&quot;foreColorIndex&quot;:5,&quot;pos&quot;:0.800000011920929,&quot;transparency&quot;:0},{&quot;brightness&quot;:0,&quot;colorType&quot;:1,&quot;foreColorIndex&quot;:5,&quot;pos&quot;:0.20000000298023224,&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 name="KSO_WM_BEAUTIFY_FLAG" val=""/>
</p:tagLst>
</file>

<file path=ppt/tags/tag786.xml><?xml version="1.0" encoding="utf-8"?>
<p:tagLst xmlns:p="http://schemas.openxmlformats.org/presentationml/2006/main">
  <p:tag name="KSO_WM_BEAUTIFY_FLAG" val=""/>
</p:tagLst>
</file>

<file path=ppt/tags/tag787.xml><?xml version="1.0" encoding="utf-8"?>
<p:tagLst xmlns:p="http://schemas.openxmlformats.org/presentationml/2006/main">
  <p:tag name="KSO_WM_BEAUTIFY_FLAG" val=""/>
</p:tagLst>
</file>

<file path=ppt/tags/tag788.xml><?xml version="1.0" encoding="utf-8"?>
<p:tagLst xmlns:p="http://schemas.openxmlformats.org/presentationml/2006/main">
  <p:tag name="KSO_WM_BEAUTIFY_FLAG" val=""/>
</p:tagLst>
</file>

<file path=ppt/tags/tag789.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790.xml><?xml version="1.0" encoding="utf-8"?>
<p:tagLst xmlns:p="http://schemas.openxmlformats.org/presentationml/2006/main">
  <p:tag name="KSO_WM_BEAUTIFY_FLAG" val=""/>
</p:tagLst>
</file>

<file path=ppt/tags/tag791.xml><?xml version="1.0" encoding="utf-8"?>
<p:tagLst xmlns:p="http://schemas.openxmlformats.org/presentationml/2006/main">
  <p:tag name="KSO_WM_BEAUTIFY_FLAG" val=""/>
</p:tagLst>
</file>

<file path=ppt/tags/tag792.xml><?xml version="1.0" encoding="utf-8"?>
<p:tagLst xmlns:p="http://schemas.openxmlformats.org/presentationml/2006/main">
  <p:tag name="KSO_WM_BEAUTIFY_FLAG" val=""/>
</p:tagLst>
</file>

<file path=ppt/tags/tag793.xml><?xml version="1.0" encoding="utf-8"?>
<p:tagLst xmlns:p="http://schemas.openxmlformats.org/presentationml/2006/main">
  <p:tag name="KSO_WM_BEAUTIFY_FLAG" val=""/>
</p:tagLst>
</file>

<file path=ppt/tags/tag794.xml><?xml version="1.0" encoding="utf-8"?>
<p:tagLst xmlns:p="http://schemas.openxmlformats.org/presentationml/2006/main">
  <p:tag name="KSO_WM_BEAUTIFY_FLAG" val=""/>
</p:tagLst>
</file>

<file path=ppt/tags/tag795.xml><?xml version="1.0" encoding="utf-8"?>
<p:tagLst xmlns:p="http://schemas.openxmlformats.org/presentationml/2006/main">
  <p:tag name="KSO_WM_BEAUTIFY_FLAG" val=""/>
</p:tagLst>
</file>

<file path=ppt/tags/tag796.xml><?xml version="1.0" encoding="utf-8"?>
<p:tagLst xmlns:p="http://schemas.openxmlformats.org/presentationml/2006/main">
  <p:tag name="KSO_WM_BEAUTIFY_FLAG" val=""/>
</p:tagLst>
</file>

<file path=ppt/tags/tag797.xml><?xml version="1.0" encoding="utf-8"?>
<p:tagLst xmlns:p="http://schemas.openxmlformats.org/presentationml/2006/main">
  <p:tag name="KSO_WM_BEAUTIFY_FLAG" val=""/>
</p:tagLst>
</file>

<file path=ppt/tags/tag798.xml><?xml version="1.0" encoding="utf-8"?>
<p:tagLst xmlns:p="http://schemas.openxmlformats.org/presentationml/2006/main">
  <p:tag name="KSO_WM_BEAUTIFY_FLAG" val=""/>
</p:tagLst>
</file>

<file path=ppt/tags/tag79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00.xml><?xml version="1.0" encoding="utf-8"?>
<p:tagLst xmlns:p="http://schemas.openxmlformats.org/presentationml/2006/main">
  <p:tag name="KSO_WM_BEAUTIFY_FLAG" val=""/>
</p:tagLst>
</file>

<file path=ppt/tags/tag801.xml><?xml version="1.0" encoding="utf-8"?>
<p:tagLst xmlns:p="http://schemas.openxmlformats.org/presentationml/2006/main">
  <p:tag name="KSO_WM_BEAUTIFY_FLAG" val=""/>
</p:tagLst>
</file>

<file path=ppt/tags/tag802.xml><?xml version="1.0" encoding="utf-8"?>
<p:tagLst xmlns:p="http://schemas.openxmlformats.org/presentationml/2006/main">
  <p:tag name="KSO_WM_BEAUTIFY_FLAG" val=""/>
</p:tagLst>
</file>

<file path=ppt/tags/tag803.xml><?xml version="1.0" encoding="utf-8"?>
<p:tagLst xmlns:p="http://schemas.openxmlformats.org/presentationml/2006/main">
  <p:tag name="KSO_WM_BEAUTIFY_FLAG" val=""/>
</p:tagLst>
</file>

<file path=ppt/tags/tag804.xml><?xml version="1.0" encoding="utf-8"?>
<p:tagLst xmlns:p="http://schemas.openxmlformats.org/presentationml/2006/main">
  <p:tag name="KSO_WM_BEAUTIFY_FLAG" val=""/>
</p:tagLst>
</file>

<file path=ppt/tags/tag805.xml><?xml version="1.0" encoding="utf-8"?>
<p:tagLst xmlns:p="http://schemas.openxmlformats.org/presentationml/2006/main">
  <p:tag name="KSO_WM_BEAUTIFY_FLAG" val=""/>
</p:tagLst>
</file>

<file path=ppt/tags/tag806.xml><?xml version="1.0" encoding="utf-8"?>
<p:tagLst xmlns:p="http://schemas.openxmlformats.org/presentationml/2006/main">
  <p:tag name="KSO_WM_BEAUTIFY_FLAG" val=""/>
</p:tagLst>
</file>

<file path=ppt/tags/tag807.xml><?xml version="1.0" encoding="utf-8"?>
<p:tagLst xmlns:p="http://schemas.openxmlformats.org/presentationml/2006/main">
  <p:tag name="KSO_WM_BEAUTIFY_FLAG" val=""/>
</p:tagLst>
</file>

<file path=ppt/tags/tag808.xml><?xml version="1.0" encoding="utf-8"?>
<p:tagLst xmlns:p="http://schemas.openxmlformats.org/presentationml/2006/main">
  <p:tag name="KSO_WM_BEAUTIFY_FLAG" val=""/>
</p:tagLst>
</file>

<file path=ppt/tags/tag809.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10.xml><?xml version="1.0" encoding="utf-8"?>
<p:tagLst xmlns:p="http://schemas.openxmlformats.org/presentationml/2006/main">
  <p:tag name="KSO_WM_BEAUTIFY_FLAG" val=""/>
</p:tagLst>
</file>

<file path=ppt/tags/tag811.xml><?xml version="1.0" encoding="utf-8"?>
<p:tagLst xmlns:p="http://schemas.openxmlformats.org/presentationml/2006/main">
  <p:tag name="KSO_WM_BEAUTIFY_FLAG" val=""/>
</p:tagLst>
</file>

<file path=ppt/tags/tag812.xml><?xml version="1.0" encoding="utf-8"?>
<p:tagLst xmlns:p="http://schemas.openxmlformats.org/presentationml/2006/main">
  <p:tag name="KSO_WM_BEAUTIFY_FLAG" val=""/>
</p:tagLst>
</file>

<file path=ppt/tags/tag813.xml><?xml version="1.0" encoding="utf-8"?>
<p:tagLst xmlns:p="http://schemas.openxmlformats.org/presentationml/2006/main">
  <p:tag name="KSO_WM_BEAUTIFY_FLAG" val=""/>
</p:tagLst>
</file>

<file path=ppt/tags/tag814.xml><?xml version="1.0" encoding="utf-8"?>
<p:tagLst xmlns:p="http://schemas.openxmlformats.org/presentationml/2006/main">
  <p:tag name="KSO_WM_BEAUTIFY_FLAG" val=""/>
</p:tagLst>
</file>

<file path=ppt/tags/tag815.xml><?xml version="1.0" encoding="utf-8"?>
<p:tagLst xmlns:p="http://schemas.openxmlformats.org/presentationml/2006/main">
  <p:tag name="KSO_WM_BEAUTIFY_FLAG" val=""/>
</p:tagLst>
</file>

<file path=ppt/tags/tag816.xml><?xml version="1.0" encoding="utf-8"?>
<p:tagLst xmlns:p="http://schemas.openxmlformats.org/presentationml/2006/main">
  <p:tag name="KSO_WM_BEAUTIFY_FLAG" val=""/>
</p:tagLst>
</file>

<file path=ppt/tags/tag817.xml><?xml version="1.0" encoding="utf-8"?>
<p:tagLst xmlns:p="http://schemas.openxmlformats.org/presentationml/2006/main">
  <p:tag name="KSO_WM_BEAUTIFY_FLAG" val=""/>
</p:tagLst>
</file>

<file path=ppt/tags/tag818.xml><?xml version="1.0" encoding="utf-8"?>
<p:tagLst xmlns:p="http://schemas.openxmlformats.org/presentationml/2006/main">
  <p:tag name="KSO_WM_BEAUTIFY_FLAG" val=""/>
</p:tagLst>
</file>

<file path=ppt/tags/tag819.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20.xml><?xml version="1.0" encoding="utf-8"?>
<p:tagLst xmlns:p="http://schemas.openxmlformats.org/presentationml/2006/main">
  <p:tag name="KSO_WM_BEAUTIFY_FLAG" val=""/>
</p:tagLst>
</file>

<file path=ppt/tags/tag821.xml><?xml version="1.0" encoding="utf-8"?>
<p:tagLst xmlns:p="http://schemas.openxmlformats.org/presentationml/2006/main">
  <p:tag name="KSO_WM_BEAUTIFY_FLAG" val=""/>
</p:tagLst>
</file>

<file path=ppt/tags/tag822.xml><?xml version="1.0" encoding="utf-8"?>
<p:tagLst xmlns:p="http://schemas.openxmlformats.org/presentationml/2006/main">
  <p:tag name="KSO_WM_BEAUTIFY_FLAG" val=""/>
</p:tagLst>
</file>

<file path=ppt/tags/tag823.xml><?xml version="1.0" encoding="utf-8"?>
<p:tagLst xmlns:p="http://schemas.openxmlformats.org/presentationml/2006/main">
  <p:tag name="KSO_WM_BEAUTIFY_FLAG" val=""/>
</p:tagLst>
</file>

<file path=ppt/tags/tag824.xml><?xml version="1.0" encoding="utf-8"?>
<p:tagLst xmlns:p="http://schemas.openxmlformats.org/presentationml/2006/main">
  <p:tag name="KSO_WM_BEAUTIFY_FLAG" val=""/>
</p:tagLst>
</file>

<file path=ppt/tags/tag825.xml><?xml version="1.0" encoding="utf-8"?>
<p:tagLst xmlns:p="http://schemas.openxmlformats.org/presentationml/2006/main">
  <p:tag name="KSO_WM_BEAUTIFY_FLAG" val=""/>
</p:tagLst>
</file>

<file path=ppt/tags/tag826.xml><?xml version="1.0" encoding="utf-8"?>
<p:tagLst xmlns:p="http://schemas.openxmlformats.org/presentationml/2006/main">
  <p:tag name="KSO_WM_BEAUTIFY_FLAG" val=""/>
</p:tagLst>
</file>

<file path=ppt/tags/tag827.xml><?xml version="1.0" encoding="utf-8"?>
<p:tagLst xmlns:p="http://schemas.openxmlformats.org/presentationml/2006/main">
  <p:tag name="KSO_WM_BEAUTIFY_FLAG" val=""/>
</p:tagLst>
</file>

<file path=ppt/tags/tag828.xml><?xml version="1.0" encoding="utf-8"?>
<p:tagLst xmlns:p="http://schemas.openxmlformats.org/presentationml/2006/main">
  <p:tag name="KSO_WM_BEAUTIFY_FLAG" val=""/>
</p:tagLst>
</file>

<file path=ppt/tags/tag829.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30.xml><?xml version="1.0" encoding="utf-8"?>
<p:tagLst xmlns:p="http://schemas.openxmlformats.org/presentationml/2006/main">
  <p:tag name="KSO_WM_BEAUTIFY_FLAG" val=""/>
</p:tagLst>
</file>

<file path=ppt/tags/tag831.xml><?xml version="1.0" encoding="utf-8"?>
<p:tagLst xmlns:p="http://schemas.openxmlformats.org/presentationml/2006/main">
  <p:tag name="KSO_WM_BEAUTIFY_FLAG" val=""/>
</p:tagLst>
</file>

<file path=ppt/tags/tag832.xml><?xml version="1.0" encoding="utf-8"?>
<p:tagLst xmlns:p="http://schemas.openxmlformats.org/presentationml/2006/main">
  <p:tag name="KSO_WM_BEAUTIFY_FLAG" val=""/>
</p:tagLst>
</file>

<file path=ppt/tags/tag833.xml><?xml version="1.0" encoding="utf-8"?>
<p:tagLst xmlns:p="http://schemas.openxmlformats.org/presentationml/2006/main">
  <p:tag name="KSO_WM_BEAUTIFY_FLAG" val=""/>
</p:tagLst>
</file>

<file path=ppt/tags/tag834.xml><?xml version="1.0" encoding="utf-8"?>
<p:tagLst xmlns:p="http://schemas.openxmlformats.org/presentationml/2006/main">
  <p:tag name="KSO_WM_BEAUTIFY_FLAG" val=""/>
</p:tagLst>
</file>

<file path=ppt/tags/tag835.xml><?xml version="1.0" encoding="utf-8"?>
<p:tagLst xmlns:p="http://schemas.openxmlformats.org/presentationml/2006/main">
  <p:tag name="KSO_WM_BEAUTIFY_FLAG" val=""/>
</p:tagLst>
</file>

<file path=ppt/tags/tag836.xml><?xml version="1.0" encoding="utf-8"?>
<p:tagLst xmlns:p="http://schemas.openxmlformats.org/presentationml/2006/main">
  <p:tag name="KSO_WM_BEAUTIFY_FLAG" val=""/>
</p:tagLst>
</file>

<file path=ppt/tags/tag837.xml><?xml version="1.0" encoding="utf-8"?>
<p:tagLst xmlns:p="http://schemas.openxmlformats.org/presentationml/2006/main">
  <p:tag name="KSO_WM_BEAUTIFY_FLAG" val=""/>
</p:tagLst>
</file>

<file path=ppt/tags/tag838.xml><?xml version="1.0" encoding="utf-8"?>
<p:tagLst xmlns:p="http://schemas.openxmlformats.org/presentationml/2006/main">
  <p:tag name="KSO_WM_BEAUTIFY_FLAG" val=""/>
</p:tagLst>
</file>

<file path=ppt/tags/tag839.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40.xml><?xml version="1.0" encoding="utf-8"?>
<p:tagLst xmlns:p="http://schemas.openxmlformats.org/presentationml/2006/main">
  <p:tag name="KSO_WM_BEAUTIFY_FLAG" val=""/>
</p:tagLst>
</file>

<file path=ppt/tags/tag841.xml><?xml version="1.0" encoding="utf-8"?>
<p:tagLst xmlns:p="http://schemas.openxmlformats.org/presentationml/2006/main">
  <p:tag name="KSO_WM_BEAUTIFY_FLAG" val=""/>
</p:tagLst>
</file>

<file path=ppt/tags/tag842.xml><?xml version="1.0" encoding="utf-8"?>
<p:tagLst xmlns:p="http://schemas.openxmlformats.org/presentationml/2006/main">
  <p:tag name="KSO_WM_BEAUTIFY_FLAG" val=""/>
</p:tagLst>
</file>

<file path=ppt/tags/tag843.xml><?xml version="1.0" encoding="utf-8"?>
<p:tagLst xmlns:p="http://schemas.openxmlformats.org/presentationml/2006/main">
  <p:tag name="KSO_WM_BEAUTIFY_FLAG" val=""/>
</p:tagLst>
</file>

<file path=ppt/tags/tag844.xml><?xml version="1.0" encoding="utf-8"?>
<p:tagLst xmlns:p="http://schemas.openxmlformats.org/presentationml/2006/main">
  <p:tag name="KSO_WM_BEAUTIFY_FLAG" val=""/>
</p:tagLst>
</file>

<file path=ppt/tags/tag845.xml><?xml version="1.0" encoding="utf-8"?>
<p:tagLst xmlns:p="http://schemas.openxmlformats.org/presentationml/2006/main">
  <p:tag name="KSO_WM_BEAUTIFY_FLAG" val=""/>
</p:tagLst>
</file>

<file path=ppt/tags/tag846.xml><?xml version="1.0" encoding="utf-8"?>
<p:tagLst xmlns:p="http://schemas.openxmlformats.org/presentationml/2006/main">
  <p:tag name="KSO_WM_BEAUTIFY_FLAG" val=""/>
</p:tagLst>
</file>

<file path=ppt/tags/tag847.xml><?xml version="1.0" encoding="utf-8"?>
<p:tagLst xmlns:p="http://schemas.openxmlformats.org/presentationml/2006/main">
  <p:tag name="KSO_WM_BEAUTIFY_FLAG" val=""/>
</p:tagLst>
</file>

<file path=ppt/tags/tag848.xml><?xml version="1.0" encoding="utf-8"?>
<p:tagLst xmlns:p="http://schemas.openxmlformats.org/presentationml/2006/main">
  <p:tag name="KSO_WM_BEAUTIFY_FLAG" val=""/>
</p:tagLst>
</file>

<file path=ppt/tags/tag849.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50.xml><?xml version="1.0" encoding="utf-8"?>
<p:tagLst xmlns:p="http://schemas.openxmlformats.org/presentationml/2006/main">
  <p:tag name="KSO_WM_BEAUTIFY_FLAG" val=""/>
</p:tagLst>
</file>

<file path=ppt/tags/tag851.xml><?xml version="1.0" encoding="utf-8"?>
<p:tagLst xmlns:p="http://schemas.openxmlformats.org/presentationml/2006/main">
  <p:tag name="PA" val="v5.0.2"/>
  <p:tag name="RESOURCELIBID" val="432"/>
  <p:tag name="KSO_WM_BEAUTIFY_FLAG" val=""/>
</p:tagLst>
</file>

<file path=ppt/tags/tag852.xml><?xml version="1.0" encoding="utf-8"?>
<p:tagLst xmlns:p="http://schemas.openxmlformats.org/presentationml/2006/main">
  <p:tag name="KSO_WM_BEAUTIFY_FLAG" val=""/>
</p:tagLst>
</file>

<file path=ppt/tags/tag853.xml><?xml version="1.0" encoding="utf-8"?>
<p:tagLst xmlns:p="http://schemas.openxmlformats.org/presentationml/2006/main">
  <p:tag name="KSO_WM_BEAUTIFY_FLAG" val=""/>
</p:tagLst>
</file>

<file path=ppt/tags/tag854.xml><?xml version="1.0" encoding="utf-8"?>
<p:tagLst xmlns:p="http://schemas.openxmlformats.org/presentationml/2006/main">
  <p:tag name="KSO_WM_BEAUTIFY_FLAG" val=""/>
</p:tagLst>
</file>

<file path=ppt/tags/tag855.xml><?xml version="1.0" encoding="utf-8"?>
<p:tagLst xmlns:p="http://schemas.openxmlformats.org/presentationml/2006/main">
  <p:tag name="KSO_WM_BEAUTIFY_FLAG" val=""/>
</p:tagLst>
</file>

<file path=ppt/tags/tag856.xml><?xml version="1.0" encoding="utf-8"?>
<p:tagLst xmlns:p="http://schemas.openxmlformats.org/presentationml/2006/main">
  <p:tag name="KSO_WM_DOC_GUID" val="{304f19e5-958c-4962-82ac-ff3b793efea9}"/>
  <p:tag name="KSO_WPP_MARK_KEY" val="6b6a4188-a1f5-4561-b851-fb2a998f6a9b"/>
  <p:tag name="COMMONDATA" val="eyJoZGlkIjoiMjIzNDNhNTY0YjZhMTMzZDRlNmY2MTc4N2VhODhjMzUifQ=="/>
  <p:tag name="resource_record_key" val="{&quot;70&quot;:[3314304,3312233,3316000,3314046,3316202,3316462,3318387]}"/>
  <p:tag name="commondata" val="eyJoZGlkIjoiMmNhNmUxM2Q1YTUzYmY3MmEyOGM0OWMyMTBjZjFjODIifQ=="/>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REFSHAPE" val="877773156"/>
  <p:tag name="KSO_WM_UNIT_PLACING_PICTURE_USER_VIEWPORT" val="{&quot;height&quot;:5274,&quot;width&quot;:5274}"/>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ytfcells">
  <a:themeElements>
    <a:clrScheme name="自定义 9">
      <a:dk1>
        <a:srgbClr val="000000"/>
      </a:dk1>
      <a:lt1>
        <a:srgbClr val="FFFFFF"/>
      </a:lt1>
      <a:dk2>
        <a:srgbClr val="5E5E5E"/>
      </a:dk2>
      <a:lt2>
        <a:srgbClr val="DDDDDD"/>
      </a:lt2>
      <a:accent1>
        <a:srgbClr val="0070C0"/>
      </a:accent1>
      <a:accent2>
        <a:srgbClr val="A5A5A5"/>
      </a:accent2>
      <a:accent3>
        <a:srgbClr val="F69200"/>
      </a:accent3>
      <a:accent4>
        <a:srgbClr val="92D050"/>
      </a:accent4>
      <a:accent5>
        <a:srgbClr val="FF0000"/>
      </a:accent5>
      <a:accent6>
        <a:srgbClr val="C00000"/>
      </a:accent6>
      <a:hlink>
        <a:srgbClr val="0070C0"/>
      </a:hlink>
      <a:folHlink>
        <a:srgbClr val="7030A0"/>
      </a:folHlink>
    </a:clrScheme>
    <a:fontScheme name="Temp">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11856</Words>
  <Application>WPS 演示</Application>
  <PresentationFormat>宽屏</PresentationFormat>
  <Paragraphs>1724</Paragraphs>
  <Slides>53</Slides>
  <Notes>19</Notes>
  <HiddenSlides>0</HiddenSlides>
  <MMClips>1</MMClips>
  <ScaleCrop>false</ScaleCrop>
  <HeadingPairs>
    <vt:vector size="8" baseType="variant">
      <vt:variant>
        <vt:lpstr>已用的字体</vt:lpstr>
      </vt:variant>
      <vt:variant>
        <vt:i4>22</vt:i4>
      </vt:variant>
      <vt:variant>
        <vt:lpstr>主题</vt:lpstr>
      </vt:variant>
      <vt:variant>
        <vt:i4>1</vt:i4>
      </vt:variant>
      <vt:variant>
        <vt:lpstr>嵌入 OLE 服务器</vt:lpstr>
      </vt:variant>
      <vt:variant>
        <vt:i4>4</vt:i4>
      </vt:variant>
      <vt:variant>
        <vt:lpstr>幻灯片标题</vt:lpstr>
      </vt:variant>
      <vt:variant>
        <vt:i4>53</vt:i4>
      </vt:variant>
    </vt:vector>
  </HeadingPairs>
  <TitlesOfParts>
    <vt:vector size="80" baseType="lpstr">
      <vt:lpstr>Arial</vt:lpstr>
      <vt:lpstr>宋体</vt:lpstr>
      <vt:lpstr>Wingdings</vt:lpstr>
      <vt:lpstr>微软雅黑</vt:lpstr>
      <vt:lpstr>黑体</vt:lpstr>
      <vt:lpstr>Times New Roman</vt:lpstr>
      <vt:lpstr>Arial Black</vt:lpstr>
      <vt:lpstr>Arial</vt:lpstr>
      <vt:lpstr>华文细黑</vt:lpstr>
      <vt:lpstr>等线</vt:lpstr>
      <vt:lpstr>Arial Unicode MS</vt:lpstr>
      <vt:lpstr>Calibri</vt:lpstr>
      <vt:lpstr>微软雅黑 Light</vt:lpstr>
      <vt:lpstr>Wingdings</vt:lpstr>
      <vt:lpstr>Wingdings 3</vt:lpstr>
      <vt:lpstr>Source Han Serif SC</vt:lpstr>
      <vt:lpstr>等线 Light</vt:lpstr>
      <vt:lpstr>Century Gothic</vt:lpstr>
      <vt:lpstr>苹方-简</vt:lpstr>
      <vt:lpstr>阿里巴巴普惠体 M</vt:lpstr>
      <vt:lpstr>system-ui</vt:lpstr>
      <vt:lpstr>Sazanami Gothic</vt:lpstr>
      <vt:lpstr>ytfcells</vt:lpstr>
      <vt:lpstr>Equation.DSMT4</vt:lpstr>
      <vt:lpstr>Equation.DSMT4</vt:lpstr>
      <vt:lpstr>Equation.DSMT4</vt:lpstr>
      <vt:lpstr>Equation.DSMT4</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红蓝简约大气微立体公司简介产品介绍企业宣传商务合作PPT模板</dc:title>
  <dc:creator>ytfcells</dc:creator>
  <cp:keywords>ytfcells</cp:keywords>
  <cp:category>ytfcells</cp:category>
  <cp:lastModifiedBy>Camille</cp:lastModifiedBy>
  <cp:revision>1184</cp:revision>
  <dcterms:created xsi:type="dcterms:W3CDTF">2016-04-19T06:13:00Z</dcterms:created>
  <dcterms:modified xsi:type="dcterms:W3CDTF">2025-01-14T06:03:11Z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2052-12.1.0.19302</vt:lpwstr>
  </property>
  <property fmtid="{D5CDD505-2E9C-101B-9397-08002B2CF9AE}" pid="3" name="KSORubyTemplateID">
    <vt:lpwstr>13</vt:lpwstr>
  </property>
  <property fmtid="{D5CDD505-2E9C-101B-9397-08002B2CF9AE}" pid="4" name="ICV">
    <vt:lpwstr>434B89D442AA4F049A929613C6FF7A1B_13</vt:lpwstr>
  </property>
</Properties>
</file>