
<file path=[Content_Types].xml><?xml version="1.0" encoding="utf-8"?>
<Types xmlns="http://schemas.openxmlformats.org/package/2006/content-types">
  <Default Extension="jpeg" ContentType="image/jpeg"/>
  <Default Extension="JPG" ContentType="image/.jpg"/>
  <Default Extension="xlsx" ContentType="application/vnd.openxmlformats-officedocument.spreadsheetml.sheet"/>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olors1.xml" ContentType="application/vnd.ms-office.chartcolorstyle+xml"/>
  <Override PartName="/ppt/charts/style1.xml" ContentType="application/vnd.ms-office.chartstyle+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media/image11.svg" ContentType="image/svg+xml"/>
  <Override PartName="/ppt/media/image14.svg" ContentType="image/svg+xml"/>
  <Override PartName="/ppt/media/image16.svg" ContentType="image/svg+xml"/>
  <Override PartName="/ppt/media/image18.svg" ContentType="image/svg+xml"/>
  <Override PartName="/ppt/media/image21.svg" ContentType="image/svg+xml"/>
  <Override PartName="/ppt/media/image23.svg" ContentType="image/svg+xml"/>
  <Override PartName="/ppt/media/image25.svg" ContentType="image/svg+xml"/>
  <Override PartName="/ppt/media/image27.svg" ContentType="image/svg+xml"/>
  <Override PartName="/ppt/media/image29.svg" ContentType="image/svg+xml"/>
  <Override PartName="/ppt/media/image32.svg" ContentType="image/svg+xml"/>
  <Override PartName="/ppt/media/image35.svg" ContentType="image/svg+xml"/>
  <Override PartName="/ppt/media/image37.svg" ContentType="image/svg+xml"/>
  <Override PartName="/ppt/media/image39.svg" ContentType="image/svg+xml"/>
  <Override PartName="/ppt/media/image48.svg" ContentType="image/svg+xml"/>
  <Override PartName="/ppt/media/image51.svg" ContentType="image/svg+xml"/>
  <Override PartName="/ppt/media/image57.svg" ContentType="image/svg+xml"/>
  <Override PartName="/ppt/media/image75.svg" ContentType="image/svg+xml"/>
  <Override PartName="/ppt/media/image83.svg" ContentType="image/svg+xml"/>
  <Override PartName="/ppt/media/image88.svg" ContentType="image/svg+xml"/>
  <Override PartName="/ppt/media/image9.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tags/tag663.xml" ContentType="application/vnd.openxmlformats-officedocument.presentationml.tags+xml"/>
  <Override PartName="/ppt/tags/tag664.xml" ContentType="application/vnd.openxmlformats-officedocument.presentationml.tags+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tags/tag668.xml" ContentType="application/vnd.openxmlformats-officedocument.presentationml.tags+xml"/>
  <Override PartName="/ppt/tags/tag669.xml" ContentType="application/vnd.openxmlformats-officedocument.presentationml.tags+xml"/>
  <Override PartName="/ppt/tags/tag67.xml" ContentType="application/vnd.openxmlformats-officedocument.presentationml.tags+xml"/>
  <Override PartName="/ppt/tags/tag670.xml" ContentType="application/vnd.openxmlformats-officedocument.presentationml.tags+xml"/>
  <Override PartName="/ppt/tags/tag671.xml" ContentType="application/vnd.openxmlformats-officedocument.presentationml.tags+xml"/>
  <Override PartName="/ppt/tags/tag672.xml" ContentType="application/vnd.openxmlformats-officedocument.presentationml.tags+xml"/>
  <Override PartName="/ppt/tags/tag673.xml" ContentType="application/vnd.openxmlformats-officedocument.presentationml.tags+xml"/>
  <Override PartName="/ppt/tags/tag674.xml" ContentType="application/vnd.openxmlformats-officedocument.presentationml.tags+xml"/>
  <Override PartName="/ppt/tags/tag675.xml" ContentType="application/vnd.openxmlformats-officedocument.presentationml.tags+xml"/>
  <Override PartName="/ppt/tags/tag676.xml" ContentType="application/vnd.openxmlformats-officedocument.presentationml.tags+xml"/>
  <Override PartName="/ppt/tags/tag677.xml" ContentType="application/vnd.openxmlformats-officedocument.presentationml.tags+xml"/>
  <Override PartName="/ppt/tags/tag678.xml" ContentType="application/vnd.openxmlformats-officedocument.presentationml.tags+xml"/>
  <Override PartName="/ppt/tags/tag679.xml" ContentType="application/vnd.openxmlformats-officedocument.presentationml.tags+xml"/>
  <Override PartName="/ppt/tags/tag68.xml" ContentType="application/vnd.openxmlformats-officedocument.presentationml.tags+xml"/>
  <Override PartName="/ppt/tags/tag680.xml" ContentType="application/vnd.openxmlformats-officedocument.presentationml.tags+xml"/>
  <Override PartName="/ppt/tags/tag681.xml" ContentType="application/vnd.openxmlformats-officedocument.presentationml.tags+xml"/>
  <Override PartName="/ppt/tags/tag682.xml" ContentType="application/vnd.openxmlformats-officedocument.presentationml.tags+xml"/>
  <Override PartName="/ppt/tags/tag683.xml" ContentType="application/vnd.openxmlformats-officedocument.presentationml.tags+xml"/>
  <Override PartName="/ppt/tags/tag684.xml" ContentType="application/vnd.openxmlformats-officedocument.presentationml.tags+xml"/>
  <Override PartName="/ppt/tags/tag685.xml" ContentType="application/vnd.openxmlformats-officedocument.presentationml.tags+xml"/>
  <Override PartName="/ppt/tags/tag686.xml" ContentType="application/vnd.openxmlformats-officedocument.presentationml.tags+xml"/>
  <Override PartName="/ppt/tags/tag687.xml" ContentType="application/vnd.openxmlformats-officedocument.presentationml.tags+xml"/>
  <Override PartName="/ppt/tags/tag688.xml" ContentType="application/vnd.openxmlformats-officedocument.presentationml.tags+xml"/>
  <Override PartName="/ppt/tags/tag689.xml" ContentType="application/vnd.openxmlformats-officedocument.presentationml.tags+xml"/>
  <Override PartName="/ppt/tags/tag69.xml" ContentType="application/vnd.openxmlformats-officedocument.presentationml.tags+xml"/>
  <Override PartName="/ppt/tags/tag690.xml" ContentType="application/vnd.openxmlformats-officedocument.presentationml.tags+xml"/>
  <Override PartName="/ppt/tags/tag691.xml" ContentType="application/vnd.openxmlformats-officedocument.presentationml.tags+xml"/>
  <Override PartName="/ppt/tags/tag692.xml" ContentType="application/vnd.openxmlformats-officedocument.presentationml.tags+xml"/>
  <Override PartName="/ppt/tags/tag693.xml" ContentType="application/vnd.openxmlformats-officedocument.presentationml.tags+xml"/>
  <Override PartName="/ppt/tags/tag694.xml" ContentType="application/vnd.openxmlformats-officedocument.presentationml.tags+xml"/>
  <Override PartName="/ppt/tags/tag695.xml" ContentType="application/vnd.openxmlformats-officedocument.presentationml.tags+xml"/>
  <Override PartName="/ppt/tags/tag696.xml" ContentType="application/vnd.openxmlformats-officedocument.presentationml.tags+xml"/>
  <Override PartName="/ppt/tags/tag697.xml" ContentType="application/vnd.openxmlformats-officedocument.presentationml.tags+xml"/>
  <Override PartName="/ppt/tags/tag698.xml" ContentType="application/vnd.openxmlformats-officedocument.presentationml.tags+xml"/>
  <Override PartName="/ppt/tags/tag69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00.xml" ContentType="application/vnd.openxmlformats-officedocument.presentationml.tags+xml"/>
  <Override PartName="/ppt/tags/tag701.xml" ContentType="application/vnd.openxmlformats-officedocument.presentationml.tags+xml"/>
  <Override PartName="/ppt/tags/tag702.xml" ContentType="application/vnd.openxmlformats-officedocument.presentationml.tags+xml"/>
  <Override PartName="/ppt/tags/tag703.xml" ContentType="application/vnd.openxmlformats-officedocument.presentationml.tags+xml"/>
  <Override PartName="/ppt/tags/tag704.xml" ContentType="application/vnd.openxmlformats-officedocument.presentationml.tags+xml"/>
  <Override PartName="/ppt/tags/tag705.xml" ContentType="application/vnd.openxmlformats-officedocument.presentationml.tags+xml"/>
  <Override PartName="/ppt/tags/tag706.xml" ContentType="application/vnd.openxmlformats-officedocument.presentationml.tags+xml"/>
  <Override PartName="/ppt/tags/tag707.xml" ContentType="application/vnd.openxmlformats-officedocument.presentationml.tags+xml"/>
  <Override PartName="/ppt/tags/tag708.xml" ContentType="application/vnd.openxmlformats-officedocument.presentationml.tags+xml"/>
  <Override PartName="/ppt/tags/tag709.xml" ContentType="application/vnd.openxmlformats-officedocument.presentationml.tags+xml"/>
  <Override PartName="/ppt/tags/tag71.xml" ContentType="application/vnd.openxmlformats-officedocument.presentationml.tags+xml"/>
  <Override PartName="/ppt/tags/tag710.xml" ContentType="application/vnd.openxmlformats-officedocument.presentationml.tags+xml"/>
  <Override PartName="/ppt/tags/tag711.xml" ContentType="application/vnd.openxmlformats-officedocument.presentationml.tags+xml"/>
  <Override PartName="/ppt/tags/tag712.xml" ContentType="application/vnd.openxmlformats-officedocument.presentationml.tags+xml"/>
  <Override PartName="/ppt/tags/tag713.xml" ContentType="application/vnd.openxmlformats-officedocument.presentationml.tags+xml"/>
  <Override PartName="/ppt/tags/tag714.xml" ContentType="application/vnd.openxmlformats-officedocument.presentationml.tags+xml"/>
  <Override PartName="/ppt/tags/tag715.xml" ContentType="application/vnd.openxmlformats-officedocument.presentationml.tags+xml"/>
  <Override PartName="/ppt/tags/tag716.xml" ContentType="application/vnd.openxmlformats-officedocument.presentationml.tags+xml"/>
  <Override PartName="/ppt/tags/tag717.xml" ContentType="application/vnd.openxmlformats-officedocument.presentationml.tags+xml"/>
  <Override PartName="/ppt/tags/tag718.xml" ContentType="application/vnd.openxmlformats-officedocument.presentationml.tags+xml"/>
  <Override PartName="/ppt/tags/tag719.xml" ContentType="application/vnd.openxmlformats-officedocument.presentationml.tags+xml"/>
  <Override PartName="/ppt/tags/tag72.xml" ContentType="application/vnd.openxmlformats-officedocument.presentationml.tags+xml"/>
  <Override PartName="/ppt/tags/tag720.xml" ContentType="application/vnd.openxmlformats-officedocument.presentationml.tags+xml"/>
  <Override PartName="/ppt/tags/tag721.xml" ContentType="application/vnd.openxmlformats-officedocument.presentationml.tags+xml"/>
  <Override PartName="/ppt/tags/tag722.xml" ContentType="application/vnd.openxmlformats-officedocument.presentationml.tags+xml"/>
  <Override PartName="/ppt/tags/tag723.xml" ContentType="application/vnd.openxmlformats-officedocument.presentationml.tags+xml"/>
  <Override PartName="/ppt/tags/tag724.xml" ContentType="application/vnd.openxmlformats-officedocument.presentationml.tags+xml"/>
  <Override PartName="/ppt/tags/tag725.xml" ContentType="application/vnd.openxmlformats-officedocument.presentationml.tags+xml"/>
  <Override PartName="/ppt/tags/tag726.xml" ContentType="application/vnd.openxmlformats-officedocument.presentationml.tags+xml"/>
  <Override PartName="/ppt/tags/tag727.xml" ContentType="application/vnd.openxmlformats-officedocument.presentationml.tags+xml"/>
  <Override PartName="/ppt/tags/tag728.xml" ContentType="application/vnd.openxmlformats-officedocument.presentationml.tags+xml"/>
  <Override PartName="/ppt/tags/tag729.xml" ContentType="application/vnd.openxmlformats-officedocument.presentationml.tags+xml"/>
  <Override PartName="/ppt/tags/tag73.xml" ContentType="application/vnd.openxmlformats-officedocument.presentationml.tags+xml"/>
  <Override PartName="/ppt/tags/tag730.xml" ContentType="application/vnd.openxmlformats-officedocument.presentationml.tags+xml"/>
  <Override PartName="/ppt/tags/tag731.xml" ContentType="application/vnd.openxmlformats-officedocument.presentationml.tags+xml"/>
  <Override PartName="/ppt/tags/tag732.xml" ContentType="application/vnd.openxmlformats-officedocument.presentationml.tags+xml"/>
  <Override PartName="/ppt/tags/tag733.xml" ContentType="application/vnd.openxmlformats-officedocument.presentationml.tags+xml"/>
  <Override PartName="/ppt/tags/tag734.xml" ContentType="application/vnd.openxmlformats-officedocument.presentationml.tags+xml"/>
  <Override PartName="/ppt/tags/tag735.xml" ContentType="application/vnd.openxmlformats-officedocument.presentationml.tags+xml"/>
  <Override PartName="/ppt/tags/tag736.xml" ContentType="application/vnd.openxmlformats-officedocument.presentationml.tags+xml"/>
  <Override PartName="/ppt/tags/tag737.xml" ContentType="application/vnd.openxmlformats-officedocument.presentationml.tags+xml"/>
  <Override PartName="/ppt/tags/tag738.xml" ContentType="application/vnd.openxmlformats-officedocument.presentationml.tags+xml"/>
  <Override PartName="/ppt/tags/tag739.xml" ContentType="application/vnd.openxmlformats-officedocument.presentationml.tags+xml"/>
  <Override PartName="/ppt/tags/tag74.xml" ContentType="application/vnd.openxmlformats-officedocument.presentationml.tags+xml"/>
  <Override PartName="/ppt/tags/tag740.xml" ContentType="application/vnd.openxmlformats-officedocument.presentationml.tags+xml"/>
  <Override PartName="/ppt/tags/tag741.xml" ContentType="application/vnd.openxmlformats-officedocument.presentationml.tags+xml"/>
  <Override PartName="/ppt/tags/tag742.xml" ContentType="application/vnd.openxmlformats-officedocument.presentationml.tags+xml"/>
  <Override PartName="/ppt/tags/tag743.xml" ContentType="application/vnd.openxmlformats-officedocument.presentationml.tags+xml"/>
  <Override PartName="/ppt/tags/tag744.xml" ContentType="application/vnd.openxmlformats-officedocument.presentationml.tags+xml"/>
  <Override PartName="/ppt/tags/tag745.xml" ContentType="application/vnd.openxmlformats-officedocument.presentationml.tags+xml"/>
  <Override PartName="/ppt/tags/tag746.xml" ContentType="application/vnd.openxmlformats-officedocument.presentationml.tags+xml"/>
  <Override PartName="/ppt/tags/tag747.xml" ContentType="application/vnd.openxmlformats-officedocument.presentationml.tags+xml"/>
  <Override PartName="/ppt/tags/tag748.xml" ContentType="application/vnd.openxmlformats-officedocument.presentationml.tags+xml"/>
  <Override PartName="/ppt/tags/tag749.xml" ContentType="application/vnd.openxmlformats-officedocument.presentationml.tags+xml"/>
  <Override PartName="/ppt/tags/tag75.xml" ContentType="application/vnd.openxmlformats-officedocument.presentationml.tags+xml"/>
  <Override PartName="/ppt/tags/tag750.xml" ContentType="application/vnd.openxmlformats-officedocument.presentationml.tags+xml"/>
  <Override PartName="/ppt/tags/tag751.xml" ContentType="application/vnd.openxmlformats-officedocument.presentationml.tags+xml"/>
  <Override PartName="/ppt/tags/tag752.xml" ContentType="application/vnd.openxmlformats-officedocument.presentationml.tags+xml"/>
  <Override PartName="/ppt/tags/tag753.xml" ContentType="application/vnd.openxmlformats-officedocument.presentationml.tags+xml"/>
  <Override PartName="/ppt/tags/tag754.xml" ContentType="application/vnd.openxmlformats-officedocument.presentationml.tags+xml"/>
  <Override PartName="/ppt/tags/tag755.xml" ContentType="application/vnd.openxmlformats-officedocument.presentationml.tags+xml"/>
  <Override PartName="/ppt/tags/tag756.xml" ContentType="application/vnd.openxmlformats-officedocument.presentationml.tags+xml"/>
  <Override PartName="/ppt/tags/tag757.xml" ContentType="application/vnd.openxmlformats-officedocument.presentationml.tags+xml"/>
  <Override PartName="/ppt/tags/tag758.xml" ContentType="application/vnd.openxmlformats-officedocument.presentationml.tags+xml"/>
  <Override PartName="/ppt/tags/tag759.xml" ContentType="application/vnd.openxmlformats-officedocument.presentationml.tags+xml"/>
  <Override PartName="/ppt/tags/tag76.xml" ContentType="application/vnd.openxmlformats-officedocument.presentationml.tags+xml"/>
  <Override PartName="/ppt/tags/tag760.xml" ContentType="application/vnd.openxmlformats-officedocument.presentationml.tags+xml"/>
  <Override PartName="/ppt/tags/tag761.xml" ContentType="application/vnd.openxmlformats-officedocument.presentationml.tags+xml"/>
  <Override PartName="/ppt/tags/tag762.xml" ContentType="application/vnd.openxmlformats-officedocument.presentationml.tags+xml"/>
  <Override PartName="/ppt/tags/tag763.xml" ContentType="application/vnd.openxmlformats-officedocument.presentationml.tags+xml"/>
  <Override PartName="/ppt/tags/tag764.xml" ContentType="application/vnd.openxmlformats-officedocument.presentationml.tags+xml"/>
  <Override PartName="/ppt/tags/tag765.xml" ContentType="application/vnd.openxmlformats-officedocument.presentationml.tags+xml"/>
  <Override PartName="/ppt/tags/tag766.xml" ContentType="application/vnd.openxmlformats-officedocument.presentationml.tags+xml"/>
  <Override PartName="/ppt/tags/tag767.xml" ContentType="application/vnd.openxmlformats-officedocument.presentationml.tags+xml"/>
  <Override PartName="/ppt/tags/tag768.xml" ContentType="application/vnd.openxmlformats-officedocument.presentationml.tags+xml"/>
  <Override PartName="/ppt/tags/tag769.xml" ContentType="application/vnd.openxmlformats-officedocument.presentationml.tags+xml"/>
  <Override PartName="/ppt/tags/tag77.xml" ContentType="application/vnd.openxmlformats-officedocument.presentationml.tags+xml"/>
  <Override PartName="/ppt/tags/tag770.xml" ContentType="application/vnd.openxmlformats-officedocument.presentationml.tags+xml"/>
  <Override PartName="/ppt/tags/tag771.xml" ContentType="application/vnd.openxmlformats-officedocument.presentationml.tags+xml"/>
  <Override PartName="/ppt/tags/tag772.xml" ContentType="application/vnd.openxmlformats-officedocument.presentationml.tags+xml"/>
  <Override PartName="/ppt/tags/tag773.xml" ContentType="application/vnd.openxmlformats-officedocument.presentationml.tags+xml"/>
  <Override PartName="/ppt/tags/tag774.xml" ContentType="application/vnd.openxmlformats-officedocument.presentationml.tags+xml"/>
  <Override PartName="/ppt/tags/tag775.xml" ContentType="application/vnd.openxmlformats-officedocument.presentationml.tags+xml"/>
  <Override PartName="/ppt/tags/tag776.xml" ContentType="application/vnd.openxmlformats-officedocument.presentationml.tags+xml"/>
  <Override PartName="/ppt/tags/tag777.xml" ContentType="application/vnd.openxmlformats-officedocument.presentationml.tags+xml"/>
  <Override PartName="/ppt/tags/tag778.xml" ContentType="application/vnd.openxmlformats-officedocument.presentationml.tags+xml"/>
  <Override PartName="/ppt/tags/tag779.xml" ContentType="application/vnd.openxmlformats-officedocument.presentationml.tags+xml"/>
  <Override PartName="/ppt/tags/tag78.xml" ContentType="application/vnd.openxmlformats-officedocument.presentationml.tags+xml"/>
  <Override PartName="/ppt/tags/tag780.xml" ContentType="application/vnd.openxmlformats-officedocument.presentationml.tags+xml"/>
  <Override PartName="/ppt/tags/tag781.xml" ContentType="application/vnd.openxmlformats-officedocument.presentationml.tags+xml"/>
  <Override PartName="/ppt/tags/tag782.xml" ContentType="application/vnd.openxmlformats-officedocument.presentationml.tags+xml"/>
  <Override PartName="/ppt/tags/tag783.xml" ContentType="application/vnd.openxmlformats-officedocument.presentationml.tags+xml"/>
  <Override PartName="/ppt/tags/tag784.xml" ContentType="application/vnd.openxmlformats-officedocument.presentationml.tags+xml"/>
  <Override PartName="/ppt/tags/tag785.xml" ContentType="application/vnd.openxmlformats-officedocument.presentationml.tags+xml"/>
  <Override PartName="/ppt/tags/tag786.xml" ContentType="application/vnd.openxmlformats-officedocument.presentationml.tags+xml"/>
  <Override PartName="/ppt/tags/tag787.xml" ContentType="application/vnd.openxmlformats-officedocument.presentationml.tags+xml"/>
  <Override PartName="/ppt/tags/tag788.xml" ContentType="application/vnd.openxmlformats-officedocument.presentationml.tags+xml"/>
  <Override PartName="/ppt/tags/tag789.xml" ContentType="application/vnd.openxmlformats-officedocument.presentationml.tags+xml"/>
  <Override PartName="/ppt/tags/tag79.xml" ContentType="application/vnd.openxmlformats-officedocument.presentationml.tags+xml"/>
  <Override PartName="/ppt/tags/tag790.xml" ContentType="application/vnd.openxmlformats-officedocument.presentationml.tags+xml"/>
  <Override PartName="/ppt/tags/tag791.xml" ContentType="application/vnd.openxmlformats-officedocument.presentationml.tags+xml"/>
  <Override PartName="/ppt/tags/tag792.xml" ContentType="application/vnd.openxmlformats-officedocument.presentationml.tags+xml"/>
  <Override PartName="/ppt/tags/tag793.xml" ContentType="application/vnd.openxmlformats-officedocument.presentationml.tags+xml"/>
  <Override PartName="/ppt/tags/tag794.xml" ContentType="application/vnd.openxmlformats-officedocument.presentationml.tags+xml"/>
  <Override PartName="/ppt/tags/tag795.xml" ContentType="application/vnd.openxmlformats-officedocument.presentationml.tags+xml"/>
  <Override PartName="/ppt/tags/tag796.xml" ContentType="application/vnd.openxmlformats-officedocument.presentationml.tags+xml"/>
  <Override PartName="/ppt/tags/tag797.xml" ContentType="application/vnd.openxmlformats-officedocument.presentationml.tags+xml"/>
  <Override PartName="/ppt/tags/tag798.xml" ContentType="application/vnd.openxmlformats-officedocument.presentationml.tags+xml"/>
  <Override PartName="/ppt/tags/tag79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00.xml" ContentType="application/vnd.openxmlformats-officedocument.presentationml.tags+xml"/>
  <Override PartName="/ppt/tags/tag801.xml" ContentType="application/vnd.openxmlformats-officedocument.presentationml.tags+xml"/>
  <Override PartName="/ppt/tags/tag802.xml" ContentType="application/vnd.openxmlformats-officedocument.presentationml.tags+xml"/>
  <Override PartName="/ppt/tags/tag803.xml" ContentType="application/vnd.openxmlformats-officedocument.presentationml.tags+xml"/>
  <Override PartName="/ppt/tags/tag804.xml" ContentType="application/vnd.openxmlformats-officedocument.presentationml.tags+xml"/>
  <Override PartName="/ppt/tags/tag805.xml" ContentType="application/vnd.openxmlformats-officedocument.presentationml.tags+xml"/>
  <Override PartName="/ppt/tags/tag806.xml" ContentType="application/vnd.openxmlformats-officedocument.presentationml.tags+xml"/>
  <Override PartName="/ppt/tags/tag807.xml" ContentType="application/vnd.openxmlformats-officedocument.presentationml.tags+xml"/>
  <Override PartName="/ppt/tags/tag808.xml" ContentType="application/vnd.openxmlformats-officedocument.presentationml.tags+xml"/>
  <Override PartName="/ppt/tags/tag809.xml" ContentType="application/vnd.openxmlformats-officedocument.presentationml.tags+xml"/>
  <Override PartName="/ppt/tags/tag81.xml" ContentType="application/vnd.openxmlformats-officedocument.presentationml.tags+xml"/>
  <Override PartName="/ppt/tags/tag810.xml" ContentType="application/vnd.openxmlformats-officedocument.presentationml.tags+xml"/>
  <Override PartName="/ppt/tags/tag811.xml" ContentType="application/vnd.openxmlformats-officedocument.presentationml.tags+xml"/>
  <Override PartName="/ppt/tags/tag812.xml" ContentType="application/vnd.openxmlformats-officedocument.presentationml.tags+xml"/>
  <Override PartName="/ppt/tags/tag813.xml" ContentType="application/vnd.openxmlformats-officedocument.presentationml.tags+xml"/>
  <Override PartName="/ppt/tags/tag814.xml" ContentType="application/vnd.openxmlformats-officedocument.presentationml.tags+xml"/>
  <Override PartName="/ppt/tags/tag815.xml" ContentType="application/vnd.openxmlformats-officedocument.presentationml.tags+xml"/>
  <Override PartName="/ppt/tags/tag816.xml" ContentType="application/vnd.openxmlformats-officedocument.presentationml.tags+xml"/>
  <Override PartName="/ppt/tags/tag817.xml" ContentType="application/vnd.openxmlformats-officedocument.presentationml.tags+xml"/>
  <Override PartName="/ppt/tags/tag818.xml" ContentType="application/vnd.openxmlformats-officedocument.presentationml.tags+xml"/>
  <Override PartName="/ppt/tags/tag819.xml" ContentType="application/vnd.openxmlformats-officedocument.presentationml.tags+xml"/>
  <Override PartName="/ppt/tags/tag82.xml" ContentType="application/vnd.openxmlformats-officedocument.presentationml.tags+xml"/>
  <Override PartName="/ppt/tags/tag820.xml" ContentType="application/vnd.openxmlformats-officedocument.presentationml.tags+xml"/>
  <Override PartName="/ppt/tags/tag821.xml" ContentType="application/vnd.openxmlformats-officedocument.presentationml.tags+xml"/>
  <Override PartName="/ppt/tags/tag822.xml" ContentType="application/vnd.openxmlformats-officedocument.presentationml.tags+xml"/>
  <Override PartName="/ppt/tags/tag823.xml" ContentType="application/vnd.openxmlformats-officedocument.presentationml.tags+xml"/>
  <Override PartName="/ppt/tags/tag824.xml" ContentType="application/vnd.openxmlformats-officedocument.presentationml.tags+xml"/>
  <Override PartName="/ppt/tags/tag825.xml" ContentType="application/vnd.openxmlformats-officedocument.presentationml.tags+xml"/>
  <Override PartName="/ppt/tags/tag826.xml" ContentType="application/vnd.openxmlformats-officedocument.presentationml.tags+xml"/>
  <Override PartName="/ppt/tags/tag827.xml" ContentType="application/vnd.openxmlformats-officedocument.presentationml.tags+xml"/>
  <Override PartName="/ppt/tags/tag828.xml" ContentType="application/vnd.openxmlformats-officedocument.presentationml.tags+xml"/>
  <Override PartName="/ppt/tags/tag829.xml" ContentType="application/vnd.openxmlformats-officedocument.presentationml.tags+xml"/>
  <Override PartName="/ppt/tags/tag83.xml" ContentType="application/vnd.openxmlformats-officedocument.presentationml.tags+xml"/>
  <Override PartName="/ppt/tags/tag830.xml" ContentType="application/vnd.openxmlformats-officedocument.presentationml.tags+xml"/>
  <Override PartName="/ppt/tags/tag831.xml" ContentType="application/vnd.openxmlformats-officedocument.presentationml.tags+xml"/>
  <Override PartName="/ppt/tags/tag832.xml" ContentType="application/vnd.openxmlformats-officedocument.presentationml.tags+xml"/>
  <Override PartName="/ppt/tags/tag833.xml" ContentType="application/vnd.openxmlformats-officedocument.presentationml.tags+xml"/>
  <Override PartName="/ppt/tags/tag834.xml" ContentType="application/vnd.openxmlformats-officedocument.presentationml.tags+xml"/>
  <Override PartName="/ppt/tags/tag835.xml" ContentType="application/vnd.openxmlformats-officedocument.presentationml.tags+xml"/>
  <Override PartName="/ppt/tags/tag836.xml" ContentType="application/vnd.openxmlformats-officedocument.presentationml.tags+xml"/>
  <Override PartName="/ppt/tags/tag837.xml" ContentType="application/vnd.openxmlformats-officedocument.presentationml.tags+xml"/>
  <Override PartName="/ppt/tags/tag838.xml" ContentType="application/vnd.openxmlformats-officedocument.presentationml.tags+xml"/>
  <Override PartName="/ppt/tags/tag839.xml" ContentType="application/vnd.openxmlformats-officedocument.presentationml.tags+xml"/>
  <Override PartName="/ppt/tags/tag84.xml" ContentType="application/vnd.openxmlformats-officedocument.presentationml.tags+xml"/>
  <Override PartName="/ppt/tags/tag840.xml" ContentType="application/vnd.openxmlformats-officedocument.presentationml.tags+xml"/>
  <Override PartName="/ppt/tags/tag841.xml" ContentType="application/vnd.openxmlformats-officedocument.presentationml.tags+xml"/>
  <Override PartName="/ppt/tags/tag842.xml" ContentType="application/vnd.openxmlformats-officedocument.presentationml.tags+xml"/>
  <Override PartName="/ppt/tags/tag843.xml" ContentType="application/vnd.openxmlformats-officedocument.presentationml.tags+xml"/>
  <Override PartName="/ppt/tags/tag844.xml" ContentType="application/vnd.openxmlformats-officedocument.presentationml.tags+xml"/>
  <Override PartName="/ppt/tags/tag845.xml" ContentType="application/vnd.openxmlformats-officedocument.presentationml.tags+xml"/>
  <Override PartName="/ppt/tags/tag846.xml" ContentType="application/vnd.openxmlformats-officedocument.presentationml.tags+xml"/>
  <Override PartName="/ppt/tags/tag847.xml" ContentType="application/vnd.openxmlformats-officedocument.presentationml.tags+xml"/>
  <Override PartName="/ppt/tags/tag848.xml" ContentType="application/vnd.openxmlformats-officedocument.presentationml.tags+xml"/>
  <Override PartName="/ppt/tags/tag849.xml" ContentType="application/vnd.openxmlformats-officedocument.presentationml.tags+xml"/>
  <Override PartName="/ppt/tags/tag85.xml" ContentType="application/vnd.openxmlformats-officedocument.presentationml.tags+xml"/>
  <Override PartName="/ppt/tags/tag850.xml" ContentType="application/vnd.openxmlformats-officedocument.presentationml.tags+xml"/>
  <Override PartName="/ppt/tags/tag851.xml" ContentType="application/vnd.openxmlformats-officedocument.presentationml.tags+xml"/>
  <Override PartName="/ppt/tags/tag852.xml" ContentType="application/vnd.openxmlformats-officedocument.presentationml.tags+xml"/>
  <Override PartName="/ppt/tags/tag853.xml" ContentType="application/vnd.openxmlformats-officedocument.presentationml.tags+xml"/>
  <Override PartName="/ppt/tags/tag854.xml" ContentType="application/vnd.openxmlformats-officedocument.presentationml.tags+xml"/>
  <Override PartName="/ppt/tags/tag855.xml" ContentType="application/vnd.openxmlformats-officedocument.presentationml.tags+xml"/>
  <Override PartName="/ppt/tags/tag856.xml" ContentType="application/vnd.openxmlformats-officedocument.presentationml.tags+xml"/>
  <Override PartName="/ppt/tags/tag857.xml" ContentType="application/vnd.openxmlformats-officedocument.presentationml.tags+xml"/>
  <Override PartName="/ppt/tags/tag858.xml" ContentType="application/vnd.openxmlformats-officedocument.presentationml.tags+xml"/>
  <Override PartName="/ppt/tags/tag859.xml" ContentType="application/vnd.openxmlformats-officedocument.presentationml.tags+xml"/>
  <Override PartName="/ppt/tags/tag86.xml" ContentType="application/vnd.openxmlformats-officedocument.presentationml.tags+xml"/>
  <Override PartName="/ppt/tags/tag860.xml" ContentType="application/vnd.openxmlformats-officedocument.presentationml.tags+xml"/>
  <Override PartName="/ppt/tags/tag861.xml" ContentType="application/vnd.openxmlformats-officedocument.presentationml.tags+xml"/>
  <Override PartName="/ppt/tags/tag862.xml" ContentType="application/vnd.openxmlformats-officedocument.presentationml.tags+xml"/>
  <Override PartName="/ppt/tags/tag863.xml" ContentType="application/vnd.openxmlformats-officedocument.presentationml.tags+xml"/>
  <Override PartName="/ppt/tags/tag864.xml" ContentType="application/vnd.openxmlformats-officedocument.presentationml.tags+xml"/>
  <Override PartName="/ppt/tags/tag865.xml" ContentType="application/vnd.openxmlformats-officedocument.presentationml.tags+xml"/>
  <Override PartName="/ppt/tags/tag866.xml" ContentType="application/vnd.openxmlformats-officedocument.presentationml.tags+xml"/>
  <Override PartName="/ppt/tags/tag867.xml" ContentType="application/vnd.openxmlformats-officedocument.presentationml.tags+xml"/>
  <Override PartName="/ppt/tags/tag868.xml" ContentType="application/vnd.openxmlformats-officedocument.presentationml.tags+xml"/>
  <Override PartName="/ppt/tags/tag869.xml" ContentType="application/vnd.openxmlformats-officedocument.presentationml.tags+xml"/>
  <Override PartName="/ppt/tags/tag87.xml" ContentType="application/vnd.openxmlformats-officedocument.presentationml.tags+xml"/>
  <Override PartName="/ppt/tags/tag870.xml" ContentType="application/vnd.openxmlformats-officedocument.presentationml.tags+xml"/>
  <Override PartName="/ppt/tags/tag871.xml" ContentType="application/vnd.openxmlformats-officedocument.presentationml.tags+xml"/>
  <Override PartName="/ppt/tags/tag872.xml" ContentType="application/vnd.openxmlformats-officedocument.presentationml.tags+xml"/>
  <Override PartName="/ppt/tags/tag873.xml" ContentType="application/vnd.openxmlformats-officedocument.presentationml.tags+xml"/>
  <Override PartName="/ppt/tags/tag874.xml" ContentType="application/vnd.openxmlformats-officedocument.presentationml.tags+xml"/>
  <Override PartName="/ppt/tags/tag875.xml" ContentType="application/vnd.openxmlformats-officedocument.presentationml.tags+xml"/>
  <Override PartName="/ppt/tags/tag876.xml" ContentType="application/vnd.openxmlformats-officedocument.presentationml.tags+xml"/>
  <Override PartName="/ppt/tags/tag877.xml" ContentType="application/vnd.openxmlformats-officedocument.presentationml.tags+xml"/>
  <Override PartName="/ppt/tags/tag878.xml" ContentType="application/vnd.openxmlformats-officedocument.presentationml.tags+xml"/>
  <Override PartName="/ppt/tags/tag879.xml" ContentType="application/vnd.openxmlformats-officedocument.presentationml.tags+xml"/>
  <Override PartName="/ppt/tags/tag88.xml" ContentType="application/vnd.openxmlformats-officedocument.presentationml.tags+xml"/>
  <Override PartName="/ppt/tags/tag880.xml" ContentType="application/vnd.openxmlformats-officedocument.presentationml.tags+xml"/>
  <Override PartName="/ppt/tags/tag881.xml" ContentType="application/vnd.openxmlformats-officedocument.presentationml.tags+xml"/>
  <Override PartName="/ppt/tags/tag882.xml" ContentType="application/vnd.openxmlformats-officedocument.presentationml.tags+xml"/>
  <Override PartName="/ppt/tags/tag883.xml" ContentType="application/vnd.openxmlformats-officedocument.presentationml.tags+xml"/>
  <Override PartName="/ppt/tags/tag884.xml" ContentType="application/vnd.openxmlformats-officedocument.presentationml.tags+xml"/>
  <Override PartName="/ppt/tags/tag885.xml" ContentType="application/vnd.openxmlformats-officedocument.presentationml.tags+xml"/>
  <Override PartName="/ppt/tags/tag886.xml" ContentType="application/vnd.openxmlformats-officedocument.presentationml.tags+xml"/>
  <Override PartName="/ppt/tags/tag887.xml" ContentType="application/vnd.openxmlformats-officedocument.presentationml.tags+xml"/>
  <Override PartName="/ppt/tags/tag888.xml" ContentType="application/vnd.openxmlformats-officedocument.presentationml.tags+xml"/>
  <Override PartName="/ppt/tags/tag889.xml" ContentType="application/vnd.openxmlformats-officedocument.presentationml.tags+xml"/>
  <Override PartName="/ppt/tags/tag89.xml" ContentType="application/vnd.openxmlformats-officedocument.presentationml.tags+xml"/>
  <Override PartName="/ppt/tags/tag890.xml" ContentType="application/vnd.openxmlformats-officedocument.presentationml.tags+xml"/>
  <Override PartName="/ppt/tags/tag891.xml" ContentType="application/vnd.openxmlformats-officedocument.presentationml.tags+xml"/>
  <Override PartName="/ppt/tags/tag892.xml" ContentType="application/vnd.openxmlformats-officedocument.presentationml.tags+xml"/>
  <Override PartName="/ppt/tags/tag893.xml" ContentType="application/vnd.openxmlformats-officedocument.presentationml.tags+xml"/>
  <Override PartName="/ppt/tags/tag894.xml" ContentType="application/vnd.openxmlformats-officedocument.presentationml.tags+xml"/>
  <Override PartName="/ppt/tags/tag895.xml" ContentType="application/vnd.openxmlformats-officedocument.presentationml.tags+xml"/>
  <Override PartName="/ppt/tags/tag896.xml" ContentType="application/vnd.openxmlformats-officedocument.presentationml.tags+xml"/>
  <Override PartName="/ppt/tags/tag897.xml" ContentType="application/vnd.openxmlformats-officedocument.presentationml.tags+xml"/>
  <Override PartName="/ppt/tags/tag898.xml" ContentType="application/vnd.openxmlformats-officedocument.presentationml.tags+xml"/>
  <Override PartName="/ppt/tags/tag89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4" r:id="rId3"/>
    <p:sldMasterId id="2147483686" r:id="rId4"/>
  </p:sldMasterIdLst>
  <p:notesMasterIdLst>
    <p:notesMasterId r:id="rId6"/>
  </p:notesMasterIdLst>
  <p:handoutMasterIdLst>
    <p:handoutMasterId r:id="rId56"/>
  </p:handoutMasterIdLst>
  <p:sldIdLst>
    <p:sldId id="2921" r:id="rId5"/>
    <p:sldId id="3549" r:id="rId7"/>
    <p:sldId id="2923" r:id="rId8"/>
    <p:sldId id="14998797" r:id="rId9"/>
    <p:sldId id="14998796" r:id="rId10"/>
    <p:sldId id="14998791" r:id="rId11"/>
    <p:sldId id="14998798" r:id="rId12"/>
    <p:sldId id="2924" r:id="rId13"/>
    <p:sldId id="3712" r:id="rId14"/>
    <p:sldId id="2992" r:id="rId15"/>
    <p:sldId id="1521" r:id="rId16"/>
    <p:sldId id="2866" r:id="rId17"/>
    <p:sldId id="3198" r:id="rId18"/>
    <p:sldId id="14998788" r:id="rId19"/>
    <p:sldId id="14998783" r:id="rId20"/>
    <p:sldId id="3506" r:id="rId21"/>
    <p:sldId id="14998782" r:id="rId22"/>
    <p:sldId id="3478" r:id="rId23"/>
    <p:sldId id="3519" r:id="rId24"/>
    <p:sldId id="3716" r:id="rId25"/>
    <p:sldId id="14998785" r:id="rId26"/>
    <p:sldId id="14998786" r:id="rId27"/>
    <p:sldId id="3715" r:id="rId28"/>
    <p:sldId id="3719" r:id="rId29"/>
    <p:sldId id="3524" r:id="rId30"/>
    <p:sldId id="3511" r:id="rId31"/>
    <p:sldId id="257" r:id="rId32"/>
    <p:sldId id="3652" r:id="rId33"/>
    <p:sldId id="3254" r:id="rId34"/>
    <p:sldId id="3383" r:id="rId35"/>
    <p:sldId id="3386" r:id="rId36"/>
    <p:sldId id="3691" r:id="rId37"/>
    <p:sldId id="3385" r:id="rId38"/>
    <p:sldId id="3688" r:id="rId39"/>
    <p:sldId id="14998778" r:id="rId40"/>
    <p:sldId id="3344" r:id="rId41"/>
    <p:sldId id="3347" r:id="rId42"/>
    <p:sldId id="3638" r:id="rId43"/>
    <p:sldId id="14998780" r:id="rId44"/>
    <p:sldId id="14998773" r:id="rId45"/>
    <p:sldId id="14998775" r:id="rId46"/>
    <p:sldId id="14998781" r:id="rId47"/>
    <p:sldId id="14998789" r:id="rId48"/>
    <p:sldId id="14998790" r:id="rId49"/>
    <p:sldId id="14998779" r:id="rId50"/>
    <p:sldId id="2252" r:id="rId51"/>
    <p:sldId id="3075" r:id="rId52"/>
    <p:sldId id="14998799" r:id="rId53"/>
    <p:sldId id="14998800" r:id="rId54"/>
    <p:sldId id="3128" r:id="rId55"/>
  </p:sldIdLst>
  <p:sldSz cx="12192000" cy="6858000"/>
  <p:notesSz cx="6858000" cy="9144000"/>
  <p:custShowLst>
    <p:custShow name="自定义放映 1" id="0">
      <p:sldLst/>
    </p:custShow>
  </p:custShowLst>
  <p:custDataLst>
    <p:tags r:id="rId6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135" userDrawn="1">
          <p15:clr>
            <a:srgbClr val="A4A3A4"/>
          </p15:clr>
        </p15:guide>
        <p15:guide id="2" orient="horz" pos="1273" userDrawn="1">
          <p15:clr>
            <a:srgbClr val="A4A3A4"/>
          </p15:clr>
        </p15:guide>
        <p15:guide id="4" pos="4912" userDrawn="1">
          <p15:clr>
            <a:srgbClr val="A4A3A4"/>
          </p15:clr>
        </p15:guide>
        <p15:guide id="5" orient="horz" pos="704" userDrawn="1">
          <p15:clr>
            <a:srgbClr val="A4A3A4"/>
          </p15:clr>
        </p15:guide>
        <p15:guide id="6" pos="5113"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mber" initials="A" lastIdx="148" clrIdx="0"/>
  <p:cmAuthor id="2" name="Angel" initials="A" lastIdx="17" clrIdx="1"/>
  <p:cmAuthor id="3" name="Vivian" initials="V" lastIdx="28" clrIdx="2"/>
  <p:cmAuthor id="4" name="Sarah" initials="S" lastIdx="11" clrIdx="3"/>
  <p:cmAuthor id="5" name="Yanxw" initials="Y" lastIdx="17" clrIdx="4"/>
  <p:cmAuthor id="6" name="Nina" initials="N" lastIdx="11" clrIdx="5"/>
  <p:cmAuthor id="7" name="Amy" initials="A" lastIdx="5" clrIdx="6"/>
  <p:cmAuthor id="8" name="Agnes" initials="A" lastIdx="4" clrIdx="7"/>
  <p:cmAuthor id="9" name="Iris" initials="I" lastIdx="1" clrIdx="8"/>
  <p:cmAuthor id="10" name="Milesight" initials="M" lastIdx="16" clrIdx="9"/>
  <p:cmAuthor id="11" name="Alison" initials="A" lastIdx="37" clrIdx="10"/>
  <p:cmAuthor id="12" name="Project" initials="P" lastIdx="1" clrIdx="11"/>
  <p:cmAuthor id="13" name="Vita" initials="V" lastIdx="37" clrIdx="12"/>
  <p:cmAuthor id="14" name="Wangxl" initials="W" lastIdx="3" clrIdx="13"/>
  <p:cmAuthor id="15" name="Frankie" initials="F" lastIdx="1" clrIdx="14"/>
  <p:cmAuthor id="16" name="Support" initials="S" lastIdx="2" clrIdx="15"/>
  <p:cmAuthor id="17" name="Lix" initials="L" lastIdx="95" clrIdx="16"/>
  <p:cmAuthor id="18" name="西西" initials="西" lastIdx="6" clrIdx="17"/>
  <p:cmAuthor id="19" name="fiona" initials="f" lastIdx="66" clrIdx="18"/>
  <p:cmAuthor id="20" name="lfy" initials="l" lastIdx="1" clrIdx="19"/>
  <p:cmAuthor id="21" name="milesihgt" initials="m" lastIdx="1" clrIdx="20"/>
  <p:cmAuthor id="23" name="Thalia" initials="T" lastIdx="2" clrIdx="22"/>
  <p:cmAuthor id="75" name="作者" initials="A" lastIdx="0" clrIdx="24"/>
  <p:cmAuthor id="76" name="杨 斌" initials="杨" lastIdx="1" clrIdx="25"/>
  <p:cmAuthor id="77" name="iris hwang" initials="ih" lastIdx="7" clrIdx="27"/>
  <p:cmAuthor id="78" name="盼 陈" initials="盼陈" lastIdx="1" clrIdx="28"/>
  <p:cmAuthor id="24" name="Chris" initials="C" lastIdx="5" clrIdx="23"/>
  <p:cmAuthor id="25" name="Cristina" initials="C" lastIdx="25" clrIdx="24"/>
  <p:cmAuthor id="26" name="Wangzw" initials="W" lastIdx="1" clrIdx="25"/>
  <p:cmAuthor id="28" name="Jessica" initials="J" lastIdx="1" clrIdx="27"/>
  <p:cmAuthor id="30" name="zjj" initials="z" lastIdx="9" clrIdx="29"/>
  <p:cmAuthor id="31" name="YEASTAR" initials="Y" lastIdx="1" clrIdx="30"/>
  <p:cmAuthor id="29" name="Denggh" initials="D" lastIdx="1" clrIdx="28"/>
  <p:cmAuthor id="351321132" name="星纵产品营销组" initials="星" lastIdx="3" clrIdx="31"/>
  <p:cmAuthor id="2001" name="骆倩怡_Znauj26B" initials="authorId_382814100" lastIdx="0" clrIdx="0"/>
  <p:cmAuthor id="1620402626" name="WPS_1722485273" initials="W" lastIdx="19" clrIdx="35"/>
  <p:cmAuthor id="452581668" name="拉拉迷J" initials="拉" lastIdx="27" clrIdx="31"/>
  <p:cmAuthor id="2000" name="Rainfee_UFRvm6j2" initials="authorId_392116988" lastIdx="0" clrIdx="0"/>
  <p:cmAuthor id="32" name="谢东芸" initials="谢" lastIdx="1" clrIdx="31"/>
  <p:cmAuthor id="1621816433" name="卡皮巴拉F" initials="卡" lastIdx="1" clrIdx="31"/>
  <p:cmAuthor id="0" name="微软用户" initials="微软用户" lastIdx="0" clrIdx="0"/>
  <p:cmAuthor id="557" name="未知用户157" initials="未" lastIdx="8" clrIdx="0"/>
  <p:cmAuthor id="558" name="未知用户158" initials="未" lastIdx="2" clrIdx="0"/>
  <p:cmAuthor id="559" name="未知用户159" initials="未" lastIdx="1" clrIdx="0"/>
  <p:cmAuthor id="560" name="未知用户160" initials="未" lastIdx="2" clrIdx="0"/>
  <p:cmAuthor id="561" name="未知用户168" initials="未" lastIdx="1" clrIdx="0"/>
  <p:cmAuthor id="562" name="順天" initials="順" lastIdx="1" clrIdx="0"/>
  <p:cmAuthor id="564" name="未知用户219" initials="未" lastIdx="6" clrIdx="0"/>
  <p:cmAuthor id="565" name="未知用户222" initials="未" lastIdx="1" clrIdx="0"/>
  <p:cmAuthor id="566" name="未知用户200" initials="未" lastIdx="8" clrIdx="0"/>
  <p:cmAuthor id="567" name="未知用户213" initials="未" lastIdx="1" clrIdx="0"/>
  <p:cmAuthor id="568" name="未知用户214" initials="未" lastIdx="2" clrIdx="0"/>
  <p:cmAuthor id="569" name="未知用户215" initials="未" lastIdx="1" clrIdx="0"/>
  <p:cmAuthor id="570" name="未知用户231" initials="未" lastIdx="1" clrIdx="0"/>
  <p:cmAuthor id="571" name="未知用户293" initials="未" lastIdx="1" clrIdx="0"/>
  <p:cmAuthor id="572" name="未知用户234" initials="未" lastIdx="7" clrIdx="1"/>
  <p:cmAuthor id="573" name="未知用户235" initials="未" lastIdx="1" clrIdx="2"/>
  <p:cmAuthor id="574" name="未知用户236" initials="未" lastIdx="1" clrIdx="0"/>
  <p:cmAuthor id="575" name="未知用户237" initials="未" lastIdx="1" clrIdx="0"/>
  <p:cmAuthor id="576" name="未知用户240" initials="未" lastIdx="2" clrIdx="0"/>
  <p:cmAuthor id="577" name="未知的使用者142" initials="未" lastIdx="1" clrIdx="0"/>
  <p:cmAuthor id="578" name="ll z" initials="l" lastIdx="2" clrIdx="0"/>
  <p:cmAuthor id="579" name="未知用户283" initials="未" lastIdx="1" clrIdx="1"/>
  <p:cmAuthor id="580" name="未知用户284" initials="未" lastIdx="1" clrIdx="0"/>
  <p:cmAuthor id="581" name="guanhh" initials="g" lastIdx="3" clrIdx="0"/>
  <p:cmAuthor id="582" name="未知用户292" initials="未" lastIdx="1" clrIdx="0"/>
  <p:cmAuthor id="583" name="未知用户87" initials="未" lastIdx="1" clrIdx="1"/>
  <p:cmAuthor id="27" name="刘振权" initials="刘" lastIdx="4" clrIdx="0"/>
  <p:cmAuthor id="584" name="未知用户295" initials="未" lastIdx="1" clrIdx="0"/>
  <p:cmAuthor id="585" name="未知用户297" initials="未" lastIdx="1" clrIdx="0"/>
  <p:cmAuthor id="586" name="panjm" initials="p" lastIdx="1" clrIdx="0"/>
  <p:cmAuthor id="587" name="ye gusong" initials="y" lastIdx="1" clrIdx="0"/>
  <p:cmAuthor id="588" name="孙" initials="孙" lastIdx="1" clrIdx="50"/>
  <p:cmAuthor id="589" name="未知的使用者139" initials="未" lastIdx="1" clrIdx="0"/>
  <p:cmAuthor id="33" name="未知用户2" initials="未" lastIdx="1" clrIdx="1"/>
  <p:cmAuthor id="590" name="未知的使用者140" initials="未" lastIdx="1" clrIdx="1"/>
  <p:cmAuthor id="34" name="孙晓晨" initials="孙" lastIdx="1" clrIdx="6"/>
  <p:cmAuthor id="591" name="未知的使用者196" initials="未" lastIdx="1" clrIdx="0"/>
  <p:cmAuthor id="35" name="hydkhxsbsxs1" initials="h" lastIdx="1" clrIdx="34"/>
  <p:cmAuthor id="592" name="未知的使用者203" initials="未" lastIdx="1" clrIdx="0"/>
  <p:cmAuthor id="36" name="叶公义" initials="叶" lastIdx="2" clrIdx="0"/>
  <p:cmAuthor id="593" name="Carol Kelly" initials="C" lastIdx="1" clrIdx="0"/>
  <p:cmAuthor id="37" name="siwei.wang@rhsmith.umd.edu" initials="s" lastIdx="1" clrIdx="0"/>
  <p:cmAuthor id="594" name="Unknown User58" initials="U" lastIdx="1" clrIdx="0"/>
  <p:cmAuthor id="38" name="ljhdeyx@163.com" initials="l" lastIdx="1" clrIdx="6"/>
  <p:cmAuthor id="595" name="Unknown User55" initials="U" lastIdx="1" clrIdx="1"/>
  <p:cmAuthor id="39" name="86134" initials="8" lastIdx="1" clrIdx="38"/>
  <p:cmAuthor id="596" name="Microsoft Office User" initials="M" lastIdx="2" clrIdx="86"/>
  <p:cmAuthor id="40" name="zhao yong" initials="z" lastIdx="1" clrIdx="0"/>
  <p:cmAuthor id="597" name="Huipeng Cao" initials="H" lastIdx="1" clrIdx="0"/>
  <p:cmAuthor id="41" name="18352" initials="1" lastIdx="1" clrIdx="40"/>
  <p:cmAuthor id="598" name="李 雷雨" initials="李" lastIdx="1" clrIdx="0"/>
  <p:cmAuthor id="42" name="lizhihui" initials="l" lastIdx="1" clrIdx="41"/>
  <p:cmAuthor id="599" name="91257" initials="9" lastIdx="0" clrIdx="1"/>
  <p:cmAuthor id="43" name="Sharr.Xia" initials="S" lastIdx="1" clrIdx="0"/>
  <p:cmAuthor id="44" name="马孟模" initials="马" lastIdx="7" clrIdx="0"/>
  <p:cmAuthor id="45" name="陈 正胤" initials="陈" lastIdx="2" clrIdx="110"/>
  <p:cmAuthor id="46" name="xuyidan" initials="x" lastIdx="6" clrIdx="45"/>
  <p:cmAuthor id="603" name="陈东林" initials="陈东林" lastIdx="1" clrIdx="602"/>
  <p:cmAuthor id="47" name="jiangquanda" initials="j" lastIdx="1" clrIdx="46"/>
  <p:cmAuthor id="48" name="未知用户44" initials="未知用户44" lastIdx="2" clrIdx="0"/>
  <p:cmAuthor id="605" name="yudi lin" initials="y" lastIdx="0" clrIdx="0"/>
  <p:cmAuthor id="49" name="chaishanshan" initials="c" lastIdx="1" clrIdx="48"/>
  <p:cmAuthor id="606" name="JeremyBai" initials="J" lastIdx="1" clrIdx="605"/>
  <p:cmAuthor id="50" name="fulinying" initials="f" lastIdx="3" clrIdx="49"/>
  <p:cmAuthor id="607" name="liuzga" initials="l" lastIdx="1" clrIdx="3"/>
  <p:cmAuthor id="51" name="August" initials="A" lastIdx="1" clrIdx="0"/>
  <p:cmAuthor id="608" name="49554261@qq.com" initials="4" lastIdx="2" clrIdx="2"/>
  <p:cmAuthor id="52" name="zhoukangyun" initials="z" lastIdx="3" clrIdx="51"/>
  <p:cmAuthor id="609" name="进 揭" initials="进" lastIdx="1" clrIdx="87"/>
  <p:cmAuthor id="53" name="未知的使用者28" initials="未" lastIdx="1" clrIdx="0"/>
  <p:cmAuthor id="54" name="未知的使用者29" initials="未" lastIdx="1" clrIdx="0"/>
  <p:cmAuthor id="55" name="administrator1" initials="a" lastIdx="16" clrIdx="2"/>
  <p:cmAuthor id="56" name="Wenwen" initials="W" lastIdx="1" clrIdx="1"/>
  <p:cmAuthor id="57" name="未知用户8" initials="未" lastIdx="1" clrIdx="0"/>
  <p:cmAuthor id="58" name="未知的使用者11" initials="未" lastIdx="1" clrIdx="0"/>
  <p:cmAuthor id="615" name="梅芬 吳" initials="梅" lastIdx="1" clrIdx="85"/>
  <p:cmAuthor id="59" name="Unknown User7" initials="U" lastIdx="1" clrIdx="0"/>
  <p:cmAuthor id="60" name="Unknown User8" initials="U" lastIdx="1" clrIdx="0"/>
  <p:cmAuthor id="61" name="未知的使用者24" initials="未" lastIdx="8" clrIdx="0"/>
  <p:cmAuthor id="62" name="dgs" initials="{&quot;applyName&quot;:&quot;危丽萍&quot;,&quot;approverName&quot;:&quot;王潇;&quot;,&quot;creatorTime&quot;:&quot;2022-03-21 21:37:13.0&quot;}" lastIdx="0" clrIdx="34"/>
  <p:cmAuthor id="63" name="未知的使用者26" initials="未" lastIdx="1" clrIdx="0"/>
  <p:cmAuthor id="64" name="未知用户107" initials="未" lastIdx="1" clrIdx="0"/>
  <p:cmAuthor id="65" name="朱绍春" initials="朱" lastIdx="13" clrIdx="0"/>
  <p:cmAuthor id="66" name="未知用户13" initials="未" lastIdx="1" clrIdx="0"/>
  <p:cmAuthor id="623" name="未知用户233" initials="未" lastIdx="11" clrIdx="0"/>
  <p:cmAuthor id="67" name="未知用户14" initials="未" lastIdx="1" clrIdx="0"/>
  <p:cmAuthor id="624" name="赵 璐" initials="赵" lastIdx="4" clrIdx="0"/>
  <p:cmAuthor id="68" name="Jason Wang" initials="J" lastIdx="1" clrIdx="0"/>
  <p:cmAuthor id="69" name="Shawna Strickland" initials="S" lastIdx="2" clrIdx="0"/>
  <p:cmAuthor id="70" name="Ashley Eberenz" initials="A" lastIdx="7" clrIdx="1"/>
  <p:cmAuthor id="71" name="Mary Feil-Jacobs" initials="M" lastIdx="43" clrIdx="1"/>
  <p:cmAuthor id="628" name="�Ÿ�" initials="�" lastIdx="1" clrIdx="0"/>
  <p:cmAuthor id="72" name="周开雷" initials="周" lastIdx="8" clrIdx="0"/>
  <p:cmAuthor id="629" name="未知用户221" initials="未" lastIdx="43" clrIdx="1"/>
  <p:cmAuthor id="73" name="未知的使用者23" initials="未" lastIdx="1" clrIdx="0"/>
  <p:cmAuthor id="74" name="P00035_jeremy" initials="P" lastIdx="1" clrIdx="0"/>
  <p:cmAuthor id="631" name="未知用户89" initials="未" lastIdx="1" clrIdx="0"/>
  <p:cmAuthor id="634" name="未知的使用者155" initials="未" lastIdx="1" clrIdx="0"/>
  <p:cmAuthor id="635" name="未知用户110" initials="未" lastIdx="1" clrIdx="1"/>
  <p:cmAuthor id="79" name="王 钟兴" initials="王" lastIdx="1" clrIdx="28"/>
  <p:cmAuthor id="80" name="li shuiping" initials="ls" lastIdx="1" clrIdx="29"/>
  <p:cmAuthor id="81" name="未知的使用者53" initials="未" lastIdx="1" clrIdx="0"/>
  <p:cmAuthor id="638" name="未知用户343" initials="未" lastIdx="1" clrIdx="0"/>
  <p:cmAuthor id="82" name="未知的使用者46" initials="未" lastIdx="1" clrIdx="1"/>
  <p:cmAuthor id="83" name="mm" initials="m" lastIdx="1" clrIdx="0"/>
  <p:cmAuthor id="84" name="未知的使用者57" initials="未" lastIdx="1" clrIdx="0"/>
  <p:cmAuthor id="85" name="未知的使用者22" initials="未" lastIdx="1" clrIdx="0"/>
  <p:cmAuthor id="642" name="vicky" initials="v" lastIdx="2" clrIdx="1"/>
  <p:cmAuthor id="86" name="朱晓瑜" initials="朱" lastIdx="54" clrIdx="0"/>
  <p:cmAuthor id="87" name="djj" initials="d" lastIdx="2" clrIdx="0"/>
  <p:cmAuthor id="88" name="lianghb" initials="l" lastIdx="19" clrIdx="0"/>
  <p:cmAuthor id="89" name="linyd" initials="l" lastIdx="3" clrIdx="1"/>
  <p:cmAuthor id="646" name="不明使用者1" initials="不" lastIdx="0" clrIdx="0"/>
  <p:cmAuthor id="90" name="muzi wei" initials="m" lastIdx="1" clrIdx="0"/>
  <p:cmAuthor id="91" name="张田田" initials="张" lastIdx="23" clrIdx="2"/>
  <p:cmAuthor id="92" name="马静" initials="马" lastIdx="0" clrIdx="0"/>
  <p:cmAuthor id="649" name="不明使用者4" initials="不" lastIdx="1" clrIdx="0"/>
  <p:cmAuthor id="650" name="不明使用者6" initials="不" lastIdx="1" clrIdx="0"/>
  <p:cmAuthor id="94" name="未知的使用者56" initials="未" lastIdx="1" clrIdx="0"/>
  <p:cmAuthor id="651" name="不明使用者5" initials="不" lastIdx="11" clrIdx="0"/>
  <p:cmAuthor id="95" name="未知的使用者55" initials="未" lastIdx="1" clrIdx="0"/>
  <p:cmAuthor id="96" name="未知的使用者52" initials="未" lastIdx="1" clrIdx="1"/>
  <p:cmAuthor id="653" name="不明使用者8" initials="不" lastIdx="43" clrIdx="1"/>
  <p:cmAuthor id="97" name="王鹏凯" initials="王" lastIdx="1" clrIdx="0"/>
  <p:cmAuthor id="654" name="不明使用者9" initials="不" lastIdx="1" clrIdx="0"/>
  <p:cmAuthor id="98" name="Saku Uchikawa" initials="S" lastIdx="11" clrIdx="0"/>
  <p:cmAuthor id="655" name="不明使用者10" initials="不" lastIdx="0" clrIdx="0"/>
  <p:cmAuthor id="99" name="未知的使用者3" initials="未" lastIdx="7" clrIdx="1"/>
  <p:cmAuthor id="656" name="不明使用者11" initials="不" lastIdx="1" clrIdx="0"/>
  <p:cmAuthor id="100" name="張秀娟" initials="張" lastIdx="1" clrIdx="2"/>
  <p:cmAuthor id="101" name="未知的使用者34" initials="未" lastIdx="1" clrIdx="0"/>
  <p:cmAuthor id="102" name="未知的使用者35" initials="未" lastIdx="1" clrIdx="0"/>
  <p:cmAuthor id="103" name="LeeElva" initials="L" lastIdx="1" clrIdx="0"/>
  <p:cmAuthor id="104" name="未知的使用者72" initials="未" lastIdx="1" clrIdx="0"/>
  <p:cmAuthor id="105" name="未知的使用者74" initials="未" lastIdx="1" clrIdx="0"/>
  <p:cmAuthor id="106" name="未知的使用者71" initials="未" lastIdx="1" clrIdx="1"/>
  <p:cmAuthor id="107" name="未知的使用者30" initials="未" lastIdx="8" clrIdx="0"/>
  <p:cmAuthor id="108" name="未知的使用者31" initials="未" lastIdx="1" clrIdx="0"/>
  <p:cmAuthor id="109" name="未知的使用者32" initials="未" lastIdx="1" clrIdx="0"/>
  <p:cmAuthor id="110" name="未知用户103" initials="未" lastIdx="1" clrIdx="0"/>
  <p:cmAuthor id="111" name="毕军(0212009)" initials="毕" lastIdx="10" clrIdx="0"/>
  <p:cmAuthor id="112" name="P1063cindychen" initials="P" lastIdx="6" clrIdx="0"/>
  <p:cmAuthor id="113" name="曾红" initials="曾" lastIdx="0" clrIdx="0"/>
  <p:cmAuthor id="114" name="未知用户" initials="未" lastIdx="2" clrIdx="0"/>
  <p:cmAuthor id="115" name="谭涛" initials="谭" lastIdx="11" clrIdx="4"/>
  <p:cmAuthor id="116" name="liupeng" initials="l" lastIdx="1" clrIdx="1"/>
  <p:cmAuthor id="117" name="周宏達JerryChou" initials="周" lastIdx="6" clrIdx="2"/>
  <p:cmAuthor id="118" name="luxu" initials="l" lastIdx="22" clrIdx="0"/>
  <p:cmAuthor id="119" name="hl sun" initials="h" lastIdx="1" clrIdx="0"/>
  <p:cmAuthor id="120" name="不明使用者20" initials="不" lastIdx="1" clrIdx="0"/>
  <p:cmAuthor id="121" name="不明使用者21" initials="不" lastIdx="1" clrIdx="0"/>
  <p:cmAuthor id="122" name="不明使用者18" initials="不" lastIdx="0" clrIdx="1"/>
  <p:cmAuthor id="123" name="不明使用者19" initials="不" lastIdx="1" clrIdx="0"/>
  <p:cmAuthor id="124" name="未知的使用者119" initials="未" lastIdx="1" clrIdx="2"/>
  <p:cmAuthor id="125" name="未知用户74" initials="未" lastIdx="5" clrIdx="1"/>
  <p:cmAuthor id="126" name="未知用户67" initials="未" lastIdx="1" clrIdx="0"/>
  <p:cmAuthor id="127" name="未知用户76" initials="未" lastIdx="1" clrIdx="0"/>
  <p:cmAuthor id="128" name="未知用户77" initials="未" lastIdx="8" clrIdx="0"/>
  <p:cmAuthor id="129" name="未知的使用者43" initials="未" lastIdx="1" clrIdx="0"/>
  <p:cmAuthor id="130" name="未知用户48" initials="未" lastIdx="34" clrIdx="0"/>
  <p:cmAuthor id="131" name="不明使用者57" initials="不" lastIdx="1" clrIdx="0"/>
  <p:cmAuthor id="132" name="未知的使用者110" initials="未" lastIdx="1" clrIdx="0"/>
  <p:cmAuthor id="133" name="未知的使用者95" initials="未" lastIdx="1" clrIdx="0"/>
  <p:cmAuthor id="134" name="未知用户81" initials="未" lastIdx="1" clrIdx="0"/>
  <p:cmAuthor id="135" name="未知的使用者93" initials="未" lastIdx="1" clrIdx="1"/>
  <p:cmAuthor id="136" name="未知的使用者94" initials="未" lastIdx="1" clrIdx="2"/>
  <p:cmAuthor id="137" name="Christina" initials="C" lastIdx="0" clrIdx="0"/>
  <p:cmAuthor id="138" name="未知用户82" initials="未" lastIdx="1" clrIdx="0"/>
  <p:cmAuthor id="139" name="未知用户57" initials="未" lastIdx="4" clrIdx="0"/>
  <p:cmAuthor id="140" name="未知的使用者111" initials="未" lastIdx="1" clrIdx="0"/>
  <p:cmAuthor id="141" name="未知的使用者197" initials="未" lastIdx="8" clrIdx="0"/>
  <p:cmAuthor id="142" name="未知的使用者107" initials="未" lastIdx="1" clrIdx="0"/>
  <p:cmAuthor id="143" name="未知的使用者108" initials="未" lastIdx="1" clrIdx="1"/>
  <p:cmAuthor id="144" name="未知的使用者112" initials="未" lastIdx="1" clrIdx="1"/>
  <p:cmAuthor id="145" name="Kevin Hu" initials="K" lastIdx="1" clrIdx="0"/>
  <p:cmAuthor id="146" name="唐可欣" initials="唐" lastIdx="1" clrIdx="0"/>
  <p:cmAuthor id="147" name="不明使用者56" initials="不" lastIdx="1" clrIdx="0"/>
  <p:cmAuthor id="148" name="未知的使用者133" initials="未" lastIdx="1" clrIdx="0"/>
  <p:cmAuthor id="149" name="未知的使用者41" initials="未" lastIdx="1" clrIdx="0"/>
  <p:cmAuthor id="150" name="未知的使用者135" initials="未" lastIdx="2" clrIdx="0"/>
  <p:cmAuthor id="151" name="不明使用者54" initials="不" lastIdx="1" clrIdx="1"/>
  <p:cmAuthor id="152" name="未知的使用者137" initials="未" lastIdx="5" clrIdx="0"/>
  <p:cmAuthor id="153" name="未知的使用者138" initials="未" lastIdx="10" clrIdx="0"/>
  <p:cmAuthor id="154" name="未知的使用者40" initials="未" lastIdx="1" clrIdx="0"/>
  <p:cmAuthor id="155" name="未知的使用者120" initials="未" lastIdx="1" clrIdx="0"/>
  <p:cmAuthor id="156" name="未知的使用者145" initials="未" lastIdx="1" clrIdx="0"/>
  <p:cmAuthor id="157" name="Unknown User22" initials="U" lastIdx="1" clrIdx="0"/>
  <p:cmAuthor id="158" name="Unknown User23" initials="U" lastIdx="1" clrIdx="0"/>
  <p:cmAuthor id="159" name="未知的使用者121" initials="未" lastIdx="1" clrIdx="1"/>
  <p:cmAuthor id="160" name="未知的使用者162" initials="未" lastIdx="8" clrIdx="0"/>
  <p:cmAuthor id="161" name="未知的使用者163" initials="未" lastIdx="1" clrIdx="0"/>
  <p:cmAuthor id="162" name="未知的使用者170" initials="未" lastIdx="0" clrIdx="1"/>
  <p:cmAuthor id="163" name="未知用户114" initials="未" lastIdx="1" clrIdx="0"/>
  <p:cmAuthor id="164" name="未知的使用者158" initials="未" lastIdx="1" clrIdx="0"/>
  <p:cmAuthor id="165" name="未知的使用者148" initials="未" lastIdx="5" clrIdx="0"/>
  <p:cmAuthor id="166" name="未知的使用者149" initials="未" lastIdx="10" clrIdx="0"/>
  <p:cmAuthor id="167" name="未知用户115" initials="未" lastIdx="1" clrIdx="0"/>
  <p:cmAuthor id="168" name="未知的使用者166" initials="未" lastIdx="8" clrIdx="0"/>
  <p:cmAuthor id="169" name="未知的使用者167" initials="未" lastIdx="0" clrIdx="1"/>
  <p:cmAuthor id="170" name="未知的使用者50" initials="未" lastIdx="1" clrIdx="0"/>
  <p:cmAuthor id="171" name="未知用户116" initials="未" lastIdx="1" clrIdx="1"/>
  <p:cmAuthor id="172" name="未知的使用者168" initials="未" lastIdx="1" clrIdx="0"/>
  <p:cmAuthor id="173" name="未知的使用者169" initials="未" lastIdx="1" clrIdx="0"/>
  <p:cmAuthor id="174" name="未知的使用者117" initials="未" lastIdx="1" clrIdx="0"/>
  <p:cmAuthor id="175" name="未知用户117" initials="未" lastIdx="1" clrIdx="2"/>
  <p:cmAuthor id="176" name="jet" initials="j" lastIdx="1" clrIdx="0"/>
  <p:cmAuthor id="177" name="clinchen" initials="c" lastIdx="0" clrIdx="1"/>
  <p:cmAuthor id="178" name="未知用户109" initials="未" lastIdx="1" clrIdx="1"/>
  <p:cmAuthor id="179" name="thomas" initials="t" lastIdx="1" clrIdx="49"/>
  <p:cmAuthor id="180" name="未知的使用者198" initials="未" lastIdx="1" clrIdx="0"/>
  <p:cmAuthor id="181" name="未知的使用者205" initials="未" lastIdx="0" clrIdx="1"/>
  <p:cmAuthor id="182" name="未知的使用者200" initials="未" lastIdx="1" clrIdx="0"/>
  <p:cmAuthor id="183" name="YuQing" initials="Y" lastIdx="9" clrIdx="0"/>
  <p:cmAuthor id="184" name="未知的使用者194" initials="未" lastIdx="1" clrIdx="0"/>
  <p:cmAuthor id="185" name="未知的使用者182" initials="未" lastIdx="1" clrIdx="0"/>
  <p:cmAuthor id="186" name="未知的使用者48" initials="未" lastIdx="1" clrIdx="0"/>
  <p:cmAuthor id="188" name="未知的使用者185" initials="未" lastIdx="5" clrIdx="0"/>
  <p:cmAuthor id="189" name="未知的使用者186" initials="未" lastIdx="10" clrIdx="0"/>
  <p:cmAuthor id="190" name="未知的使用者187" initials="未" lastIdx="1" clrIdx="0"/>
  <p:cmAuthor id="191" name="未知的使用者201" initials="未" lastIdx="8" clrIdx="0"/>
  <p:cmAuthor id="192" name="未知的使用者202" initials="未" lastIdx="0" clrIdx="1"/>
  <p:cmAuthor id="193" name="未知的使用者171" initials="未" lastIdx="3" clrIdx="1"/>
  <p:cmAuthor id="194" name="未知的使用者195" initials="未" lastIdx="1" clrIdx="1"/>
  <p:cmAuthor id="195" name="未知的使用者173" initials="未" lastIdx="6" clrIdx="0"/>
  <p:cmAuthor id="196" name="R affer" initials="R" lastIdx="1" clrIdx="0"/>
  <p:cmAuthor id="197" name="未知的使用者175" initials="未" lastIdx="2" clrIdx="0"/>
  <p:cmAuthor id="198" name="Neno Loje" initials="N" lastIdx="1" clrIdx="0"/>
  <p:cmAuthor id="199" name="未知的使用者49" initials="未" lastIdx="1" clrIdx="0"/>
  <p:cmAuthor id="200" name="未知用户143" initials="未知用户143" lastIdx="1" clrIdx="1"/>
  <p:cmAuthor id="202" name="李刚" initials="李" lastIdx="3" clrIdx="0"/>
  <p:cmAuthor id="203" name="office365" initials="o" lastIdx="1" clrIdx="3"/>
  <p:cmAuthor id="204" name="未知的使用者37" initials="未" lastIdx="8" clrIdx="0"/>
  <p:cmAuthor id="205" name="未知用户290" initials="未" lastIdx="2" clrIdx="0"/>
  <p:cmAuthor id="206" name="未知的使用者42" initials="未" lastIdx="1" clrIdx="1"/>
  <p:cmAuthor id="207" name="Evonlin" initials="E" lastIdx="2" clrIdx="2"/>
  <p:cmAuthor id="208" name="未知的使用者39" initials="未" lastIdx="10" clrIdx="0"/>
  <p:cmAuthor id="209" name="未知的使用者38" initials="未" lastIdx="1" clrIdx="0"/>
  <p:cmAuthor id="213" name="Admin" initials="A" lastIdx="1" clrIdx="2"/>
  <p:cmAuthor id="214" name="未知的使用者64" initials="未" lastIdx="8" clrIdx="0"/>
  <p:cmAuthor id="215" name="未知的使用者65" initials="未" lastIdx="1" clrIdx="0"/>
  <p:cmAuthor id="216" name="未知的使用者66" initials="未" lastIdx="1" clrIdx="0"/>
  <p:cmAuthor id="217" name="FanJQ" initials="F" lastIdx="1" clrIdx="1"/>
  <p:cmAuthor id="218" name="张利英" initials="张" lastIdx="2" clrIdx="2"/>
  <p:cmAuthor id="219" name="张双文" initials="张" lastIdx="2" clrIdx="3"/>
  <p:cmAuthor id="220" name="任勇" initials="任" lastIdx="5" clrIdx="0"/>
  <p:cmAuthor id="221" name="李天骄" initials="李" lastIdx="2" clrIdx="1"/>
  <p:cmAuthor id="222" name="王川雪" initials="王" lastIdx="65" clrIdx="0"/>
  <p:cmAuthor id="223" name="未知用户30" initials="未" lastIdx="2" clrIdx="0"/>
  <p:cmAuthor id="224" name="樊革霞" initials="樊" lastIdx="56" clrIdx="0"/>
  <p:cmAuthor id="225" name="郭金玲" initials="郭" lastIdx="2" clrIdx="2"/>
  <p:cmAuthor id="226" name="fgx" initials="f" lastIdx="6" clrIdx="6"/>
  <p:cmAuthor id="227" name="郑汝鸿" initials="郑" lastIdx="2" clrIdx="0"/>
  <p:cmAuthor id="228" name="Harry xu" initials="H" lastIdx="1" clrIdx="0"/>
  <p:cmAuthor id="229" name="huang gerrard" initials="h" lastIdx="1" clrIdx="0"/>
  <p:cmAuthor id="230" name="Unknown User24" initials="U" lastIdx="1" clrIdx="0"/>
  <p:cmAuthor id="231" name="Unknown User25" initials="U" lastIdx="1" clrIdx="0"/>
  <p:cmAuthor id="232" name="Unknown User26" initials="U" lastIdx="1" clrIdx="1"/>
  <p:cmAuthor id="233" name="Unknown User27" initials="U" lastIdx="1" clrIdx="0"/>
  <p:cmAuthor id="234" name="Unknown User28" initials="U" lastIdx="3" clrIdx="1"/>
  <p:cmAuthor id="235" name="Unknown User11" initials="U" lastIdx="0" clrIdx="1"/>
  <p:cmAuthor id="236" name="未知用户154" initials="未" lastIdx="1" clrIdx="0"/>
  <p:cmAuthor id="237" name="未知用户155" initials="未" lastIdx="1" clrIdx="0"/>
  <p:cmAuthor id="239" name="px" initials="p" lastIdx="3" clrIdx="1"/>
  <p:cmAuthor id="242" name="未知的使用者128" initials="未" lastIdx="1" clrIdx="1"/>
  <p:cmAuthor id="243" name="未知用户156" initials="未" lastIdx="10" clrIdx="0"/>
  <p:cmAuthor id="246" name="未知用户68" initials="未" lastIdx="1" clrIdx="0"/>
  <p:cmAuthor id="247" name="未知用户69" initials="未" lastIdx="2" clrIdx="0"/>
  <p:cmAuthor id="248" name="未知用户70" initials="未" lastIdx="1" clrIdx="1"/>
  <p:cmAuthor id="249" name="未知用户71" initials="未" lastIdx="1" clrIdx="0"/>
  <p:cmAuthor id="250" name="未知用户72" initials="未" lastIdx="1" clrIdx="0"/>
  <p:cmAuthor id="251" name="未知用户73" initials="未" lastIdx="2" clrIdx="0"/>
  <p:cmAuthor id="252" name="未知用户150" initials="未" lastIdx="1" clrIdx="0"/>
  <p:cmAuthor id="253" name="未知用户310" initials="未" lastIdx="1" clrIdx="0"/>
  <p:cmAuthor id="254" name="maxine" initials="m" lastIdx="0" clrIdx="0"/>
  <p:cmAuthor id="255" name="未知用户153" initials="未" lastIdx="8" clrIdx="0"/>
  <p:cmAuthor id="256" name="shinin" initials="s" lastIdx="4" clrIdx="2"/>
  <p:cmAuthor id="257" name="未知的使用者59" initials="未" lastIdx="8" clrIdx="0"/>
  <p:cmAuthor id="258" name="dcis" initials="d" lastIdx="4" clrIdx="0"/>
  <p:cmAuthor id="259" name="未知用户53" initials="未" lastIdx="10" clrIdx="0"/>
  <p:cmAuthor id="262" name="未知用户106" initials="未" lastIdx="1" clrIdx="0"/>
  <p:cmAuthor id="263" name="未知的使用者61" initials="未" lastIdx="1" clrIdx="0"/>
  <p:cmAuthor id="264" name="未知的使用者62" initials="未" lastIdx="1" clrIdx="1"/>
  <p:cmAuthor id="265" name="未知的使用者58" initials="未" lastIdx="1" clrIdx="0"/>
  <p:cmAuthor id="268" name="未知用户151" initials="未" lastIdx="2" clrIdx="0"/>
  <p:cmAuthor id="269" name="未知的使用者109" initials="未" lastIdx="5" clrIdx="1"/>
  <p:cmAuthor id="270" name="Chun Chung YEH" initials="C" lastIdx="2" clrIdx="0"/>
  <p:cmAuthor id="272" name="未知用户152" initials="未" lastIdx="8" clrIdx="0"/>
  <p:cmAuthor id="273" name="未知的使用者75" initials="未" lastIdx="8" clrIdx="0"/>
  <p:cmAuthor id="274" name="未知的使用者113" initials="未" lastIdx="1" clrIdx="0"/>
  <p:cmAuthor id="275" name="未知的使用者122" initials="未" lastIdx="1" clrIdx="0"/>
  <p:cmAuthor id="276" name="未知的使用者123" initials="未" lastIdx="8" clrIdx="0"/>
  <p:cmAuthor id="277" name="未知的使用者124" initials="未" lastIdx="8" clrIdx="0"/>
  <p:cmAuthor id="278" name="未知的使用者125" initials="未" lastIdx="1" clrIdx="0"/>
  <p:cmAuthor id="279" name="未知的使用者118" initials="未" lastIdx="1" clrIdx="0"/>
  <p:cmAuthor id="280" name="未知的使用者126" initials="未" lastIdx="1" clrIdx="0"/>
  <p:cmAuthor id="281" name="未知用户98" initials="未" lastIdx="8" clrIdx="0"/>
  <p:cmAuthor id="282" name="未知用户100" initials="未" lastIdx="1" clrIdx="0"/>
  <p:cmAuthor id="283" name="未知用户101" initials="未" lastIdx="1" clrIdx="0"/>
  <p:cmAuthor id="284" name="hanjuncompany" initials="h" lastIdx="1" clrIdx="0"/>
  <p:cmAuthor id="285" name="未知用户9" initials="未" lastIdx="43" clrIdx="1"/>
  <p:cmAuthor id="286" name="未知的使用者183" initials="未" lastIdx="5" clrIdx="1"/>
  <p:cmAuthor id="287" name="未知用户95" initials="未" lastIdx="1" clrIdx="0"/>
  <p:cmAuthor id="288" name="未知用户211" initials="未" lastIdx="8" clrIdx="0"/>
  <p:cmAuthor id="289" name="未知用户212" initials="未" lastIdx="8" clrIdx="0"/>
  <p:cmAuthor id="290" name="未知用户210" initials="未" lastIdx="1" clrIdx="0"/>
  <p:cmAuthor id="291" name="未知用户201" initials="未" lastIdx="8" clrIdx="0"/>
  <p:cmAuthor id="292" name="未知用户161" initials="未" lastIdx="1" clrIdx="0"/>
  <p:cmAuthor id="293" name="未知用户183" initials="未" lastIdx="1" clrIdx="0"/>
  <p:cmAuthor id="294" name="未知用户162" initials="未" lastIdx="1" clrIdx="0"/>
  <p:cmAuthor id="295" name="未知用户163" initials="未" lastIdx="8" clrIdx="0"/>
  <p:cmAuthor id="296" name="未知用户164" initials="未" lastIdx="1" clrIdx="0"/>
  <p:cmAuthor id="297" name="未知用户165" initials="未" lastIdx="2" clrIdx="0"/>
  <p:cmAuthor id="298" name="未知用户191" initials="未" lastIdx="1" clrIdx="0"/>
  <p:cmAuthor id="299" name="未知用户167" initials="未" lastIdx="1" clrIdx="0"/>
  <p:cmAuthor id="300" name="未知用户202" initials="未" lastIdx="8" clrIdx="0"/>
  <p:cmAuthor id="301" name="未知用户169" initials="未" lastIdx="1" clrIdx="0"/>
  <p:cmAuthor id="302" name="未知用户192" initials="未" lastIdx="1" clrIdx="0"/>
  <p:cmAuthor id="303" name="未知用户203" initials="未" lastIdx="1" clrIdx="1"/>
  <p:cmAuthor id="304" name="未知用户174" initials="未" lastIdx="1" clrIdx="0"/>
  <p:cmAuthor id="305" name="未知用户175" initials="未" lastIdx="1" clrIdx="0"/>
  <p:cmAuthor id="306" name="未知用户176" initials="未" lastIdx="1" clrIdx="0"/>
  <p:cmAuthor id="307" name="未知用户177" initials="未" lastIdx="2" clrIdx="0"/>
  <p:cmAuthor id="308" name="未知用户184" initials="未" lastIdx="1" clrIdx="1"/>
  <p:cmAuthor id="309" name="未知用户179" initials="未" lastIdx="1" clrIdx="0"/>
  <p:cmAuthor id="310" name="未知用户185" initials="未" lastIdx="1" clrIdx="0"/>
  <p:cmAuthor id="311" name="未知用户181" initials="未" lastIdx="2" clrIdx="0"/>
  <p:cmAuthor id="312" name="未知用户182" initials="未" lastIdx="1" clrIdx="49"/>
  <p:cmAuthor id="313" name="未知用户204" initials="未" lastIdx="1" clrIdx="0"/>
  <p:cmAuthor id="314" name="未知用户205" initials="未" lastIdx="1" clrIdx="0"/>
  <p:cmAuthor id="315" name="未知用户79" initials="未" lastIdx="1" clrIdx="0"/>
  <p:cmAuthor id="316" name="未知用户80" initials="未" lastIdx="1" clrIdx="0"/>
  <p:cmAuthor id="317" name="未知用户193" initials="未" lastIdx="3" clrIdx="0"/>
  <p:cmAuthor id="318" name="未知用户194" initials="未" lastIdx="1" clrIdx="0"/>
  <p:cmAuthor id="319" name="MA15" initials="M" lastIdx="1" clrIdx="0"/>
  <p:cmAuthor id="320" name="未知用户187" initials="未" lastIdx="10" clrIdx="0"/>
  <p:cmAuthor id="321" name="Kent" initials="K" lastIdx="2" clrIdx="0"/>
  <p:cmAuthor id="322" name="留毓吟" initials="留" lastIdx="1" clrIdx="0"/>
  <p:cmAuthor id="323" name="未知的使用者204" initials="未" lastIdx="1" clrIdx="0"/>
  <p:cmAuthor id="324" name="未知用户190" initials="未" lastIdx="1" clrIdx="1"/>
  <p:cmAuthor id="325" name="未知用户127" initials="未" lastIdx="10" clrIdx="0"/>
  <p:cmAuthor id="326" name="未知用户196" initials="未" lastIdx="1" clrIdx="0"/>
  <p:cmAuthor id="327" name="未知用户199" initials="未" lastIdx="1" clrIdx="0"/>
  <p:cmAuthor id="328" name="未知用户128" initials="未" lastIdx="0" clrIdx="1"/>
  <p:cmAuthor id="329" name="未知用户118" initials="未" lastIdx="1" clrIdx="0"/>
  <p:cmAuthor id="330" name="未知用户123" initials="未" lastIdx="6" clrIdx="0"/>
  <p:cmAuthor id="331" name="未知用户178" initials="未" lastIdx="1" clrIdx="0"/>
  <p:cmAuthor id="2002" name="淑芬 田" initials="淑田" lastIdx="1" clrIdx="113"/>
  <p:cmAuthor id="332" name="未知用户180" initials="未" lastIdx="8" clrIdx="0"/>
  <p:cmAuthor id="333" name="未知用户186" initials="未" lastIdx="1" clrIdx="0"/>
  <p:cmAuthor id="334" name="未知用户188" initials="未" lastIdx="1" clrIdx="0"/>
  <p:cmAuthor id="335" name="未知用户189" initials="未" lastIdx="2" clrIdx="0"/>
  <p:cmAuthor id="336" name="未知的使用者85" initials="未" lastIdx="6" clrIdx="0"/>
  <p:cmAuthor id="337" name="未知的使用者100" initials="未" lastIdx="1" clrIdx="0"/>
  <p:cmAuthor id="338" name="未知的使用者87" initials="未" lastIdx="2" clrIdx="0"/>
  <p:cmAuthor id="339" name="未知的使用者44" initials="未" lastIdx="1" clrIdx="0"/>
  <p:cmAuthor id="340" name="Unknown User48" initials="U" lastIdx="8" clrIdx="0"/>
  <p:cmAuthor id="341" name="未知的使用者77" initials="未" lastIdx="1" clrIdx="1"/>
  <p:cmAuthor id="342" name="未知的使用者78" initials="未" lastIdx="1" clrIdx="2"/>
  <p:cmAuthor id="343" name="未知的使用者79" initials="未" lastIdx="1" clrIdx="0"/>
  <p:cmAuthor id="344" name="未知的使用者80" initials="未" lastIdx="1" clrIdx="1"/>
  <p:cmAuthor id="345" name="未知的使用者81" initials="未" lastIdx="1" clrIdx="2"/>
  <p:cmAuthor id="346" name="未知的使用者82" initials="未" lastIdx="1" clrIdx="0"/>
  <p:cmAuthor id="347" name="未知的使用者84" initials="未" lastIdx="1" clrIdx="0"/>
  <p:cmAuthor id="348" name="未知用户92" initials="未" lastIdx="1" clrIdx="0"/>
  <p:cmAuthor id="349" name="未知的使用者88" initials="未" lastIdx="1" clrIdx="0"/>
  <p:cmAuthor id="350" name="未知的使用者89" initials="未" lastIdx="5" clrIdx="0"/>
  <p:cmAuthor id="351" name="未知的使用者90" initials="未" lastIdx="10" clrIdx="0"/>
  <p:cmAuthor id="352" name="未知的使用者91" initials="未" lastIdx="1" clrIdx="0"/>
  <p:cmAuthor id="353" name="Johnny Hsieh" initials="J" lastIdx="1" clrIdx="0"/>
  <p:cmAuthor id="356" name="未知的使用者184" initials="未" lastIdx="8" clrIdx="0"/>
  <p:cmAuthor id="357" name="未知用户170" initials="未" lastIdx="1" clrIdx="0"/>
  <p:cmAuthor id="358" name="未知用户172" initials="未" lastIdx="1" clrIdx="1"/>
  <p:cmAuthor id="360" name="未知的使用者127" initials="未" lastIdx="3" clrIdx="1"/>
  <p:cmAuthor id="363" name="未知的使用者179" initials="未" lastIdx="1" clrIdx="0"/>
  <p:cmAuthor id="364" name="未知的使用者180" initials="未" lastIdx="2" clrIdx="0"/>
  <p:cmAuthor id="365" name="未知的使用者181" initials="未" lastIdx="7" clrIdx="1"/>
  <p:cmAuthor id="367" name="CHRISYU" initials="C" lastIdx="1" clrIdx="0"/>
  <p:cmAuthor id="368" name="liucunri" initials="l" lastIdx="1" clrIdx="0"/>
  <p:cmAuthor id="369" name="未知的使用者141" initials="未" lastIdx="8" clrIdx="0"/>
  <p:cmAuthor id="372" name="未知的使用者144" initials="未" lastIdx="1" clrIdx="0"/>
  <p:cmAuthor id="373" name="alpha" initials="a" lastIdx="1" clrIdx="0"/>
  <p:cmAuthor id="374" name="未知的使用者146" initials="未" lastIdx="1" clrIdx="0"/>
  <p:cmAuthor id="375" name="未知的使用者147" initials="未" lastIdx="1" clrIdx="0"/>
  <p:cmAuthor id="376" name="未知用户113" initials="未知用户113" lastIdx="8" clrIdx="0"/>
  <p:cmAuthor id="377" name="未知用户85" initials="未" lastIdx="1" clrIdx="0"/>
  <p:cmAuthor id="378" name="未知用户86" initials="未" lastIdx="1" clrIdx="0"/>
  <p:cmAuthor id="381" name="未知用户78" initials="未" lastIdx="8" clrIdx="0"/>
  <p:cmAuthor id="383" name="未知的使用者63" initials="未" lastIdx="1" clrIdx="0"/>
  <p:cmAuthor id="384" name="kathy chen" initials="k" lastIdx="3" clrIdx="0"/>
  <p:cmAuthor id="385" name="未知的使用者143" initials="未" lastIdx="1" clrIdx="0"/>
  <p:cmAuthor id="386" name="raymond luan" initials="r" lastIdx="0" clrIdx="0"/>
  <p:cmAuthor id="387" name="未知的使用者106" initials="未" lastIdx="3" clrIdx="1"/>
  <p:cmAuthor id="388" name="未知的使用者86" initials="未" lastIdx="1" clrIdx="0"/>
  <p:cmAuthor id="392" name="未知的使用者116" initials="未" lastIdx="1" clrIdx="1"/>
  <p:cmAuthor id="394" name="Vicky" initials="V" lastIdx="1" clrIdx="3"/>
  <p:cmAuthor id="395" name="Sara Chen" initials="S" lastIdx="1" clrIdx="0"/>
  <p:cmAuthor id="396" name="未知的使用者114" initials="未" lastIdx="1" clrIdx="0"/>
  <p:cmAuthor id="397" name="未知的使用者115" initials="未" lastIdx="1" clrIdx="0"/>
  <p:cmAuthor id="398" name="未知用户138" initials="未" lastIdx="1" clrIdx="0"/>
  <p:cmAuthor id="399" name="未知用户130" initials="未" lastIdx="1" clrIdx="1"/>
  <p:cmAuthor id="400" name="未知用户131" initials="未" lastIdx="1" clrIdx="2"/>
  <p:cmAuthor id="401" name="未知用户132" initials="未" lastIdx="1" clrIdx="0"/>
  <p:cmAuthor id="402" name="未知用户133" initials="未" lastIdx="1" clrIdx="0"/>
  <p:cmAuthor id="403" name="未知用户134" initials="未" lastIdx="10" clrIdx="0"/>
  <p:cmAuthor id="404" name="未知用户135" initials="未" lastIdx="1" clrIdx="0"/>
  <p:cmAuthor id="405" name="未知用户137" initials="未" lastIdx="10" clrIdx="0"/>
  <p:cmAuthor id="406" name="未知用户136" initials="未" lastIdx="1" clrIdx="1"/>
  <p:cmAuthor id="407" name="Arno.Du(杜明星)" initials="A" lastIdx="0" clrIdx="0"/>
  <p:cmAuthor id="408" name="Yoyo Wu" initials="Y" lastIdx="2" clrIdx="0"/>
  <p:cmAuthor id="409" name="zhangbin" initials="z" lastIdx="6" clrIdx="0"/>
  <p:cmAuthor id="410" name="未知的使用者232" initials="" lastIdx="8" clrIdx="0"/>
  <p:cmAuthor id="412" name="未知用户111" initials="未" lastIdx="1" clrIdx="1"/>
  <p:cmAuthor id="413" name="Unknown User112" initials="U" lastIdx="1" clrIdx="0"/>
  <p:cmAuthor id="414" name="Unknown User59" initials="U" lastIdx="1" clrIdx="0"/>
  <p:cmAuthor id="415" name="Unknown User113" initials="U" lastIdx="1" clrIdx="0"/>
  <p:cmAuthor id="416" name="Unknown User114" initials="U" lastIdx="1" clrIdx="1"/>
  <p:cmAuthor id="417" name="Unknown User111" initials="U" lastIdx="1" clrIdx="0"/>
  <p:cmAuthor id="418" name="Unknown User117" initials="U" lastIdx="10" clrIdx="0"/>
  <p:cmAuthor id="419" name="Unknown User63" initials="U" lastIdx="8" clrIdx="0"/>
  <p:cmAuthor id="420" name="Unknown User115" initials="U" lastIdx="10" clrIdx="0"/>
  <p:cmAuthor id="421" name="Unknown User116" initials="U" lastIdx="0" clrIdx="1"/>
  <p:cmAuthor id="422" name="Unknown User65" initials="U" lastIdx="1" clrIdx="0"/>
  <p:cmAuthor id="423" name="Unknown User66" initials="U" lastIdx="1" clrIdx="0"/>
  <p:cmAuthor id="424" name="Unknown User67" initials="U" lastIdx="1" clrIdx="0"/>
  <p:cmAuthor id="425" name="Unknown User68" initials="U" lastIdx="1" clrIdx="0"/>
  <p:cmAuthor id="426" name="Unknown User69" initials="U" lastIdx="8" clrIdx="0"/>
  <p:cmAuthor id="427" name="Unknown User70" initials="U" lastIdx="1" clrIdx="0"/>
  <p:cmAuthor id="428" name="Unknown User52" initials="U" lastIdx="1" clrIdx="0"/>
  <p:cmAuthor id="429" name="James" initials="J" lastIdx="1" clrIdx="0"/>
  <p:cmAuthor id="430" name="未知的使用者134" initials="未" lastIdx="1" clrIdx="0"/>
  <p:cmAuthor id="431" name="刘云轩" initials="刘" lastIdx="1" clrIdx="0"/>
  <p:cmAuthor id="432" name="sharon" initials="s" lastIdx="1" clrIdx="84"/>
  <p:cmAuthor id="433" name="nancy" initials="n" lastIdx="1" clrIdx="0"/>
  <p:cmAuthor id="434" name="未知用户124" initials="未" lastIdx="1" clrIdx="0"/>
  <p:cmAuthor id="435" name="未知用户125" initials="未" lastIdx="1" clrIdx="1"/>
  <p:cmAuthor id="436" name="未知用户126" initials="未" lastIdx="1" clrIdx="0"/>
  <p:cmAuthor id="437" name="未知用户84" initials="未" lastIdx="1" clrIdx="0"/>
  <p:cmAuthor id="438" name="Ted Su" initials="T" lastIdx="1" clrIdx="78"/>
  <p:cmAuthor id="439" name="未知用户10" initials="未" lastIdx="1" clrIdx="0"/>
  <p:cmAuthor id="440" name="未知用户129" initials="未" lastIdx="1" clrIdx="0"/>
  <p:cmAuthor id="444" name="未知的使用者165" initials="未" lastIdx="1" clrIdx="0"/>
  <p:cmAuthor id="445" name="庆芳 许" initials="庆" lastIdx="1" clrIdx="0"/>
  <p:cmAuthor id="446" name="jerrychou" initials="j" lastIdx="1" clrIdx="4"/>
  <p:cmAuthor id="447" name="不明使用者12" initials="不" lastIdx="3" clrIdx="1"/>
  <p:cmAuthor id="448" name="未知的使用者150" initials="未" lastIdx="1" clrIdx="0"/>
  <p:cmAuthor id="449" name="不明使用者2" initials="不" lastIdx="2" clrIdx="0"/>
  <p:cmAuthor id="450" name="不明使用者3" initials="不" lastIdx="1" clrIdx="0"/>
  <p:cmAuthor id="451" name="未知的使用者159" initials="未" lastIdx="1" clrIdx="1"/>
  <p:cmAuthor id="452" name="未知的使用者160" initials="未" lastIdx="1" clrIdx="0"/>
  <p:cmAuthor id="453" name="未知用户166" initials="未知用户166" lastIdx="1" clrIdx="0"/>
  <p:cmAuthor id="454" name="不明使用者7" initials="不" lastIdx="7" clrIdx="1"/>
  <p:cmAuthor id="455" name="未知用户120" initials="未" lastIdx="1" clrIdx="0"/>
  <p:cmAuthor id="456" name="未知用户122" initials="未" lastIdx="1" clrIdx="0"/>
  <p:cmAuthor id="457" name="未知用户139" initials="未" lastIdx="2" clrIdx="0"/>
  <p:cmAuthor id="458" name="未知用户141" initials="未" lastIdx="1" clrIdx="1"/>
  <p:cmAuthor id="460" name="未知用户144" initials="未" lastIdx="1" clrIdx="0"/>
  <p:cmAuthor id="461" name="未知用户145" initials="未" lastIdx="2" clrIdx="0"/>
  <p:cmAuthor id="462" name="未知用户119" initials="未" lastIdx="1" clrIdx="1"/>
  <p:cmAuthor id="463" name="未知用户140" initials="未" lastIdx="0" clrIdx="1"/>
  <p:cmAuthor id="464" name="未知用户142" initials="未" lastIdx="1" clrIdx="0"/>
  <p:cmAuthor id="465" name="未知用户146" initials="未" lastIdx="5" clrIdx="1"/>
  <p:cmAuthor id="466" name="未知用户147" initials="未" lastIdx="0" clrIdx="1"/>
  <p:cmAuthor id="467" name="未知用户148" initials="未" lastIdx="1" clrIdx="0"/>
  <p:cmAuthor id="468" name="未知用户195" initials="未" lastIdx="1" clrIdx="0"/>
  <p:cmAuthor id="469" name="未知用户207" initials="未" lastIdx="3" clrIdx="1"/>
  <p:cmAuthor id="470" name="未知用户208" initials="未" lastIdx="1" clrIdx="0"/>
  <p:cmAuthor id="471" name="未知用户198" initials="未" lastIdx="1" clrIdx="0"/>
  <p:cmAuthor id="472" name="未知用户209" initials="未" lastIdx="1" clrIdx="0"/>
  <p:cmAuthor id="473" name="未知的使用者178" initials="未" lastIdx="2" clrIdx="0"/>
  <p:cmAuthor id="474" name="未知用户206" initials="未" lastIdx="6" clrIdx="0"/>
  <p:cmAuthor id="475" name="未知用户46" initials="未" lastIdx="10" clrIdx="0"/>
  <p:cmAuthor id="476" name="未知的使用者207" initials="未" lastIdx="1" clrIdx="0"/>
  <p:cmAuthor id="477" name="未知的使用者208" initials="未" lastIdx="1" clrIdx="0"/>
  <p:cmAuthor id="478" name="未知的使用者188" initials="未" lastIdx="1" clrIdx="0"/>
  <p:cmAuthor id="479" name="未知的使用者189" initials="未" lastIdx="2" clrIdx="0"/>
  <p:cmAuthor id="480" name="未知的使用者190" initials="未" lastIdx="1" clrIdx="1"/>
  <p:cmAuthor id="481" name="未知的使用者191" initials="未" lastIdx="1" clrIdx="0"/>
  <p:cmAuthor id="482" name="未知的使用者192" initials="未" lastIdx="1" clrIdx="0"/>
  <p:cmAuthor id="483" name="未知的使用者193" initials="未" lastIdx="2" clrIdx="0"/>
  <p:cmAuthor id="484" name="未知的使用者209" initials="未" lastIdx="8" clrIdx="0"/>
  <p:cmAuthor id="485" name="未知的使用者210" initials="未" lastIdx="1" clrIdx="0"/>
  <p:cmAuthor id="486" name="未知的使用者211" initials="未" lastIdx="1" clrIdx="0"/>
  <p:cmAuthor id="487" name="未知的使用者212" initials="未" lastIdx="11" clrIdx="0"/>
  <p:cmAuthor id="488" name="未知的使用者213" initials="未" lastIdx="7" clrIdx="1"/>
  <p:cmAuthor id="489" name="未知的使用者214" initials="未" lastIdx="1" clrIdx="2"/>
  <p:cmAuthor id="490" name="未知的使用者215" initials="未" lastIdx="1" clrIdx="0"/>
  <p:cmAuthor id="491" name="未知的使用者216" initials="未" lastIdx="1" clrIdx="0"/>
  <p:cmAuthor id="492" name="未知的使用者217" initials="未" lastIdx="1" clrIdx="1"/>
  <p:cmAuthor id="493" name="未知的使用者218" initials="未" lastIdx="1" clrIdx="0"/>
  <p:cmAuthor id="494" name="未知的使用者219" initials="未" lastIdx="2" clrIdx="0"/>
  <p:cmAuthor id="495" name="未知的使用者220" initials="未" lastIdx="7" clrIdx="1"/>
  <p:cmAuthor id="496" name="未知的使用者152" initials="未" lastIdx="8" clrIdx="0"/>
  <p:cmAuthor id="497" name="未知的使用者153" initials="未" lastIdx="1" clrIdx="0"/>
  <p:cmAuthor id="498" name="未知的使用者154" initials="未" lastIdx="1" clrIdx="0"/>
  <p:cmAuthor id="499" name="未知的使用者156" initials="未" lastIdx="1" clrIdx="0"/>
  <p:cmAuthor id="500" name="未知的使用者157" initials="未" lastIdx="1" clrIdx="0"/>
  <p:cmAuthor id="501" name="未知的使用者161" initials="未" lastIdx="1" clrIdx="0"/>
  <p:cmAuthor id="502" name="未知的使用者151" initials="未" lastIdx="1" clrIdx="1"/>
  <p:cmAuthor id="503" name="未知的使用者129" initials="未" lastIdx="1" clrIdx="0"/>
  <p:cmAuthor id="504" name="未知的使用者130" initials="未" lastIdx="8" clrIdx="0"/>
  <p:cmAuthor id="505" name="未知的使用者131" initials="未" lastIdx="2" clrIdx="0"/>
  <p:cmAuthor id="506" name="未知的使用者132" initials="未" lastIdx="8" clrIdx="0"/>
  <p:cmAuthor id="507" name="未知的使用者164" initials="未" lastIdx="8" clrIdx="0"/>
  <p:cmAuthor id="508" name="未知的使用者172" initials="未" lastIdx="1" clrIdx="0"/>
  <p:cmAuthor id="509" name="未知的使用者174" initials="未" lastIdx="1" clrIdx="0"/>
  <p:cmAuthor id="510" name="未知的使用者176" initials="未" lastIdx="8" clrIdx="0"/>
  <p:cmAuthor id="511" name="未知的使用者247" initials="未" lastIdx="6" clrIdx="0"/>
  <p:cmAuthor id="512" name="未知的使用者249" initials="未" lastIdx="43" clrIdx="1"/>
  <p:cmAuthor id="513" name="未知的使用者250" initials="未" lastIdx="1" clrIdx="0"/>
  <p:cmAuthor id="514" name="未知的使用者251" initials="未" lastIdx="1" clrIdx="0"/>
  <p:cmAuthor id="515" name="未知的使用者246" initials="未" lastIdx="1" clrIdx="1"/>
  <p:cmAuthor id="516" name="未知的使用者224" initials="未" lastIdx="1" clrIdx="0"/>
  <p:cmAuthor id="517" name="未知的使用者252" initials="未" lastIdx="1" clrIdx="0"/>
  <p:cmAuthor id="518" name="未知的使用者253" initials="未" lastIdx="1" clrIdx="0"/>
  <p:cmAuthor id="519" name="未知的使用者254" initials="未" lastIdx="1" clrIdx="0"/>
  <p:cmAuthor id="520" name="未知的使用者255" initials="未" lastIdx="1" clrIdx="0"/>
  <p:cmAuthor id="521" name="未知的使用者226" initials="未" lastIdx="8" clrIdx="0"/>
  <p:cmAuthor id="522" name="未知的使用者227" initials="未" lastIdx="2" clrIdx="0"/>
  <p:cmAuthor id="523" name="未知的使用者270" initials="未" lastIdx="1" clrIdx="0"/>
  <p:cmAuthor id="524" name="未知的使用者228" initials="未" lastIdx="8" clrIdx="0"/>
  <p:cmAuthor id="525" name="未知的使用者229" initials="未" lastIdx="8" clrIdx="0"/>
  <p:cmAuthor id="526" name="未知的使用者230" initials="未" lastIdx="1" clrIdx="0"/>
  <p:cmAuthor id="527" name="未知的使用者231" initials="未" lastIdx="1" clrIdx="0"/>
  <p:cmAuthor id="528" name="未知的使用者256" initials="未" lastIdx="1" clrIdx="0"/>
  <p:cmAuthor id="529" name="未知的使用者233" initials="未" lastIdx="1" clrIdx="0"/>
  <p:cmAuthor id="530" name="未知的使用者234" initials="未" lastIdx="10" clrIdx="0"/>
  <p:cmAuthor id="531" name="未知的使用者235" initials="未" lastIdx="1" clrIdx="0"/>
  <p:cmAuthor id="532" name="未知的使用者236" initials="未" lastIdx="1" clrIdx="0"/>
  <p:cmAuthor id="533" name="未知的使用者257" initials="未" lastIdx="1" clrIdx="0"/>
  <p:cmAuthor id="534" name="未知的使用者237" initials="未" lastIdx="1" clrIdx="0"/>
  <p:cmAuthor id="535" name="未知的使用者238" initials="未" lastIdx="2" clrIdx="0"/>
  <p:cmAuthor id="536" name="未知的使用者239" initials="未" lastIdx="1" clrIdx="1"/>
  <p:cmAuthor id="537" name="未知的使用者240" initials="未" lastIdx="1" clrIdx="0"/>
  <p:cmAuthor id="538" name="未知的使用者241" initials="未" lastIdx="1" clrIdx="0"/>
  <p:cmAuthor id="539" name="未知的使用者242" initials="未" lastIdx="2" clrIdx="0"/>
  <p:cmAuthor id="540" name="未知的使用者243" initials="未" lastIdx="1" clrIdx="0"/>
  <p:cmAuthor id="541" name="未知的使用者258" initials="未" lastIdx="8" clrIdx="0"/>
  <p:cmAuthor id="542" name="未知的使用者259" initials="未" lastIdx="1" clrIdx="0"/>
  <p:cmAuthor id="543" name="未知的使用者260" initials="未" lastIdx="1" clrIdx="0"/>
  <p:cmAuthor id="544" name="未知的使用者261" initials="未" lastIdx="11" clrIdx="0"/>
  <p:cmAuthor id="545" name="未知的使用者262" initials="未" lastIdx="7" clrIdx="1"/>
  <p:cmAuthor id="546" name="未知的使用者263" initials="未" lastIdx="1" clrIdx="2"/>
  <p:cmAuthor id="547" name="未知的使用者264" initials="未" lastIdx="1" clrIdx="0"/>
  <p:cmAuthor id="548" name="未知的使用者265" initials="未" lastIdx="1" clrIdx="0"/>
  <p:cmAuthor id="549" name="未知的使用者266" initials="未" lastIdx="1" clrIdx="1"/>
  <p:cmAuthor id="550" name="未知的使用者267" initials="未" lastIdx="1" clrIdx="0"/>
  <p:cmAuthor id="551" name="未知的使用者268" initials="未" lastIdx="2" clrIdx="0"/>
  <p:cmAuthor id="552" name="未知的使用者269" initials="未" lastIdx="7" clrIdx="1"/>
  <p:cmAuthor id="555" name="lillian" initials="l" lastIdx="1" clrIdx="0"/>
  <p:cmAuthor id="556" name="未知用户197" initials="未" lastIdx="1" clrIdx="0"/>
  <p:cmAuthor id="22" name="Alex" initials="A" lastIdx="26" clrIdx="21"/>
  <p:cmAuthor id="256885273" name="美小彩" initials="美" lastIdx="1" clrIdx="28"/>
  <p:cmAuthor id="384969370" name="萝卜糕" initials="萝" lastIdx="34" clrIdx="33"/>
  <p:cmAuthor id="1481289511" name="脉视" initials="脉" lastIdx="1" clrIdx="33"/>
  <p:cmAuthor id="1481289512" name="Pearl Xie" initials="PX" lastIdx="6" clrIdx="35"/>
  <p:cmAuthor id="750443452" name="April" initials="A" lastIdx="5" clrIdx="34"/>
  <p:cmAuthor id="1164334738" name="WPS_1611051603" initials="W" lastIdx="1" clrIdx="39"/>
  <p:cmAuthor id="242564457" name="Hwangyanny" initials="H" lastIdx="1" clrIdx="4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4D4D"/>
    <a:srgbClr val="479EF6"/>
    <a:srgbClr val="2891F0"/>
    <a:srgbClr val="7FC5FA"/>
    <a:srgbClr val="235FA5"/>
    <a:srgbClr val="FFFFFF"/>
    <a:srgbClr val="595757"/>
    <a:srgbClr val="5E7FB9"/>
    <a:srgbClr val="F4F4F4"/>
    <a:srgbClr val="73737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中度样式 1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中度样式 2 - 强调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040" autoAdjust="0"/>
    <p:restoredTop sz="84349" autoAdjust="0"/>
  </p:normalViewPr>
  <p:slideViewPr>
    <p:cSldViewPr snapToGrid="0" showGuides="1">
      <p:cViewPr varScale="1">
        <p:scale>
          <a:sx n="65" d="100"/>
          <a:sy n="65" d="100"/>
        </p:scale>
        <p:origin x="1541" y="62"/>
      </p:cViewPr>
      <p:guideLst>
        <p:guide pos="135"/>
        <p:guide orient="horz" pos="1273"/>
        <p:guide pos="4912"/>
        <p:guide orient="horz" pos="704"/>
        <p:guide pos="5113"/>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4.xml"/><Relationship Id="rId8" Type="http://schemas.openxmlformats.org/officeDocument/2006/relationships/slide" Target="slides/slide3.xml"/><Relationship Id="rId7" Type="http://schemas.openxmlformats.org/officeDocument/2006/relationships/slide" Target="slides/slide2.xml"/><Relationship Id="rId61" Type="http://schemas.openxmlformats.org/officeDocument/2006/relationships/tags" Target="tags/tag899.xml"/><Relationship Id="rId60" Type="http://schemas.openxmlformats.org/officeDocument/2006/relationships/commentAuthors" Target="commentAuthors.xml"/><Relationship Id="rId6" Type="http://schemas.openxmlformats.org/officeDocument/2006/relationships/notesMaster" Target="notesMasters/notesMaster1.xml"/><Relationship Id="rId59" Type="http://schemas.openxmlformats.org/officeDocument/2006/relationships/tableStyles" Target="tableStyles.xml"/><Relationship Id="rId58" Type="http://schemas.openxmlformats.org/officeDocument/2006/relationships/viewProps" Target="viewProps.xml"/><Relationship Id="rId57" Type="http://schemas.openxmlformats.org/officeDocument/2006/relationships/presProps" Target="presProps.xml"/><Relationship Id="rId56" Type="http://schemas.openxmlformats.org/officeDocument/2006/relationships/handoutMaster" Target="handoutMasters/handoutMaster1.xml"/><Relationship Id="rId55" Type="http://schemas.openxmlformats.org/officeDocument/2006/relationships/slide" Target="slides/slide50.xml"/><Relationship Id="rId54" Type="http://schemas.openxmlformats.org/officeDocument/2006/relationships/slide" Target="slides/slide49.xml"/><Relationship Id="rId53" Type="http://schemas.openxmlformats.org/officeDocument/2006/relationships/slide" Target="slides/slide48.xml"/><Relationship Id="rId52" Type="http://schemas.openxmlformats.org/officeDocument/2006/relationships/slide" Target="slides/slide47.xml"/><Relationship Id="rId51" Type="http://schemas.openxmlformats.org/officeDocument/2006/relationships/slide" Target="slides/slide46.xml"/><Relationship Id="rId50" Type="http://schemas.openxmlformats.org/officeDocument/2006/relationships/slide" Target="slides/slide45.xml"/><Relationship Id="rId5" Type="http://schemas.openxmlformats.org/officeDocument/2006/relationships/slide" Target="slides/slide1.xml"/><Relationship Id="rId49" Type="http://schemas.openxmlformats.org/officeDocument/2006/relationships/slide" Target="slides/slide44.xml"/><Relationship Id="rId48" Type="http://schemas.openxmlformats.org/officeDocument/2006/relationships/slide" Target="slides/slide43.xml"/><Relationship Id="rId47" Type="http://schemas.openxmlformats.org/officeDocument/2006/relationships/slide" Target="slides/slide42.xml"/><Relationship Id="rId46" Type="http://schemas.openxmlformats.org/officeDocument/2006/relationships/slide" Target="slides/slide41.xml"/><Relationship Id="rId45" Type="http://schemas.openxmlformats.org/officeDocument/2006/relationships/slide" Target="slides/slide40.xml"/><Relationship Id="rId44" Type="http://schemas.openxmlformats.org/officeDocument/2006/relationships/slide" Target="slides/slide39.xml"/><Relationship Id="rId43" Type="http://schemas.openxmlformats.org/officeDocument/2006/relationships/slide" Target="slides/slide38.xml"/><Relationship Id="rId42" Type="http://schemas.openxmlformats.org/officeDocument/2006/relationships/slide" Target="slides/slide37.xml"/><Relationship Id="rId41" Type="http://schemas.openxmlformats.org/officeDocument/2006/relationships/slide" Target="slides/slide36.xml"/><Relationship Id="rId40" Type="http://schemas.openxmlformats.org/officeDocument/2006/relationships/slide" Target="slides/slide35.xml"/><Relationship Id="rId4" Type="http://schemas.openxmlformats.org/officeDocument/2006/relationships/slideMaster" Target="slideMasters/slideMaster3.xml"/><Relationship Id="rId39" Type="http://schemas.openxmlformats.org/officeDocument/2006/relationships/slide" Target="slides/slide34.xml"/><Relationship Id="rId38" Type="http://schemas.openxmlformats.org/officeDocument/2006/relationships/slide" Target="slides/slide33.xml"/><Relationship Id="rId37" Type="http://schemas.openxmlformats.org/officeDocument/2006/relationships/slide" Target="slides/slide32.xml"/><Relationship Id="rId36" Type="http://schemas.openxmlformats.org/officeDocument/2006/relationships/slide" Target="slides/slide31.xml"/><Relationship Id="rId35" Type="http://schemas.openxmlformats.org/officeDocument/2006/relationships/slide" Target="slides/slide30.xml"/><Relationship Id="rId34" Type="http://schemas.openxmlformats.org/officeDocument/2006/relationships/slide" Target="slides/slide29.xml"/><Relationship Id="rId33" Type="http://schemas.openxmlformats.org/officeDocument/2006/relationships/slide" Target="slides/slide28.xml"/><Relationship Id="rId32" Type="http://schemas.openxmlformats.org/officeDocument/2006/relationships/slide" Target="slides/slide27.xml"/><Relationship Id="rId31" Type="http://schemas.openxmlformats.org/officeDocument/2006/relationships/slide" Target="slides/slide26.xml"/><Relationship Id="rId30" Type="http://schemas.openxmlformats.org/officeDocument/2006/relationships/slide" Target="slides/slide25.xml"/><Relationship Id="rId3" Type="http://schemas.openxmlformats.org/officeDocument/2006/relationships/slideMaster" Target="slideMasters/slideMaster2.xml"/><Relationship Id="rId29" Type="http://schemas.openxmlformats.org/officeDocument/2006/relationships/slide" Target="slides/slide24.xml"/><Relationship Id="rId28" Type="http://schemas.openxmlformats.org/officeDocument/2006/relationships/slide" Target="slides/slide23.xml"/><Relationship Id="rId27" Type="http://schemas.openxmlformats.org/officeDocument/2006/relationships/slide" Target="slides/slide22.xml"/><Relationship Id="rId26" Type="http://schemas.openxmlformats.org/officeDocument/2006/relationships/slide" Target="slides/slide21.xml"/><Relationship Id="rId25" Type="http://schemas.openxmlformats.org/officeDocument/2006/relationships/slide" Target="slides/slide20.xml"/><Relationship Id="rId24" Type="http://schemas.openxmlformats.org/officeDocument/2006/relationships/slide" Target="slides/slide19.xml"/><Relationship Id="rId23" Type="http://schemas.openxmlformats.org/officeDocument/2006/relationships/slide" Target="slides/slide18.xml"/><Relationship Id="rId22" Type="http://schemas.openxmlformats.org/officeDocument/2006/relationships/slide" Target="slides/slide17.xml"/><Relationship Id="rId21" Type="http://schemas.openxmlformats.org/officeDocument/2006/relationships/slide" Target="slides/slide16.xml"/><Relationship Id="rId20" Type="http://schemas.openxmlformats.org/officeDocument/2006/relationships/slide" Target="slides/slide15.xml"/><Relationship Id="rId2" Type="http://schemas.openxmlformats.org/officeDocument/2006/relationships/theme" Target="theme/theme1.xml"/><Relationship Id="rId19" Type="http://schemas.openxmlformats.org/officeDocument/2006/relationships/slide" Target="slides/slide14.xml"/><Relationship Id="rId18" Type="http://schemas.openxmlformats.org/officeDocument/2006/relationships/slide" Target="slides/slide13.xml"/><Relationship Id="rId17" Type="http://schemas.openxmlformats.org/officeDocument/2006/relationships/slide" Target="slides/slide12.xml"/><Relationship Id="rId16" Type="http://schemas.openxmlformats.org/officeDocument/2006/relationships/slide" Target="slides/slide11.xml"/><Relationship Id="rId15" Type="http://schemas.openxmlformats.org/officeDocument/2006/relationships/slide" Target="slides/slide10.xml"/><Relationship Id="rId14" Type="http://schemas.openxmlformats.org/officeDocument/2006/relationships/slide" Target="slides/slide9.xml"/><Relationship Id="rId13" Type="http://schemas.openxmlformats.org/officeDocument/2006/relationships/slide" Target="slides/slide8.xml"/><Relationship Id="rId12" Type="http://schemas.openxmlformats.org/officeDocument/2006/relationships/slide" Target="slides/slide7.xml"/><Relationship Id="rId11" Type="http://schemas.openxmlformats.org/officeDocument/2006/relationships/slide" Target="slides/slide6.xml"/><Relationship Id="rId10" Type="http://schemas.openxmlformats.org/officeDocument/2006/relationships/slide" Target="slides/slide5.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package" Target="../embeddings/Workbook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0"/>
      <c:rotY val="0"/>
      <c:depthPercent val="100"/>
      <c:rAngAx val="0"/>
    </c:view3D>
    <c:floor>
      <c:thickness val="0"/>
      <c:spPr>
        <a:noFill/>
        <a:ln>
          <a:noFill/>
        </a:ln>
        <a:effectLst/>
      </c:spPr>
    </c:floor>
    <c:sideWall>
      <c:thickness val="0"/>
      <c:spPr>
        <a:noFill/>
        <a:ln>
          <a:noFill/>
        </a:ln>
        <a:effectLst/>
      </c:spPr>
    </c:sideWall>
    <c:backWall>
      <c:thickness val="0"/>
      <c:spPr>
        <a:noFill/>
        <a:ln>
          <a:noFill/>
        </a:ln>
        <a:effectLst/>
      </c:spPr>
    </c:backWall>
    <c:plotArea>
      <c:layout>
        <c:manualLayout>
          <c:layoutTarget val="inner"/>
          <c:xMode val="edge"/>
          <c:yMode val="edge"/>
          <c:x val="0.0248169681978635"/>
          <c:y val="0.205077379539321"/>
          <c:w val="0.950366063604273"/>
          <c:h val="0.586173602961469"/>
        </c:manualLayout>
      </c:layout>
      <c:pie3DChart>
        <c:varyColors val="1"/>
        <c:ser>
          <c:idx val="0"/>
          <c:order val="0"/>
          <c:tx>
            <c:strRef>
              <c:f>Sheet1!$B$1</c:f>
              <c:strCache>
                <c:ptCount val="1"/>
                <c:pt idx="0">
                  <c:v>公共机构建筑能耗构成图</c:v>
                </c:pt>
              </c:strCache>
            </c:strRef>
          </c:tx>
          <c:spPr/>
          <c:explosion val="0"/>
          <c:dPt>
            <c:idx val="0"/>
            <c:bubble3D val="0"/>
            <c:spPr>
              <a:solidFill>
                <a:schemeClr val="accent1">
                  <a:alpha val="90000"/>
                </a:schemeClr>
              </a:solidFill>
              <a:ln w="19050">
                <a:solidFill>
                  <a:schemeClr val="accent1">
                    <a:lumMod val="75000"/>
                  </a:schemeClr>
                </a:solidFill>
              </a:ln>
              <a:effectLst>
                <a:innerShdw blurRad="114300">
                  <a:schemeClr val="accent1">
                    <a:lumMod val="75000"/>
                  </a:schemeClr>
                </a:innerShdw>
              </a:effectLst>
              <a:scene3d>
                <a:camera prst="orthographicFront"/>
                <a:lightRig rig="threePt" dir="t"/>
              </a:scene3d>
              <a:sp3d contourW="19050" prstMaterial="flat">
                <a:contourClr>
                  <a:schemeClr val="accent1">
                    <a:lumMod val="75000"/>
                  </a:schemeClr>
                </a:contourClr>
              </a:sp3d>
            </c:spPr>
          </c:dPt>
          <c:dPt>
            <c:idx val="1"/>
            <c:bubble3D val="0"/>
            <c:spPr>
              <a:solidFill>
                <a:schemeClr val="accent2">
                  <a:alpha val="90000"/>
                </a:schemeClr>
              </a:solidFill>
              <a:ln w="19050">
                <a:solidFill>
                  <a:schemeClr val="accent2">
                    <a:lumMod val="75000"/>
                  </a:schemeClr>
                </a:solidFill>
              </a:ln>
              <a:effectLst>
                <a:innerShdw blurRad="114300">
                  <a:schemeClr val="accent2">
                    <a:lumMod val="75000"/>
                  </a:schemeClr>
                </a:innerShdw>
              </a:effectLst>
              <a:scene3d>
                <a:camera prst="orthographicFront"/>
                <a:lightRig rig="threePt" dir="t"/>
              </a:scene3d>
              <a:sp3d contourW="19050" prstMaterial="flat">
                <a:contourClr>
                  <a:schemeClr val="accent2">
                    <a:lumMod val="75000"/>
                  </a:schemeClr>
                </a:contourClr>
              </a:sp3d>
            </c:spPr>
          </c:dPt>
          <c:dPt>
            <c:idx val="2"/>
            <c:bubble3D val="0"/>
            <c:spPr>
              <a:solidFill>
                <a:schemeClr val="accent3">
                  <a:alpha val="90000"/>
                </a:schemeClr>
              </a:solidFill>
              <a:ln w="19050">
                <a:solidFill>
                  <a:schemeClr val="accent3">
                    <a:lumMod val="75000"/>
                  </a:schemeClr>
                </a:solidFill>
              </a:ln>
              <a:effectLst>
                <a:innerShdw blurRad="114300">
                  <a:schemeClr val="accent3">
                    <a:lumMod val="75000"/>
                  </a:schemeClr>
                </a:innerShdw>
              </a:effectLst>
              <a:scene3d>
                <a:camera prst="orthographicFront"/>
                <a:lightRig rig="threePt" dir="t"/>
              </a:scene3d>
              <a:sp3d contourW="19050" prstMaterial="flat">
                <a:contourClr>
                  <a:schemeClr val="accent3">
                    <a:lumMod val="75000"/>
                  </a:schemeClr>
                </a:contourClr>
              </a:sp3d>
            </c:spPr>
          </c:dPt>
          <c:dPt>
            <c:idx val="3"/>
            <c:bubble3D val="0"/>
            <c:spPr>
              <a:solidFill>
                <a:schemeClr val="accent4">
                  <a:alpha val="90000"/>
                </a:schemeClr>
              </a:solidFill>
              <a:ln w="19050">
                <a:solidFill>
                  <a:schemeClr val="accent4">
                    <a:lumMod val="75000"/>
                  </a:schemeClr>
                </a:solidFill>
              </a:ln>
              <a:effectLst>
                <a:innerShdw blurRad="114300">
                  <a:schemeClr val="accent4">
                    <a:lumMod val="75000"/>
                  </a:schemeClr>
                </a:innerShdw>
              </a:effectLst>
              <a:scene3d>
                <a:camera prst="orthographicFront"/>
                <a:lightRig rig="threePt" dir="t"/>
              </a:scene3d>
              <a:sp3d contourW="19050" prstMaterial="flat">
                <a:contourClr>
                  <a:schemeClr val="accent4">
                    <a:lumMod val="75000"/>
                  </a:schemeClr>
                </a:contourClr>
              </a:sp3d>
            </c:spPr>
          </c:dPt>
          <c:dPt>
            <c:idx val="4"/>
            <c:bubble3D val="0"/>
            <c:spPr>
              <a:solidFill>
                <a:schemeClr val="accent5">
                  <a:alpha val="90000"/>
                </a:schemeClr>
              </a:solidFill>
              <a:ln w="19050">
                <a:solidFill>
                  <a:schemeClr val="accent5">
                    <a:lumMod val="75000"/>
                  </a:schemeClr>
                </a:solidFill>
              </a:ln>
              <a:effectLst>
                <a:innerShdw blurRad="114300">
                  <a:schemeClr val="accent5">
                    <a:lumMod val="75000"/>
                  </a:schemeClr>
                </a:innerShdw>
              </a:effectLst>
              <a:scene3d>
                <a:camera prst="orthographicFront"/>
                <a:lightRig rig="threePt" dir="t"/>
              </a:scene3d>
              <a:sp3d contourW="19050" prstMaterial="flat">
                <a:contourClr>
                  <a:schemeClr val="accent5">
                    <a:lumMod val="75000"/>
                  </a:schemeClr>
                </a:contourClr>
              </a:sp3d>
            </c:spPr>
          </c:dPt>
          <c:dLbls>
            <c:dLbl>
              <c:idx val="0"/>
              <c:layout>
                <c:manualLayout>
                  <c:x val="0.12360967713125"/>
                  <c:y val="0.0333501130070095"/>
                </c:manualLayout>
              </c:layout>
              <c:tx>
                <c:rich>
                  <a:bodyPr rot="0" spcFirstLastPara="1" vertOverflow="clip" horzOverflow="clip" vert="horz" wrap="square" lIns="38100" tIns="19050" rIns="38100" bIns="19050" anchor="ctr" anchorCtr="1">
                    <a:spAutoFit/>
                  </a:bodyPr>
                  <a:lstStyle/>
                  <a:p>
                    <a:fld id="{4d8422ea-8c37-4171-a53c-5a2a7c976d90}" type="CATEGORYNAME">
                      <a:t>[CATEGORY NAME]</a:t>
                    </a:fld>
                  </a:p>
                </c:rich>
              </c:tx>
              <c:numFmt formatCode="General" sourceLinked="1"/>
              <c:spPr>
                <a:solidFill>
                  <a:schemeClr val="lt1">
                    <a:alpha val="90000"/>
                  </a:schemeClr>
                </a:solidFill>
                <a:ln w="12700" cap="flat" cmpd="sng" algn="ctr">
                  <a:solidFill>
                    <a:schemeClr val="accent1"/>
                  </a:solidFill>
                  <a:round/>
                </a:ln>
                <a:effectLst>
                  <a:outerShdw blurRad="50800" dist="38100" dir="2700000" algn="tl" rotWithShape="0">
                    <a:schemeClr val="accent1">
                      <a:lumMod val="75000"/>
                      <a:alpha val="40000"/>
                    </a:schemeClr>
                  </a:outerShdw>
                </a:effectLst>
              </c:spPr>
              <c:txPr>
                <a:bodyPr rot="0" spcFirstLastPara="1" vertOverflow="clip" horzOverflow="clip" vert="horz" wrap="square" lIns="38100" tIns="19050" rIns="38100" bIns="19050" anchor="ctr" anchorCtr="1">
                  <a:spAutoFit/>
                </a:bodyPr>
                <a:lstStyle/>
                <a:p>
                  <a:pPr>
                    <a:defRPr lang="zh-CN" sz="1330" b="0" i="0" u="none" strike="noStrike" kern="1200" baseline="0">
                      <a:solidFill>
                        <a:schemeClr val="accent1"/>
                      </a:solidFill>
                      <a:effectLst/>
                      <a:latin typeface="+mn-lt"/>
                      <a:ea typeface="+mn-ea"/>
                      <a:cs typeface="+mn-cs"/>
                    </a:defRPr>
                  </a:pPr>
                </a:p>
              </c:txPr>
              <c:dLblPos val="bestFit"/>
              <c:showLegendKey val="0"/>
              <c:showVal val="0"/>
              <c:showCatName val="1"/>
              <c:showSerName val="0"/>
              <c:showPercent val="1"/>
              <c:showBubbleSize val="0"/>
              <c:separator>
</c:separator>
              <c:extLst>
                <c:ext xmlns:c15="http://schemas.microsoft.com/office/drawing/2012/chart" uri="{CE6537A1-D6FC-4f65-9D91-7224C49458BB}">
                  <c15:layout>
                    <c:manualLayout>
                      <c:w val="0.172289461715717"/>
                      <c:h val="0.140335368380342"/>
                    </c:manualLayout>
                  </c15:layout>
                </c:ext>
              </c:extLst>
            </c:dLbl>
            <c:dLbl>
              <c:idx val="1"/>
              <c:layout>
                <c:manualLayout>
                  <c:x val="0.0637968628174552"/>
                  <c:y val="0.218348828952713"/>
                </c:manualLayout>
              </c:layout>
              <c:numFmt formatCode="General" sourceLinked="1"/>
              <c:spPr>
                <a:solidFill>
                  <a:schemeClr val="lt1">
                    <a:alpha val="90000"/>
                  </a:schemeClr>
                </a:solidFill>
                <a:ln w="12700" cap="flat" cmpd="sng" algn="ctr">
                  <a:solidFill>
                    <a:schemeClr val="accent2"/>
                  </a:solidFill>
                  <a:round/>
                </a:ln>
                <a:effectLst>
                  <a:outerShdw blurRad="50800" dist="38100" dir="2700000" algn="tl" rotWithShape="0">
                    <a:schemeClr val="accent2">
                      <a:lumMod val="75000"/>
                      <a:alpha val="40000"/>
                    </a:schemeClr>
                  </a:outerShdw>
                </a:effectLst>
              </c:spPr>
              <c:txPr>
                <a:bodyPr rot="0" spcFirstLastPara="1" vertOverflow="clip" horzOverflow="clip" vert="horz" wrap="square" lIns="38100" tIns="19050" rIns="38100" bIns="19050" anchor="ctr" anchorCtr="1">
                  <a:spAutoFit/>
                </a:bodyPr>
                <a:lstStyle/>
                <a:p>
                  <a:pPr>
                    <a:defRPr lang="zh-CN" sz="1330" b="0" i="0" u="none" strike="noStrike" kern="1200" baseline="0">
                      <a:solidFill>
                        <a:schemeClr val="accent2"/>
                      </a:solidFill>
                      <a:effectLst/>
                      <a:latin typeface="+mn-lt"/>
                      <a:ea typeface="+mn-ea"/>
                      <a:cs typeface="+mn-cs"/>
                    </a:defRPr>
                  </a:pPr>
                </a:p>
              </c:txPr>
              <c:dLblPos val="bestFit"/>
              <c:showLegendKey val="0"/>
              <c:showVal val="0"/>
              <c:showCatName val="1"/>
              <c:showSerName val="0"/>
              <c:showPercent val="1"/>
              <c:showBubbleSize val="0"/>
              <c:separator>
</c:separator>
              <c:extLst>
                <c:ext xmlns:c15="http://schemas.microsoft.com/office/drawing/2012/chart" uri="{CE6537A1-D6FC-4f65-9D91-7224C49458BB}">
                  <c15:layout/>
                </c:ext>
              </c:extLst>
            </c:dLbl>
            <c:dLbl>
              <c:idx val="2"/>
              <c:layout>
                <c:manualLayout>
                  <c:x val="-0.146619223574761"/>
                  <c:y val="0.356587249698938"/>
                </c:manualLayout>
              </c:layout>
              <c:numFmt formatCode="General" sourceLinked="1"/>
              <c:spPr>
                <a:solidFill>
                  <a:schemeClr val="lt1">
                    <a:alpha val="90000"/>
                  </a:schemeClr>
                </a:solidFill>
                <a:ln w="12700" cap="flat" cmpd="sng" algn="ctr">
                  <a:solidFill>
                    <a:schemeClr val="accent3"/>
                  </a:solidFill>
                  <a:round/>
                </a:ln>
                <a:effectLst>
                  <a:outerShdw blurRad="50800" dist="38100" dir="2700000" algn="tl" rotWithShape="0">
                    <a:schemeClr val="accent3">
                      <a:lumMod val="75000"/>
                      <a:alpha val="40000"/>
                    </a:schemeClr>
                  </a:outerShdw>
                </a:effectLst>
              </c:spPr>
              <c:txPr>
                <a:bodyPr rot="0" spcFirstLastPara="1" vertOverflow="clip" horzOverflow="clip" vert="horz" wrap="square" lIns="38100" tIns="19050" rIns="38100" bIns="19050" anchor="ctr" anchorCtr="1">
                  <a:spAutoFit/>
                </a:bodyPr>
                <a:lstStyle/>
                <a:p>
                  <a:pPr>
                    <a:defRPr lang="zh-CN" sz="1330" b="0" i="0" u="none" strike="noStrike" kern="1200" baseline="0">
                      <a:solidFill>
                        <a:schemeClr val="accent3"/>
                      </a:solidFill>
                      <a:effectLst/>
                      <a:latin typeface="+mn-lt"/>
                      <a:ea typeface="+mn-ea"/>
                      <a:cs typeface="+mn-cs"/>
                    </a:defRPr>
                  </a:pPr>
                </a:p>
              </c:txPr>
              <c:dLblPos val="bestFit"/>
              <c:showLegendKey val="0"/>
              <c:showVal val="0"/>
              <c:showCatName val="1"/>
              <c:showSerName val="0"/>
              <c:showPercent val="1"/>
              <c:showBubbleSize val="0"/>
              <c:separator>
</c:separator>
              <c:extLst>
                <c:ext xmlns:c15="http://schemas.microsoft.com/office/drawing/2012/chart" uri="{CE6537A1-D6FC-4f65-9D91-7224C49458BB}">
                  <c15:layout/>
                </c:ext>
              </c:extLst>
            </c:dLbl>
            <c:dLbl>
              <c:idx val="3"/>
              <c:layout>
                <c:manualLayout>
                  <c:x val="-0.179053530621497"/>
                  <c:y val="0.209710622249643"/>
                </c:manualLayout>
              </c:layout>
              <c:numFmt formatCode="General" sourceLinked="1"/>
              <c:spPr>
                <a:solidFill>
                  <a:schemeClr val="lt1">
                    <a:alpha val="90000"/>
                  </a:schemeClr>
                </a:solidFill>
                <a:ln w="12700" cap="flat" cmpd="sng" algn="ctr">
                  <a:solidFill>
                    <a:schemeClr val="accent4"/>
                  </a:solidFill>
                  <a:round/>
                </a:ln>
                <a:effectLst>
                  <a:outerShdw blurRad="50800" dist="38100" dir="2700000" algn="tl" rotWithShape="0">
                    <a:schemeClr val="accent4">
                      <a:lumMod val="75000"/>
                      <a:alpha val="40000"/>
                    </a:schemeClr>
                  </a:outerShdw>
                </a:effectLst>
              </c:spPr>
              <c:txPr>
                <a:bodyPr rot="0" spcFirstLastPara="1" vertOverflow="clip" horzOverflow="clip" vert="horz" wrap="square" lIns="38100" tIns="19050" rIns="38100" bIns="19050" anchor="ctr" anchorCtr="1">
                  <a:spAutoFit/>
                </a:bodyPr>
                <a:lstStyle/>
                <a:p>
                  <a:pPr>
                    <a:defRPr lang="zh-CN" sz="1330" b="0" i="0" u="none" strike="noStrike" kern="1200" baseline="0">
                      <a:solidFill>
                        <a:schemeClr val="accent4"/>
                      </a:solidFill>
                      <a:effectLst/>
                      <a:latin typeface="+mn-lt"/>
                      <a:ea typeface="+mn-ea"/>
                      <a:cs typeface="+mn-cs"/>
                    </a:defRPr>
                  </a:pPr>
                </a:p>
              </c:txPr>
              <c:dLblPos val="bestFit"/>
              <c:showLegendKey val="0"/>
              <c:showVal val="0"/>
              <c:showCatName val="1"/>
              <c:showSerName val="0"/>
              <c:showPercent val="1"/>
              <c:showBubbleSize val="0"/>
              <c:separator>
</c:separator>
              <c:extLst>
                <c:ext xmlns:c15="http://schemas.microsoft.com/office/drawing/2012/chart" uri="{CE6537A1-D6FC-4f65-9D91-7224C49458BB}">
                  <c15:layout/>
                </c:ext>
              </c:extLst>
            </c:dLbl>
            <c:dLbl>
              <c:idx val="4"/>
              <c:layout>
                <c:manualLayout>
                  <c:x val="-0.343570229088862"/>
                  <c:y val="0.0211694492654906"/>
                </c:manualLayout>
              </c:layout>
              <c:numFmt formatCode="General" sourceLinked="1"/>
              <c:spPr>
                <a:solidFill>
                  <a:schemeClr val="lt1">
                    <a:alpha val="90000"/>
                  </a:schemeClr>
                </a:solidFill>
                <a:ln w="12700" cap="flat" cmpd="sng" algn="ctr">
                  <a:solidFill>
                    <a:schemeClr val="accent5"/>
                  </a:solidFill>
                  <a:round/>
                </a:ln>
                <a:effectLst>
                  <a:outerShdw blurRad="50800" dist="38100" dir="2700000" algn="tl" rotWithShape="0">
                    <a:schemeClr val="accent5">
                      <a:lumMod val="75000"/>
                      <a:alpha val="40000"/>
                    </a:schemeClr>
                  </a:outerShdw>
                </a:effectLst>
              </c:spPr>
              <c:txPr>
                <a:bodyPr rot="0" spcFirstLastPara="1" vertOverflow="clip" horzOverflow="clip" vert="horz" wrap="square" lIns="38100" tIns="19050" rIns="38100" bIns="19050" anchor="ctr" anchorCtr="1">
                  <a:spAutoFit/>
                </a:bodyPr>
                <a:lstStyle/>
                <a:p>
                  <a:pPr>
                    <a:defRPr lang="zh-CN" sz="1330" b="0" i="0" u="none" strike="noStrike" kern="1200" baseline="0">
                      <a:solidFill>
                        <a:schemeClr val="accent5"/>
                      </a:solidFill>
                      <a:effectLst/>
                      <a:latin typeface="+mn-lt"/>
                      <a:ea typeface="+mn-ea"/>
                      <a:cs typeface="+mn-cs"/>
                    </a:defRPr>
                  </a:pPr>
                </a:p>
              </c:txPr>
              <c:dLblPos val="bestFit"/>
              <c:showLegendKey val="0"/>
              <c:showVal val="0"/>
              <c:showCatName val="1"/>
              <c:showSerName val="0"/>
              <c:showPercent val="1"/>
              <c:showBubbleSize val="0"/>
              <c:separator>
</c:separator>
              <c:extLst>
                <c:ext xmlns:c15="http://schemas.microsoft.com/office/drawing/2012/chart" uri="{CE6537A1-D6FC-4f65-9D91-7224C49458BB}">
                  <c15:layout/>
                </c:ext>
              </c:extLst>
            </c:dLbl>
            <c:spPr>
              <a:solidFill>
                <a:prstClr val="white">
                  <a:alpha val="90000"/>
                </a:prstClr>
              </a:solidFill>
              <a:ln w="12700" cap="flat" cmpd="sng" algn="ctr">
                <a:solidFill>
                  <a:srgbClr val="5B9BD5"/>
                </a:solidFill>
                <a:round/>
              </a:ln>
              <a:effectLst>
                <a:outerShdw blurRad="50800" dist="38100" dir="2700000" algn="tl" rotWithShape="0">
                  <a:srgbClr val="5B9BD5">
                    <a:lumMod val="75000"/>
                    <a:alpha val="40000"/>
                  </a:srgbClr>
                </a:outerShdw>
              </a:effectLst>
            </c:spPr>
            <c:txPr>
              <a:bodyPr rot="0" spcFirstLastPara="1" vertOverflow="clip" horzOverflow="clip" vert="horz" wrap="square" lIns="38100" tIns="19050" rIns="38100" bIns="19050" anchor="ctr" anchorCtr="1">
                <a:spAutoFit/>
              </a:bodyPr>
              <a:lstStyle/>
              <a:p>
                <a:pPr>
                  <a:defRPr lang="zh-CN" sz="1330" b="0" i="0" u="none" strike="noStrike" kern="1200" baseline="0">
                    <a:solidFill>
                      <a:schemeClr val="accent1"/>
                    </a:solidFill>
                    <a:effectLst/>
                    <a:latin typeface="+mn-lt"/>
                    <a:ea typeface="+mn-ea"/>
                    <a:cs typeface="+mn-cs"/>
                  </a:defRPr>
                </a:pPr>
              </a:p>
            </c:txPr>
            <c:dLblPos val="inEnd"/>
            <c:showLegendKey val="0"/>
            <c:showVal val="0"/>
            <c:showCatName val="1"/>
            <c:showSerName val="0"/>
            <c:showPercent val="1"/>
            <c:showBubbleSize val="0"/>
            <c:showLeaderLines val="1"/>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strRef>
              <c:f>Sheet1!$A$2:$A$6</c:f>
              <c:strCache>
                <c:ptCount val="5"/>
                <c:pt idx="0">
                  <c:v>空调系统</c:v>
                </c:pt>
                <c:pt idx="1">
                  <c:v>照明系统</c:v>
                </c:pt>
                <c:pt idx="2">
                  <c:v>办公设备</c:v>
                </c:pt>
                <c:pt idx="3">
                  <c:v>机房及其他系统</c:v>
                </c:pt>
                <c:pt idx="4">
                  <c:v>电梯系统</c:v>
                </c:pt>
              </c:strCache>
            </c:strRef>
          </c:cat>
          <c:val>
            <c:numRef>
              <c:f>Sheet1!$B$2:$B$6</c:f>
              <c:numCache>
                <c:formatCode>General</c:formatCode>
                <c:ptCount val="5"/>
                <c:pt idx="0">
                  <c:v>55</c:v>
                </c:pt>
                <c:pt idx="1">
                  <c:v>20</c:v>
                </c:pt>
                <c:pt idx="2">
                  <c:v>10</c:v>
                </c:pt>
                <c:pt idx="3">
                  <c:v>10</c:v>
                </c:pt>
                <c:pt idx="4">
                  <c:v>5</c:v>
                </c:pt>
              </c:numCache>
            </c:numRef>
          </c:val>
        </c:ser>
        <c:dLbls>
          <c:showLegendKey val="0"/>
          <c:showVal val="0"/>
          <c:showCatName val="1"/>
          <c:showSerName val="0"/>
          <c:showPercent val="0"/>
          <c:showBubbleSize val="0"/>
        </c:dLbls>
      </c:pie3DChart>
      <c:spPr>
        <a:noFill/>
        <a:ln>
          <a:noFill/>
        </a:ln>
        <a:effectLst/>
      </c:spPr>
    </c:plotArea>
    <c:plotVisOnly val="1"/>
    <c:dispBlanksAs val="gap"/>
    <c:showDLblsOverMax val="0"/>
    <c:extLst>
      <c:ext uri="{0b15fc19-7d7d-44ad-8c2d-2c3a37ce22c3}">
        <chartProps xmlns="https://web.wps.cn/et/2018/main" chartId="{66d06333-71fe-4da6-8e40-3ee8b9fe5487}"/>
      </c:ext>
    </c:extLst>
  </c:chart>
  <c:spPr>
    <a:noFill/>
    <a:ln>
      <a:noFill/>
    </a:ln>
    <a:effectLst/>
  </c:spPr>
  <c:txPr>
    <a:bodyPr/>
    <a:lstStyle/>
    <a:p>
      <a:pPr>
        <a:defRPr lang="zh-CN"/>
      </a:pPr>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3">
  <cs:axisTitle>
    <cs:lnRef idx="0"/>
    <cs:fillRef idx="0"/>
    <cs:effectRef idx="0"/>
    <cs:fontRef idx="minor">
      <a:schemeClr val="tx1">
        <a:lumMod val="50000"/>
        <a:lumOff val="50000"/>
      </a:schemeClr>
    </cs:fontRef>
    <cs:defRPr sz="1195" kern="1200"/>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styleClr val="auto"/>
    </cs:lnRef>
    <cs:fillRef idx="0"/>
    <cs:effectRef idx="0">
      <cs:styleClr val="auto"/>
    </cs:effectRef>
    <cs:fontRef idx="minor">
      <cs:styleClr val="auto"/>
    </cs:fontRef>
    <cs:spPr>
      <a:solidFill>
        <a:schemeClr val="lt1">
          <a:alpha val="90000"/>
        </a:schemeClr>
      </a:solidFill>
      <a:ln w="12700" cap="flat" cmpd="sng" algn="ctr">
        <a:solidFill>
          <a:schemeClr val="phClr"/>
        </a:solidFill>
        <a:round/>
      </a:ln>
      <a:effectLst>
        <a:outerShdw blurRad="50800" dist="38100" dir="2700000" algn="tl" rotWithShape="0">
          <a:schemeClr val="phClr">
            <a:lumMod val="75000"/>
            <a:alpha val="40000"/>
          </a:schemeClr>
        </a:outerShdw>
      </a:effectLst>
    </cs:spPr>
    <cs:defRPr sz="1330" b="0" i="0" u="none" strike="noStrike" kern="1200" baseline="0">
      <a:effectLst/>
    </cs:defRPr>
    <cs:bodyPr rot="0" spcFirstLastPara="1" vertOverflow="clip" horzOverflow="clip" vert="horz" wrap="square" lIns="38100" tIns="19050" rIns="38100" bIns="19050" anchor="ctr" anchorCtr="1">
      <a:spAutoFit/>
    </cs:bodyPr>
  </cs:dataLabel>
  <cs:dataLabelCallout>
    <cs:lnRef idx="0">
      <cs:styleClr val="auto"/>
    </cs:lnRef>
    <cs:fillRef idx="0"/>
    <cs:effectRef idx="0">
      <cs:styleClr val="auto"/>
    </cs:effectRef>
    <cs:fontRef idx="minor">
      <cs:styleClr val="auto"/>
    </cs:fontRef>
    <cs:spPr>
      <a:solidFill>
        <a:schemeClr val="lt1">
          <a:alpha val="90000"/>
        </a:schemeClr>
      </a:solidFill>
      <a:ln w="12700" cap="flat" cmpd="sng" algn="ctr">
        <a:solidFill>
          <a:schemeClr val="phClr"/>
        </a:solidFill>
        <a:round/>
      </a:ln>
      <a:effectLst>
        <a:outerShdw blurRad="50800" dist="38100" dir="2700000" algn="tl" rotWithShape="0">
          <a:schemeClr val="phClr">
            <a:lumMod val="75000"/>
            <a:alpha val="40000"/>
          </a:schemeClr>
        </a:outerShdw>
      </a:effectLst>
    </cs:spPr>
    <cs:defRPr sz="1330" b="0" i="0" u="none" strike="noStrike" kern="1200" baseline="0">
      <a:effectLst/>
    </cs:defRPr>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alpha val="70000"/>
        </a:schemeClr>
      </a:solidFill>
    </cs:spPr>
  </cs:dataPoint>
  <cs:dataPoint3D>
    <cs:lnRef idx="0">
      <cs:styleClr val="auto"/>
    </cs:lnRef>
    <cs:fillRef idx="0">
      <cs:styleClr val="auto"/>
    </cs:fillRef>
    <cs:effectRef idx="0">
      <cs:styleClr val="auto"/>
    </cs:effectRef>
    <cs:fontRef idx="minor">
      <a:schemeClr val="tx1"/>
    </cs:fontRef>
    <cs:spPr>
      <a:solidFill>
        <a:schemeClr val="phClr">
          <a:alpha val="90000"/>
        </a:schemeClr>
      </a:solidFill>
      <a:ln w="19050">
        <a:solidFill>
          <a:schemeClr val="phClr">
            <a:lumMod val="75000"/>
          </a:schemeClr>
        </a:solidFill>
      </a:ln>
      <a:effectLst>
        <a:innerShdw blurRad="114300">
          <a:schemeClr val="phClr">
            <a:lumMod val="75000"/>
          </a:schemeClr>
        </a:innerShdw>
      </a:effectLst>
      <a:scene3d>
        <a:camera prst="orthographicFront"/>
        <a:lightRig rig="threePt" dir="t"/>
      </a:scene3d>
      <a:sp3d contourW="19050" prstMaterial="flat">
        <a:contourClr>
          <a:schemeClr val="accent4">
            <a:lumMod val="75000"/>
          </a:schemeClr>
        </a:contourClr>
      </a:sp3d>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5"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200" b="1" kern="1200" cap="all"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5" kern="1200" spc="20" baseline="0"/>
  </cs:valueAxis>
  <cs:wall>
    <cs:lnRef idx="0"/>
    <cs:fillRef idx="0"/>
    <cs:effectRef idx="0"/>
    <cs:fontRef idx="minor">
      <a:schemeClr val="dk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latin typeface="WeblySleek UI Semilight" panose="020B0402040204020203" charset="0"/>
              <a:ea typeface="思源黑体 CN Regular" panose="020B0500000000000000" charset="-122"/>
              <a:cs typeface="WeblySleek UI Semilight" panose="020B0402040204020203" charset="0"/>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latin typeface="WeblySleek UI Semilight" panose="020B0402040204020203" charset="0"/>
              </a:rPr>
            </a:fld>
            <a:endParaRPr lang="zh-CN" altLang="en-US">
              <a:latin typeface="WeblySleek UI Semilight" panose="020B0402040204020203" charset="0"/>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WeblySleek UI Semilight" panose="020B0402040204020203" charset="0"/>
              <a:ea typeface="思源黑体 CN Regular" panose="020B0500000000000000" charset="-122"/>
              <a:cs typeface="WeblySleek UI Semilight" panose="020B0402040204020203" charset="0"/>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latin typeface="WeblySleek UI Semilight" panose="020B0402040204020203" charset="0"/>
              </a:rPr>
            </a:fld>
            <a:endParaRPr lang="zh-CN" altLang="en-US">
              <a:latin typeface="WeblySleek UI Semilight" panose="020B0402040204020203" charset="0"/>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WeblySleek UI Semilight" panose="020B0402040204020203" charset="0"/>
                <a:ea typeface="思源黑体 CN Regular" panose="020B0500000000000000" charset="-122"/>
                <a:cs typeface="WeblySleek UI Semilight" panose="020B0402040204020203" charset="0"/>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WeblySleek UI Semilight" panose="020B0402040204020203" charset="0"/>
                <a:ea typeface="思源黑体 CN Regular" panose="020B0500000000000000" charset="-122"/>
                <a:cs typeface="WeblySleek UI Semilight" panose="020B0402040204020203" charset="0"/>
              </a:defRPr>
            </a:lvl1pPr>
          </a:lstStyle>
          <a:p>
            <a:fld id="{B5092D09-6E53-4EE3-94EA-323CDEEA173D}"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WeblySleek UI Semilight" panose="020B0402040204020203" charset="0"/>
                <a:ea typeface="思源黑体 CN Regular" panose="020B0500000000000000" charset="-122"/>
                <a:cs typeface="WeblySleek UI Semilight" panose="020B0402040204020203" charset="0"/>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WeblySleek UI Semilight" panose="020B0402040204020203" charset="0"/>
                <a:ea typeface="思源黑体 CN Regular" panose="020B0500000000000000" charset="-122"/>
                <a:cs typeface="WeblySleek UI Semilight" panose="020B0402040204020203" charset="0"/>
              </a:defRPr>
            </a:lvl1pPr>
          </a:lstStyle>
          <a:p>
            <a:fld id="{8923550C-0EAD-42A3-AC8C-7F87D0B3B98F}"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WeblySleek UI Semilight" panose="020B0402040204020203" charset="0"/>
        <a:ea typeface="思源黑体 CN Regular" panose="020B0500000000000000" charset="-122"/>
        <a:cs typeface="WeblySleek UI Semilight" panose="020B0402040204020203" charset="0"/>
      </a:defRPr>
    </a:lvl1pPr>
    <a:lvl2pPr marL="457200" algn="l" defTabSz="914400" rtl="0" eaLnBrk="1" latinLnBrk="0" hangingPunct="1">
      <a:defRPr sz="1200" kern="1200">
        <a:solidFill>
          <a:schemeClr val="tx1"/>
        </a:solidFill>
        <a:latin typeface="WeblySleek UI Semilight" panose="020B0402040204020203" charset="0"/>
        <a:ea typeface="思源黑体 CN Regular" panose="020B0500000000000000" charset="-122"/>
        <a:cs typeface="WeblySleek UI Semilight" panose="020B0402040204020203" charset="0"/>
      </a:defRPr>
    </a:lvl2pPr>
    <a:lvl3pPr marL="914400" algn="l" defTabSz="914400" rtl="0" eaLnBrk="1" latinLnBrk="0" hangingPunct="1">
      <a:defRPr sz="1200" kern="1200">
        <a:solidFill>
          <a:schemeClr val="tx1"/>
        </a:solidFill>
        <a:latin typeface="WeblySleek UI Semilight" panose="020B0402040204020203" charset="0"/>
        <a:ea typeface="思源黑体 CN Regular" panose="020B0500000000000000" charset="-122"/>
        <a:cs typeface="WeblySleek UI Semilight" panose="020B0402040204020203" charset="0"/>
      </a:defRPr>
    </a:lvl3pPr>
    <a:lvl4pPr marL="1371600" algn="l" defTabSz="914400" rtl="0" eaLnBrk="1" latinLnBrk="0" hangingPunct="1">
      <a:defRPr sz="1200" kern="1200">
        <a:solidFill>
          <a:schemeClr val="tx1"/>
        </a:solidFill>
        <a:latin typeface="WeblySleek UI Semilight" panose="020B0402040204020203" charset="0"/>
        <a:ea typeface="思源黑体 CN Regular" panose="020B0500000000000000" charset="-122"/>
        <a:cs typeface="WeblySleek UI Semilight" panose="020B0402040204020203" charset="0"/>
      </a:defRPr>
    </a:lvl4pPr>
    <a:lvl5pPr marL="1828800" algn="l" defTabSz="914400" rtl="0" eaLnBrk="1" latinLnBrk="0" hangingPunct="1">
      <a:defRPr sz="1200" kern="1200">
        <a:solidFill>
          <a:schemeClr val="tx1"/>
        </a:solidFill>
        <a:latin typeface="WeblySleek UI Semilight" panose="020B0402040204020203" charset="0"/>
        <a:ea typeface="思源黑体 CN Regular" panose="020B0500000000000000" charset="-122"/>
        <a:cs typeface="WeblySleek UI Semilight" panose="020B0402040204020203"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4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0.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t>大家好，我是星纵物联的</a:t>
            </a:r>
            <a:r>
              <a:rPr lang="en-US" altLang="zh-CN" dirty="0"/>
              <a:t>XXX</a:t>
            </a:r>
            <a:r>
              <a:rPr lang="zh-CN" altLang="en-US" dirty="0"/>
              <a:t>，今天与大家交流分享的是星纵物联产品在合同能源管理公共建筑节能方向的解决方案</a:t>
            </a:r>
            <a:endParaRPr lang="zh-CN"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t>那么我们如何帮助公共机构这类用能单位达到相关绩效评价要求呢，接下来我们可以聊一下我们的方案</a:t>
            </a:r>
            <a:endParaRPr lang="zh-CN" alt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t>常见的节能有三种方式：技术节能、管理节能、行为节能，我们主要是通过物联网手段实现管理节能</a:t>
            </a:r>
            <a:endParaRPr lang="en-US" altLang="zh-CN" dirty="0"/>
          </a:p>
          <a:p>
            <a:endParaRPr lang="zh-CN" altLang="en-US" dirty="0"/>
          </a:p>
        </p:txBody>
      </p:sp>
      <p:sp>
        <p:nvSpPr>
          <p:cNvPr id="4" name="灯片编号占位符 3"/>
          <p:cNvSpPr>
            <a:spLocks noGrp="1"/>
          </p:cNvSpPr>
          <p:nvPr>
            <p:ph type="sldNum" sz="quarter" idx="5"/>
          </p:nvPr>
        </p:nvSpPr>
        <p:spPr/>
        <p:txBody>
          <a:bodyPr/>
          <a:lstStyle/>
          <a:p>
            <a:fld id="{8923550C-0EAD-42A3-AC8C-7F87D0B3B98F}"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t>一般公共机构属于既有楼宇建筑、对实施要求比较严格，基本上需要再不影响办公的情况下完成技改工作，无线方案更加适合</a:t>
            </a:r>
            <a:endParaRPr lang="en-US" altLang="zh-CN" dirty="0"/>
          </a:p>
          <a:p>
            <a:r>
              <a:rPr lang="zh-CN" altLang="en-US" dirty="0"/>
              <a:t>并且公共机构的楼宇一般面积比较大，适合于中广域覆盖的无线通信技术，并且很多场景下不允许数据上外网，综合下来</a:t>
            </a:r>
            <a:r>
              <a:rPr lang="en-US" altLang="zh-CN" dirty="0" err="1"/>
              <a:t>Lorawan</a:t>
            </a:r>
            <a:r>
              <a:rPr lang="zh-CN" altLang="en-US" dirty="0"/>
              <a:t>技术是一个非常匹配该行业的无线物联物联网技术</a:t>
            </a:r>
            <a:endParaRPr lang="en-US" altLang="zh-CN" dirty="0"/>
          </a:p>
          <a:p>
            <a:r>
              <a:rPr lang="zh-CN" altLang="en-US" dirty="0"/>
              <a:t>我们可以看一下</a:t>
            </a:r>
            <a:r>
              <a:rPr lang="en-US" altLang="zh-CN" dirty="0" err="1"/>
              <a:t>Lorawan</a:t>
            </a:r>
            <a:r>
              <a:rPr lang="zh-CN" altLang="en-US" dirty="0"/>
              <a:t>物联网的四层网络架构</a:t>
            </a:r>
            <a:endParaRPr lang="en-US" altLang="zh-CN" dirty="0"/>
          </a:p>
          <a:p>
            <a:r>
              <a:rPr lang="en-US" altLang="zh-CN" dirty="0"/>
              <a:t>…..</a:t>
            </a:r>
            <a:endParaRPr lang="zh-CN" alt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刚刚提到了我们使用的是</a:t>
            </a:r>
            <a:r>
              <a:rPr lang="en-US" altLang="zh-CN" dirty="0"/>
              <a:t>lora</a:t>
            </a:r>
            <a:r>
              <a:rPr lang="zh-CN" altLang="en-US" dirty="0"/>
              <a:t>无线通信技术，传输协议我们也选择了全球标准的</a:t>
            </a:r>
            <a:r>
              <a:rPr lang="en-US" altLang="zh-CN" dirty="0" err="1"/>
              <a:t>lorawan</a:t>
            </a:r>
            <a:r>
              <a:rPr lang="zh-CN" altLang="en-US" dirty="0"/>
              <a:t>协议，这一协议具有很好的生态环境，它可以允许全球各厂商的</a:t>
            </a:r>
            <a:r>
              <a:rPr lang="en-US" altLang="zh-CN" dirty="0" err="1"/>
              <a:t>lorawan</a:t>
            </a:r>
            <a:r>
              <a:rPr lang="zh-CN" altLang="en-US" dirty="0"/>
              <a:t>硬件设备接入，是一个开放的无线协议。基于这一无线协议我们实现了传感器到网关到服务器这一路径的联通，确保了数据的采集和策略的执行。</a:t>
            </a:r>
            <a:endParaRPr lang="zh-CN" altLang="en-US" dirty="0"/>
          </a:p>
          <a:p>
            <a:r>
              <a:rPr lang="zh-CN" altLang="en-US" dirty="0"/>
              <a:t>在一些小型化场景，星纵也推出了自有的</a:t>
            </a:r>
            <a:r>
              <a:rPr lang="en-US" altLang="zh-CN" dirty="0"/>
              <a:t>D2D</a:t>
            </a:r>
            <a:r>
              <a:rPr lang="zh-CN" altLang="en-US" dirty="0"/>
              <a:t>通信，它也是基于</a:t>
            </a:r>
            <a:r>
              <a:rPr lang="en-US" altLang="zh-CN" dirty="0"/>
              <a:t>lora</a:t>
            </a:r>
            <a:r>
              <a:rPr lang="zh-CN" altLang="en-US" dirty="0"/>
              <a:t>技术发展而来，它的优势是无需网关即可使用设备与设备间的快速通信，可以应用于会议室人来灯开、人走灯灭场景，效果非常好。</a:t>
            </a:r>
            <a:endParaRPr lang="zh-CN" altLang="en-US" dirty="0"/>
          </a:p>
          <a:p>
            <a:endParaRPr lang="en-US" altLang="zh-CN" b="1" dirty="0"/>
          </a:p>
        </p:txBody>
      </p:sp>
      <p:sp>
        <p:nvSpPr>
          <p:cNvPr id="4" name="灯片编号占位符 3"/>
          <p:cNvSpPr>
            <a:spLocks noGrp="1"/>
          </p:cNvSpPr>
          <p:nvPr>
            <p:ph type="sldNum" sz="quarter" idx="10"/>
          </p:nvPr>
        </p:nvSpPr>
        <p:spPr/>
        <p:txBody>
          <a:bodyPr/>
          <a:lstStyle/>
          <a:p>
            <a:fld id="{8923550C-0EAD-42A3-AC8C-7F87D0B3B98F}"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t>我们基于市场数据对一般公共机构的各系统用能占比做了一次拆分</a:t>
            </a:r>
            <a:endParaRPr lang="en-US" altLang="zh-CN" dirty="0"/>
          </a:p>
          <a:p>
            <a:r>
              <a:rPr lang="zh-CN" altLang="en-US" dirty="0"/>
              <a:t>通过饼状图可以比较清楚的看到能耗占比靠前的分别是空调系统、照明系统、办公设备，为了实现建筑降能，应该着手在这几个系统层面进行技改与用能优化</a:t>
            </a:r>
            <a:endParaRPr lang="en-US" altLang="zh-CN"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t>我们从建筑能耗占比排在第一的空调系统开始</a:t>
            </a:r>
            <a:endParaRPr lang="en-US" altLang="zh-CN" dirty="0"/>
          </a:p>
          <a:p>
            <a:r>
              <a:rPr lang="zh-CN" altLang="en-US" dirty="0"/>
              <a:t>回想一下我们日常生活中空调使用常见的不良习惯，如：①夏天将制冷温度调的很低②冬天将制热温度调的很高③开着门窗开空调④人离开后空调也不关</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t>我们又可以从哪些方面着手弥补这些不良习惯而实现空调节能呢？</a:t>
            </a:r>
            <a:endParaRPr lang="en-US" altLang="zh-CN" dirty="0"/>
          </a:p>
          <a:p>
            <a:endParaRPr lang="en-US" altLang="zh-CN"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en-US" altLang="zh-CN" dirty="0"/>
          </a:p>
          <a:p>
            <a:r>
              <a:rPr lang="zh-CN" altLang="en-US" dirty="0"/>
              <a:t>水机中央空调节能管理方式</a:t>
            </a:r>
            <a:endParaRPr lang="en-US" altLang="zh-CN" dirty="0"/>
          </a:p>
          <a:p>
            <a:r>
              <a:rPr lang="zh-CN" altLang="en-US" dirty="0"/>
              <a:t>①最低与最高温度设定，避免个人随意过度调节空调温度，实现管理节能</a:t>
            </a:r>
            <a:endParaRPr lang="en-US" altLang="zh-CN" dirty="0"/>
          </a:p>
          <a:p>
            <a:r>
              <a:rPr lang="zh-CN" altLang="en-US" dirty="0"/>
              <a:t>②增加门磁、人员存在等传感器实现无人或开门窗的情况下延时关闭空调</a:t>
            </a:r>
            <a:endParaRPr lang="en-US" altLang="zh-CN" dirty="0"/>
          </a:p>
          <a:p>
            <a:r>
              <a:rPr lang="zh-CN" altLang="en-US" dirty="0"/>
              <a:t>③外置</a:t>
            </a:r>
            <a:r>
              <a:rPr lang="en-US" altLang="zh-CN" dirty="0"/>
              <a:t>NTC</a:t>
            </a:r>
            <a:r>
              <a:rPr lang="zh-CN" altLang="en-US" dirty="0"/>
              <a:t>或者其他温度传感器联动，通过平台实现精细化的温度调节</a:t>
            </a:r>
            <a:endParaRPr lang="en-US" altLang="zh-CN" dirty="0"/>
          </a:p>
          <a:p>
            <a:r>
              <a:rPr lang="zh-CN" altLang="en-US" dirty="0"/>
              <a:t>④自定义编程，结合工作模式自动化运行</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t>⑤非工作时间段群控关闭空调</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dirty="0"/>
          </a:p>
          <a:p>
            <a:pPr marL="0" marR="0" lvl="0" indent="0" algn="l" defTabSz="914400" rtl="0" eaLnBrk="1" fontAlgn="auto" latinLnBrk="0" hangingPunct="1">
              <a:lnSpc>
                <a:spcPct val="100000"/>
              </a:lnSpc>
              <a:spcBef>
                <a:spcPts val="0"/>
              </a:spcBef>
              <a:spcAft>
                <a:spcPts val="0"/>
              </a:spcAft>
              <a:buClrTx/>
              <a:buSzTx/>
              <a:buFontTx/>
              <a:buNone/>
              <a:defRPr/>
            </a:pPr>
            <a:r>
              <a:rPr lang="zh-CN" altLang="en-US" b="1" dirty="0"/>
              <a:t>通过百度可查到的公开数据，盛夏场景下空调每调</a:t>
            </a:r>
            <a:r>
              <a:rPr lang="en-US" altLang="zh-CN" b="1" i="0" dirty="0">
                <a:solidFill>
                  <a:srgbClr val="000000"/>
                </a:solidFill>
                <a:effectLst/>
                <a:highlight>
                  <a:srgbClr val="FFFFFF"/>
                </a:highlight>
                <a:latin typeface="微软雅黑" panose="020B0503020204020204" charset="-122"/>
                <a:ea typeface="微软雅黑" panose="020B0503020204020204" charset="-122"/>
              </a:rPr>
              <a:t>+1℃</a:t>
            </a:r>
            <a:r>
              <a:rPr lang="zh-CN" altLang="en-US" b="1" dirty="0"/>
              <a:t>，节能</a:t>
            </a:r>
            <a:r>
              <a:rPr lang="en-US" altLang="zh-CN" b="1" dirty="0"/>
              <a:t>7%~10%</a:t>
            </a:r>
            <a:r>
              <a:rPr lang="zh-CN" altLang="en-US" b="1" dirty="0"/>
              <a:t>（冬季同理），这里的节能空间非常大</a:t>
            </a:r>
            <a:endParaRPr lang="en-US" altLang="zh-CN" b="1" dirty="0"/>
          </a:p>
          <a:p>
            <a:endParaRPr lang="en-US" altLang="zh-CN" dirty="0"/>
          </a:p>
          <a:p>
            <a:endParaRPr lang="en-US" altLang="zh-CN" dirty="0"/>
          </a:p>
          <a:p>
            <a:r>
              <a:rPr lang="zh-CN" altLang="en-US" dirty="0"/>
              <a:t>插座的价值</a:t>
            </a:r>
            <a:endParaRPr lang="en-US" altLang="zh-CN" dirty="0"/>
          </a:p>
          <a:p>
            <a:r>
              <a:rPr lang="zh-CN" altLang="en-US" dirty="0"/>
              <a:t>①电参采集，实现设备的分项计量</a:t>
            </a:r>
            <a:endParaRPr lang="en-US" altLang="zh-CN" dirty="0"/>
          </a:p>
          <a:p>
            <a:r>
              <a:rPr lang="zh-CN" altLang="en-US" dirty="0"/>
              <a:t>②特殊场景下用电约束</a:t>
            </a:r>
            <a:endParaRPr lang="en-US" altLang="zh-CN" dirty="0"/>
          </a:p>
          <a:p>
            <a:r>
              <a:rPr lang="zh-CN" altLang="en-US" dirty="0"/>
              <a:t>③远程群控避免晚间人离开后空调也没关</a:t>
            </a:r>
            <a:endParaRPr lang="en-US" altLang="zh-CN"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pPr>
              <a:lnSpc>
                <a:spcPct val="120000"/>
              </a:lnSpc>
            </a:pPr>
            <a:r>
              <a:rPr lang="zh-CN" altLang="en-US" dirty="0"/>
              <a:t>养成“随手” 关灯好习惯，做到人走灯灭、杜绝“长明灯”等教育标语在节能宣传周以及日常生活中听到的不少</a:t>
            </a:r>
            <a:endParaRPr lang="en-US" altLang="zh-CN" dirty="0"/>
          </a:p>
          <a:p>
            <a:pPr>
              <a:lnSpc>
                <a:spcPct val="120000"/>
              </a:lnSpc>
            </a:pPr>
            <a:r>
              <a:rPr lang="zh-CN" altLang="en-US" dirty="0"/>
              <a:t>然而人性使然，很多情况下很难做到这种理想的状态，那么通过技术手段通过增加物联传感器设备我们能做到</a:t>
            </a:r>
            <a:endParaRPr lang="en-US" altLang="zh-CN" dirty="0"/>
          </a:p>
          <a:p>
            <a:pPr>
              <a:lnSpc>
                <a:spcPct val="120000"/>
              </a:lnSpc>
            </a:pPr>
            <a:r>
              <a:rPr lang="zh-CN" altLang="en-US" dirty="0"/>
              <a:t>①走廊区域  </a:t>
            </a:r>
            <a:r>
              <a:rPr lang="en-US" altLang="zh-CN" dirty="0"/>
              <a:t>PIR&amp;</a:t>
            </a:r>
            <a:r>
              <a:rPr lang="zh-CN" altLang="en-US" dirty="0"/>
              <a:t>光照传感器联动智能开关面板实现人来灯亮、人走灯灭</a:t>
            </a:r>
            <a:endParaRPr lang="en-US" altLang="zh-CN" dirty="0"/>
          </a:p>
          <a:p>
            <a:pPr>
              <a:lnSpc>
                <a:spcPct val="120000"/>
              </a:lnSpc>
            </a:pPr>
            <a:r>
              <a:rPr lang="zh-CN" altLang="en-US" dirty="0"/>
              <a:t>②会议室空间人数传感器联动智能开关面板实现开会来人自动亮灯，会议结束自动灭灯</a:t>
            </a:r>
            <a:endParaRPr lang="en-US" altLang="zh-CN" dirty="0"/>
          </a:p>
          <a:p>
            <a:pPr>
              <a:lnSpc>
                <a:spcPct val="120000"/>
              </a:lnSpc>
            </a:pPr>
            <a:r>
              <a:rPr lang="zh-CN" altLang="en-US" dirty="0"/>
              <a:t>③大型会议室或者公共办公区域通过情景面板联动智能开关面板实现区域灯光的集中开关</a:t>
            </a:r>
            <a:endParaRPr lang="en-US" altLang="zh-CN" dirty="0"/>
          </a:p>
          <a:p>
            <a:pPr>
              <a:lnSpc>
                <a:spcPct val="120000"/>
              </a:lnSpc>
            </a:pPr>
            <a:endParaRPr lang="en-US" altLang="zh-CN" dirty="0"/>
          </a:p>
          <a:p>
            <a:pPr>
              <a:lnSpc>
                <a:spcPct val="120000"/>
              </a:lnSpc>
            </a:pPr>
            <a:r>
              <a:rPr lang="zh-CN" altLang="en-US" dirty="0"/>
              <a:t>除了日常办公的联动控制实现节能外，在非工作时间后期人员可通过平台集中关灯可降低后期人员管理压力</a:t>
            </a:r>
            <a:endParaRPr lang="en-US" altLang="zh-CN"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t>插座</a:t>
            </a:r>
            <a:endParaRPr lang="en-US" altLang="zh-CN" dirty="0"/>
          </a:p>
          <a:p>
            <a:r>
              <a:rPr lang="zh-CN" altLang="en-US" dirty="0"/>
              <a:t>①通过计量，对办公设备用电量进行统计</a:t>
            </a:r>
            <a:endParaRPr lang="en-US" altLang="zh-CN" dirty="0"/>
          </a:p>
          <a:p>
            <a:r>
              <a:rPr lang="zh-CN" altLang="en-US" dirty="0"/>
              <a:t>②通过时空，优化待机能耗问题，对于高能耗设备有比较高的节能效益</a:t>
            </a:r>
            <a:endParaRPr lang="en-US" altLang="zh-CN" dirty="0"/>
          </a:p>
          <a:p>
            <a:r>
              <a:rPr lang="zh-CN" altLang="en-US" dirty="0"/>
              <a:t>③平台管理解放后勤人员管理压力</a:t>
            </a:r>
            <a:endParaRPr lang="en-US" altLang="zh-CN" dirty="0"/>
          </a:p>
          <a:p>
            <a:r>
              <a:rPr lang="zh-CN" altLang="en-US" dirty="0"/>
              <a:t>④线路测温：电气火灾监测（安全用电）</a:t>
            </a:r>
            <a:endParaRPr lang="en-US" altLang="zh-CN" dirty="0"/>
          </a:p>
          <a:p>
            <a:endParaRPr lang="en-US" altLang="zh-CN" dirty="0"/>
          </a:p>
          <a:p>
            <a:r>
              <a:rPr lang="zh-CN" altLang="en-US"/>
              <a:t>设备待机能耗可提新设备的待机能耗还比较小，但是改造型项目往往都是老旧设备，设备老化后待机能耗也会增加</a:t>
            </a:r>
            <a:endParaRPr lang="en-US" altLang="zh-CN"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b="0" i="0" dirty="0">
                <a:solidFill>
                  <a:srgbClr val="333333"/>
                </a:solidFill>
                <a:effectLst/>
                <a:latin typeface="Arial" panose="020B0604020202020204" pitchFamily="34" charset="0"/>
              </a:rPr>
              <a:t>这个部分主要是对楼宇建筑里面的环境监测，通过室内环境监测传感器监测室内的温湿度、</a:t>
            </a:r>
            <a:r>
              <a:rPr lang="en-US" altLang="zh-CN" b="0" i="0" dirty="0">
                <a:solidFill>
                  <a:srgbClr val="333333"/>
                </a:solidFill>
                <a:effectLst/>
                <a:latin typeface="Arial" panose="020B0604020202020204" pitchFamily="34" charset="0"/>
              </a:rPr>
              <a:t>CO2</a:t>
            </a:r>
            <a:r>
              <a:rPr lang="zh-CN" altLang="en-US" b="0" i="0" dirty="0">
                <a:solidFill>
                  <a:srgbClr val="333333"/>
                </a:solidFill>
                <a:effectLst/>
                <a:latin typeface="Arial" panose="020B0604020202020204" pitchFamily="34" charset="0"/>
              </a:rPr>
              <a:t>、</a:t>
            </a:r>
            <a:r>
              <a:rPr lang="en-US" altLang="zh-CN" b="0" i="0" dirty="0">
                <a:solidFill>
                  <a:srgbClr val="333333"/>
                </a:solidFill>
                <a:effectLst/>
                <a:latin typeface="Arial" panose="020B0604020202020204" pitchFamily="34" charset="0"/>
              </a:rPr>
              <a:t>TVOC</a:t>
            </a:r>
            <a:r>
              <a:rPr lang="zh-CN" altLang="en-US" b="0" i="0" dirty="0">
                <a:solidFill>
                  <a:srgbClr val="333333"/>
                </a:solidFill>
                <a:effectLst/>
                <a:latin typeface="Arial" panose="020B0604020202020204" pitchFamily="34" charset="0"/>
              </a:rPr>
              <a:t>、</a:t>
            </a:r>
            <a:r>
              <a:rPr lang="en-US" altLang="zh-CN" b="0" i="0" dirty="0">
                <a:solidFill>
                  <a:srgbClr val="333333"/>
                </a:solidFill>
                <a:effectLst/>
                <a:latin typeface="Arial" panose="020B0604020202020204" pitchFamily="34" charset="0"/>
              </a:rPr>
              <a:t>PM2.5&amp;PM10</a:t>
            </a:r>
            <a:r>
              <a:rPr lang="zh-CN" altLang="en-US" b="0" i="0" dirty="0">
                <a:solidFill>
                  <a:srgbClr val="333333"/>
                </a:solidFill>
                <a:effectLst/>
                <a:latin typeface="Arial" panose="020B0604020202020204" pitchFamily="34" charset="0"/>
              </a:rPr>
              <a:t>、甲醛或臭氧参数，实时了解楼宇里面的环境质量，指标异常时及时告警，保证用户的身心健康。</a:t>
            </a:r>
            <a:endParaRPr lang="zh-CN" altLang="en-US" b="0" i="0" dirty="0">
              <a:solidFill>
                <a:srgbClr val="333333"/>
              </a:solidFill>
              <a:effectLst/>
              <a:latin typeface="Arial" panose="020B0604020202020204" pitchFamily="34" charset="0"/>
            </a:endParaRPr>
          </a:p>
        </p:txBody>
      </p:sp>
      <p:sp>
        <p:nvSpPr>
          <p:cNvPr id="4" name="灯片编号占位符 3"/>
          <p:cNvSpPr>
            <a:spLocks noGrp="1"/>
          </p:cNvSpPr>
          <p:nvPr>
            <p:ph type="sldNum" sz="quarter" idx="5"/>
          </p:nvPr>
        </p:nvSpPr>
        <p:spPr/>
        <p:txBody>
          <a:bodyPr/>
          <a:lstStyle/>
          <a:p>
            <a:fld id="{BB5E8086-5501-4AF9-B62F-E3CC9633F955}"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t>今天的方案主要分为</a:t>
            </a:r>
            <a:r>
              <a:rPr lang="en-US" altLang="zh-CN" dirty="0"/>
              <a:t>6</a:t>
            </a:r>
            <a:r>
              <a:rPr lang="zh-CN" altLang="en-US" dirty="0"/>
              <a:t>个部分，我将沿着公司介绍、市场机遇、解决方案、方案效益、方案产品、成功案例的顺序为大家一一阐述，帮助大家认识星纵，了解我们的产品可以给项目带来的落地价值与附加价值。</a:t>
            </a:r>
            <a:endParaRPr lang="zh-CN" alt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t>对于能源供给方如电力公司、燃气公司通过远传手段将能耗数据采集到了自己的用能监测平台作为用能用户的缴费依据</a:t>
            </a:r>
            <a:endParaRPr lang="en-US" altLang="zh-CN" dirty="0"/>
          </a:p>
          <a:p>
            <a:r>
              <a:rPr lang="zh-CN" altLang="en-US" dirty="0"/>
              <a:t>而对于用能单位需要实现能源管理，者需要有日</a:t>
            </a:r>
            <a:r>
              <a:rPr lang="en-US" altLang="zh-CN" dirty="0"/>
              <a:t>/</a:t>
            </a:r>
            <a:r>
              <a:rPr lang="zh-CN" altLang="en-US" dirty="0"/>
              <a:t>周</a:t>
            </a:r>
            <a:r>
              <a:rPr lang="en-US" altLang="zh-CN" dirty="0"/>
              <a:t>/</a:t>
            </a:r>
            <a:r>
              <a:rPr lang="zh-CN" altLang="en-US" dirty="0"/>
              <a:t>月</a:t>
            </a:r>
            <a:r>
              <a:rPr lang="en-US" altLang="zh-CN" dirty="0"/>
              <a:t>/</a:t>
            </a:r>
            <a:r>
              <a:rPr lang="zh-CN" altLang="en-US" dirty="0"/>
              <a:t>年的用能历史数据，能源公司的数据无法共享到自有能管平台的前提下，只能自行完成远程抄表解决公共建筑用能量统计</a:t>
            </a:r>
            <a:endParaRPr lang="en-US" altLang="zh-CN" dirty="0"/>
          </a:p>
          <a:p>
            <a:r>
              <a:rPr lang="zh-CN" altLang="en-US" dirty="0"/>
              <a:t>对于具有</a:t>
            </a:r>
            <a:r>
              <a:rPr lang="en-US" altLang="zh-CN" dirty="0"/>
              <a:t>RS485</a:t>
            </a:r>
            <a:r>
              <a:rPr lang="zh-CN" altLang="en-US" dirty="0"/>
              <a:t>接口类型的电表可采用</a:t>
            </a:r>
            <a:r>
              <a:rPr lang="en-US" altLang="zh-CN" dirty="0"/>
              <a:t>DTU</a:t>
            </a:r>
            <a:r>
              <a:rPr lang="zh-CN" altLang="en-US" dirty="0"/>
              <a:t>完成数据采集与上传</a:t>
            </a:r>
            <a:endParaRPr lang="en-US" altLang="zh-CN" dirty="0"/>
          </a:p>
          <a:p>
            <a:r>
              <a:rPr lang="zh-CN" altLang="en-US" dirty="0"/>
              <a:t>对应带有脉冲输出的水表可采用脉冲计数传感器完成用水量的检测</a:t>
            </a:r>
            <a:endParaRPr lang="en-US" altLang="zh-CN" dirty="0"/>
          </a:p>
          <a:p>
            <a:r>
              <a:rPr lang="zh-CN" altLang="en-US" dirty="0"/>
              <a:t>对应燃气表外部无任何端子的可用感知相机进行拍照抓住并上传解决抄表问题</a:t>
            </a:r>
            <a:endParaRPr lang="en-US" altLang="zh-CN" dirty="0"/>
          </a:p>
          <a:p>
            <a:r>
              <a:rPr lang="zh-CN" altLang="en-US" dirty="0"/>
              <a:t>对于每楼层分支回路的用能量趋势监测可采用开口式电流互感器进行电流安时值的采集</a:t>
            </a:r>
            <a:endParaRPr lang="en-US" altLang="zh-CN"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t>为了实现降能指标的达成，往往节能服务公司会在项目建设设计中增加能源自产输入侧的设计</a:t>
            </a:r>
            <a:endParaRPr lang="en-US" altLang="zh-CN" dirty="0"/>
          </a:p>
          <a:p>
            <a:r>
              <a:rPr lang="zh-CN" altLang="en-US" dirty="0"/>
              <a:t>如光伏与储能以及电梯回馈电能设备</a:t>
            </a:r>
            <a:endParaRPr lang="en-US" altLang="zh-CN" dirty="0"/>
          </a:p>
          <a:p>
            <a:r>
              <a:rPr lang="zh-CN" altLang="en-US" dirty="0"/>
              <a:t>增加屋顶光伏、车棚光伏</a:t>
            </a:r>
            <a:r>
              <a:rPr lang="en-US" altLang="zh-CN" dirty="0"/>
              <a:t>+</a:t>
            </a:r>
            <a:r>
              <a:rPr lang="zh-CN" altLang="en-US" dirty="0"/>
              <a:t>储能单元产生的电能可用于自己自足不会占用每年的用能量指标，但是回馈的能源也需要接入能管平台进行统计，这时可用到我司户外型</a:t>
            </a:r>
            <a:r>
              <a:rPr lang="en-US" altLang="zh-CN" dirty="0" err="1"/>
              <a:t>Lorawan</a:t>
            </a:r>
            <a:r>
              <a:rPr lang="en-US" altLang="zh-CN" dirty="0"/>
              <a:t>  DTU</a:t>
            </a:r>
            <a:r>
              <a:rPr lang="zh-CN" altLang="en-US" dirty="0"/>
              <a:t>或蜂窝工业路由器完成数据的采集了 </a:t>
            </a:r>
            <a:endParaRPr lang="en-US" altLang="zh-CN"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t>电梯作为日常上下楼的工具，在电梯制动的过程中是会产生电能的，原有的方式产生的电能会被一个大电阻接地通过发热的方式消耗电，但是电梯回馈电能装置可完成电梯制动产生电能回收并并入楼宇局域电网使用，同样这部分电能也需要</a:t>
            </a:r>
            <a:r>
              <a:rPr lang="en-US" altLang="zh-CN" dirty="0"/>
              <a:t>DTU</a:t>
            </a:r>
            <a:r>
              <a:rPr lang="zh-CN" altLang="en-US" dirty="0"/>
              <a:t>或工业路由器完成数据的采集</a:t>
            </a:r>
            <a:endParaRPr lang="en-US" altLang="zh-CN"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t>在节水层面一般公共机构会上雨水回收装置用于园区植被卫生间等场景用水，雨水回收装置收集的水同样不会占用年度用水量指标，为了进一步实现节约用水可用到我司的电磁阀控制器配合植被的灌溉进一步实现水资源的精准利用</a:t>
            </a:r>
            <a:endParaRPr lang="en-US" altLang="zh-CN"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t>对于供水以及消防管网一旦出现管道破损或爆管会造成大量水资源的浪费，需要通过有效手段监测网关压力并在是压后平台进行报警下发推送，确保运维人员可及时处理问题</a:t>
            </a:r>
            <a:endParaRPr lang="en-US" altLang="zh-CN"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923550C-0EAD-42A3-AC8C-7F87D0B3B98F}"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a:t>
            </a:r>
            <a:r>
              <a:rPr lang="zh-CN" altLang="en-US" dirty="0"/>
              <a:t>易部署、易运维</a:t>
            </a:r>
            <a:r>
              <a:rPr lang="en-US" altLang="zh-CN" dirty="0"/>
              <a:t>】</a:t>
            </a:r>
            <a:endParaRPr lang="en-US" altLang="zh-CN" dirty="0"/>
          </a:p>
          <a:p>
            <a:r>
              <a:rPr lang="en-US" altLang="zh-CN" dirty="0"/>
              <a:t>1</a:t>
            </a:r>
            <a:r>
              <a:rPr lang="zh-CN" altLang="en-US" dirty="0"/>
              <a:t>、部署上节约</a:t>
            </a:r>
            <a:r>
              <a:rPr lang="en-US" altLang="zh-CN" dirty="0"/>
              <a:t>70%</a:t>
            </a:r>
            <a:r>
              <a:rPr lang="zh-CN" altLang="en-US" dirty="0"/>
              <a:t>左右的施工成本，之前由于需要走线部网</a:t>
            </a:r>
            <a:r>
              <a:rPr lang="en-US" altLang="zh-CN" dirty="0"/>
              <a:t>10</a:t>
            </a:r>
            <a:r>
              <a:rPr lang="zh-CN" altLang="en-US" dirty="0"/>
              <a:t>天的工程量，我们的方案</a:t>
            </a:r>
            <a:r>
              <a:rPr lang="en-US" altLang="zh-CN" dirty="0"/>
              <a:t>3</a:t>
            </a:r>
            <a:r>
              <a:rPr lang="zh-CN" altLang="en-US" dirty="0"/>
              <a:t>天就能完成</a:t>
            </a:r>
            <a:endParaRPr lang="en-US" altLang="zh-CN" dirty="0"/>
          </a:p>
          <a:p>
            <a:r>
              <a:rPr lang="en-US" altLang="zh-CN" dirty="0"/>
              <a:t>2</a:t>
            </a:r>
            <a:r>
              <a:rPr lang="zh-CN" altLang="en-US" dirty="0"/>
              <a:t>、所有设备上平台了，可有效减少员工巡检的次数与时间</a:t>
            </a:r>
            <a:br>
              <a:rPr lang="en-US" altLang="zh-CN" dirty="0"/>
            </a:br>
            <a:br>
              <a:rPr lang="en-US" altLang="zh-CN" dirty="0"/>
            </a:br>
            <a:r>
              <a:rPr lang="en-US" altLang="zh-CN" dirty="0"/>
              <a:t>【</a:t>
            </a:r>
            <a:r>
              <a:rPr lang="zh-CN" altLang="en-US" dirty="0"/>
              <a:t>提升场景体验</a:t>
            </a:r>
            <a:r>
              <a:rPr lang="en-US" altLang="zh-CN" dirty="0"/>
              <a:t>】</a:t>
            </a:r>
            <a:endParaRPr lang="en-US" altLang="zh-CN" dirty="0"/>
          </a:p>
          <a:p>
            <a:r>
              <a:rPr lang="en-US" altLang="zh-CN" dirty="0"/>
              <a:t>1</a:t>
            </a:r>
            <a:r>
              <a:rPr lang="zh-CN" altLang="en-US" dirty="0"/>
              <a:t>、传感器</a:t>
            </a:r>
            <a:r>
              <a:rPr lang="en-US" altLang="zh-CN" dirty="0"/>
              <a:t>D2D</a:t>
            </a:r>
            <a:r>
              <a:rPr lang="zh-CN" altLang="en-US" dirty="0"/>
              <a:t>联动实现场景节能</a:t>
            </a:r>
            <a:endParaRPr lang="en-US" altLang="zh-CN" dirty="0"/>
          </a:p>
          <a:p>
            <a:r>
              <a:rPr lang="en-US" altLang="zh-CN" dirty="0"/>
              <a:t>2</a:t>
            </a:r>
            <a:r>
              <a:rPr lang="zh-CN" altLang="en-US" dirty="0"/>
              <a:t>、传感器采集通过系统联动改善办公环境体验</a:t>
            </a:r>
            <a:endParaRPr lang="en-US" altLang="zh-CN" dirty="0"/>
          </a:p>
          <a:p>
            <a:endParaRPr lang="en-US" altLang="zh-CN" dirty="0"/>
          </a:p>
          <a:p>
            <a:r>
              <a:rPr lang="en-US" altLang="zh-CN" dirty="0"/>
              <a:t>【</a:t>
            </a:r>
            <a:r>
              <a:rPr lang="zh-CN" altLang="en-US" dirty="0"/>
              <a:t>数据采集与增值</a:t>
            </a:r>
            <a:r>
              <a:rPr lang="en-US" altLang="zh-CN" dirty="0"/>
              <a:t>】</a:t>
            </a:r>
            <a:endParaRPr lang="en-US" altLang="zh-CN" dirty="0"/>
          </a:p>
          <a:p>
            <a:r>
              <a:rPr lang="en-US" altLang="zh-CN" dirty="0"/>
              <a:t>1</a:t>
            </a:r>
            <a:r>
              <a:rPr lang="zh-CN" altLang="en-US" dirty="0"/>
              <a:t>、作为用能单位可对自己的用能量有直观的把控</a:t>
            </a:r>
            <a:endParaRPr lang="en-US" altLang="zh-CN" dirty="0"/>
          </a:p>
          <a:p>
            <a:r>
              <a:rPr lang="en-US" altLang="zh-CN" dirty="0"/>
              <a:t>2</a:t>
            </a:r>
            <a:r>
              <a:rPr lang="zh-CN" altLang="en-US" dirty="0"/>
              <a:t>、知晓能源用到哪里了，哪些地方时不合理的，推进下一步节能举措</a:t>
            </a:r>
            <a:endParaRPr lang="en-US" altLang="zh-CN" dirty="0"/>
          </a:p>
          <a:p>
            <a:r>
              <a:rPr lang="en-US" altLang="zh-CN" dirty="0"/>
              <a:t>3</a:t>
            </a:r>
            <a:r>
              <a:rPr lang="zh-CN" altLang="en-US" dirty="0"/>
              <a:t>、符合国家从用能双管到碳排放双控的政策趋势</a:t>
            </a:r>
            <a:endParaRPr lang="en-US" altLang="zh-CN" dirty="0"/>
          </a:p>
          <a:p>
            <a:endParaRPr lang="en-US" altLang="zh-CN" dirty="0"/>
          </a:p>
          <a:p>
            <a:r>
              <a:rPr lang="en-US" altLang="zh-CN" dirty="0"/>
              <a:t>【</a:t>
            </a:r>
            <a:r>
              <a:rPr lang="zh-CN" altLang="en-US" dirty="0"/>
              <a:t>公共机构评级支撑</a:t>
            </a:r>
            <a:r>
              <a:rPr lang="en-US" altLang="zh-CN" dirty="0"/>
              <a:t>】</a:t>
            </a:r>
            <a:endParaRPr lang="en-US" altLang="zh-CN" dirty="0"/>
          </a:p>
          <a:p>
            <a:r>
              <a:rPr lang="en-US" altLang="zh-CN" dirty="0"/>
              <a:t>1</a:t>
            </a:r>
            <a:r>
              <a:rPr lang="zh-CN" altLang="en-US" dirty="0"/>
              <a:t>、若能完成评级对于公共机构领导来讲就是工作完成的好，也是政绩的一种体现</a:t>
            </a:r>
            <a:endParaRPr lang="en-US" altLang="zh-CN" dirty="0"/>
          </a:p>
          <a:p>
            <a:r>
              <a:rPr lang="en-US" altLang="zh-CN" dirty="0"/>
              <a:t>2</a:t>
            </a:r>
            <a:r>
              <a:rPr lang="zh-CN" altLang="en-US" dirty="0"/>
              <a:t>、完成评级后国家有相应的政策补贴</a:t>
            </a:r>
            <a:endParaRPr lang="zh-CN" altLang="en-US" dirty="0"/>
          </a:p>
        </p:txBody>
      </p:sp>
      <p:sp>
        <p:nvSpPr>
          <p:cNvPr id="4" name="灯片编号占位符 3"/>
          <p:cNvSpPr>
            <a:spLocks noGrp="1"/>
          </p:cNvSpPr>
          <p:nvPr>
            <p:ph type="sldNum" sz="quarter" idx="5"/>
          </p:nvPr>
        </p:nvSpPr>
        <p:spPr/>
        <p:txBody>
          <a:bodyPr/>
          <a:lstStyle/>
          <a:p>
            <a:fld id="{B8A369C0-07EE-4790-9373-2827711A4C92}"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923550C-0EAD-42A3-AC8C-7F87D0B3B98F}"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t>首先先带大家认识一下我们星纵物联</a:t>
            </a:r>
            <a:endParaRPr lang="zh-CN" alt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t>这个是我们的室内型网关，内置</a:t>
            </a:r>
            <a:r>
              <a:rPr lang="en-US" altLang="zh-CN" dirty="0"/>
              <a:t>NS</a:t>
            </a:r>
            <a:r>
              <a:rPr lang="zh-CN" altLang="en-US" dirty="0"/>
              <a:t>服务器，主要为</a:t>
            </a:r>
            <a:r>
              <a:rPr lang="en-US" altLang="zh-CN" dirty="0"/>
              <a:t>lora</a:t>
            </a:r>
            <a:r>
              <a:rPr lang="zh-CN" altLang="en-US" dirty="0"/>
              <a:t>数据传输提供通道和数据处理。</a:t>
            </a:r>
            <a:endParaRPr lang="en-US" altLang="zh-CN" dirty="0"/>
          </a:p>
          <a:p>
            <a:r>
              <a:rPr lang="zh-CN" altLang="en-US" dirty="0"/>
              <a:t>网关支持底噪扫描，在项目部署前可以扫描周围的频点，为传感器的数据传输提供可靠的频点信道。</a:t>
            </a:r>
            <a:endParaRPr lang="en-US" altLang="zh-CN" dirty="0"/>
          </a:p>
          <a:p>
            <a:r>
              <a:rPr lang="zh-CN" altLang="en-US" dirty="0"/>
              <a:t>且网关可以对接设备管理平台，方便对网关设备实现统一管理。</a:t>
            </a:r>
            <a:endParaRPr lang="en-US" altLang="zh-CN" dirty="0"/>
          </a:p>
          <a:p>
            <a:r>
              <a:rPr lang="zh-CN" altLang="en-US" dirty="0"/>
              <a:t>网关是采用</a:t>
            </a:r>
            <a:r>
              <a:rPr lang="en-US" altLang="zh-CN" dirty="0"/>
              <a:t>NXP</a:t>
            </a:r>
            <a:r>
              <a:rPr lang="zh-CN" altLang="en-US" dirty="0"/>
              <a:t>的方案，性能强大。</a:t>
            </a:r>
            <a:endParaRPr lang="en-US" altLang="zh-CN" dirty="0"/>
          </a:p>
          <a:p>
            <a:r>
              <a:rPr lang="zh-CN" altLang="en-US" dirty="0"/>
              <a:t>为了避免在蜂窝或者有线断网情况下的传感器数据丢失，网关支持缓存</a:t>
            </a:r>
            <a:r>
              <a:rPr lang="en-US" altLang="zh-CN" dirty="0"/>
              <a:t>1000</a:t>
            </a:r>
            <a:r>
              <a:rPr lang="zh-CN" altLang="en-US" dirty="0"/>
              <a:t>条的数据。当网络恢复后数据将重传到平台。</a:t>
            </a:r>
            <a:endParaRPr lang="zh-CN" alt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10"/>
          </p:nvPr>
        </p:nvSpPr>
        <p:spPr/>
        <p:txBody>
          <a:bodyPr/>
          <a:lstStyle/>
          <a:p>
            <a:fld id="{8923550C-0EAD-42A3-AC8C-7F87D0B3B98F}" type="slidenum">
              <a:rPr lang="zh-CN" altLang="en-US" smtClean="0"/>
            </a:fld>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923550C-0EAD-42A3-AC8C-7F87D0B3B98F}" type="slidenum">
              <a:rPr lang="zh-CN" altLang="en-US" smtClean="0"/>
            </a:fld>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923550C-0EAD-42A3-AC8C-7F87D0B3B98F}" type="slidenum">
              <a:rPr lang="zh-CN" altLang="en-US" smtClean="0"/>
            </a:fld>
            <a:endParaRPr lang="zh-CN"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sym typeface="+mn-ea"/>
              </a:rPr>
              <a:t>星纵品牌（</a:t>
            </a:r>
            <a:r>
              <a:rPr lang="en-US" altLang="zh-CN" dirty="0">
                <a:sym typeface="+mn-ea"/>
              </a:rPr>
              <a:t>Milesight</a:t>
            </a:r>
            <a:r>
              <a:rPr lang="zh-CN" altLang="en-US" dirty="0">
                <a:sym typeface="+mn-ea"/>
              </a:rPr>
              <a:t>）诞生于</a:t>
            </a:r>
            <a:r>
              <a:rPr lang="en-US" altLang="zh-CN" dirty="0">
                <a:sym typeface="+mn-ea"/>
              </a:rPr>
              <a:t>2011</a:t>
            </a:r>
            <a:r>
              <a:rPr lang="zh-CN" altLang="en-US" dirty="0">
                <a:sym typeface="+mn-ea"/>
              </a:rPr>
              <a:t>年，在</a:t>
            </a:r>
            <a:r>
              <a:rPr lang="en-US" altLang="zh-CN" dirty="0">
                <a:sym typeface="+mn-ea"/>
              </a:rPr>
              <a:t>AIOT</a:t>
            </a:r>
            <a:r>
              <a:rPr lang="zh-CN" altLang="en-US" dirty="0">
                <a:sym typeface="+mn-ea"/>
              </a:rPr>
              <a:t>领域已经深耕</a:t>
            </a:r>
            <a:r>
              <a:rPr lang="en-US" altLang="zh-CN" dirty="0">
                <a:sym typeface="+mn-ea"/>
              </a:rPr>
              <a:t>14</a:t>
            </a:r>
            <a:r>
              <a:rPr lang="zh-CN" altLang="en-US" dirty="0">
                <a:sym typeface="+mn-ea"/>
              </a:rPr>
              <a:t>年，总部位于美丽的滨海城市厦门，目前公司</a:t>
            </a:r>
            <a:r>
              <a:rPr lang="zh-CN" dirty="0">
                <a:sym typeface="+mn-ea"/>
              </a:rPr>
              <a:t>约</a:t>
            </a:r>
            <a:r>
              <a:rPr lang="en-US" altLang="zh-CN" dirty="0">
                <a:sym typeface="+mn-ea"/>
              </a:rPr>
              <a:t>700</a:t>
            </a:r>
            <a:r>
              <a:rPr lang="zh-CN" altLang="en-US" dirty="0">
                <a:sym typeface="+mn-ea"/>
              </a:rPr>
              <a:t>人，其中研发人员占比</a:t>
            </a:r>
            <a:r>
              <a:rPr lang="en-US" altLang="zh-CN" dirty="0">
                <a:sym typeface="+mn-ea"/>
              </a:rPr>
              <a:t>50%</a:t>
            </a:r>
            <a:r>
              <a:rPr lang="zh-CN" altLang="en-US" dirty="0">
                <a:sym typeface="+mn-ea"/>
              </a:rPr>
              <a:t>以上，我们的产品都是自主研发生产，目前产品的专利证书达到</a:t>
            </a:r>
            <a:r>
              <a:rPr lang="en-US" altLang="zh-CN" dirty="0">
                <a:sym typeface="+mn-ea"/>
              </a:rPr>
              <a:t>126</a:t>
            </a:r>
            <a:r>
              <a:rPr lang="zh-CN" altLang="en-US" dirty="0">
                <a:sym typeface="+mn-ea"/>
              </a:rPr>
              <a:t>项，软著达到</a:t>
            </a:r>
            <a:r>
              <a:rPr lang="en-US" altLang="zh-CN" dirty="0">
                <a:sym typeface="+mn-ea"/>
              </a:rPr>
              <a:t>191</a:t>
            </a:r>
            <a:r>
              <a:rPr lang="zh-CN" altLang="en-US" dirty="0">
                <a:sym typeface="+mn-ea"/>
              </a:rPr>
              <a:t>项，产品次品率＜</a:t>
            </a:r>
            <a:r>
              <a:rPr lang="en-US" altLang="zh-CN" dirty="0">
                <a:sym typeface="+mn-ea"/>
              </a:rPr>
              <a:t>0.7%</a:t>
            </a:r>
            <a:endParaRPr lang="en-US" altLang="zh-CN" dirty="0"/>
          </a:p>
          <a:p>
            <a:r>
              <a:rPr lang="zh-CN" altLang="en-US" dirty="0">
                <a:sym typeface="+mn-ea"/>
              </a:rPr>
              <a:t>星纵物联的定位是一家专业的数字感知产品供应商，致力于智能物联网</a:t>
            </a:r>
            <a:r>
              <a:rPr lang="zh-CN" altLang="en-US" spc="150">
                <a:solidFill>
                  <a:schemeClr val="tx1">
                    <a:lumMod val="65000"/>
                    <a:lumOff val="35000"/>
                  </a:schemeClr>
                </a:solidFill>
                <a:uFillTx/>
                <a:sym typeface="+mn-ea"/>
              </a:rPr>
              <a:t>设备的研发、生产与销售。</a:t>
            </a:r>
            <a:endParaRPr lang="en-US" altLang="zh-CN" spc="150" dirty="0">
              <a:solidFill>
                <a:schemeClr val="tx1">
                  <a:lumMod val="65000"/>
                  <a:lumOff val="35000"/>
                </a:schemeClr>
              </a:solidFill>
              <a:uFillTx/>
              <a:sym typeface="+mn-ea"/>
            </a:endParaRPr>
          </a:p>
          <a:p>
            <a:endParaRPr lang="zh-CN" altLang="en-US" kern="0" dirty="0">
              <a:solidFill>
                <a:schemeClr val="bg1"/>
              </a:solidFill>
              <a:effectLst/>
              <a:uFillTx/>
              <a:cs typeface="Arial" panose="020B0604020202020204" pitchFamily="34" charset="0"/>
              <a:sym typeface="Arial" panose="020B0604020202020204" pitchFamily="34" charset="0"/>
            </a:endParaRPr>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923550C-0EAD-42A3-AC8C-7F87D0B3B98F}" type="slidenum">
              <a:rPr lang="zh-CN" altLang="en-US" smtClean="0"/>
            </a:fld>
            <a:endParaRPr lang="zh-CN"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923550C-0EAD-42A3-AC8C-7F87D0B3B98F}" type="slidenum">
              <a:rPr lang="zh-CN" altLang="en-US" smtClean="0"/>
            </a:fld>
            <a:endParaRPr lang="zh-CN"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923550C-0EAD-42A3-AC8C-7F87D0B3B98F}" type="slidenum">
              <a:rPr lang="zh-CN" altLang="en-US" smtClean="0"/>
            </a:fld>
            <a:endParaRPr lang="zh-CN"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923550C-0EAD-42A3-AC8C-7F87D0B3B98F}" type="slidenum">
              <a:rPr lang="zh-CN" altLang="en-US" smtClean="0"/>
            </a:fld>
            <a:endParaRPr lang="zh-CN"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923550C-0EAD-42A3-AC8C-7F87D0B3B98F}" type="slidenum">
              <a:rPr lang="zh-CN" altLang="en-US" smtClean="0"/>
            </a:fld>
            <a:endParaRPr lang="zh-CN"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以上就是所有的分享，谢谢大家。</a:t>
            </a:r>
            <a:endParaRPr lang="zh-CN" altLang="en-US" dirty="0"/>
          </a:p>
        </p:txBody>
      </p:sp>
      <p:sp>
        <p:nvSpPr>
          <p:cNvPr id="4" name="灯片编号占位符 3"/>
          <p:cNvSpPr>
            <a:spLocks noGrp="1"/>
          </p:cNvSpPr>
          <p:nvPr>
            <p:ph type="sldNum" sz="quarter" idx="5"/>
          </p:nvPr>
        </p:nvSpPr>
        <p:spPr/>
        <p:txBody>
          <a:bodyPr/>
          <a:lstStyle/>
          <a:p>
            <a:fld id="{8923550C-0EAD-42A3-AC8C-7F87D0B3B98F}"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en-US" altLang="zh-CN" sz="2000" dirty="0">
              <a:ea typeface="微软雅黑" panose="020B0503020204020204" charset="-122"/>
            </a:endParaRPr>
          </a:p>
          <a:p>
            <a:endParaRPr lang="en-US" altLang="zh-CN" sz="2000" dirty="0">
              <a:ea typeface="微软雅黑" panose="020B0503020204020204" charset="-122"/>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pPr indent="0">
              <a:lnSpc>
                <a:spcPct val="120000"/>
              </a:lnSpc>
              <a:spcBef>
                <a:spcPts val="0"/>
              </a:spcBef>
              <a:spcAft>
                <a:spcPts val="0"/>
              </a:spcAft>
            </a:pPr>
            <a:r>
              <a:rPr lang="zh-CN">
                <a:solidFill>
                  <a:schemeClr val="bg1"/>
                </a:solidFill>
                <a:latin typeface="微软雅黑" panose="020B0503020204020204" charset="-122"/>
                <a:ea typeface="微软雅黑" panose="020B0503020204020204" charset="-122"/>
                <a:sym typeface="+mn-ea"/>
              </a:rPr>
              <a:t>星纵物联以蓬勃的创造力，不断推出高价值的产品与技术，与合作伙伴实现共赢。</a:t>
            </a:r>
            <a:endParaRPr lang="zh-CN" altLang="en-US"/>
          </a:p>
          <a:p>
            <a:pPr indent="0">
              <a:lnSpc>
                <a:spcPct val="120000"/>
              </a:lnSpc>
              <a:spcBef>
                <a:spcPts val="0"/>
              </a:spcBef>
              <a:spcAft>
                <a:spcPts val="0"/>
              </a:spcAft>
            </a:pPr>
            <a:r>
              <a:rPr lang="zh-CN" altLang="en-US"/>
              <a:t>这里展现的是我们部分合作伙伴，在国内比较出名的头部企业，像华为、阿里、腾讯也都是我们的合作伙伴</a:t>
            </a:r>
            <a:endParaRPr lang="zh-CN" altLang="en-US"/>
          </a:p>
          <a:p>
            <a:pPr indent="0">
              <a:lnSpc>
                <a:spcPct val="120000"/>
              </a:lnSpc>
              <a:spcBef>
                <a:spcPts val="0"/>
              </a:spcBef>
              <a:spcAft>
                <a:spcPts val="0"/>
              </a:spcAft>
            </a:pPr>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i="0" dirty="0">
                <a:solidFill>
                  <a:srgbClr val="333333"/>
                </a:solidFill>
                <a:effectLst/>
                <a:latin typeface="微软雅黑" panose="020B0503020204020204" charset="-122"/>
              </a:rPr>
              <a:t>基于公司大手笔的研发投入，</a:t>
            </a:r>
            <a:r>
              <a:rPr lang="zh-CN" altLang="en-US" i="0" dirty="0">
                <a:solidFill>
                  <a:srgbClr val="333333"/>
                </a:solidFill>
                <a:effectLst/>
                <a:latin typeface="微软雅黑" panose="020B0503020204020204" charset="-122"/>
              </a:rPr>
              <a:t>和优秀人才队伍的建设，</a:t>
            </a:r>
            <a:r>
              <a:rPr lang="en-US" altLang="zh-CN" i="0" dirty="0">
                <a:solidFill>
                  <a:srgbClr val="333333"/>
                </a:solidFill>
                <a:effectLst/>
                <a:latin typeface="微软雅黑" panose="020B0503020204020204" charset="-122"/>
              </a:rPr>
              <a:t>公司荣获国家高新技术企业</a:t>
            </a:r>
            <a:r>
              <a:rPr lang="zh-CN" altLang="en-US" i="0" dirty="0">
                <a:solidFill>
                  <a:srgbClr val="333333"/>
                </a:solidFill>
                <a:effectLst/>
                <a:latin typeface="微软雅黑" panose="020B0503020204020204" charset="-122"/>
              </a:rPr>
              <a:t>、</a:t>
            </a:r>
            <a:r>
              <a:rPr lang="en-US" altLang="zh-CN" i="0" dirty="0">
                <a:solidFill>
                  <a:srgbClr val="333333"/>
                </a:solidFill>
                <a:effectLst/>
                <a:latin typeface="微软雅黑" panose="020B0503020204020204" charset="-122"/>
              </a:rPr>
              <a:t>国家专精特新“</a:t>
            </a:r>
            <a:r>
              <a:rPr lang="zh-CN" altLang="en-US" i="0" dirty="0">
                <a:solidFill>
                  <a:srgbClr val="333333"/>
                </a:solidFill>
                <a:effectLst/>
                <a:latin typeface="微软雅黑" panose="020B0503020204020204" charset="-122"/>
              </a:rPr>
              <a:t>小巨人</a:t>
            </a:r>
            <a:r>
              <a:rPr lang="en-US" altLang="zh-CN" i="0" dirty="0">
                <a:solidFill>
                  <a:srgbClr val="333333"/>
                </a:solidFill>
                <a:effectLst/>
                <a:latin typeface="微软雅黑" panose="020B0503020204020204" charset="-122"/>
              </a:rPr>
              <a:t>”</a:t>
            </a:r>
            <a:r>
              <a:rPr lang="zh-CN" altLang="en-US" i="0" dirty="0">
                <a:solidFill>
                  <a:srgbClr val="333333"/>
                </a:solidFill>
                <a:effectLst/>
                <a:latin typeface="微软雅黑" panose="020B0503020204020204" charset="-122"/>
              </a:rPr>
              <a:t>企业、福建数字经济领域</a:t>
            </a:r>
            <a:r>
              <a:rPr lang="en-US" altLang="zh-CN" i="0" dirty="0">
                <a:solidFill>
                  <a:srgbClr val="333333"/>
                </a:solidFill>
                <a:effectLst/>
                <a:latin typeface="微软雅黑" panose="020B0503020204020204" charset="-122"/>
              </a:rPr>
              <a:t>“</a:t>
            </a:r>
            <a:r>
              <a:rPr lang="zh-CN" altLang="en-US" i="0" dirty="0">
                <a:solidFill>
                  <a:srgbClr val="333333"/>
                </a:solidFill>
                <a:effectLst/>
                <a:latin typeface="微软雅黑" panose="020B0503020204020204" charset="-122"/>
              </a:rPr>
              <a:t>瞪羚</a:t>
            </a:r>
            <a:r>
              <a:rPr lang="en-US" altLang="zh-CN" i="0" dirty="0">
                <a:solidFill>
                  <a:srgbClr val="333333"/>
                </a:solidFill>
                <a:effectLst/>
                <a:latin typeface="微软雅黑" panose="020B0503020204020204" charset="-122"/>
              </a:rPr>
              <a:t>”</a:t>
            </a:r>
            <a:r>
              <a:rPr lang="zh-CN" altLang="en-US" i="0" dirty="0">
                <a:solidFill>
                  <a:srgbClr val="333333"/>
                </a:solidFill>
                <a:effectLst/>
                <a:latin typeface="微软雅黑" panose="020B0503020204020204" charset="-122"/>
              </a:rPr>
              <a:t>创新企业等荣誉</a:t>
            </a:r>
            <a:r>
              <a:rPr lang="en-US" altLang="zh-CN" i="0" dirty="0">
                <a:solidFill>
                  <a:srgbClr val="333333"/>
                </a:solidFill>
                <a:effectLst/>
                <a:latin typeface="微软雅黑" panose="020B0503020204020204" charset="-122"/>
              </a:rPr>
              <a:t>。</a:t>
            </a:r>
            <a:endParaRPr lang="en-US" altLang="zh-CN" i="0" dirty="0">
              <a:solidFill>
                <a:srgbClr val="333333"/>
              </a:solidFill>
              <a:effectLst/>
              <a:latin typeface="微软雅黑" panose="020B0503020204020204" charset="-122"/>
            </a:endParaRPr>
          </a:p>
          <a:p>
            <a:r>
              <a:rPr lang="en-US" altLang="zh-CN" i="0" dirty="0">
                <a:solidFill>
                  <a:srgbClr val="333333"/>
                </a:solidFill>
                <a:effectLst/>
                <a:latin typeface="微软雅黑" panose="020B0503020204020204" charset="-122"/>
              </a:rPr>
              <a:t>公司</a:t>
            </a:r>
            <a:r>
              <a:rPr lang="zh-CN" altLang="en-US" i="0" dirty="0">
                <a:solidFill>
                  <a:srgbClr val="333333"/>
                </a:solidFill>
                <a:effectLst/>
                <a:latin typeface="微软雅黑" panose="020B0503020204020204" charset="-122"/>
              </a:rPr>
              <a:t>在</a:t>
            </a:r>
            <a:r>
              <a:rPr lang="en-US" altLang="zh-CN" i="0" dirty="0">
                <a:solidFill>
                  <a:srgbClr val="333333"/>
                </a:solidFill>
                <a:effectLst/>
                <a:latin typeface="微软雅黑" panose="020B0503020204020204" charset="-122"/>
              </a:rPr>
              <a:t>发展过程中，我们的产品、解决方案也获得了海内外的</a:t>
            </a:r>
            <a:r>
              <a:rPr lang="zh-CN" altLang="en-US" i="0" dirty="0">
                <a:solidFill>
                  <a:srgbClr val="333333"/>
                </a:solidFill>
                <a:effectLst/>
                <a:latin typeface="微软雅黑" panose="020B0503020204020204" charset="-122"/>
              </a:rPr>
              <a:t>多项</a:t>
            </a:r>
            <a:r>
              <a:rPr lang="en-US" altLang="zh-CN" i="0" dirty="0">
                <a:solidFill>
                  <a:srgbClr val="333333"/>
                </a:solidFill>
                <a:effectLst/>
                <a:latin typeface="微软雅黑" panose="020B0503020204020204" charset="-122"/>
              </a:rPr>
              <a:t>行业专项奖项</a:t>
            </a:r>
            <a:endParaRPr lang="en-US" altLang="zh-CN" i="0" dirty="0">
              <a:solidFill>
                <a:srgbClr val="333333"/>
              </a:solidFill>
              <a:effectLst/>
              <a:latin typeface="微软雅黑" panose="020B0503020204020204" charset="-122"/>
            </a:endParaRPr>
          </a:p>
          <a:p>
            <a:r>
              <a:rPr lang="en-US" altLang="zh-CN" i="0" dirty="0">
                <a:solidFill>
                  <a:srgbClr val="333333"/>
                </a:solidFill>
                <a:effectLst/>
                <a:latin typeface="微软雅黑" panose="020B0503020204020204" charset="-122"/>
              </a:rPr>
              <a:t>同时，我们非常</a:t>
            </a:r>
            <a:r>
              <a:rPr lang="zh-CN" altLang="en-US" i="0" dirty="0">
                <a:solidFill>
                  <a:srgbClr val="333333"/>
                </a:solidFill>
                <a:effectLst/>
                <a:latin typeface="微软雅黑" panose="020B0503020204020204" charset="-122"/>
              </a:rPr>
              <a:t>重视</a:t>
            </a:r>
            <a:r>
              <a:rPr lang="zh-CN" altLang="en-US" dirty="0">
                <a:solidFill>
                  <a:srgbClr val="333333"/>
                </a:solidFill>
                <a:effectLst/>
                <a:latin typeface="微软雅黑" panose="020B0503020204020204" charset="-122"/>
                <a:sym typeface="+mn-ea"/>
              </a:rPr>
              <a:t>校企合作</a:t>
            </a:r>
            <a:r>
              <a:rPr lang="zh-CN" altLang="en-US" i="0" dirty="0">
                <a:solidFill>
                  <a:srgbClr val="333333"/>
                </a:solidFill>
                <a:effectLst/>
                <a:latin typeface="微软雅黑" panose="020B0503020204020204" charset="-122"/>
              </a:rPr>
              <a:t>，为公司注入</a:t>
            </a:r>
            <a:r>
              <a:rPr lang="en-US" altLang="zh-CN" i="0" dirty="0">
                <a:solidFill>
                  <a:srgbClr val="333333"/>
                </a:solidFill>
                <a:effectLst/>
                <a:latin typeface="微软雅黑" panose="020B0503020204020204" charset="-122"/>
              </a:rPr>
              <a:t>“新鲜血液”，</a:t>
            </a:r>
            <a:r>
              <a:rPr lang="zh-CN" altLang="en-US" i="0" dirty="0">
                <a:solidFill>
                  <a:srgbClr val="333333"/>
                </a:solidFill>
                <a:effectLst/>
                <a:latin typeface="微软雅黑" panose="020B0503020204020204" charset="-122"/>
              </a:rPr>
              <a:t>与</a:t>
            </a:r>
            <a:r>
              <a:rPr lang="en-US" altLang="zh-CN" i="0" dirty="0">
                <a:solidFill>
                  <a:srgbClr val="333333"/>
                </a:solidFill>
                <a:effectLst/>
                <a:latin typeface="微软雅黑" panose="020B0503020204020204" charset="-122"/>
              </a:rPr>
              <a:t>厦门大学、集美大学、华侨大学</a:t>
            </a:r>
            <a:r>
              <a:rPr lang="zh-CN" altLang="en-US" i="0" dirty="0">
                <a:solidFill>
                  <a:srgbClr val="333333"/>
                </a:solidFill>
                <a:effectLst/>
                <a:latin typeface="微软雅黑" panose="020B0503020204020204" charset="-122"/>
              </a:rPr>
              <a:t>合作</a:t>
            </a:r>
            <a:r>
              <a:rPr lang="en-US" altLang="zh-CN" i="0" dirty="0">
                <a:solidFill>
                  <a:srgbClr val="333333"/>
                </a:solidFill>
                <a:effectLst/>
                <a:latin typeface="微软雅黑" panose="020B0503020204020204" charset="-122"/>
              </a:rPr>
              <a:t>，</a:t>
            </a:r>
            <a:r>
              <a:rPr lang="zh-CN" altLang="en-US" i="0" dirty="0">
                <a:solidFill>
                  <a:srgbClr val="333333"/>
                </a:solidFill>
                <a:effectLst/>
                <a:latin typeface="微软雅黑" panose="020B0503020204020204" charset="-122"/>
              </a:rPr>
              <a:t>建立实训基地</a:t>
            </a:r>
            <a:r>
              <a:rPr lang="en-US" altLang="zh-CN" i="0" dirty="0">
                <a:solidFill>
                  <a:srgbClr val="333333"/>
                </a:solidFill>
                <a:effectLst/>
                <a:latin typeface="微软雅黑" panose="020B0503020204020204" charset="-122"/>
              </a:rPr>
              <a:t>。</a:t>
            </a:r>
            <a:endParaRPr lang="en-US" altLang="zh-CN" i="0" dirty="0">
              <a:solidFill>
                <a:srgbClr val="333333"/>
              </a:solidFill>
              <a:effectLst/>
              <a:latin typeface="微软雅黑" panose="020B0503020204020204" charset="-122"/>
            </a:endParaRPr>
          </a:p>
          <a:p>
            <a:endParaRPr lang="zh-CN" altLang="en-US" i="0" dirty="0">
              <a:solidFill>
                <a:srgbClr val="333333"/>
              </a:solidFill>
              <a:effectLst/>
              <a:latin typeface="微软雅黑" panose="020B0503020204020204" charset="-122"/>
            </a:endParaRPr>
          </a:p>
        </p:txBody>
      </p:sp>
      <p:sp>
        <p:nvSpPr>
          <p:cNvPr id="4" name="灯片编号占位符 3"/>
          <p:cNvSpPr>
            <a:spLocks noGrp="1"/>
          </p:cNvSpPr>
          <p:nvPr>
            <p:ph type="sldNum" sz="quarter" idx="5"/>
          </p:nvPr>
        </p:nvSpPr>
        <p:spPr/>
        <p:txBody>
          <a:bodyPr/>
          <a:lstStyle/>
          <a:p>
            <a:fld id="{BB5E8086-5501-4AF9-B62F-E3CC9633F955}"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t>接下来我们看一下合同能源管理市场情况</a:t>
            </a:r>
            <a:endParaRPr lang="zh-CN" alt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t>双碳战略是国家级政策，为了实现</a:t>
            </a:r>
            <a:r>
              <a:rPr lang="en-US" altLang="zh-CN" dirty="0"/>
              <a:t>3060</a:t>
            </a:r>
            <a:r>
              <a:rPr lang="zh-CN" altLang="en-US" dirty="0"/>
              <a:t>目标各行各业均在执行降碳行动方案</a:t>
            </a:r>
            <a:endParaRPr lang="en-US" altLang="zh-CN" dirty="0"/>
          </a:p>
          <a:p>
            <a:r>
              <a:rPr lang="zh-CN" altLang="en-US" dirty="0"/>
              <a:t>建筑节能中公共机构节能是一个很典型的板块，公共机构是通过政府财政预算运营的单位，具有社会责任担当，属于建筑降碳的先行者与引领者</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defRPr/>
            </a:pPr>
            <a:r>
              <a:rPr lang="en-US" altLang="zh-CN" b="1" dirty="0">
                <a:solidFill>
                  <a:schemeClr val="bg1"/>
                </a:solidFill>
                <a:latin typeface="微软雅黑" panose="020B0503020204020204" charset="-122"/>
                <a:ea typeface="微软雅黑" panose="020B0503020204020204" charset="-122"/>
                <a:sym typeface="+mn-ea"/>
              </a:rPr>
              <a:t>《</a:t>
            </a:r>
            <a:r>
              <a:rPr lang="zh-CN" altLang="en-US" b="1" dirty="0">
                <a:solidFill>
                  <a:schemeClr val="bg1"/>
                </a:solidFill>
                <a:latin typeface="微软雅黑" panose="020B0503020204020204" charset="-122"/>
                <a:ea typeface="微软雅黑" panose="020B0503020204020204" charset="-122"/>
                <a:sym typeface="+mn-ea"/>
              </a:rPr>
              <a:t>十四五</a:t>
            </a:r>
            <a:r>
              <a:rPr lang="en-US" altLang="zh-CN" b="1" dirty="0">
                <a:solidFill>
                  <a:schemeClr val="bg1"/>
                </a:solidFill>
                <a:latin typeface="微软雅黑" panose="020B0503020204020204" charset="-122"/>
                <a:ea typeface="微软雅黑" panose="020B0503020204020204" charset="-122"/>
                <a:sym typeface="+mn-ea"/>
              </a:rPr>
              <a:t>”</a:t>
            </a:r>
            <a:r>
              <a:rPr lang="zh-CN" altLang="en-US" b="1" dirty="0">
                <a:solidFill>
                  <a:schemeClr val="bg1"/>
                </a:solidFill>
                <a:latin typeface="微软雅黑" panose="020B0503020204020204" charset="-122"/>
                <a:ea typeface="微软雅黑" panose="020B0503020204020204" charset="-122"/>
                <a:sym typeface="+mn-ea"/>
              </a:rPr>
              <a:t>节能减排综合工作方案</a:t>
            </a:r>
            <a:r>
              <a:rPr lang="en-US" altLang="zh-CN" b="1" dirty="0">
                <a:solidFill>
                  <a:schemeClr val="bg1"/>
                </a:solidFill>
                <a:latin typeface="微软雅黑" panose="020B0503020204020204" charset="-122"/>
                <a:ea typeface="微软雅黑" panose="020B0503020204020204" charset="-122"/>
                <a:sym typeface="+mn-ea"/>
              </a:rPr>
              <a:t>》</a:t>
            </a:r>
            <a:r>
              <a:rPr lang="zh-CN" altLang="en-US" b="1" dirty="0">
                <a:solidFill>
                  <a:schemeClr val="bg1"/>
                </a:solidFill>
                <a:latin typeface="微软雅黑" panose="020B0503020204020204" charset="-122"/>
                <a:ea typeface="微软雅黑" panose="020B0503020204020204" charset="-122"/>
                <a:sym typeface="+mn-ea"/>
              </a:rPr>
              <a:t>提到</a:t>
            </a:r>
            <a:r>
              <a:rPr lang="en-US" altLang="zh-CN" b="1" dirty="0">
                <a:solidFill>
                  <a:schemeClr val="bg1"/>
                </a:solidFill>
                <a:latin typeface="微软雅黑" panose="020B0503020204020204" charset="-122"/>
                <a:ea typeface="微软雅黑" panose="020B0503020204020204" charset="-122"/>
                <a:sym typeface="+mn-ea"/>
              </a:rPr>
              <a:t>25</a:t>
            </a:r>
            <a:r>
              <a:rPr lang="zh-CN" altLang="en-US" b="1" dirty="0">
                <a:solidFill>
                  <a:schemeClr val="bg1"/>
                </a:solidFill>
                <a:latin typeface="微软雅黑" panose="020B0503020204020204" charset="-122"/>
                <a:ea typeface="微软雅黑" panose="020B0503020204020204" charset="-122"/>
                <a:sym typeface="+mn-ea"/>
              </a:rPr>
              <a:t>年需要创建</a:t>
            </a:r>
            <a:r>
              <a:rPr lang="en-US" altLang="zh-CN" b="1" dirty="0">
                <a:solidFill>
                  <a:schemeClr val="bg1"/>
                </a:solidFill>
                <a:latin typeface="微软雅黑" panose="020B0503020204020204" charset="-122"/>
                <a:ea typeface="微软雅黑" panose="020B0503020204020204" charset="-122"/>
                <a:sym typeface="+mn-ea"/>
              </a:rPr>
              <a:t>2000</a:t>
            </a:r>
            <a:r>
              <a:rPr lang="zh-CN" altLang="en-US" b="1" dirty="0">
                <a:solidFill>
                  <a:schemeClr val="bg1"/>
                </a:solidFill>
                <a:latin typeface="微软雅黑" panose="020B0503020204020204" charset="-122"/>
                <a:ea typeface="微软雅黑" panose="020B0503020204020204" charset="-122"/>
                <a:sym typeface="+mn-ea"/>
              </a:rPr>
              <a:t>家节约型公共机构示范单位，而且马上要进入十四五的收官之前，政策会进行不断加码推进政府工作目标达成，试点工程完成后，下方的公共机构就会进行批量性的项目复制落地，目前看当前时机的市场前景比较良好</a:t>
            </a:r>
            <a:endParaRPr lang="zh-CN" alt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6" Type="http://schemas.openxmlformats.org/officeDocument/2006/relationships/tags" Target="../tags/tag18.xml"/><Relationship Id="rId5" Type="http://schemas.openxmlformats.org/officeDocument/2006/relationships/tags" Target="../tags/tag17.xml"/><Relationship Id="rId4" Type="http://schemas.openxmlformats.org/officeDocument/2006/relationships/tags" Target="../tags/tag16.xml"/><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6" Type="http://schemas.openxmlformats.org/officeDocument/2006/relationships/tags" Target="../tags/tag25.xml"/><Relationship Id="rId5" Type="http://schemas.openxmlformats.org/officeDocument/2006/relationships/tags" Target="../tags/tag24.xml"/><Relationship Id="rId4" Type="http://schemas.openxmlformats.org/officeDocument/2006/relationships/tags" Target="../tags/tag23.xml"/><Relationship Id="rId3" Type="http://schemas.openxmlformats.org/officeDocument/2006/relationships/tags" Target="../tags/tag22.xml"/><Relationship Id="rId2" Type="http://schemas.openxmlformats.org/officeDocument/2006/relationships/tags" Target="../tags/tag21.xml"/><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6" Type="http://schemas.openxmlformats.org/officeDocument/2006/relationships/tags" Target="../tags/tag30.xml"/><Relationship Id="rId5" Type="http://schemas.openxmlformats.org/officeDocument/2006/relationships/tags" Target="../tags/tag29.xml"/><Relationship Id="rId4" Type="http://schemas.openxmlformats.org/officeDocument/2006/relationships/tags" Target="../tags/tag28.xml"/><Relationship Id="rId3" Type="http://schemas.openxmlformats.org/officeDocument/2006/relationships/tags" Target="../tags/tag27.xml"/><Relationship Id="rId2" Type="http://schemas.openxmlformats.org/officeDocument/2006/relationships/tags" Target="../tags/tag26.xml"/><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6" Type="http://schemas.openxmlformats.org/officeDocument/2006/relationships/tags" Target="../tags/tag35.xml"/><Relationship Id="rId5" Type="http://schemas.openxmlformats.org/officeDocument/2006/relationships/tags" Target="../tags/tag34.xml"/><Relationship Id="rId4" Type="http://schemas.openxmlformats.org/officeDocument/2006/relationships/tags" Target="../tags/tag33.xml"/><Relationship Id="rId3" Type="http://schemas.openxmlformats.org/officeDocument/2006/relationships/tags" Target="../tags/tag32.xml"/><Relationship Id="rId2" Type="http://schemas.openxmlformats.org/officeDocument/2006/relationships/tags" Target="../tags/tag31.xml"/><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7" Type="http://schemas.openxmlformats.org/officeDocument/2006/relationships/tags" Target="../tags/tag41.xml"/><Relationship Id="rId6" Type="http://schemas.openxmlformats.org/officeDocument/2006/relationships/tags" Target="../tags/tag40.xml"/><Relationship Id="rId5" Type="http://schemas.openxmlformats.org/officeDocument/2006/relationships/tags" Target="../tags/tag39.xml"/><Relationship Id="rId4" Type="http://schemas.openxmlformats.org/officeDocument/2006/relationships/tags" Target="../tags/tag38.xml"/><Relationship Id="rId3" Type="http://schemas.openxmlformats.org/officeDocument/2006/relationships/tags" Target="../tags/tag37.xml"/><Relationship Id="rId2" Type="http://schemas.openxmlformats.org/officeDocument/2006/relationships/tags" Target="../tags/tag36.xml"/><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9" Type="http://schemas.openxmlformats.org/officeDocument/2006/relationships/tags" Target="../tags/tag49.xml"/><Relationship Id="rId8" Type="http://schemas.openxmlformats.org/officeDocument/2006/relationships/tags" Target="../tags/tag48.xml"/><Relationship Id="rId7" Type="http://schemas.openxmlformats.org/officeDocument/2006/relationships/tags" Target="../tags/tag47.xml"/><Relationship Id="rId6" Type="http://schemas.openxmlformats.org/officeDocument/2006/relationships/tags" Target="../tags/tag46.xml"/><Relationship Id="rId5" Type="http://schemas.openxmlformats.org/officeDocument/2006/relationships/tags" Target="../tags/tag45.xml"/><Relationship Id="rId4" Type="http://schemas.openxmlformats.org/officeDocument/2006/relationships/tags" Target="../tags/tag44.xml"/><Relationship Id="rId3" Type="http://schemas.openxmlformats.org/officeDocument/2006/relationships/tags" Target="../tags/tag43.xml"/><Relationship Id="rId2" Type="http://schemas.openxmlformats.org/officeDocument/2006/relationships/tags" Target="../tags/tag42.xml"/><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5" Type="http://schemas.openxmlformats.org/officeDocument/2006/relationships/tags" Target="../tags/tag53.xml"/><Relationship Id="rId4" Type="http://schemas.openxmlformats.org/officeDocument/2006/relationships/tags" Target="../tags/tag52.xml"/><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4" Type="http://schemas.openxmlformats.org/officeDocument/2006/relationships/tags" Target="../tags/tag56.xml"/><Relationship Id="rId3" Type="http://schemas.openxmlformats.org/officeDocument/2006/relationships/tags" Target="../tags/tag55.xml"/><Relationship Id="rId2" Type="http://schemas.openxmlformats.org/officeDocument/2006/relationships/tags" Target="../tags/tag54.xml"/><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7" Type="http://schemas.openxmlformats.org/officeDocument/2006/relationships/tags" Target="../tags/tag62.xml"/><Relationship Id="rId6" Type="http://schemas.openxmlformats.org/officeDocument/2006/relationships/tags" Target="../tags/tag61.xml"/><Relationship Id="rId5" Type="http://schemas.openxmlformats.org/officeDocument/2006/relationships/tags" Target="../tags/tag60.xml"/><Relationship Id="rId4" Type="http://schemas.openxmlformats.org/officeDocument/2006/relationships/tags" Target="../tags/tag59.xml"/><Relationship Id="rId3" Type="http://schemas.openxmlformats.org/officeDocument/2006/relationships/tags" Target="../tags/tag58.xml"/><Relationship Id="rId2" Type="http://schemas.openxmlformats.org/officeDocument/2006/relationships/tags" Target="../tags/tag57.xml"/><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6" Type="http://schemas.openxmlformats.org/officeDocument/2006/relationships/tags" Target="../tags/tag67.xml"/><Relationship Id="rId5" Type="http://schemas.openxmlformats.org/officeDocument/2006/relationships/tags" Target="../tags/tag66.xml"/><Relationship Id="rId4" Type="http://schemas.openxmlformats.org/officeDocument/2006/relationships/tags" Target="../tags/tag65.xml"/><Relationship Id="rId3" Type="http://schemas.openxmlformats.org/officeDocument/2006/relationships/tags" Target="../tags/tag64.xml"/><Relationship Id="rId2" Type="http://schemas.openxmlformats.org/officeDocument/2006/relationships/tags" Target="../tags/tag63.xml"/><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5" Type="http://schemas.openxmlformats.org/officeDocument/2006/relationships/tags" Target="../tags/tag71.xml"/><Relationship Id="rId4" Type="http://schemas.openxmlformats.org/officeDocument/2006/relationships/tags" Target="../tags/tag70.xml"/><Relationship Id="rId3" Type="http://schemas.openxmlformats.org/officeDocument/2006/relationships/tags" Target="../tags/tag69.xml"/><Relationship Id="rId2" Type="http://schemas.openxmlformats.org/officeDocument/2006/relationships/tags" Target="../tags/tag68.xml"/><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6" Type="http://schemas.openxmlformats.org/officeDocument/2006/relationships/tags" Target="../tags/tag76.xml"/><Relationship Id="rId5" Type="http://schemas.openxmlformats.org/officeDocument/2006/relationships/tags" Target="../tags/tag75.xml"/><Relationship Id="rId4" Type="http://schemas.openxmlformats.org/officeDocument/2006/relationships/tags" Target="../tags/tag74.xml"/><Relationship Id="rId3" Type="http://schemas.openxmlformats.org/officeDocument/2006/relationships/tags" Target="../tags/tag73.xml"/><Relationship Id="rId2" Type="http://schemas.openxmlformats.org/officeDocument/2006/relationships/tags" Target="../tags/tag72.xml"/><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4" Type="http://schemas.openxmlformats.org/officeDocument/2006/relationships/tags" Target="../tags/tag79.xml"/><Relationship Id="rId3" Type="http://schemas.openxmlformats.org/officeDocument/2006/relationships/tags" Target="../tags/tag78.xml"/><Relationship Id="rId2" Type="http://schemas.openxmlformats.org/officeDocument/2006/relationships/tags" Target="../tags/tag77.xml"/><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endParaRPr lang="zh-CN" altLang="en-US" strike="noStrike" noProof="1"/>
          </a:p>
        </p:txBody>
      </p:sp>
      <p:sp>
        <p:nvSpPr>
          <p:cNvPr id="3" name="日期占位符 2"/>
          <p:cNvSpPr>
            <a:spLocks noGrp="1"/>
          </p:cNvSpPr>
          <p:nvPr>
            <p:ph type="dt" sz="half" idx="10"/>
          </p:nvPr>
        </p:nvSpPr>
        <p:spPr/>
        <p:txBody>
          <a:bodyPr/>
          <a:lstStyle/>
          <a:p>
            <a:pPr lvl="0" eaLnBrk="1" fontAlgn="base" hangingPunct="1">
              <a:buNone/>
            </a:pPr>
            <a:fld id="{BB962C8B-B14F-4D97-AF65-F5344CB8AC3E}" type="datetime1">
              <a:rPr lang="zh-CN" altLang="en-US" strike="noStrike" noProof="1" dirty="0">
                <a:latin typeface="Arial" panose="020B0604020202020204" pitchFamily="34" charset="0"/>
                <a:ea typeface="宋体" panose="02010600030101010101" pitchFamily="2" charset="-122"/>
                <a:cs typeface="+mn-cs"/>
                <a:sym typeface="Arial" panose="020B0604020202020204" pitchFamily="34" charset="0"/>
              </a:rPr>
            </a:fld>
            <a:endParaRPr lang="zh-CN" altLang="en-US" strike="noStrike" noProof="1">
              <a:ea typeface="等线" panose="02010600030101010101" charset="-122"/>
              <a:sym typeface="Arial" panose="020B0604020202020204" pitchFamily="34" charset="0"/>
            </a:endParaRPr>
          </a:p>
        </p:txBody>
      </p:sp>
      <p:sp>
        <p:nvSpPr>
          <p:cNvPr id="4" name="页脚占位符 3"/>
          <p:cNvSpPr>
            <a:spLocks noGrp="1"/>
          </p:cNvSpPr>
          <p:nvPr>
            <p:ph type="ftr" sz="quarter" idx="11"/>
          </p:nvPr>
        </p:nvSpPr>
        <p:spPr/>
        <p:txBody>
          <a:bodyPr/>
          <a:lstStyle/>
          <a:p>
            <a:pPr lvl="0" eaLnBrk="1" fontAlgn="base" hangingPunct="1">
              <a:buNone/>
            </a:pPr>
            <a:endParaRPr strike="noStrike" noProof="1">
              <a:sym typeface="Arial" panose="020B0604020202020204" pitchFamily="34" charset="0"/>
            </a:endParaRPr>
          </a:p>
        </p:txBody>
      </p:sp>
      <p:sp>
        <p:nvSpPr>
          <p:cNvPr id="5" name="灯片编号占位符 4"/>
          <p:cNvSpPr>
            <a:spLocks noGrp="1"/>
          </p:cNvSpPr>
          <p:nvPr>
            <p:ph type="sldNum" sz="quarter" idx="12"/>
          </p:nvPr>
        </p:nvSpPr>
        <p:spPr/>
        <p:txBody>
          <a:bodyPr/>
          <a:lstStyle/>
          <a:p>
            <a:pPr lvl="0" eaLnBrk="1" fontAlgn="base" hangingPunct="1">
              <a:buNone/>
            </a:pPr>
            <a:fld id="{9A0DB2DC-4C9A-4742-B13C-FB6460FD3503}" type="slidenum">
              <a:rPr lang="zh-CN" altLang="en-US" strike="noStrike" noProof="1" dirty="0">
                <a:latin typeface="Arial" panose="020B0604020202020204" pitchFamily="34" charset="0"/>
                <a:ea typeface="宋体" panose="02010600030101010101" pitchFamily="2" charset="-122"/>
                <a:cs typeface="+mn-cs"/>
                <a:sym typeface="Arial" panose="020B0604020202020204" pitchFamily="34" charset="0"/>
              </a:rPr>
            </a:fld>
            <a:endParaRPr lang="zh-CN" altLang="en-US" strike="noStrike" noProof="1">
              <a:ea typeface="等线" panose="02010600030101010101" charset="-122"/>
              <a:sym typeface="Arial" panose="020B0604020202020204" pitchFamily="34" charset="0"/>
            </a:endParaRPr>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b="1" i="0" u="none" strike="noStrike" kern="1200" cap="none" spc="300" normalizeH="0" baseline="0">
                <a:solidFill>
                  <a:schemeClr val="tx1">
                    <a:lumMod val="85000"/>
                    <a:lumOff val="15000"/>
                  </a:schemeClr>
                </a:solidFill>
                <a:effectLst/>
                <a:uFillTx/>
              </a:defRPr>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eaLnBrk="1" fontAlgn="auto" latinLnBrk="0" hangingPunct="1">
              <a:lnSpc>
                <a:spcPct val="130000"/>
              </a:lnSpc>
              <a:buNone/>
              <a:defRPr kumimoji="0" lang="zh-CN" altLang="en-US" sz="1800" b="0" i="0" u="none" strike="noStrike" kern="1200" cap="none" spc="150" normalizeH="0" baseline="0" noProof="1">
                <a:solidFill>
                  <a:schemeClr val="tx1">
                    <a:lumMod val="65000"/>
                    <a:lumOff val="35000"/>
                  </a:schemeClr>
                </a:solidFill>
                <a:uFillTx/>
                <a:ea typeface="微软雅黑" panose="020B0503020204020204" charset="-122"/>
                <a:cs typeface="微软雅黑" panose="020B0503020204020204" charset="-122"/>
                <a:sym typeface="+mn-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transition/>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6489D9C7-5DC6-4263-87FF-7C99F6FB63C3}" type="datetime1">
              <a:rPr lang="zh-CN" altLang="en-US" smtClean="0"/>
            </a:fld>
            <a:endParaRPr lang="zh-CN" altLang="en-US"/>
          </a:p>
        </p:txBody>
      </p:sp>
      <p:sp>
        <p:nvSpPr>
          <p:cNvPr id="4" name="页脚占位符 3"/>
          <p:cNvSpPr>
            <a:spLocks noGrp="1"/>
          </p:cNvSpPr>
          <p:nvPr>
            <p:ph type="ftr" sz="quarter" idx="11"/>
          </p:nvPr>
        </p:nvSpPr>
        <p:spPr/>
        <p:txBody>
          <a:bodyPr/>
          <a:lstStyle/>
          <a:p>
            <a:r>
              <a:rPr lang="en-US" altLang="zh-CN"/>
              <a:t>www.islide.cc</a:t>
            </a:r>
            <a:endParaRPr lang="zh-CN" altLang="en-US" dirty="0"/>
          </a:p>
        </p:txBody>
      </p:sp>
      <p:sp>
        <p:nvSpPr>
          <p:cNvPr id="5" name="灯片编号占位符 4"/>
          <p:cNvSpPr>
            <a:spLocks noGrp="1"/>
          </p:cNvSpPr>
          <p:nvPr>
            <p:ph type="sldNum" sz="quarter" idx="12"/>
          </p:nvPr>
        </p:nvSpPr>
        <p:spPr/>
        <p:txBody>
          <a:bodyPr/>
          <a:lstStyle/>
          <a:p>
            <a:fld id="{5DD3DB80-B894-403A-B48E-6FDC1A72010E}" type="slidenum">
              <a:rPr lang="zh-CN" altLang="en-US" smtClean="0"/>
            </a:fld>
            <a:endParaRPr lang="zh-CN" altLang="en-US"/>
          </a:p>
        </p:txBody>
      </p:sp>
      <p:sp>
        <p:nvSpPr>
          <p:cNvPr id="6" name="标题 5"/>
          <p:cNvSpPr>
            <a:spLocks noGrp="1"/>
          </p:cNvSpPr>
          <p:nvPr>
            <p:ph type="title"/>
          </p:nvPr>
        </p:nvSpPr>
        <p:spPr/>
        <p:txBody>
          <a:bodyPr/>
          <a:lstStyle>
            <a:lvl1pPr>
              <a:defRPr/>
            </a:lvl1pPr>
          </a:lstStyle>
          <a:p>
            <a:r>
              <a:rPr lang="en-US" altLang="zh-CN" dirty="0"/>
              <a:t>Click to edit Master title style</a:t>
            </a:r>
            <a:endParaRPr lang="zh-CN" altLang="en-US" dirty="0"/>
          </a:p>
        </p:txBody>
      </p:sp>
      <p:sp>
        <p:nvSpPr>
          <p:cNvPr id="8" name="内容占位符 7"/>
          <p:cNvSpPr>
            <a:spLocks noGrp="1"/>
          </p:cNvSpPr>
          <p:nvPr>
            <p:ph sz="quarter" idx="13"/>
          </p:nvPr>
        </p:nvSpPr>
        <p:spPr>
          <a:xfrm>
            <a:off x="669925" y="1130299"/>
            <a:ext cx="10850563" cy="5006975"/>
          </a:xfrm>
        </p:spPr>
        <p:txBody>
          <a:bodyPr/>
          <a:lstStyle>
            <a:lvl1pPr>
              <a:defRPr/>
            </a:lvl1pPr>
            <a:lvl2pPr>
              <a:defRPr/>
            </a:lvl2pPr>
            <a:lvl3pPr>
              <a:defRPr/>
            </a:lvl3pPr>
            <a:lvl4pPr>
              <a:defRPr/>
            </a:lvl4pPr>
            <a:lvl5pPr>
              <a:defRPr/>
            </a:lvl5pPr>
          </a:lstStyle>
          <a:p>
            <a:pPr lvl="0"/>
            <a:r>
              <a:rPr lang="en-US" altLang="zh-CN" dirty="0"/>
              <a:t>Edit Master text styles</a:t>
            </a:r>
            <a:endParaRPr lang="en-US" altLang="zh-CN" dirty="0"/>
          </a:p>
          <a:p>
            <a:pPr lvl="1"/>
            <a:r>
              <a:rPr lang="en-US" altLang="zh-CN" dirty="0"/>
              <a:t>Second level</a:t>
            </a:r>
            <a:endParaRPr lang="en-US" altLang="zh-CN" dirty="0"/>
          </a:p>
          <a:p>
            <a:pPr lvl="2"/>
            <a:r>
              <a:rPr lang="en-US" altLang="zh-CN" dirty="0"/>
              <a:t>Third level</a:t>
            </a:r>
            <a:endParaRPr lang="en-US" altLang="zh-CN" dirty="0"/>
          </a:p>
          <a:p>
            <a:pPr lvl="3"/>
            <a:r>
              <a:rPr lang="en-US" altLang="zh-CN" dirty="0"/>
              <a:t>Fourth level</a:t>
            </a:r>
            <a:endParaRPr lang="en-US" altLang="zh-CN" dirty="0"/>
          </a:p>
          <a:p>
            <a:pPr lvl="4"/>
            <a:r>
              <a:rPr lang="en-US" altLang="zh-CN" dirty="0"/>
              <a:t>Fifth level</a:t>
            </a:r>
            <a:endParaRPr lang="zh-CN" altLang="en-US" dirty="0"/>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6" name="图片占位符 5"/>
          <p:cNvSpPr>
            <a:spLocks noGrp="1"/>
          </p:cNvSpPr>
          <p:nvPr>
            <p:ph type="pic" sz="quarter" idx="10"/>
          </p:nvPr>
        </p:nvSpPr>
        <p:spPr>
          <a:xfrm>
            <a:off x="7790698" y="2119458"/>
            <a:ext cx="2646701" cy="3610938"/>
          </a:xfrm>
          <a:custGeom>
            <a:avLst/>
            <a:gdLst>
              <a:gd name="connsiteX0" fmla="*/ 0 w 2646701"/>
              <a:gd name="connsiteY0" fmla="*/ 0 h 3610937"/>
              <a:gd name="connsiteX1" fmla="*/ 2646701 w 2646701"/>
              <a:gd name="connsiteY1" fmla="*/ 0 h 3610937"/>
              <a:gd name="connsiteX2" fmla="*/ 2646701 w 2646701"/>
              <a:gd name="connsiteY2" fmla="*/ 3610937 h 3610937"/>
              <a:gd name="connsiteX3" fmla="*/ 0 w 2646701"/>
              <a:gd name="connsiteY3" fmla="*/ 3610937 h 3610937"/>
            </a:gdLst>
            <a:ahLst/>
            <a:cxnLst>
              <a:cxn ang="0">
                <a:pos x="connsiteX0" y="connsiteY0"/>
              </a:cxn>
              <a:cxn ang="0">
                <a:pos x="connsiteX1" y="connsiteY1"/>
              </a:cxn>
              <a:cxn ang="0">
                <a:pos x="connsiteX2" y="connsiteY2"/>
              </a:cxn>
              <a:cxn ang="0">
                <a:pos x="connsiteX3" y="connsiteY3"/>
              </a:cxn>
            </a:cxnLst>
            <a:rect l="l" t="t" r="r" b="b"/>
            <a:pathLst>
              <a:path w="2646701" h="3610937">
                <a:moveTo>
                  <a:pt x="0" y="0"/>
                </a:moveTo>
                <a:lnTo>
                  <a:pt x="2646701" y="0"/>
                </a:lnTo>
                <a:lnTo>
                  <a:pt x="2646701" y="3610937"/>
                </a:lnTo>
                <a:lnTo>
                  <a:pt x="0" y="3610937"/>
                </a:lnTo>
                <a:close/>
              </a:path>
            </a:pathLst>
          </a:custGeom>
        </p:spPr>
        <p:txBody>
          <a:bodyPr wrap="square">
            <a:noAutofit/>
          </a:bodyPr>
          <a:lstStyle/>
          <a:p>
            <a:endParaRPr lang="zh-CN" altLang="en-US"/>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8_Custom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7096125" y="4133850"/>
            <a:ext cx="4362450" cy="1704975"/>
          </a:xfrm>
          <a:custGeom>
            <a:avLst/>
            <a:gdLst>
              <a:gd name="connsiteX0" fmla="*/ 74610 w 4362450"/>
              <a:gd name="connsiteY0" fmla="*/ 0 h 1704975"/>
              <a:gd name="connsiteX1" fmla="*/ 4287840 w 4362450"/>
              <a:gd name="connsiteY1" fmla="*/ 0 h 1704975"/>
              <a:gd name="connsiteX2" fmla="*/ 4362450 w 4362450"/>
              <a:gd name="connsiteY2" fmla="*/ 74610 h 1704975"/>
              <a:gd name="connsiteX3" fmla="*/ 4362450 w 4362450"/>
              <a:gd name="connsiteY3" fmla="*/ 1630365 h 1704975"/>
              <a:gd name="connsiteX4" fmla="*/ 4287840 w 4362450"/>
              <a:gd name="connsiteY4" fmla="*/ 1704975 h 1704975"/>
              <a:gd name="connsiteX5" fmla="*/ 74610 w 4362450"/>
              <a:gd name="connsiteY5" fmla="*/ 1704975 h 1704975"/>
              <a:gd name="connsiteX6" fmla="*/ 0 w 4362450"/>
              <a:gd name="connsiteY6" fmla="*/ 1630365 h 1704975"/>
              <a:gd name="connsiteX7" fmla="*/ 0 w 4362450"/>
              <a:gd name="connsiteY7" fmla="*/ 74610 h 1704975"/>
              <a:gd name="connsiteX8" fmla="*/ 74610 w 4362450"/>
              <a:gd name="connsiteY8" fmla="*/ 0 h 170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62450" h="1704975">
                <a:moveTo>
                  <a:pt x="74610" y="0"/>
                </a:moveTo>
                <a:lnTo>
                  <a:pt x="4287840" y="0"/>
                </a:lnTo>
                <a:cubicBezTo>
                  <a:pt x="4329046" y="0"/>
                  <a:pt x="4362450" y="33404"/>
                  <a:pt x="4362450" y="74610"/>
                </a:cubicBezTo>
                <a:lnTo>
                  <a:pt x="4362450" y="1630365"/>
                </a:lnTo>
                <a:cubicBezTo>
                  <a:pt x="4362450" y="1671571"/>
                  <a:pt x="4329046" y="1704975"/>
                  <a:pt x="4287840" y="1704975"/>
                </a:cubicBezTo>
                <a:lnTo>
                  <a:pt x="74610" y="1704975"/>
                </a:lnTo>
                <a:cubicBezTo>
                  <a:pt x="33404" y="1704975"/>
                  <a:pt x="0" y="1671571"/>
                  <a:pt x="0" y="1630365"/>
                </a:cubicBezTo>
                <a:lnTo>
                  <a:pt x="0" y="74610"/>
                </a:lnTo>
                <a:cubicBezTo>
                  <a:pt x="0" y="33404"/>
                  <a:pt x="33404" y="0"/>
                  <a:pt x="74610" y="0"/>
                </a:cubicBezTo>
                <a:close/>
              </a:path>
            </a:pathLst>
          </a:custGeom>
          <a:solidFill>
            <a:srgbClr val="121416"/>
          </a:solidFill>
          <a:ln w="50800">
            <a:noFill/>
          </a:ln>
          <a:effectLst>
            <a:outerShdw blurRad="571500" sx="102000" sy="102000" algn="ctr" rotWithShape="0">
              <a:prstClr val="black">
                <a:alpha val="10000"/>
              </a:prstClr>
            </a:outerShdw>
          </a:effectLst>
        </p:spPr>
        <p:txBody>
          <a:bodyPr wrap="square" anchor="ctr">
            <a:noAutofit/>
          </a:bodyPr>
          <a:lstStyle>
            <a:lvl1pPr>
              <a:defRPr lang="en-ID" sz="1400">
                <a:ln>
                  <a:noFill/>
                </a:ln>
                <a:solidFill>
                  <a:schemeClr val="tx1">
                    <a:lumMod val="50000"/>
                    <a:lumOff val="50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marL="0" lvl="0" indent="0" algn="ctr">
              <a:buNone/>
            </a:pPr>
            <a:endParaRPr lang="en-ID"/>
          </a:p>
        </p:txBody>
      </p:sp>
    </p:spTree>
  </p:cSld>
  <p:clrMapOvr>
    <a:masterClrMapping/>
  </p:clrMapOvr>
  <mc:AlternateContent xmlns:mc="http://schemas.openxmlformats.org/markup-compatibility/2006">
    <mc:Choice xmlns:p14="http://schemas.microsoft.com/office/powerpoint/2010/main" Requires="p14">
      <p:transition spd="med" p14:dur="700">
        <p14:reveal dir="r"/>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75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750"/>
                                        <p:tgtEl>
                                          <p:spTgt spid="5"/>
                                        </p:tgtEl>
                                      </p:cBhvr>
                                    </p:animEffect>
                                  </p:childTnLst>
                                </p:cTn>
                              </p:par>
                              <p:par>
                                <p:cTn id="8" presetID="2" presetClass="entr" presetSubtype="4" decel="100000" fill="hold" grpId="1" nodeType="withEffect">
                                  <p:stCondLst>
                                    <p:cond delay="75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1250" fill="hold"/>
                                        <p:tgtEl>
                                          <p:spTgt spid="5"/>
                                        </p:tgtEl>
                                        <p:attrNameLst>
                                          <p:attrName>ppt_x</p:attrName>
                                        </p:attrNameLst>
                                      </p:cBhvr>
                                      <p:tavLst>
                                        <p:tav tm="0">
                                          <p:val>
                                            <p:strVal val="#ppt_x"/>
                                          </p:val>
                                        </p:tav>
                                        <p:tav tm="100000">
                                          <p:val>
                                            <p:strVal val="#ppt_x"/>
                                          </p:val>
                                        </p:tav>
                                      </p:tavLst>
                                    </p:anim>
                                    <p:anim calcmode="lin" valueType="num">
                                      <p:cBhvr additive="base">
                                        <p:cTn id="11" dur="125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bldLvl="0" animBg="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051B3AEA-0B94-4F26-B35A-A98B3F2911B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093FF46-FA5A-4B2B-8412-FC46DD7A1539}" type="slidenum">
              <a:rPr lang="zh-CN" altLang="en-US" smtClean="0"/>
            </a:fld>
            <a:endParaRPr lang="zh-CN" altLang="en-US"/>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051B3AEA-0B94-4F26-B35A-A98B3F2911B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093FF46-FA5A-4B2B-8412-FC46DD7A1539}" type="slidenum">
              <a:rPr lang="zh-CN" altLang="en-US" smtClean="0"/>
            </a:fld>
            <a:endParaRPr lang="zh-CN" altLang="en-US"/>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051B3AEA-0B94-4F26-B35A-A98B3F2911B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093FF46-FA5A-4B2B-8412-FC46DD7A1539}" type="slidenum">
              <a:rPr lang="zh-CN" altLang="en-US" smtClean="0"/>
            </a:fld>
            <a:endParaRPr lang="zh-CN" altLang="en-US"/>
          </a:p>
        </p:txBody>
      </p:sp>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051B3AEA-0B94-4F26-B35A-A98B3F2911B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093FF46-FA5A-4B2B-8412-FC46DD7A1539}" type="slidenum">
              <a:rPr lang="zh-CN" altLang="en-US" smtClean="0"/>
            </a:fld>
            <a:endParaRPr lang="zh-CN" alt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A684B914-9BB2-4713-9EBF-61770F406B81}" type="datetime1">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2B6538A-33AE-45EB-868C-14B9E34ED961}" type="slidenum">
              <a:rPr lang="zh-CN" altLang="en-US" smtClean="0"/>
            </a:fld>
            <a:endParaRPr lang="zh-CN" alt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051B3AEA-0B94-4F26-B35A-A98B3F2911B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C093FF46-FA5A-4B2B-8412-FC46DD7A1539}" type="slidenum">
              <a:rPr lang="zh-CN" altLang="en-US" smtClean="0"/>
            </a:fld>
            <a:endParaRPr lang="zh-CN" altLang="en-US"/>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051B3AEA-0B94-4F26-B35A-A98B3F2911B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C093FF46-FA5A-4B2B-8412-FC46DD7A1539}" type="slidenum">
              <a:rPr lang="zh-CN" altLang="en-US" smtClean="0"/>
            </a:fld>
            <a:endParaRPr lang="zh-CN" altLang="en-US"/>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051B3AEA-0B94-4F26-B35A-A98B3F2911B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093FF46-FA5A-4B2B-8412-FC46DD7A1539}" type="slidenum">
              <a:rPr lang="zh-CN" altLang="en-US" smtClean="0"/>
            </a:fld>
            <a:endParaRPr lang="zh-CN" altLang="en-US"/>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051B3AEA-0B94-4F26-B35A-A98B3F2911B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093FF46-FA5A-4B2B-8412-FC46DD7A1539}" type="slidenum">
              <a:rPr lang="zh-CN" altLang="en-US" smtClean="0"/>
            </a:fld>
            <a:endParaRPr lang="zh-CN" altLang="en-US"/>
          </a:p>
        </p:txBody>
      </p:sp>
    </p:spTree>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051B3AEA-0B94-4F26-B35A-A98B3F2911B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093FF46-FA5A-4B2B-8412-FC46DD7A1539}" type="slidenum">
              <a:rPr lang="zh-CN" altLang="en-US" smtClean="0"/>
            </a:fld>
            <a:endParaRPr lang="zh-CN" altLang="en-US"/>
          </a:p>
        </p:txBody>
      </p:sp>
    </p:spTree>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051B3AEA-0B94-4F26-B35A-A98B3F2911B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093FF46-FA5A-4B2B-8412-FC46DD7A1539}" type="slidenum">
              <a:rPr lang="zh-CN" altLang="en-US" smtClean="0"/>
            </a:fld>
            <a:endParaRPr lang="zh-CN" altLang="en-US"/>
          </a:p>
        </p:txBody>
      </p:sp>
    </p:spTree>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051B3AEA-0B94-4F26-B35A-A98B3F2911B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093FF46-FA5A-4B2B-8412-FC46DD7A1539}" type="slidenum">
              <a:rPr lang="zh-CN" altLang="en-US" smtClean="0"/>
            </a:fld>
            <a:endParaRPr lang="zh-CN" altLang="en-US"/>
          </a:p>
        </p:txBody>
      </p:sp>
    </p:spTree>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11_标题和内容">
    <p:bg>
      <p:bgPr>
        <a:solidFill>
          <a:srgbClr val="F6FAFD"/>
        </a:solidFill>
        <a:effectLst/>
      </p:bgPr>
    </p:bg>
    <p:spTree>
      <p:nvGrpSpPr>
        <p:cNvPr id="1" name=""/>
        <p:cNvGrpSpPr/>
        <p:nvPr/>
      </p:nvGrpSpPr>
      <p:grpSpPr>
        <a:xfrm>
          <a:off x="0" y="0"/>
          <a:ext cx="0" cy="0"/>
          <a:chOff x="0" y="0"/>
          <a:chExt cx="0" cy="0"/>
        </a:xfrm>
      </p:grpSpPr>
    </p:spTree>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12_标题和内容">
    <p:bg>
      <p:bgPr>
        <a:solidFill>
          <a:srgbClr val="F6FAFD"/>
        </a:solidFill>
        <a:effectLst/>
      </p:bgPr>
    </p:bg>
    <p:spTree>
      <p:nvGrpSpPr>
        <p:cNvPr id="1" name=""/>
        <p:cNvGrpSpPr/>
        <p:nvPr/>
      </p:nvGrpSpPr>
      <p:grpSpPr>
        <a:xfrm>
          <a:off x="0" y="0"/>
          <a:ext cx="0" cy="0"/>
          <a:chOff x="0" y="0"/>
          <a:chExt cx="0" cy="0"/>
        </a:xfrm>
      </p:grpSpPr>
    </p:spTree>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空白页">
    <p:spTree>
      <p:nvGrpSpPr>
        <p:cNvPr id="1" name=""/>
        <p:cNvGrpSpPr/>
        <p:nvPr/>
      </p:nvGrpSpPr>
      <p:grpSpPr>
        <a:xfrm>
          <a:off x="0" y="0"/>
          <a:ext cx="0" cy="0"/>
          <a:chOff x="0" y="0"/>
          <a:chExt cx="0" cy="0"/>
        </a:xfrm>
      </p:grpSpPr>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A684B914-9BB2-4713-9EBF-61770F406B81}" type="datetime1">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2B6538A-33AE-45EB-868C-14B9E34ED961}" type="slidenum">
              <a:rPr lang="zh-CN" altLang="en-US" smtClean="0"/>
            </a:fld>
            <a:endParaRPr lang="zh-CN" altLang="en-US"/>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13_标题和内容">
    <p:bg>
      <p:bgPr>
        <a:solidFill>
          <a:srgbClr val="F6FAFD"/>
        </a:solidFill>
        <a:effectLst/>
      </p:bgPr>
    </p:bg>
    <p:spTree>
      <p:nvGrpSpPr>
        <p:cNvPr id="1" name=""/>
        <p:cNvGrpSpPr/>
        <p:nvPr/>
      </p:nvGrpSpPr>
      <p:grpSpPr>
        <a:xfrm>
          <a:off x="0" y="0"/>
          <a:ext cx="0" cy="0"/>
          <a:chOff x="0" y="0"/>
          <a:chExt cx="0" cy="0"/>
        </a:xfrm>
      </p:grpSpPr>
    </p:spTree>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14_标题和内容">
    <p:bg>
      <p:bgPr>
        <a:solidFill>
          <a:srgbClr val="F6FAFD"/>
        </a:solidFill>
        <a:effectLst/>
      </p:bgPr>
    </p:bg>
    <p:spTree>
      <p:nvGrpSpPr>
        <p:cNvPr id="1" name=""/>
        <p:cNvGrpSpPr/>
        <p:nvPr/>
      </p:nvGrpSpPr>
      <p:grpSpPr>
        <a:xfrm>
          <a:off x="0" y="0"/>
          <a:ext cx="0" cy="0"/>
          <a:chOff x="0" y="0"/>
          <a:chExt cx="0" cy="0"/>
        </a:xfrm>
      </p:grpSpPr>
    </p:spTree>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15_标题和内容">
    <p:bg>
      <p:bgPr>
        <a:solidFill>
          <a:srgbClr val="F6FAFD"/>
        </a:solidFill>
        <a:effectLst/>
      </p:bgPr>
    </p:bg>
    <p:spTree>
      <p:nvGrpSpPr>
        <p:cNvPr id="1" name=""/>
        <p:cNvGrpSpPr/>
        <p:nvPr/>
      </p:nvGrpSpPr>
      <p:grpSpPr>
        <a:xfrm>
          <a:off x="0" y="0"/>
          <a:ext cx="0" cy="0"/>
          <a:chOff x="0" y="0"/>
          <a:chExt cx="0" cy="0"/>
        </a:xfrm>
      </p:grpSpPr>
    </p:spTree>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16_标题和内容">
    <p:bg>
      <p:bgPr>
        <a:solidFill>
          <a:srgbClr val="F6FAFD"/>
        </a:solidFill>
        <a:effectLst/>
      </p:bgPr>
    </p:bg>
    <p:spTree>
      <p:nvGrpSpPr>
        <p:cNvPr id="1" name=""/>
        <p:cNvGrpSpPr/>
        <p:nvPr/>
      </p:nvGrpSpPr>
      <p:grpSpPr>
        <a:xfrm>
          <a:off x="0" y="0"/>
          <a:ext cx="0" cy="0"/>
          <a:chOff x="0" y="0"/>
          <a:chExt cx="0" cy="0"/>
        </a:xfrm>
      </p:grpSpPr>
    </p:spTree>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17_标题和内容">
    <p:bg>
      <p:bgPr>
        <a:solidFill>
          <a:srgbClr val="F6FAFD"/>
        </a:solidFill>
        <a:effectLst/>
      </p:bgPr>
    </p:bg>
    <p:spTree>
      <p:nvGrpSpPr>
        <p:cNvPr id="1" name=""/>
        <p:cNvGrpSpPr/>
        <p:nvPr/>
      </p:nvGrpSpPr>
      <p:grpSpPr>
        <a:xfrm>
          <a:off x="0" y="0"/>
          <a:ext cx="0" cy="0"/>
          <a:chOff x="0" y="0"/>
          <a:chExt cx="0" cy="0"/>
        </a:xfrm>
      </p:grpSpPr>
    </p:spTree>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A684B914-9BB2-4713-9EBF-61770F406B81}" type="datetime1">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2B6538A-33AE-45EB-868C-14B9E34ED961}" type="slidenum">
              <a:rPr lang="zh-CN" altLang="en-US" smtClean="0"/>
            </a:fld>
            <a:endParaRPr lang="zh-CN" altLang="en-US"/>
          </a:p>
        </p:txBody>
      </p:sp>
    </p:spTree>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endParaRPr lang="zh-CN" altLang="en-US" dirty="0"/>
          </a:p>
        </p:txBody>
      </p:sp>
      <p:sp>
        <p:nvSpPr>
          <p:cNvPr id="3" name="副标题 2"/>
          <p:cNvSpPr>
            <a:spLocks noGrp="1"/>
          </p:cNvSpPr>
          <p:nvPr>
            <p:ph type="subTitle" idx="1" hasCustomPrompt="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transition/>
  <p:hf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endParaRPr lang="zh-CN" altLang="en-US"/>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transition/>
  <p:hf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transition/>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endParaRPr lang="zh-CN" altLang="en-US" dirty="0"/>
          </a:p>
        </p:txBody>
      </p:sp>
      <p:sp>
        <p:nvSpPr>
          <p:cNvPr id="3" name="副标题 2"/>
          <p:cNvSpPr>
            <a:spLocks noGrp="1"/>
          </p:cNvSpPr>
          <p:nvPr>
            <p:ph type="subTitle" idx="1" hasCustomPrompt="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endParaRPr lang="zh-CN" altLang="en-US"/>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transition/>
  <p:hf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transition/>
  <p:hf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transition/>
  <p:hf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transition/>
  <p:hf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a:t>单击此处编辑母版文本样式</a:t>
            </a:r>
            <a:endParaRPr lang="zh-CN" altLang="en-US"/>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lstStyle/>
          <a:p>
            <a:r>
              <a:rPr lang="zh-CN" altLang="en-US"/>
              <a:t>单击此处编辑母版标题样式</a:t>
            </a:r>
            <a:endParaRPr lang="zh-CN" altLang="en-US"/>
          </a:p>
        </p:txBody>
      </p:sp>
    </p:spTree>
  </p:cSld>
  <p:clrMapOvr>
    <a:masterClrMapping/>
  </p:clrMapOvr>
  <p:transition/>
  <p:hf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transition/>
  <p:hf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transition/>
  <p:hf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transition/>
  <p:hf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A684B914-9BB2-4713-9EBF-61770F406B81}" type="datetime1">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2B6538A-33AE-45EB-868C-14B9E34ED961}" type="slidenum">
              <a:rPr lang="zh-CN" altLang="en-US" smtClean="0"/>
            </a:fld>
            <a:endParaRPr lang="zh-CN" altLang="en-US"/>
          </a:p>
        </p:txBody>
      </p:sp>
    </p:spTree>
  </p:cSld>
  <p:clrMapOvr>
    <a:masterClrMapping/>
  </p:clrMapOvr>
  <p:transition/>
  <p:hf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_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endParaRPr>
              <a:sym typeface="+mn-ea"/>
            </a:endParaRPr>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末尾幻灯片">
    <p:bg>
      <p:bgPr>
        <a:solidFill>
          <a:srgbClr val="FFFFFF"/>
        </a:solidFill>
        <a:effectLst/>
      </p:bgPr>
    </p:bg>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875" b="0" i="0">
                <a:solidFill>
                  <a:srgbClr val="4E4E4E"/>
                </a:solidFill>
                <a:latin typeface="Arial Black" panose="020B0A04020102090204"/>
                <a:cs typeface="Arial Black" panose="020B0A04020102090204"/>
              </a:defRPr>
            </a:lvl1pPr>
          </a:lstStyle>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spTree>
  </p:cSld>
  <p:clrMapOvr>
    <a:masterClrMapping/>
  </p:clrMapOvr>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8" Type="http://schemas.openxmlformats.org/officeDocument/2006/relationships/theme" Target="../theme/theme1.xml"/><Relationship Id="rId17" Type="http://schemas.openxmlformats.org/officeDocument/2006/relationships/image" Target="../media/image1.png"/><Relationship Id="rId16" Type="http://schemas.openxmlformats.org/officeDocument/2006/relationships/tags" Target="../tags/tag1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4.xml"/><Relationship Id="rId8" Type="http://schemas.openxmlformats.org/officeDocument/2006/relationships/slideLayout" Target="../slideLayouts/slideLayout23.xml"/><Relationship Id="rId7" Type="http://schemas.openxmlformats.org/officeDocument/2006/relationships/slideLayout" Target="../slideLayouts/slideLayout22.xml"/><Relationship Id="rId6" Type="http://schemas.openxmlformats.org/officeDocument/2006/relationships/slideLayout" Target="../slideLayouts/slideLayout21.xml"/><Relationship Id="rId5" Type="http://schemas.openxmlformats.org/officeDocument/2006/relationships/slideLayout" Target="../slideLayouts/slideLayout20.xml"/><Relationship Id="rId4" Type="http://schemas.openxmlformats.org/officeDocument/2006/relationships/slideLayout" Target="../slideLayouts/slideLayout19.xml"/><Relationship Id="rId3" Type="http://schemas.openxmlformats.org/officeDocument/2006/relationships/slideLayout" Target="../slideLayouts/slideLayout18.xml"/><Relationship Id="rId24" Type="http://schemas.openxmlformats.org/officeDocument/2006/relationships/theme" Target="../theme/theme2.xml"/><Relationship Id="rId23" Type="http://schemas.openxmlformats.org/officeDocument/2006/relationships/image" Target="../media/image1.png"/><Relationship Id="rId22" Type="http://schemas.openxmlformats.org/officeDocument/2006/relationships/tags" Target="../tags/tag20.xml"/><Relationship Id="rId21" Type="http://schemas.openxmlformats.org/officeDocument/2006/relationships/slideLayout" Target="../slideLayouts/slideLayout36.xml"/><Relationship Id="rId20" Type="http://schemas.openxmlformats.org/officeDocument/2006/relationships/slideLayout" Target="../slideLayouts/slideLayout35.xml"/><Relationship Id="rId2" Type="http://schemas.openxmlformats.org/officeDocument/2006/relationships/slideLayout" Target="../slideLayouts/slideLayout17.xml"/><Relationship Id="rId19" Type="http://schemas.openxmlformats.org/officeDocument/2006/relationships/slideLayout" Target="../slideLayouts/slideLayout34.xml"/><Relationship Id="rId18" Type="http://schemas.openxmlformats.org/officeDocument/2006/relationships/slideLayout" Target="../slideLayouts/slideLayout33.xml"/><Relationship Id="rId17" Type="http://schemas.openxmlformats.org/officeDocument/2006/relationships/slideLayout" Target="../slideLayouts/slideLayout32.xml"/><Relationship Id="rId16" Type="http://schemas.openxmlformats.org/officeDocument/2006/relationships/slideLayout" Target="../slideLayouts/slideLayout31.xml"/><Relationship Id="rId15" Type="http://schemas.openxmlformats.org/officeDocument/2006/relationships/slideLayout" Target="../slideLayouts/slideLayout30.xml"/><Relationship Id="rId14" Type="http://schemas.openxmlformats.org/officeDocument/2006/relationships/slideLayout" Target="../slideLayouts/slideLayout29.xml"/><Relationship Id="rId13" Type="http://schemas.openxmlformats.org/officeDocument/2006/relationships/slideLayout" Target="../slideLayouts/slideLayout28.xml"/><Relationship Id="rId12" Type="http://schemas.openxmlformats.org/officeDocument/2006/relationships/slideLayout" Target="../slideLayouts/slideLayout27.xml"/><Relationship Id="rId11" Type="http://schemas.openxmlformats.org/officeDocument/2006/relationships/slideLayout" Target="../slideLayouts/slideLayout26.xml"/><Relationship Id="rId10" Type="http://schemas.openxmlformats.org/officeDocument/2006/relationships/slideLayout" Target="../slideLayouts/slideLayout25.xml"/><Relationship Id="rId1"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45.xml"/><Relationship Id="rId8" Type="http://schemas.openxmlformats.org/officeDocument/2006/relationships/slideLayout" Target="../slideLayouts/slideLayout44.xml"/><Relationship Id="rId7" Type="http://schemas.openxmlformats.org/officeDocument/2006/relationships/slideLayout" Target="../slideLayouts/slideLayout43.xml"/><Relationship Id="rId6" Type="http://schemas.openxmlformats.org/officeDocument/2006/relationships/slideLayout" Target="../slideLayouts/slideLayout42.xml"/><Relationship Id="rId5" Type="http://schemas.openxmlformats.org/officeDocument/2006/relationships/slideLayout" Target="../slideLayouts/slideLayout41.xml"/><Relationship Id="rId4" Type="http://schemas.openxmlformats.org/officeDocument/2006/relationships/slideLayout" Target="../slideLayouts/slideLayout40.xml"/><Relationship Id="rId3" Type="http://schemas.openxmlformats.org/officeDocument/2006/relationships/slideLayout" Target="../slideLayouts/slideLayout39.xml"/><Relationship Id="rId22" Type="http://schemas.openxmlformats.org/officeDocument/2006/relationships/theme" Target="../theme/theme3.xml"/><Relationship Id="rId21" Type="http://schemas.openxmlformats.org/officeDocument/2006/relationships/tags" Target="../tags/tag86.xml"/><Relationship Id="rId20" Type="http://schemas.openxmlformats.org/officeDocument/2006/relationships/image" Target="../media/image1.png"/><Relationship Id="rId2" Type="http://schemas.openxmlformats.org/officeDocument/2006/relationships/slideLayout" Target="../slideLayouts/slideLayout38.xml"/><Relationship Id="rId19" Type="http://schemas.openxmlformats.org/officeDocument/2006/relationships/tags" Target="../tags/tag85.xml"/><Relationship Id="rId18" Type="http://schemas.openxmlformats.org/officeDocument/2006/relationships/tags" Target="../tags/tag84.xml"/><Relationship Id="rId17" Type="http://schemas.openxmlformats.org/officeDocument/2006/relationships/tags" Target="../tags/tag83.xml"/><Relationship Id="rId16" Type="http://schemas.openxmlformats.org/officeDocument/2006/relationships/tags" Target="../tags/tag82.xml"/><Relationship Id="rId15" Type="http://schemas.openxmlformats.org/officeDocument/2006/relationships/tags" Target="../tags/tag81.xml"/><Relationship Id="rId14" Type="http://schemas.openxmlformats.org/officeDocument/2006/relationships/tags" Target="../tags/tag80.xml"/><Relationship Id="rId13" Type="http://schemas.openxmlformats.org/officeDocument/2006/relationships/slideLayout" Target="../slideLayouts/slideLayout49.xml"/><Relationship Id="rId12" Type="http://schemas.openxmlformats.org/officeDocument/2006/relationships/slideLayout" Target="../slideLayouts/slideLayout48.xml"/><Relationship Id="rId11" Type="http://schemas.openxmlformats.org/officeDocument/2006/relationships/slideLayout" Target="../slideLayouts/slideLayout47.xml"/><Relationship Id="rId10" Type="http://schemas.openxmlformats.org/officeDocument/2006/relationships/slideLayout" Target="../slideLayouts/slideLayout46.xml"/><Relationship Id="rId1"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WeblySleek UI Semilight" panose="020B0402040204020203" charset="0"/>
                <a:ea typeface="思源黑体 CN Regular" panose="020B0500000000000000" charset="-122"/>
                <a:cs typeface="WeblySleek UI Semilight" panose="020B0402040204020203" charset="0"/>
              </a:defRPr>
            </a:lvl1pPr>
          </a:lstStyle>
          <a:p>
            <a:fld id="{A684B914-9BB2-4713-9EBF-61770F406B81}" type="datetime1">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WeblySleek UI Semilight" panose="020B0402040204020203" charset="0"/>
                <a:ea typeface="思源黑体 CN Regular" panose="020B0500000000000000" charset="-122"/>
                <a:cs typeface="WeblySleek UI Semilight" panose="020B0402040204020203" charset="0"/>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WeblySleek UI Semilight" panose="020B0402040204020203" charset="0"/>
                <a:ea typeface="思源黑体 CN Regular" panose="020B0500000000000000" charset="-122"/>
                <a:cs typeface="WeblySleek UI Semilight" panose="020B0402040204020203" charset="0"/>
              </a:defRPr>
            </a:lvl1pPr>
          </a:lstStyle>
          <a:p>
            <a:fld id="{62B6538A-33AE-45EB-868C-14B9E34ED961}" type="slidenum">
              <a:rPr lang="zh-CN" altLang="en-US" smtClean="0"/>
            </a:fld>
            <a:endParaRPr lang="zh-CN" altLang="en-US"/>
          </a:p>
        </p:txBody>
      </p:sp>
      <p:pic>
        <p:nvPicPr>
          <p:cNvPr id="7" name="图片 6" descr="星纵物联Logo_RGB-02（彩色）"/>
          <p:cNvPicPr>
            <a:picLocks noChangeAspect="1"/>
          </p:cNvPicPr>
          <p:nvPr userDrawn="1">
            <p:custDataLst>
              <p:tags r:id="rId16"/>
            </p:custDataLst>
          </p:nvPr>
        </p:nvPicPr>
        <p:blipFill>
          <a:blip r:embed="rId17"/>
          <a:stretch>
            <a:fillRect/>
          </a:stretch>
        </p:blipFill>
        <p:spPr>
          <a:xfrm>
            <a:off x="10175240" y="102235"/>
            <a:ext cx="2228215" cy="75692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ransition/>
  <p:hf hdr="0" ftr="0" dt="0"/>
  <p:txStyles>
    <p:titleStyle>
      <a:lvl1pPr algn="l" defTabSz="914400" rtl="0" eaLnBrk="1" latinLnBrk="0" hangingPunct="1">
        <a:lnSpc>
          <a:spcPct val="90000"/>
        </a:lnSpc>
        <a:spcBef>
          <a:spcPct val="0"/>
        </a:spcBef>
        <a:buNone/>
        <a:defRPr sz="4400" kern="1200">
          <a:solidFill>
            <a:schemeClr val="tx1"/>
          </a:solidFill>
          <a:latin typeface="WeblySleek UI Semilight" panose="020B0402040204020203" charset="0"/>
          <a:ea typeface="思源黑体 CN Regular" panose="020B0500000000000000" charset="-122"/>
          <a:cs typeface="WeblySleek UI Semilight" panose="020B0402040204020203"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WeblySleek UI Semilight" panose="020B0402040204020203" charset="0"/>
          <a:ea typeface="思源黑体 CN Regular" panose="020B0500000000000000" charset="-122"/>
          <a:cs typeface="WeblySleek UI Semilight" panose="020B0402040204020203"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WeblySleek UI Semilight" panose="020B0402040204020203" charset="0"/>
          <a:ea typeface="思源黑体 CN Regular" panose="020B0500000000000000" charset="-122"/>
          <a:cs typeface="WeblySleek UI Semilight" panose="020B0402040204020203"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WeblySleek UI Semilight" panose="020B0402040204020203" charset="0"/>
          <a:ea typeface="思源黑体 CN Regular" panose="020B0500000000000000" charset="-122"/>
          <a:cs typeface="WeblySleek UI Semilight" panose="020B0402040204020203"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WeblySleek UI Semilight" panose="020B0402040204020203" charset="0"/>
          <a:ea typeface="思源黑体 CN Regular" panose="020B0500000000000000" charset="-122"/>
          <a:cs typeface="WeblySleek UI Semilight" panose="020B0402040204020203"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WeblySleek UI Semilight" panose="020B0402040204020203" charset="0"/>
          <a:ea typeface="思源黑体 CN Regular" panose="020B0500000000000000" charset="-122"/>
          <a:cs typeface="WeblySleek UI Semilight" panose="020B0402040204020203"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95BDA4-04EF-4225-86D1-B8568DA5AB46}"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8D3269-1611-4DA6-9200-5A515900643B}" type="slidenum">
              <a:rPr lang="zh-CN" altLang="en-US" smtClean="0"/>
            </a:fld>
            <a:endParaRPr lang="zh-CN" altLang="en-US"/>
          </a:p>
        </p:txBody>
      </p:sp>
      <p:sp>
        <p:nvSpPr>
          <p:cNvPr id="7" name="页面-上"/>
          <p:cNvSpPr/>
          <p:nvPr/>
        </p:nvSpPr>
        <p:spPr>
          <a:xfrm>
            <a:off x="5778500" y="-22860000"/>
            <a:ext cx="635000" cy="635000"/>
          </a:xfrm>
          <a:prstGeom prst="ellipse">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页面-下"/>
          <p:cNvSpPr/>
          <p:nvPr/>
        </p:nvSpPr>
        <p:spPr>
          <a:xfrm>
            <a:off x="5778500" y="22860000"/>
            <a:ext cx="635000" cy="635000"/>
          </a:xfrm>
          <a:prstGeom prst="ellipse">
            <a:avLst/>
          </a:prstGeom>
          <a:noFill/>
          <a:ln>
            <a:noFill/>
          </a:ln>
          <a:extLst>
            <a:ext uri="{909E8E84-426E-40DD-AFC4-6F175D3DCCD1}">
              <a14:hiddenFill xmlns:a14="http://schemas.microsoft.com/office/drawing/2010/main">
                <a:solidFill>
                  <a:srgbClr val="FF000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descr="星纵物联Logo_RGB-02（彩色）"/>
          <p:cNvPicPr>
            <a:picLocks noChangeAspect="1"/>
          </p:cNvPicPr>
          <p:nvPr userDrawn="1">
            <p:custDataLst>
              <p:tags r:id="rId22"/>
            </p:custDataLst>
          </p:nvPr>
        </p:nvPicPr>
        <p:blipFill>
          <a:blip r:embed="rId23"/>
          <a:stretch>
            <a:fillRect/>
          </a:stretch>
        </p:blipFill>
        <p:spPr>
          <a:xfrm>
            <a:off x="10175240" y="102235"/>
            <a:ext cx="2228215" cy="756920"/>
          </a:xfrm>
          <a:prstGeom prst="rect">
            <a:avLst/>
          </a:prstGeom>
        </p:spPr>
      </p:pic>
    </p:spTree>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 id="2147483679" r:id="rId15"/>
    <p:sldLayoutId id="2147483680" r:id="rId16"/>
    <p:sldLayoutId id="2147483681" r:id="rId17"/>
    <p:sldLayoutId id="2147483682" r:id="rId18"/>
    <p:sldLayoutId id="2147483683" r:id="rId19"/>
    <p:sldLayoutId id="2147483684" r:id="rId20"/>
    <p:sldLayoutId id="2147483685" r:id="rId21"/>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4"/>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5"/>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6"/>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7"/>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8"/>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fld>
            <a:endParaRPr lang="zh-CN" altLang="en-US" dirty="0"/>
          </a:p>
        </p:txBody>
      </p:sp>
      <p:pic>
        <p:nvPicPr>
          <p:cNvPr id="7" name="图片 6" descr="星纵物联Logo_RGB-02（彩色）"/>
          <p:cNvPicPr>
            <a:picLocks noChangeAspect="1"/>
          </p:cNvPicPr>
          <p:nvPr userDrawn="1">
            <p:custDataLst>
              <p:tags r:id="rId19"/>
            </p:custDataLst>
          </p:nvPr>
        </p:nvPicPr>
        <p:blipFill>
          <a:blip r:embed="rId20"/>
          <a:stretch>
            <a:fillRect/>
          </a:stretch>
        </p:blipFill>
        <p:spPr>
          <a:xfrm>
            <a:off x="10175240" y="102235"/>
            <a:ext cx="2228215" cy="756920"/>
          </a:xfrm>
          <a:prstGeom prst="rect">
            <a:avLst/>
          </a:prstGeom>
        </p:spPr>
      </p:pic>
    </p:spTree>
    <p:custDataLst>
      <p:tags r:id="rId21"/>
    </p:custData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p:transition/>
  <p:hf hdr="0" ftr="0" dt="0"/>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4.png"/><Relationship Id="rId8" Type="http://schemas.openxmlformats.org/officeDocument/2006/relationships/tags" Target="../tags/tag92.xml"/><Relationship Id="rId7" Type="http://schemas.openxmlformats.org/officeDocument/2006/relationships/tags" Target="../tags/tag91.xml"/><Relationship Id="rId6" Type="http://schemas.openxmlformats.org/officeDocument/2006/relationships/tags" Target="../tags/tag90.xml"/><Relationship Id="rId5" Type="http://schemas.openxmlformats.org/officeDocument/2006/relationships/tags" Target="../tags/tag89.xml"/><Relationship Id="rId4" Type="http://schemas.openxmlformats.org/officeDocument/2006/relationships/image" Target="../media/image3.jpeg"/><Relationship Id="rId3" Type="http://schemas.openxmlformats.org/officeDocument/2006/relationships/tags" Target="../tags/tag88.xml"/><Relationship Id="rId2" Type="http://schemas.openxmlformats.org/officeDocument/2006/relationships/image" Target="../media/image2.jpeg"/><Relationship Id="rId12" Type="http://schemas.openxmlformats.org/officeDocument/2006/relationships/notesSlide" Target="../notesSlides/notesSlide1.xml"/><Relationship Id="rId11" Type="http://schemas.openxmlformats.org/officeDocument/2006/relationships/slideLayout" Target="../slideLayouts/slideLayout4.xml"/><Relationship Id="rId10" Type="http://schemas.openxmlformats.org/officeDocument/2006/relationships/tags" Target="../tags/tag93.xml"/><Relationship Id="rId1" Type="http://schemas.openxmlformats.org/officeDocument/2006/relationships/tags" Target="../tags/tag87.xml"/></Relationships>
</file>

<file path=ppt/slides/_rels/slide10.xml.rels><?xml version="1.0" encoding="UTF-8" standalone="yes"?>
<Relationships xmlns="http://schemas.openxmlformats.org/package/2006/relationships"><Relationship Id="rId8" Type="http://schemas.openxmlformats.org/officeDocument/2006/relationships/notesSlide" Target="../notesSlides/notesSlide10.xml"/><Relationship Id="rId7" Type="http://schemas.openxmlformats.org/officeDocument/2006/relationships/slideLayout" Target="../slideLayouts/slideLayout4.xml"/><Relationship Id="rId6" Type="http://schemas.openxmlformats.org/officeDocument/2006/relationships/tags" Target="../tags/tag213.xml"/><Relationship Id="rId5" Type="http://schemas.openxmlformats.org/officeDocument/2006/relationships/image" Target="../media/image6.png"/><Relationship Id="rId4" Type="http://schemas.openxmlformats.org/officeDocument/2006/relationships/tags" Target="../tags/tag212.xml"/><Relationship Id="rId3" Type="http://schemas.openxmlformats.org/officeDocument/2006/relationships/tags" Target="../tags/tag211.xml"/><Relationship Id="rId2" Type="http://schemas.openxmlformats.org/officeDocument/2006/relationships/tags" Target="../tags/tag210.xml"/><Relationship Id="rId1" Type="http://schemas.openxmlformats.org/officeDocument/2006/relationships/tags" Target="../tags/tag209.xml"/></Relationships>
</file>

<file path=ppt/slides/_rels/slide11.xml.rels><?xml version="1.0" encoding="UTF-8" standalone="yes"?>
<Relationships xmlns="http://schemas.openxmlformats.org/package/2006/relationships"><Relationship Id="rId9" Type="http://schemas.openxmlformats.org/officeDocument/2006/relationships/slideLayout" Target="../slideLayouts/slideLayout4.xml"/><Relationship Id="rId8" Type="http://schemas.openxmlformats.org/officeDocument/2006/relationships/tags" Target="../tags/tag215.xml"/><Relationship Id="rId7" Type="http://schemas.openxmlformats.org/officeDocument/2006/relationships/image" Target="../media/image127.png"/><Relationship Id="rId6" Type="http://schemas.openxmlformats.org/officeDocument/2006/relationships/image" Target="../media/image126.png"/><Relationship Id="rId5" Type="http://schemas.openxmlformats.org/officeDocument/2006/relationships/image" Target="../media/image125.png"/><Relationship Id="rId4" Type="http://schemas.openxmlformats.org/officeDocument/2006/relationships/image" Target="../media/image124.jpeg"/><Relationship Id="rId3" Type="http://schemas.openxmlformats.org/officeDocument/2006/relationships/image" Target="../media/image123.png"/><Relationship Id="rId2" Type="http://schemas.openxmlformats.org/officeDocument/2006/relationships/image" Target="../media/image122.jpeg"/><Relationship Id="rId10" Type="http://schemas.openxmlformats.org/officeDocument/2006/relationships/notesSlide" Target="../notesSlides/notesSlide11.xml"/><Relationship Id="rId1" Type="http://schemas.openxmlformats.org/officeDocument/2006/relationships/tags" Target="../tags/tag214.xml"/></Relationships>
</file>

<file path=ppt/slides/_rels/slide12.xml.rels><?xml version="1.0" encoding="UTF-8" standalone="yes"?>
<Relationships xmlns="http://schemas.openxmlformats.org/package/2006/relationships"><Relationship Id="rId9" Type="http://schemas.openxmlformats.org/officeDocument/2006/relationships/image" Target="../media/image133.png"/><Relationship Id="rId8" Type="http://schemas.openxmlformats.org/officeDocument/2006/relationships/image" Target="../media/image132.png"/><Relationship Id="rId7" Type="http://schemas.openxmlformats.org/officeDocument/2006/relationships/image" Target="../media/image131.png"/><Relationship Id="rId6" Type="http://schemas.openxmlformats.org/officeDocument/2006/relationships/image" Target="../media/image130.png"/><Relationship Id="rId50" Type="http://schemas.openxmlformats.org/officeDocument/2006/relationships/notesSlide" Target="../notesSlides/notesSlide12.xml"/><Relationship Id="rId5" Type="http://schemas.openxmlformats.org/officeDocument/2006/relationships/image" Target="../media/image129.png"/><Relationship Id="rId49" Type="http://schemas.openxmlformats.org/officeDocument/2006/relationships/slideLayout" Target="../slideLayouts/slideLayout7.xml"/><Relationship Id="rId48" Type="http://schemas.openxmlformats.org/officeDocument/2006/relationships/tags" Target="../tags/tag239.xml"/><Relationship Id="rId47" Type="http://schemas.openxmlformats.org/officeDocument/2006/relationships/image" Target="../media/image150.png"/><Relationship Id="rId46" Type="http://schemas.openxmlformats.org/officeDocument/2006/relationships/image" Target="../media/image149.png"/><Relationship Id="rId45" Type="http://schemas.openxmlformats.org/officeDocument/2006/relationships/tags" Target="../tags/tag238.xml"/><Relationship Id="rId44" Type="http://schemas.openxmlformats.org/officeDocument/2006/relationships/image" Target="../media/image148.png"/><Relationship Id="rId43" Type="http://schemas.openxmlformats.org/officeDocument/2006/relationships/image" Target="../media/image147.png"/><Relationship Id="rId42" Type="http://schemas.openxmlformats.org/officeDocument/2006/relationships/tags" Target="../tags/tag237.xml"/><Relationship Id="rId41" Type="http://schemas.openxmlformats.org/officeDocument/2006/relationships/image" Target="../media/image146.png"/><Relationship Id="rId40" Type="http://schemas.openxmlformats.org/officeDocument/2006/relationships/image" Target="NULL" TargetMode="External"/><Relationship Id="rId4" Type="http://schemas.openxmlformats.org/officeDocument/2006/relationships/image" Target="../media/image128.png"/><Relationship Id="rId39" Type="http://schemas.openxmlformats.org/officeDocument/2006/relationships/image" Target="../media/image145.png"/><Relationship Id="rId38" Type="http://schemas.openxmlformats.org/officeDocument/2006/relationships/image" Target="../media/image144.png"/><Relationship Id="rId37" Type="http://schemas.openxmlformats.org/officeDocument/2006/relationships/image" Target="../media/image143.png"/><Relationship Id="rId36" Type="http://schemas.openxmlformats.org/officeDocument/2006/relationships/image" Target="../media/image142.png"/><Relationship Id="rId35" Type="http://schemas.openxmlformats.org/officeDocument/2006/relationships/tags" Target="../tags/tag236.xml"/><Relationship Id="rId34" Type="http://schemas.openxmlformats.org/officeDocument/2006/relationships/tags" Target="../tags/tag235.xml"/><Relationship Id="rId33" Type="http://schemas.openxmlformats.org/officeDocument/2006/relationships/image" Target="../media/image141.png"/><Relationship Id="rId32" Type="http://schemas.openxmlformats.org/officeDocument/2006/relationships/tags" Target="../tags/tag234.xml"/><Relationship Id="rId31" Type="http://schemas.openxmlformats.org/officeDocument/2006/relationships/image" Target="../media/image140.png"/><Relationship Id="rId30" Type="http://schemas.openxmlformats.org/officeDocument/2006/relationships/tags" Target="../tags/tag233.xml"/><Relationship Id="rId3" Type="http://schemas.openxmlformats.org/officeDocument/2006/relationships/tags" Target="../tags/tag218.xml"/><Relationship Id="rId29" Type="http://schemas.openxmlformats.org/officeDocument/2006/relationships/image" Target="../media/image139.png"/><Relationship Id="rId28" Type="http://schemas.openxmlformats.org/officeDocument/2006/relationships/tags" Target="../tags/tag232.xml"/><Relationship Id="rId27" Type="http://schemas.openxmlformats.org/officeDocument/2006/relationships/image" Target="../media/image138.png"/><Relationship Id="rId26" Type="http://schemas.openxmlformats.org/officeDocument/2006/relationships/tags" Target="../tags/tag231.xml"/><Relationship Id="rId25" Type="http://schemas.openxmlformats.org/officeDocument/2006/relationships/tags" Target="../tags/tag230.xml"/><Relationship Id="rId24" Type="http://schemas.openxmlformats.org/officeDocument/2006/relationships/tags" Target="../tags/tag229.xml"/><Relationship Id="rId23" Type="http://schemas.openxmlformats.org/officeDocument/2006/relationships/tags" Target="../tags/tag228.xml"/><Relationship Id="rId22" Type="http://schemas.openxmlformats.org/officeDocument/2006/relationships/tags" Target="../tags/tag227.xml"/><Relationship Id="rId21" Type="http://schemas.openxmlformats.org/officeDocument/2006/relationships/tags" Target="../tags/tag226.xml"/><Relationship Id="rId20" Type="http://schemas.openxmlformats.org/officeDocument/2006/relationships/tags" Target="../tags/tag225.xml"/><Relationship Id="rId2" Type="http://schemas.openxmlformats.org/officeDocument/2006/relationships/tags" Target="../tags/tag217.xml"/><Relationship Id="rId19" Type="http://schemas.openxmlformats.org/officeDocument/2006/relationships/tags" Target="../tags/tag224.xml"/><Relationship Id="rId18" Type="http://schemas.openxmlformats.org/officeDocument/2006/relationships/tags" Target="../tags/tag223.xml"/><Relationship Id="rId17" Type="http://schemas.openxmlformats.org/officeDocument/2006/relationships/image" Target="../media/image137.png"/><Relationship Id="rId16" Type="http://schemas.openxmlformats.org/officeDocument/2006/relationships/tags" Target="../tags/tag222.xml"/><Relationship Id="rId15" Type="http://schemas.openxmlformats.org/officeDocument/2006/relationships/tags" Target="../tags/tag221.xml"/><Relationship Id="rId14" Type="http://schemas.openxmlformats.org/officeDocument/2006/relationships/tags" Target="../tags/tag220.xml"/><Relationship Id="rId13" Type="http://schemas.openxmlformats.org/officeDocument/2006/relationships/image" Target="../media/image136.png"/><Relationship Id="rId12" Type="http://schemas.openxmlformats.org/officeDocument/2006/relationships/tags" Target="../tags/tag219.xml"/><Relationship Id="rId11" Type="http://schemas.openxmlformats.org/officeDocument/2006/relationships/image" Target="../media/image135.png"/><Relationship Id="rId10" Type="http://schemas.openxmlformats.org/officeDocument/2006/relationships/image" Target="../media/image134.png"/><Relationship Id="rId1" Type="http://schemas.openxmlformats.org/officeDocument/2006/relationships/tags" Target="../tags/tag216.xml"/></Relationships>
</file>

<file path=ppt/slides/_rels/slide13.xml.rels><?xml version="1.0" encoding="UTF-8" standalone="yes"?>
<Relationships xmlns="http://schemas.openxmlformats.org/package/2006/relationships"><Relationship Id="rId9" Type="http://schemas.openxmlformats.org/officeDocument/2006/relationships/tags" Target="../tags/tag244.xml"/><Relationship Id="rId8" Type="http://schemas.openxmlformats.org/officeDocument/2006/relationships/tags" Target="../tags/tag243.xml"/><Relationship Id="rId7" Type="http://schemas.openxmlformats.org/officeDocument/2006/relationships/image" Target="../media/image154.png"/><Relationship Id="rId6" Type="http://schemas.openxmlformats.org/officeDocument/2006/relationships/tags" Target="../tags/tag242.xml"/><Relationship Id="rId5" Type="http://schemas.openxmlformats.org/officeDocument/2006/relationships/tags" Target="../tags/tag241.xml"/><Relationship Id="rId4" Type="http://schemas.openxmlformats.org/officeDocument/2006/relationships/image" Target="../media/image153.png"/><Relationship Id="rId3" Type="http://schemas.openxmlformats.org/officeDocument/2006/relationships/tags" Target="../tags/tag240.xml"/><Relationship Id="rId2" Type="http://schemas.openxmlformats.org/officeDocument/2006/relationships/image" Target="../media/image152.png"/><Relationship Id="rId17" Type="http://schemas.openxmlformats.org/officeDocument/2006/relationships/notesSlide" Target="../notesSlides/notesSlide13.xml"/><Relationship Id="rId16" Type="http://schemas.openxmlformats.org/officeDocument/2006/relationships/slideLayout" Target="../slideLayouts/slideLayout2.xml"/><Relationship Id="rId15" Type="http://schemas.openxmlformats.org/officeDocument/2006/relationships/tags" Target="../tags/tag248.xml"/><Relationship Id="rId14" Type="http://schemas.openxmlformats.org/officeDocument/2006/relationships/tags" Target="../tags/tag247.xml"/><Relationship Id="rId13" Type="http://schemas.openxmlformats.org/officeDocument/2006/relationships/tags" Target="../tags/tag246.xml"/><Relationship Id="rId12" Type="http://schemas.openxmlformats.org/officeDocument/2006/relationships/image" Target="../media/image156.png"/><Relationship Id="rId11" Type="http://schemas.openxmlformats.org/officeDocument/2006/relationships/image" Target="../media/image155.png"/><Relationship Id="rId10" Type="http://schemas.openxmlformats.org/officeDocument/2006/relationships/tags" Target="../tags/tag245.xml"/><Relationship Id="rId1" Type="http://schemas.openxmlformats.org/officeDocument/2006/relationships/image" Target="../media/image151.png"/></Relationships>
</file>

<file path=ppt/slides/_rels/slide14.xml.rels><?xml version="1.0" encoding="UTF-8" standalone="yes"?>
<Relationships xmlns="http://schemas.openxmlformats.org/package/2006/relationships"><Relationship Id="rId8" Type="http://schemas.openxmlformats.org/officeDocument/2006/relationships/notesSlide" Target="../notesSlides/notesSlide14.xml"/><Relationship Id="rId7" Type="http://schemas.openxmlformats.org/officeDocument/2006/relationships/slideLayout" Target="../slideLayouts/slideLayout11.xml"/><Relationship Id="rId6" Type="http://schemas.openxmlformats.org/officeDocument/2006/relationships/tags" Target="../tags/tag252.xml"/><Relationship Id="rId5" Type="http://schemas.openxmlformats.org/officeDocument/2006/relationships/tags" Target="../tags/tag251.xml"/><Relationship Id="rId4" Type="http://schemas.openxmlformats.org/officeDocument/2006/relationships/tags" Target="../tags/tag250.xml"/><Relationship Id="rId3" Type="http://schemas.openxmlformats.org/officeDocument/2006/relationships/tags" Target="../tags/tag249.xml"/><Relationship Id="rId2" Type="http://schemas.openxmlformats.org/officeDocument/2006/relationships/image" Target="../media/image157.jpeg"/><Relationship Id="rId1" Type="http://schemas.openxmlformats.org/officeDocument/2006/relationships/chart" Target="../charts/chart1.xml"/></Relationships>
</file>

<file path=ppt/slides/_rels/slide15.xml.rels><?xml version="1.0" encoding="UTF-8" standalone="yes"?>
<Relationships xmlns="http://schemas.openxmlformats.org/package/2006/relationships"><Relationship Id="rId8" Type="http://schemas.openxmlformats.org/officeDocument/2006/relationships/notesSlide" Target="../notesSlides/notesSlide15.xml"/><Relationship Id="rId7" Type="http://schemas.openxmlformats.org/officeDocument/2006/relationships/slideLayout" Target="../slideLayouts/slideLayout11.xml"/><Relationship Id="rId6" Type="http://schemas.openxmlformats.org/officeDocument/2006/relationships/tags" Target="../tags/tag257.xml"/><Relationship Id="rId5" Type="http://schemas.openxmlformats.org/officeDocument/2006/relationships/tags" Target="../tags/tag256.xml"/><Relationship Id="rId4" Type="http://schemas.openxmlformats.org/officeDocument/2006/relationships/image" Target="../media/image158.png"/><Relationship Id="rId3" Type="http://schemas.openxmlformats.org/officeDocument/2006/relationships/tags" Target="../tags/tag255.xml"/><Relationship Id="rId2" Type="http://schemas.openxmlformats.org/officeDocument/2006/relationships/tags" Target="../tags/tag254.xml"/><Relationship Id="rId1" Type="http://schemas.openxmlformats.org/officeDocument/2006/relationships/tags" Target="../tags/tag253.xml"/></Relationships>
</file>

<file path=ppt/slides/_rels/slide16.xml.rels><?xml version="1.0" encoding="UTF-8" standalone="yes"?>
<Relationships xmlns="http://schemas.openxmlformats.org/package/2006/relationships"><Relationship Id="rId9" Type="http://schemas.openxmlformats.org/officeDocument/2006/relationships/tags" Target="../tags/tag265.xml"/><Relationship Id="rId8" Type="http://schemas.openxmlformats.org/officeDocument/2006/relationships/tags" Target="../tags/tag264.xml"/><Relationship Id="rId7" Type="http://schemas.openxmlformats.org/officeDocument/2006/relationships/tags" Target="../tags/tag263.xml"/><Relationship Id="rId6" Type="http://schemas.openxmlformats.org/officeDocument/2006/relationships/tags" Target="../tags/tag262.xml"/><Relationship Id="rId54" Type="http://schemas.openxmlformats.org/officeDocument/2006/relationships/notesSlide" Target="../notesSlides/notesSlide16.xml"/><Relationship Id="rId53" Type="http://schemas.openxmlformats.org/officeDocument/2006/relationships/slideLayout" Target="../slideLayouts/slideLayout11.xml"/><Relationship Id="rId52" Type="http://schemas.openxmlformats.org/officeDocument/2006/relationships/tags" Target="../tags/tag300.xml"/><Relationship Id="rId51" Type="http://schemas.openxmlformats.org/officeDocument/2006/relationships/image" Target="../media/image167.png"/><Relationship Id="rId50" Type="http://schemas.openxmlformats.org/officeDocument/2006/relationships/tags" Target="../tags/tag299.xml"/><Relationship Id="rId5" Type="http://schemas.openxmlformats.org/officeDocument/2006/relationships/tags" Target="../tags/tag261.xml"/><Relationship Id="rId49" Type="http://schemas.openxmlformats.org/officeDocument/2006/relationships/tags" Target="../tags/tag298.xml"/><Relationship Id="rId48" Type="http://schemas.openxmlformats.org/officeDocument/2006/relationships/image" Target="../media/image166.png"/><Relationship Id="rId47" Type="http://schemas.openxmlformats.org/officeDocument/2006/relationships/tags" Target="../tags/tag297.xml"/><Relationship Id="rId46" Type="http://schemas.openxmlformats.org/officeDocument/2006/relationships/tags" Target="../tags/tag296.xml"/><Relationship Id="rId45" Type="http://schemas.openxmlformats.org/officeDocument/2006/relationships/tags" Target="../tags/tag295.xml"/><Relationship Id="rId44" Type="http://schemas.openxmlformats.org/officeDocument/2006/relationships/tags" Target="../tags/tag294.xml"/><Relationship Id="rId43" Type="http://schemas.openxmlformats.org/officeDocument/2006/relationships/tags" Target="../tags/tag293.xml"/><Relationship Id="rId42" Type="http://schemas.openxmlformats.org/officeDocument/2006/relationships/tags" Target="../tags/tag292.xml"/><Relationship Id="rId41" Type="http://schemas.openxmlformats.org/officeDocument/2006/relationships/tags" Target="../tags/tag291.xml"/><Relationship Id="rId40" Type="http://schemas.openxmlformats.org/officeDocument/2006/relationships/tags" Target="../tags/tag290.xml"/><Relationship Id="rId4" Type="http://schemas.openxmlformats.org/officeDocument/2006/relationships/tags" Target="../tags/tag260.xml"/><Relationship Id="rId39" Type="http://schemas.openxmlformats.org/officeDocument/2006/relationships/tags" Target="../tags/tag289.xml"/><Relationship Id="rId38" Type="http://schemas.openxmlformats.org/officeDocument/2006/relationships/tags" Target="../tags/tag288.xml"/><Relationship Id="rId37" Type="http://schemas.openxmlformats.org/officeDocument/2006/relationships/tags" Target="../tags/tag287.xml"/><Relationship Id="rId36" Type="http://schemas.openxmlformats.org/officeDocument/2006/relationships/image" Target="../media/image165.png"/><Relationship Id="rId35" Type="http://schemas.openxmlformats.org/officeDocument/2006/relationships/image" Target="../media/image164.png"/><Relationship Id="rId34" Type="http://schemas.openxmlformats.org/officeDocument/2006/relationships/tags" Target="../tags/tag286.xml"/><Relationship Id="rId33" Type="http://schemas.openxmlformats.org/officeDocument/2006/relationships/image" Target="../media/image163.jpeg"/><Relationship Id="rId32" Type="http://schemas.openxmlformats.org/officeDocument/2006/relationships/tags" Target="../tags/tag285.xml"/><Relationship Id="rId31" Type="http://schemas.openxmlformats.org/officeDocument/2006/relationships/tags" Target="../tags/tag284.xml"/><Relationship Id="rId30" Type="http://schemas.openxmlformats.org/officeDocument/2006/relationships/image" Target="../media/image162.jpeg"/><Relationship Id="rId3" Type="http://schemas.openxmlformats.org/officeDocument/2006/relationships/tags" Target="../tags/tag259.xml"/><Relationship Id="rId29" Type="http://schemas.openxmlformats.org/officeDocument/2006/relationships/tags" Target="../tags/tag283.xml"/><Relationship Id="rId28" Type="http://schemas.openxmlformats.org/officeDocument/2006/relationships/tags" Target="../tags/tag282.xml"/><Relationship Id="rId27" Type="http://schemas.openxmlformats.org/officeDocument/2006/relationships/image" Target="../media/image161.png"/><Relationship Id="rId26" Type="http://schemas.openxmlformats.org/officeDocument/2006/relationships/tags" Target="../tags/tag281.xml"/><Relationship Id="rId25" Type="http://schemas.openxmlformats.org/officeDocument/2006/relationships/tags" Target="../tags/tag280.xml"/><Relationship Id="rId24" Type="http://schemas.openxmlformats.org/officeDocument/2006/relationships/tags" Target="../tags/tag279.xml"/><Relationship Id="rId23" Type="http://schemas.openxmlformats.org/officeDocument/2006/relationships/tags" Target="../tags/tag278.xml"/><Relationship Id="rId22" Type="http://schemas.openxmlformats.org/officeDocument/2006/relationships/tags" Target="../tags/tag277.xml"/><Relationship Id="rId21" Type="http://schemas.openxmlformats.org/officeDocument/2006/relationships/image" Target="../media/image160.png"/><Relationship Id="rId20" Type="http://schemas.openxmlformats.org/officeDocument/2006/relationships/tags" Target="../tags/tag276.xml"/><Relationship Id="rId2" Type="http://schemas.openxmlformats.org/officeDocument/2006/relationships/tags" Target="../tags/tag258.xml"/><Relationship Id="rId19" Type="http://schemas.openxmlformats.org/officeDocument/2006/relationships/tags" Target="../tags/tag275.xml"/><Relationship Id="rId18" Type="http://schemas.openxmlformats.org/officeDocument/2006/relationships/tags" Target="../tags/tag274.xml"/><Relationship Id="rId17" Type="http://schemas.openxmlformats.org/officeDocument/2006/relationships/tags" Target="../tags/tag273.xml"/><Relationship Id="rId16" Type="http://schemas.openxmlformats.org/officeDocument/2006/relationships/tags" Target="../tags/tag272.xml"/><Relationship Id="rId15" Type="http://schemas.openxmlformats.org/officeDocument/2006/relationships/tags" Target="../tags/tag271.xml"/><Relationship Id="rId14" Type="http://schemas.openxmlformats.org/officeDocument/2006/relationships/tags" Target="../tags/tag270.xml"/><Relationship Id="rId13" Type="http://schemas.openxmlformats.org/officeDocument/2006/relationships/tags" Target="../tags/tag269.xml"/><Relationship Id="rId12" Type="http://schemas.openxmlformats.org/officeDocument/2006/relationships/tags" Target="../tags/tag268.xml"/><Relationship Id="rId11" Type="http://schemas.openxmlformats.org/officeDocument/2006/relationships/tags" Target="../tags/tag267.xml"/><Relationship Id="rId10" Type="http://schemas.openxmlformats.org/officeDocument/2006/relationships/tags" Target="../tags/tag266.xml"/><Relationship Id="rId1" Type="http://schemas.openxmlformats.org/officeDocument/2006/relationships/image" Target="../media/image159.png"/></Relationships>
</file>

<file path=ppt/slides/_rels/slide17.xml.rels><?xml version="1.0" encoding="UTF-8" standalone="yes"?>
<Relationships xmlns="http://schemas.openxmlformats.org/package/2006/relationships"><Relationship Id="rId9" Type="http://schemas.openxmlformats.org/officeDocument/2006/relationships/tags" Target="../tags/tag306.xml"/><Relationship Id="rId8" Type="http://schemas.openxmlformats.org/officeDocument/2006/relationships/image" Target="../media/image170.jpeg"/><Relationship Id="rId7" Type="http://schemas.openxmlformats.org/officeDocument/2006/relationships/tags" Target="../tags/tag305.xml"/><Relationship Id="rId6" Type="http://schemas.openxmlformats.org/officeDocument/2006/relationships/image" Target="../media/image169.jpeg"/><Relationship Id="rId5" Type="http://schemas.openxmlformats.org/officeDocument/2006/relationships/tags" Target="../tags/tag304.xml"/><Relationship Id="rId41" Type="http://schemas.openxmlformats.org/officeDocument/2006/relationships/notesSlide" Target="../notesSlides/notesSlide17.xml"/><Relationship Id="rId40" Type="http://schemas.openxmlformats.org/officeDocument/2006/relationships/slideLayout" Target="../slideLayouts/slideLayout11.xml"/><Relationship Id="rId4" Type="http://schemas.openxmlformats.org/officeDocument/2006/relationships/tags" Target="../tags/tag303.xml"/><Relationship Id="rId39" Type="http://schemas.openxmlformats.org/officeDocument/2006/relationships/tags" Target="../tags/tag328.xml"/><Relationship Id="rId38" Type="http://schemas.openxmlformats.org/officeDocument/2006/relationships/tags" Target="../tags/tag327.xml"/><Relationship Id="rId37" Type="http://schemas.openxmlformats.org/officeDocument/2006/relationships/tags" Target="../tags/tag326.xml"/><Relationship Id="rId36" Type="http://schemas.openxmlformats.org/officeDocument/2006/relationships/image" Target="../media/image175.png"/><Relationship Id="rId35" Type="http://schemas.openxmlformats.org/officeDocument/2006/relationships/tags" Target="../tags/tag325.xml"/><Relationship Id="rId34" Type="http://schemas.openxmlformats.org/officeDocument/2006/relationships/image" Target="../media/image174.png"/><Relationship Id="rId33" Type="http://schemas.openxmlformats.org/officeDocument/2006/relationships/tags" Target="../tags/tag324.xml"/><Relationship Id="rId32" Type="http://schemas.openxmlformats.org/officeDocument/2006/relationships/tags" Target="../tags/tag323.xml"/><Relationship Id="rId31" Type="http://schemas.openxmlformats.org/officeDocument/2006/relationships/image" Target="../media/image173.png"/><Relationship Id="rId30" Type="http://schemas.openxmlformats.org/officeDocument/2006/relationships/tags" Target="../tags/tag322.xml"/><Relationship Id="rId3" Type="http://schemas.openxmlformats.org/officeDocument/2006/relationships/tags" Target="../tags/tag302.xml"/><Relationship Id="rId29" Type="http://schemas.openxmlformats.org/officeDocument/2006/relationships/image" Target="../media/image162.jpeg"/><Relationship Id="rId28" Type="http://schemas.openxmlformats.org/officeDocument/2006/relationships/tags" Target="../tags/tag321.xml"/><Relationship Id="rId27" Type="http://schemas.openxmlformats.org/officeDocument/2006/relationships/tags" Target="../tags/tag320.xml"/><Relationship Id="rId26" Type="http://schemas.openxmlformats.org/officeDocument/2006/relationships/image" Target="../media/image161.png"/><Relationship Id="rId25" Type="http://schemas.openxmlformats.org/officeDocument/2006/relationships/tags" Target="../tags/tag319.xml"/><Relationship Id="rId24" Type="http://schemas.openxmlformats.org/officeDocument/2006/relationships/tags" Target="../tags/tag318.xml"/><Relationship Id="rId23" Type="http://schemas.openxmlformats.org/officeDocument/2006/relationships/image" Target="../media/image160.png"/><Relationship Id="rId22" Type="http://schemas.openxmlformats.org/officeDocument/2006/relationships/tags" Target="../tags/tag317.xml"/><Relationship Id="rId21" Type="http://schemas.openxmlformats.org/officeDocument/2006/relationships/image" Target="../media/image172.jpeg"/><Relationship Id="rId20" Type="http://schemas.openxmlformats.org/officeDocument/2006/relationships/tags" Target="../tags/tag316.xml"/><Relationship Id="rId2" Type="http://schemas.openxmlformats.org/officeDocument/2006/relationships/tags" Target="../tags/tag301.xml"/><Relationship Id="rId19" Type="http://schemas.openxmlformats.org/officeDocument/2006/relationships/tags" Target="../tags/tag315.xml"/><Relationship Id="rId18" Type="http://schemas.openxmlformats.org/officeDocument/2006/relationships/tags" Target="../tags/tag314.xml"/><Relationship Id="rId17" Type="http://schemas.openxmlformats.org/officeDocument/2006/relationships/tags" Target="../tags/tag313.xml"/><Relationship Id="rId16" Type="http://schemas.openxmlformats.org/officeDocument/2006/relationships/tags" Target="../tags/tag312.xml"/><Relationship Id="rId15" Type="http://schemas.openxmlformats.org/officeDocument/2006/relationships/tags" Target="../tags/tag311.xml"/><Relationship Id="rId14" Type="http://schemas.openxmlformats.org/officeDocument/2006/relationships/tags" Target="../tags/tag310.xml"/><Relationship Id="rId13" Type="http://schemas.openxmlformats.org/officeDocument/2006/relationships/tags" Target="../tags/tag309.xml"/><Relationship Id="rId12" Type="http://schemas.openxmlformats.org/officeDocument/2006/relationships/tags" Target="../tags/tag308.xml"/><Relationship Id="rId11" Type="http://schemas.openxmlformats.org/officeDocument/2006/relationships/tags" Target="../tags/tag307.xml"/><Relationship Id="rId10" Type="http://schemas.openxmlformats.org/officeDocument/2006/relationships/image" Target="../media/image171.jpeg"/><Relationship Id="rId1" Type="http://schemas.openxmlformats.org/officeDocument/2006/relationships/image" Target="../media/image168.png"/></Relationships>
</file>

<file path=ppt/slides/_rels/slide18.xml.rels><?xml version="1.0" encoding="UTF-8" standalone="yes"?>
<Relationships xmlns="http://schemas.openxmlformats.org/package/2006/relationships"><Relationship Id="rId9" Type="http://schemas.openxmlformats.org/officeDocument/2006/relationships/tags" Target="../tags/tag337.xml"/><Relationship Id="rId8" Type="http://schemas.openxmlformats.org/officeDocument/2006/relationships/tags" Target="../tags/tag336.xml"/><Relationship Id="rId7" Type="http://schemas.openxmlformats.org/officeDocument/2006/relationships/tags" Target="../tags/tag335.xml"/><Relationship Id="rId6" Type="http://schemas.openxmlformats.org/officeDocument/2006/relationships/tags" Target="../tags/tag334.xml"/><Relationship Id="rId5" Type="http://schemas.openxmlformats.org/officeDocument/2006/relationships/tags" Target="../tags/tag333.xml"/><Relationship Id="rId4" Type="http://schemas.openxmlformats.org/officeDocument/2006/relationships/tags" Target="../tags/tag332.xml"/><Relationship Id="rId31" Type="http://schemas.openxmlformats.org/officeDocument/2006/relationships/notesSlide" Target="../notesSlides/notesSlide18.xml"/><Relationship Id="rId30" Type="http://schemas.openxmlformats.org/officeDocument/2006/relationships/slideLayout" Target="../slideLayouts/slideLayout11.xml"/><Relationship Id="rId3" Type="http://schemas.openxmlformats.org/officeDocument/2006/relationships/tags" Target="../tags/tag331.xml"/><Relationship Id="rId29" Type="http://schemas.openxmlformats.org/officeDocument/2006/relationships/tags" Target="../tags/tag351.xml"/><Relationship Id="rId28" Type="http://schemas.openxmlformats.org/officeDocument/2006/relationships/image" Target="../media/image181.png"/><Relationship Id="rId27" Type="http://schemas.openxmlformats.org/officeDocument/2006/relationships/tags" Target="../tags/tag350.xml"/><Relationship Id="rId26" Type="http://schemas.openxmlformats.org/officeDocument/2006/relationships/image" Target="../media/image180.png"/><Relationship Id="rId25" Type="http://schemas.openxmlformats.org/officeDocument/2006/relationships/tags" Target="../tags/tag349.xml"/><Relationship Id="rId24" Type="http://schemas.openxmlformats.org/officeDocument/2006/relationships/image" Target="../media/image179.jpeg"/><Relationship Id="rId23" Type="http://schemas.openxmlformats.org/officeDocument/2006/relationships/image" Target="../media/image178.jpeg"/><Relationship Id="rId22" Type="http://schemas.openxmlformats.org/officeDocument/2006/relationships/image" Target="../media/image177.jpeg"/><Relationship Id="rId21" Type="http://schemas.openxmlformats.org/officeDocument/2006/relationships/tags" Target="../tags/tag348.xml"/><Relationship Id="rId20" Type="http://schemas.openxmlformats.org/officeDocument/2006/relationships/tags" Target="../tags/tag347.xml"/><Relationship Id="rId2" Type="http://schemas.openxmlformats.org/officeDocument/2006/relationships/tags" Target="../tags/tag330.xml"/><Relationship Id="rId19" Type="http://schemas.openxmlformats.org/officeDocument/2006/relationships/tags" Target="../tags/tag346.xml"/><Relationship Id="rId18" Type="http://schemas.openxmlformats.org/officeDocument/2006/relationships/tags" Target="../tags/tag345.xml"/><Relationship Id="rId17" Type="http://schemas.openxmlformats.org/officeDocument/2006/relationships/tags" Target="../tags/tag344.xml"/><Relationship Id="rId16" Type="http://schemas.openxmlformats.org/officeDocument/2006/relationships/image" Target="../media/image176.png"/><Relationship Id="rId15" Type="http://schemas.openxmlformats.org/officeDocument/2006/relationships/tags" Target="../tags/tag343.xml"/><Relationship Id="rId14" Type="http://schemas.openxmlformats.org/officeDocument/2006/relationships/tags" Target="../tags/tag342.xml"/><Relationship Id="rId13" Type="http://schemas.openxmlformats.org/officeDocument/2006/relationships/tags" Target="../tags/tag341.xml"/><Relationship Id="rId12" Type="http://schemas.openxmlformats.org/officeDocument/2006/relationships/tags" Target="../tags/tag340.xml"/><Relationship Id="rId11" Type="http://schemas.openxmlformats.org/officeDocument/2006/relationships/tags" Target="../tags/tag339.xml"/><Relationship Id="rId10" Type="http://schemas.openxmlformats.org/officeDocument/2006/relationships/tags" Target="../tags/tag338.xml"/><Relationship Id="rId1" Type="http://schemas.openxmlformats.org/officeDocument/2006/relationships/tags" Target="../tags/tag329.xml"/></Relationships>
</file>

<file path=ppt/slides/_rels/slide19.xml.rels><?xml version="1.0" encoding="UTF-8" standalone="yes"?>
<Relationships xmlns="http://schemas.openxmlformats.org/package/2006/relationships"><Relationship Id="rId9" Type="http://schemas.openxmlformats.org/officeDocument/2006/relationships/image" Target="../media/image187.png"/><Relationship Id="rId8" Type="http://schemas.openxmlformats.org/officeDocument/2006/relationships/tags" Target="../tags/tag354.xml"/><Relationship Id="rId7" Type="http://schemas.openxmlformats.org/officeDocument/2006/relationships/tags" Target="../tags/tag353.xml"/><Relationship Id="rId6" Type="http://schemas.openxmlformats.org/officeDocument/2006/relationships/image" Target="../media/image186.png"/><Relationship Id="rId5" Type="http://schemas.openxmlformats.org/officeDocument/2006/relationships/image" Target="../media/image185.png"/><Relationship Id="rId4" Type="http://schemas.openxmlformats.org/officeDocument/2006/relationships/image" Target="../media/image184.png"/><Relationship Id="rId3" Type="http://schemas.openxmlformats.org/officeDocument/2006/relationships/image" Target="../media/image183.png"/><Relationship Id="rId2" Type="http://schemas.openxmlformats.org/officeDocument/2006/relationships/tags" Target="../tags/tag352.xml"/><Relationship Id="rId14" Type="http://schemas.openxmlformats.org/officeDocument/2006/relationships/notesSlide" Target="../notesSlides/notesSlide19.xml"/><Relationship Id="rId13" Type="http://schemas.openxmlformats.org/officeDocument/2006/relationships/slideLayout" Target="../slideLayouts/slideLayout4.xml"/><Relationship Id="rId12" Type="http://schemas.openxmlformats.org/officeDocument/2006/relationships/tags" Target="../tags/tag355.xml"/><Relationship Id="rId11" Type="http://schemas.openxmlformats.org/officeDocument/2006/relationships/image" Target="../media/image189.png"/><Relationship Id="rId10" Type="http://schemas.openxmlformats.org/officeDocument/2006/relationships/image" Target="../media/image188.png"/><Relationship Id="rId1" Type="http://schemas.openxmlformats.org/officeDocument/2006/relationships/image" Target="../media/image182.jpeg"/></Relationships>
</file>

<file path=ppt/slides/_rels/slide2.xml.rels><?xml version="1.0" encoding="UTF-8" standalone="yes"?>
<Relationships xmlns="http://schemas.openxmlformats.org/package/2006/relationships"><Relationship Id="rId9" Type="http://schemas.openxmlformats.org/officeDocument/2006/relationships/tags" Target="../tags/tag101.xml"/><Relationship Id="rId8" Type="http://schemas.openxmlformats.org/officeDocument/2006/relationships/tags" Target="../tags/tag100.xml"/><Relationship Id="rId7" Type="http://schemas.openxmlformats.org/officeDocument/2006/relationships/tags" Target="../tags/tag99.xml"/><Relationship Id="rId6" Type="http://schemas.openxmlformats.org/officeDocument/2006/relationships/tags" Target="../tags/tag98.xml"/><Relationship Id="rId5" Type="http://schemas.openxmlformats.org/officeDocument/2006/relationships/tags" Target="../tags/tag97.xml"/><Relationship Id="rId4" Type="http://schemas.openxmlformats.org/officeDocument/2006/relationships/tags" Target="../tags/tag96.xml"/><Relationship Id="rId3" Type="http://schemas.openxmlformats.org/officeDocument/2006/relationships/image" Target="../media/image5.jpeg"/><Relationship Id="rId25" Type="http://schemas.openxmlformats.org/officeDocument/2006/relationships/notesSlide" Target="../notesSlides/notesSlide2.xml"/><Relationship Id="rId24" Type="http://schemas.openxmlformats.org/officeDocument/2006/relationships/slideLayout" Target="../slideLayouts/slideLayout4.xml"/><Relationship Id="rId23" Type="http://schemas.openxmlformats.org/officeDocument/2006/relationships/tags" Target="../tags/tag115.xml"/><Relationship Id="rId22" Type="http://schemas.openxmlformats.org/officeDocument/2006/relationships/tags" Target="../tags/tag114.xml"/><Relationship Id="rId21" Type="http://schemas.openxmlformats.org/officeDocument/2006/relationships/tags" Target="../tags/tag113.xml"/><Relationship Id="rId20" Type="http://schemas.openxmlformats.org/officeDocument/2006/relationships/tags" Target="../tags/tag112.xml"/><Relationship Id="rId2" Type="http://schemas.openxmlformats.org/officeDocument/2006/relationships/tags" Target="../tags/tag95.xml"/><Relationship Id="rId19" Type="http://schemas.openxmlformats.org/officeDocument/2006/relationships/tags" Target="../tags/tag111.xml"/><Relationship Id="rId18" Type="http://schemas.openxmlformats.org/officeDocument/2006/relationships/tags" Target="../tags/tag110.xml"/><Relationship Id="rId17" Type="http://schemas.openxmlformats.org/officeDocument/2006/relationships/tags" Target="../tags/tag109.xml"/><Relationship Id="rId16" Type="http://schemas.openxmlformats.org/officeDocument/2006/relationships/tags" Target="../tags/tag108.xml"/><Relationship Id="rId15" Type="http://schemas.openxmlformats.org/officeDocument/2006/relationships/tags" Target="../tags/tag107.xml"/><Relationship Id="rId14" Type="http://schemas.openxmlformats.org/officeDocument/2006/relationships/tags" Target="../tags/tag106.xml"/><Relationship Id="rId13" Type="http://schemas.openxmlformats.org/officeDocument/2006/relationships/tags" Target="../tags/tag105.xml"/><Relationship Id="rId12" Type="http://schemas.openxmlformats.org/officeDocument/2006/relationships/tags" Target="../tags/tag104.xml"/><Relationship Id="rId11" Type="http://schemas.openxmlformats.org/officeDocument/2006/relationships/tags" Target="../tags/tag103.xml"/><Relationship Id="rId10" Type="http://schemas.openxmlformats.org/officeDocument/2006/relationships/tags" Target="../tags/tag102.xml"/><Relationship Id="rId1" Type="http://schemas.openxmlformats.org/officeDocument/2006/relationships/tags" Target="../tags/tag94.xml"/></Relationships>
</file>

<file path=ppt/slides/_rels/slide20.xml.rels><?xml version="1.0" encoding="UTF-8" standalone="yes"?>
<Relationships xmlns="http://schemas.openxmlformats.org/package/2006/relationships"><Relationship Id="rId9" Type="http://schemas.openxmlformats.org/officeDocument/2006/relationships/notesSlide" Target="../notesSlides/notesSlide20.xml"/><Relationship Id="rId8" Type="http://schemas.openxmlformats.org/officeDocument/2006/relationships/slideLayout" Target="../slideLayouts/slideLayout11.xml"/><Relationship Id="rId7" Type="http://schemas.openxmlformats.org/officeDocument/2006/relationships/tags" Target="../tags/tag360.xml"/><Relationship Id="rId6" Type="http://schemas.openxmlformats.org/officeDocument/2006/relationships/image" Target="../media/image191.png"/><Relationship Id="rId5" Type="http://schemas.openxmlformats.org/officeDocument/2006/relationships/image" Target="../media/image190.png"/><Relationship Id="rId4" Type="http://schemas.openxmlformats.org/officeDocument/2006/relationships/tags" Target="../tags/tag359.xml"/><Relationship Id="rId3" Type="http://schemas.openxmlformats.org/officeDocument/2006/relationships/tags" Target="../tags/tag358.xml"/><Relationship Id="rId2" Type="http://schemas.openxmlformats.org/officeDocument/2006/relationships/tags" Target="../tags/tag357.xml"/><Relationship Id="rId1" Type="http://schemas.openxmlformats.org/officeDocument/2006/relationships/tags" Target="../tags/tag356.xml"/></Relationships>
</file>

<file path=ppt/slides/_rels/slide21.xml.rels><?xml version="1.0" encoding="UTF-8" standalone="yes"?>
<Relationships xmlns="http://schemas.openxmlformats.org/package/2006/relationships"><Relationship Id="rId9" Type="http://schemas.openxmlformats.org/officeDocument/2006/relationships/tags" Target="../tags/tag368.xml"/><Relationship Id="rId8" Type="http://schemas.openxmlformats.org/officeDocument/2006/relationships/tags" Target="../tags/tag367.xml"/><Relationship Id="rId7" Type="http://schemas.openxmlformats.org/officeDocument/2006/relationships/tags" Target="../tags/tag366.xml"/><Relationship Id="rId6" Type="http://schemas.openxmlformats.org/officeDocument/2006/relationships/tags" Target="../tags/tag365.xml"/><Relationship Id="rId5" Type="http://schemas.openxmlformats.org/officeDocument/2006/relationships/image" Target="../media/image161.png"/><Relationship Id="rId4" Type="http://schemas.openxmlformats.org/officeDocument/2006/relationships/tags" Target="../tags/tag364.xml"/><Relationship Id="rId3" Type="http://schemas.openxmlformats.org/officeDocument/2006/relationships/tags" Target="../tags/tag363.xml"/><Relationship Id="rId2" Type="http://schemas.openxmlformats.org/officeDocument/2006/relationships/tags" Target="../tags/tag362.xml"/><Relationship Id="rId14" Type="http://schemas.openxmlformats.org/officeDocument/2006/relationships/notesSlide" Target="../notesSlides/notesSlide21.xml"/><Relationship Id="rId13" Type="http://schemas.openxmlformats.org/officeDocument/2006/relationships/slideLayout" Target="../slideLayouts/slideLayout11.xml"/><Relationship Id="rId12" Type="http://schemas.openxmlformats.org/officeDocument/2006/relationships/tags" Target="../tags/tag369.xml"/><Relationship Id="rId11" Type="http://schemas.openxmlformats.org/officeDocument/2006/relationships/image" Target="../media/image193.png"/><Relationship Id="rId10" Type="http://schemas.openxmlformats.org/officeDocument/2006/relationships/image" Target="../media/image192.png"/><Relationship Id="rId1" Type="http://schemas.openxmlformats.org/officeDocument/2006/relationships/tags" Target="../tags/tag361.xml"/></Relationships>
</file>

<file path=ppt/slides/_rels/slide22.xml.rels><?xml version="1.0" encoding="UTF-8" standalone="yes"?>
<Relationships xmlns="http://schemas.openxmlformats.org/package/2006/relationships"><Relationship Id="rId9" Type="http://schemas.openxmlformats.org/officeDocument/2006/relationships/tags" Target="../tags/tag376.xml"/><Relationship Id="rId8" Type="http://schemas.openxmlformats.org/officeDocument/2006/relationships/tags" Target="../tags/tag375.xml"/><Relationship Id="rId7" Type="http://schemas.openxmlformats.org/officeDocument/2006/relationships/image" Target="../media/image194.png"/><Relationship Id="rId6" Type="http://schemas.openxmlformats.org/officeDocument/2006/relationships/tags" Target="../tags/tag374.xml"/><Relationship Id="rId5" Type="http://schemas.openxmlformats.org/officeDocument/2006/relationships/image" Target="../media/image161.png"/><Relationship Id="rId4" Type="http://schemas.openxmlformats.org/officeDocument/2006/relationships/tags" Target="../tags/tag373.xml"/><Relationship Id="rId3" Type="http://schemas.openxmlformats.org/officeDocument/2006/relationships/tags" Target="../tags/tag372.xml"/><Relationship Id="rId2" Type="http://schemas.openxmlformats.org/officeDocument/2006/relationships/tags" Target="../tags/tag371.xml"/><Relationship Id="rId14" Type="http://schemas.openxmlformats.org/officeDocument/2006/relationships/notesSlide" Target="../notesSlides/notesSlide22.xml"/><Relationship Id="rId13" Type="http://schemas.openxmlformats.org/officeDocument/2006/relationships/slideLayout" Target="../slideLayouts/slideLayout11.xml"/><Relationship Id="rId12" Type="http://schemas.openxmlformats.org/officeDocument/2006/relationships/tags" Target="../tags/tag378.xml"/><Relationship Id="rId11" Type="http://schemas.openxmlformats.org/officeDocument/2006/relationships/image" Target="../media/image195.png"/><Relationship Id="rId10" Type="http://schemas.openxmlformats.org/officeDocument/2006/relationships/tags" Target="../tags/tag377.xml"/><Relationship Id="rId1" Type="http://schemas.openxmlformats.org/officeDocument/2006/relationships/tags" Target="../tags/tag370.xml"/></Relationships>
</file>

<file path=ppt/slides/_rels/slide23.xml.rels><?xml version="1.0" encoding="UTF-8" standalone="yes"?>
<Relationships xmlns="http://schemas.openxmlformats.org/package/2006/relationships"><Relationship Id="rId9" Type="http://schemas.openxmlformats.org/officeDocument/2006/relationships/image" Target="../media/image198.png"/><Relationship Id="rId8" Type="http://schemas.openxmlformats.org/officeDocument/2006/relationships/image" Target="../media/image197.png"/><Relationship Id="rId7" Type="http://schemas.openxmlformats.org/officeDocument/2006/relationships/tags" Target="../tags/tag384.xml"/><Relationship Id="rId6" Type="http://schemas.openxmlformats.org/officeDocument/2006/relationships/image" Target="../media/image196.png"/><Relationship Id="rId5" Type="http://schemas.openxmlformats.org/officeDocument/2006/relationships/tags" Target="../tags/tag383.xml"/><Relationship Id="rId4" Type="http://schemas.openxmlformats.org/officeDocument/2006/relationships/tags" Target="../tags/tag382.xml"/><Relationship Id="rId3" Type="http://schemas.openxmlformats.org/officeDocument/2006/relationships/tags" Target="../tags/tag381.xml"/><Relationship Id="rId24" Type="http://schemas.openxmlformats.org/officeDocument/2006/relationships/notesSlide" Target="../notesSlides/notesSlide23.xml"/><Relationship Id="rId23" Type="http://schemas.openxmlformats.org/officeDocument/2006/relationships/slideLayout" Target="../slideLayouts/slideLayout11.xml"/><Relationship Id="rId22" Type="http://schemas.openxmlformats.org/officeDocument/2006/relationships/tags" Target="../tags/tag393.xml"/><Relationship Id="rId21" Type="http://schemas.openxmlformats.org/officeDocument/2006/relationships/image" Target="../media/image162.jpeg"/><Relationship Id="rId20" Type="http://schemas.openxmlformats.org/officeDocument/2006/relationships/tags" Target="../tags/tag392.xml"/><Relationship Id="rId2" Type="http://schemas.openxmlformats.org/officeDocument/2006/relationships/tags" Target="../tags/tag380.xml"/><Relationship Id="rId19" Type="http://schemas.openxmlformats.org/officeDocument/2006/relationships/tags" Target="../tags/tag391.xml"/><Relationship Id="rId18" Type="http://schemas.openxmlformats.org/officeDocument/2006/relationships/image" Target="../media/image161.png"/><Relationship Id="rId17" Type="http://schemas.openxmlformats.org/officeDocument/2006/relationships/tags" Target="../tags/tag390.xml"/><Relationship Id="rId16" Type="http://schemas.openxmlformats.org/officeDocument/2006/relationships/tags" Target="../tags/tag389.xml"/><Relationship Id="rId15" Type="http://schemas.openxmlformats.org/officeDocument/2006/relationships/tags" Target="../tags/tag388.xml"/><Relationship Id="rId14" Type="http://schemas.openxmlformats.org/officeDocument/2006/relationships/tags" Target="../tags/tag387.xml"/><Relationship Id="rId13" Type="http://schemas.openxmlformats.org/officeDocument/2006/relationships/tags" Target="../tags/tag386.xml"/><Relationship Id="rId12" Type="http://schemas.openxmlformats.org/officeDocument/2006/relationships/image" Target="../media/image160.png"/><Relationship Id="rId11" Type="http://schemas.openxmlformats.org/officeDocument/2006/relationships/tags" Target="../tags/tag385.xml"/><Relationship Id="rId10" Type="http://schemas.openxmlformats.org/officeDocument/2006/relationships/image" Target="../media/image199.jpeg"/><Relationship Id="rId1" Type="http://schemas.openxmlformats.org/officeDocument/2006/relationships/tags" Target="../tags/tag379.xml"/></Relationships>
</file>

<file path=ppt/slides/_rels/slide24.xml.rels><?xml version="1.0" encoding="UTF-8" standalone="yes"?>
<Relationships xmlns="http://schemas.openxmlformats.org/package/2006/relationships"><Relationship Id="rId9" Type="http://schemas.openxmlformats.org/officeDocument/2006/relationships/tags" Target="../tags/tag399.xml"/><Relationship Id="rId8" Type="http://schemas.openxmlformats.org/officeDocument/2006/relationships/image" Target="../media/image202.png"/><Relationship Id="rId7" Type="http://schemas.openxmlformats.org/officeDocument/2006/relationships/image" Target="../media/image201.jpeg"/><Relationship Id="rId6" Type="http://schemas.openxmlformats.org/officeDocument/2006/relationships/image" Target="../media/image200.jpeg"/><Relationship Id="rId5" Type="http://schemas.openxmlformats.org/officeDocument/2006/relationships/tags" Target="../tags/tag398.xml"/><Relationship Id="rId4" Type="http://schemas.openxmlformats.org/officeDocument/2006/relationships/tags" Target="../tags/tag397.xml"/><Relationship Id="rId3" Type="http://schemas.openxmlformats.org/officeDocument/2006/relationships/tags" Target="../tags/tag396.xml"/><Relationship Id="rId23" Type="http://schemas.openxmlformats.org/officeDocument/2006/relationships/notesSlide" Target="../notesSlides/notesSlide24.xml"/><Relationship Id="rId22" Type="http://schemas.openxmlformats.org/officeDocument/2006/relationships/slideLayout" Target="../slideLayouts/slideLayout11.xml"/><Relationship Id="rId21" Type="http://schemas.openxmlformats.org/officeDocument/2006/relationships/tags" Target="../tags/tag408.xml"/><Relationship Id="rId20" Type="http://schemas.openxmlformats.org/officeDocument/2006/relationships/image" Target="../media/image162.jpeg"/><Relationship Id="rId2" Type="http://schemas.openxmlformats.org/officeDocument/2006/relationships/tags" Target="../tags/tag395.xml"/><Relationship Id="rId19" Type="http://schemas.openxmlformats.org/officeDocument/2006/relationships/tags" Target="../tags/tag407.xml"/><Relationship Id="rId18" Type="http://schemas.openxmlformats.org/officeDocument/2006/relationships/tags" Target="../tags/tag406.xml"/><Relationship Id="rId17" Type="http://schemas.openxmlformats.org/officeDocument/2006/relationships/image" Target="../media/image161.png"/><Relationship Id="rId16" Type="http://schemas.openxmlformats.org/officeDocument/2006/relationships/tags" Target="../tags/tag405.xml"/><Relationship Id="rId15" Type="http://schemas.openxmlformats.org/officeDocument/2006/relationships/tags" Target="../tags/tag404.xml"/><Relationship Id="rId14" Type="http://schemas.openxmlformats.org/officeDocument/2006/relationships/tags" Target="../tags/tag403.xml"/><Relationship Id="rId13" Type="http://schemas.openxmlformats.org/officeDocument/2006/relationships/tags" Target="../tags/tag402.xml"/><Relationship Id="rId12" Type="http://schemas.openxmlformats.org/officeDocument/2006/relationships/tags" Target="../tags/tag401.xml"/><Relationship Id="rId11" Type="http://schemas.openxmlformats.org/officeDocument/2006/relationships/image" Target="../media/image160.png"/><Relationship Id="rId10" Type="http://schemas.openxmlformats.org/officeDocument/2006/relationships/tags" Target="../tags/tag400.xml"/><Relationship Id="rId1" Type="http://schemas.openxmlformats.org/officeDocument/2006/relationships/tags" Target="../tags/tag394.xml"/></Relationships>
</file>

<file path=ppt/slides/_rels/slide25.xml.rels><?xml version="1.0" encoding="UTF-8" standalone="yes"?>
<Relationships xmlns="http://schemas.openxmlformats.org/package/2006/relationships"><Relationship Id="rId8" Type="http://schemas.openxmlformats.org/officeDocument/2006/relationships/notesSlide" Target="../notesSlides/notesSlide25.xml"/><Relationship Id="rId7" Type="http://schemas.openxmlformats.org/officeDocument/2006/relationships/slideLayout" Target="../slideLayouts/slideLayout4.xml"/><Relationship Id="rId6" Type="http://schemas.openxmlformats.org/officeDocument/2006/relationships/tags" Target="../tags/tag413.xml"/><Relationship Id="rId5" Type="http://schemas.openxmlformats.org/officeDocument/2006/relationships/image" Target="../media/image6.png"/><Relationship Id="rId4" Type="http://schemas.openxmlformats.org/officeDocument/2006/relationships/tags" Target="../tags/tag412.xml"/><Relationship Id="rId3" Type="http://schemas.openxmlformats.org/officeDocument/2006/relationships/tags" Target="../tags/tag411.xml"/><Relationship Id="rId2" Type="http://schemas.openxmlformats.org/officeDocument/2006/relationships/tags" Target="../tags/tag410.xml"/><Relationship Id="rId1" Type="http://schemas.openxmlformats.org/officeDocument/2006/relationships/tags" Target="../tags/tag409.xml"/></Relationships>
</file>

<file path=ppt/slides/_rels/slide26.xml.rels><?xml version="1.0" encoding="UTF-8" standalone="yes"?>
<Relationships xmlns="http://schemas.openxmlformats.org/package/2006/relationships"><Relationship Id="rId9" Type="http://schemas.openxmlformats.org/officeDocument/2006/relationships/tags" Target="../tags/tag422.xml"/><Relationship Id="rId8" Type="http://schemas.openxmlformats.org/officeDocument/2006/relationships/tags" Target="../tags/tag421.xml"/><Relationship Id="rId7" Type="http://schemas.openxmlformats.org/officeDocument/2006/relationships/tags" Target="../tags/tag420.xml"/><Relationship Id="rId6" Type="http://schemas.openxmlformats.org/officeDocument/2006/relationships/tags" Target="../tags/tag419.xml"/><Relationship Id="rId5" Type="http://schemas.openxmlformats.org/officeDocument/2006/relationships/tags" Target="../tags/tag418.xml"/><Relationship Id="rId4" Type="http://schemas.openxmlformats.org/officeDocument/2006/relationships/tags" Target="../tags/tag417.xml"/><Relationship Id="rId38" Type="http://schemas.openxmlformats.org/officeDocument/2006/relationships/notesSlide" Target="../notesSlides/notesSlide26.xml"/><Relationship Id="rId37" Type="http://schemas.openxmlformats.org/officeDocument/2006/relationships/slideLayout" Target="../slideLayouts/slideLayout35.xml"/><Relationship Id="rId36" Type="http://schemas.openxmlformats.org/officeDocument/2006/relationships/tags" Target="../tags/tag449.xml"/><Relationship Id="rId35" Type="http://schemas.openxmlformats.org/officeDocument/2006/relationships/tags" Target="../tags/tag448.xml"/><Relationship Id="rId34" Type="http://schemas.openxmlformats.org/officeDocument/2006/relationships/tags" Target="../tags/tag447.xml"/><Relationship Id="rId33" Type="http://schemas.openxmlformats.org/officeDocument/2006/relationships/tags" Target="../tags/tag446.xml"/><Relationship Id="rId32" Type="http://schemas.openxmlformats.org/officeDocument/2006/relationships/tags" Target="../tags/tag445.xml"/><Relationship Id="rId31" Type="http://schemas.openxmlformats.org/officeDocument/2006/relationships/tags" Target="../tags/tag444.xml"/><Relationship Id="rId30" Type="http://schemas.openxmlformats.org/officeDocument/2006/relationships/tags" Target="../tags/tag443.xml"/><Relationship Id="rId3" Type="http://schemas.openxmlformats.org/officeDocument/2006/relationships/tags" Target="../tags/tag416.xml"/><Relationship Id="rId29" Type="http://schemas.openxmlformats.org/officeDocument/2006/relationships/tags" Target="../tags/tag442.xml"/><Relationship Id="rId28" Type="http://schemas.openxmlformats.org/officeDocument/2006/relationships/tags" Target="../tags/tag441.xml"/><Relationship Id="rId27" Type="http://schemas.openxmlformats.org/officeDocument/2006/relationships/tags" Target="../tags/tag440.xml"/><Relationship Id="rId26" Type="http://schemas.openxmlformats.org/officeDocument/2006/relationships/tags" Target="../tags/tag439.xml"/><Relationship Id="rId25" Type="http://schemas.openxmlformats.org/officeDocument/2006/relationships/tags" Target="../tags/tag438.xml"/><Relationship Id="rId24" Type="http://schemas.openxmlformats.org/officeDocument/2006/relationships/tags" Target="../tags/tag437.xml"/><Relationship Id="rId23" Type="http://schemas.openxmlformats.org/officeDocument/2006/relationships/tags" Target="../tags/tag436.xml"/><Relationship Id="rId22" Type="http://schemas.openxmlformats.org/officeDocument/2006/relationships/tags" Target="../tags/tag435.xml"/><Relationship Id="rId21" Type="http://schemas.openxmlformats.org/officeDocument/2006/relationships/tags" Target="../tags/tag434.xml"/><Relationship Id="rId20" Type="http://schemas.openxmlformats.org/officeDocument/2006/relationships/tags" Target="../tags/tag433.xml"/><Relationship Id="rId2" Type="http://schemas.openxmlformats.org/officeDocument/2006/relationships/tags" Target="../tags/tag415.xml"/><Relationship Id="rId19" Type="http://schemas.openxmlformats.org/officeDocument/2006/relationships/tags" Target="../tags/tag432.xml"/><Relationship Id="rId18" Type="http://schemas.openxmlformats.org/officeDocument/2006/relationships/tags" Target="../tags/tag431.xml"/><Relationship Id="rId17" Type="http://schemas.openxmlformats.org/officeDocument/2006/relationships/tags" Target="../tags/tag430.xml"/><Relationship Id="rId16" Type="http://schemas.openxmlformats.org/officeDocument/2006/relationships/tags" Target="../tags/tag429.xml"/><Relationship Id="rId15" Type="http://schemas.openxmlformats.org/officeDocument/2006/relationships/tags" Target="../tags/tag428.xml"/><Relationship Id="rId14" Type="http://schemas.openxmlformats.org/officeDocument/2006/relationships/tags" Target="../tags/tag427.xml"/><Relationship Id="rId13" Type="http://schemas.openxmlformats.org/officeDocument/2006/relationships/tags" Target="../tags/tag426.xml"/><Relationship Id="rId12" Type="http://schemas.openxmlformats.org/officeDocument/2006/relationships/tags" Target="../tags/tag425.xml"/><Relationship Id="rId11" Type="http://schemas.openxmlformats.org/officeDocument/2006/relationships/tags" Target="../tags/tag424.xml"/><Relationship Id="rId10" Type="http://schemas.openxmlformats.org/officeDocument/2006/relationships/tags" Target="../tags/tag423.xml"/><Relationship Id="rId1" Type="http://schemas.openxmlformats.org/officeDocument/2006/relationships/tags" Target="../tags/tag414.xml"/></Relationships>
</file>

<file path=ppt/slides/_rels/slide27.xml.rels><?xml version="1.0" encoding="UTF-8" standalone="yes"?>
<Relationships xmlns="http://schemas.openxmlformats.org/package/2006/relationships"><Relationship Id="rId9" Type="http://schemas.openxmlformats.org/officeDocument/2006/relationships/notesSlide" Target="../notesSlides/notesSlide27.xml"/><Relationship Id="rId8" Type="http://schemas.openxmlformats.org/officeDocument/2006/relationships/slideLayout" Target="../slideLayouts/slideLayout36.xml"/><Relationship Id="rId7" Type="http://schemas.openxmlformats.org/officeDocument/2006/relationships/tags" Target="../tags/tag453.xml"/><Relationship Id="rId6" Type="http://schemas.openxmlformats.org/officeDocument/2006/relationships/tags" Target="../tags/tag452.xml"/><Relationship Id="rId5" Type="http://schemas.openxmlformats.org/officeDocument/2006/relationships/tags" Target="../tags/tag451.xml"/><Relationship Id="rId4" Type="http://schemas.openxmlformats.org/officeDocument/2006/relationships/tags" Target="../tags/tag450.xml"/><Relationship Id="rId3" Type="http://schemas.openxmlformats.org/officeDocument/2006/relationships/image" Target="../media/image205.png"/><Relationship Id="rId2" Type="http://schemas.microsoft.com/office/2007/relationships/hdphoto" Target="../media/image204.wdp"/><Relationship Id="rId1" Type="http://schemas.openxmlformats.org/officeDocument/2006/relationships/image" Target="../media/image203.png"/></Relationships>
</file>

<file path=ppt/slides/_rels/slide28.xml.rels><?xml version="1.0" encoding="UTF-8" standalone="yes"?>
<Relationships xmlns="http://schemas.openxmlformats.org/package/2006/relationships"><Relationship Id="rId9" Type="http://schemas.openxmlformats.org/officeDocument/2006/relationships/image" Target="../media/image208.jpeg"/><Relationship Id="rId8" Type="http://schemas.openxmlformats.org/officeDocument/2006/relationships/image" Target="../media/image207.jpeg"/><Relationship Id="rId7" Type="http://schemas.openxmlformats.org/officeDocument/2006/relationships/image" Target="../media/image206.jpeg"/><Relationship Id="rId6" Type="http://schemas.openxmlformats.org/officeDocument/2006/relationships/image" Target="../media/image1.png"/><Relationship Id="rId5" Type="http://schemas.openxmlformats.org/officeDocument/2006/relationships/tags" Target="../tags/tag458.xml"/><Relationship Id="rId4" Type="http://schemas.openxmlformats.org/officeDocument/2006/relationships/tags" Target="../tags/tag457.xml"/><Relationship Id="rId3" Type="http://schemas.openxmlformats.org/officeDocument/2006/relationships/tags" Target="../tags/tag456.xml"/><Relationship Id="rId2" Type="http://schemas.openxmlformats.org/officeDocument/2006/relationships/tags" Target="../tags/tag455.xml"/><Relationship Id="rId15" Type="http://schemas.openxmlformats.org/officeDocument/2006/relationships/notesSlide" Target="../notesSlides/notesSlide28.xml"/><Relationship Id="rId14" Type="http://schemas.openxmlformats.org/officeDocument/2006/relationships/slideLayout" Target="../slideLayouts/slideLayout35.xml"/><Relationship Id="rId13" Type="http://schemas.openxmlformats.org/officeDocument/2006/relationships/image" Target="../media/image211.jpeg"/><Relationship Id="rId12" Type="http://schemas.openxmlformats.org/officeDocument/2006/relationships/tags" Target="../tags/tag459.xml"/><Relationship Id="rId11" Type="http://schemas.openxmlformats.org/officeDocument/2006/relationships/image" Target="../media/image210.jpeg"/><Relationship Id="rId10" Type="http://schemas.openxmlformats.org/officeDocument/2006/relationships/image" Target="../media/image209.jpeg"/><Relationship Id="rId1" Type="http://schemas.openxmlformats.org/officeDocument/2006/relationships/tags" Target="../tags/tag454.xml"/></Relationships>
</file>

<file path=ppt/slides/_rels/slide29.xml.rels><?xml version="1.0" encoding="UTF-8" standalone="yes"?>
<Relationships xmlns="http://schemas.openxmlformats.org/package/2006/relationships"><Relationship Id="rId8" Type="http://schemas.openxmlformats.org/officeDocument/2006/relationships/notesSlide" Target="../notesSlides/notesSlide29.xml"/><Relationship Id="rId7" Type="http://schemas.openxmlformats.org/officeDocument/2006/relationships/slideLayout" Target="../slideLayouts/slideLayout4.xml"/><Relationship Id="rId6" Type="http://schemas.openxmlformats.org/officeDocument/2006/relationships/tags" Target="../tags/tag464.xml"/><Relationship Id="rId5" Type="http://schemas.openxmlformats.org/officeDocument/2006/relationships/image" Target="../media/image6.png"/><Relationship Id="rId4" Type="http://schemas.openxmlformats.org/officeDocument/2006/relationships/tags" Target="../tags/tag463.xml"/><Relationship Id="rId3" Type="http://schemas.openxmlformats.org/officeDocument/2006/relationships/tags" Target="../tags/tag462.xml"/><Relationship Id="rId2" Type="http://schemas.openxmlformats.org/officeDocument/2006/relationships/tags" Target="../tags/tag461.xml"/><Relationship Id="rId1" Type="http://schemas.openxmlformats.org/officeDocument/2006/relationships/tags" Target="../tags/tag460.xml"/></Relationships>
</file>

<file path=ppt/slides/_rels/slide3.xml.rels><?xml version="1.0" encoding="UTF-8" standalone="yes"?>
<Relationships xmlns="http://schemas.openxmlformats.org/package/2006/relationships"><Relationship Id="rId8" Type="http://schemas.openxmlformats.org/officeDocument/2006/relationships/notesSlide" Target="../notesSlides/notesSlide3.xml"/><Relationship Id="rId7" Type="http://schemas.openxmlformats.org/officeDocument/2006/relationships/slideLayout" Target="../slideLayouts/slideLayout4.xml"/><Relationship Id="rId6" Type="http://schemas.openxmlformats.org/officeDocument/2006/relationships/tags" Target="../tags/tag120.xml"/><Relationship Id="rId5" Type="http://schemas.openxmlformats.org/officeDocument/2006/relationships/image" Target="../media/image6.png"/><Relationship Id="rId4" Type="http://schemas.openxmlformats.org/officeDocument/2006/relationships/tags" Target="../tags/tag119.xml"/><Relationship Id="rId3" Type="http://schemas.openxmlformats.org/officeDocument/2006/relationships/tags" Target="../tags/tag118.xml"/><Relationship Id="rId2" Type="http://schemas.openxmlformats.org/officeDocument/2006/relationships/tags" Target="../tags/tag117.xml"/><Relationship Id="rId1" Type="http://schemas.openxmlformats.org/officeDocument/2006/relationships/tags" Target="../tags/tag116.xml"/></Relationships>
</file>

<file path=ppt/slides/_rels/slide30.xml.rels><?xml version="1.0" encoding="UTF-8" standalone="yes"?>
<Relationships xmlns="http://schemas.openxmlformats.org/package/2006/relationships"><Relationship Id="rId9" Type="http://schemas.openxmlformats.org/officeDocument/2006/relationships/tags" Target="../tags/tag471.xml"/><Relationship Id="rId8" Type="http://schemas.openxmlformats.org/officeDocument/2006/relationships/tags" Target="../tags/tag470.xml"/><Relationship Id="rId7" Type="http://schemas.openxmlformats.org/officeDocument/2006/relationships/image" Target="../media/image213.png"/><Relationship Id="rId6" Type="http://schemas.openxmlformats.org/officeDocument/2006/relationships/tags" Target="../tags/tag469.xml"/><Relationship Id="rId5" Type="http://schemas.openxmlformats.org/officeDocument/2006/relationships/tags" Target="../tags/tag468.xml"/><Relationship Id="rId4" Type="http://schemas.openxmlformats.org/officeDocument/2006/relationships/tags" Target="../tags/tag467.xml"/><Relationship Id="rId37" Type="http://schemas.openxmlformats.org/officeDocument/2006/relationships/notesSlide" Target="../notesSlides/notesSlide30.xml"/><Relationship Id="rId36" Type="http://schemas.openxmlformats.org/officeDocument/2006/relationships/slideLayout" Target="../slideLayouts/slideLayout4.xml"/><Relationship Id="rId35" Type="http://schemas.openxmlformats.org/officeDocument/2006/relationships/tags" Target="../tags/tag488.xml"/><Relationship Id="rId34" Type="http://schemas.openxmlformats.org/officeDocument/2006/relationships/image" Target="../media/image1.png"/><Relationship Id="rId33" Type="http://schemas.openxmlformats.org/officeDocument/2006/relationships/tags" Target="../tags/tag487.xml"/><Relationship Id="rId32" Type="http://schemas.openxmlformats.org/officeDocument/2006/relationships/tags" Target="../tags/tag486.xml"/><Relationship Id="rId31" Type="http://schemas.openxmlformats.org/officeDocument/2006/relationships/image" Target="../media/image221.png"/><Relationship Id="rId30" Type="http://schemas.openxmlformats.org/officeDocument/2006/relationships/tags" Target="../tags/tag485.xml"/><Relationship Id="rId3" Type="http://schemas.openxmlformats.org/officeDocument/2006/relationships/tags" Target="../tags/tag466.xml"/><Relationship Id="rId29" Type="http://schemas.openxmlformats.org/officeDocument/2006/relationships/tags" Target="../tags/tag484.xml"/><Relationship Id="rId28" Type="http://schemas.openxmlformats.org/officeDocument/2006/relationships/image" Target="../media/image220.png"/><Relationship Id="rId27" Type="http://schemas.openxmlformats.org/officeDocument/2006/relationships/tags" Target="../tags/tag483.xml"/><Relationship Id="rId26" Type="http://schemas.openxmlformats.org/officeDocument/2006/relationships/tags" Target="../tags/tag482.xml"/><Relationship Id="rId25" Type="http://schemas.openxmlformats.org/officeDocument/2006/relationships/image" Target="../media/image219.jpeg"/><Relationship Id="rId24" Type="http://schemas.openxmlformats.org/officeDocument/2006/relationships/tags" Target="../tags/tag481.xml"/><Relationship Id="rId23" Type="http://schemas.openxmlformats.org/officeDocument/2006/relationships/image" Target="../media/image218.jpeg"/><Relationship Id="rId22" Type="http://schemas.openxmlformats.org/officeDocument/2006/relationships/tags" Target="../tags/tag480.xml"/><Relationship Id="rId21" Type="http://schemas.openxmlformats.org/officeDocument/2006/relationships/tags" Target="../tags/tag479.xml"/><Relationship Id="rId20" Type="http://schemas.openxmlformats.org/officeDocument/2006/relationships/tags" Target="../tags/tag478.xml"/><Relationship Id="rId2" Type="http://schemas.openxmlformats.org/officeDocument/2006/relationships/image" Target="../media/image212.png"/><Relationship Id="rId19" Type="http://schemas.openxmlformats.org/officeDocument/2006/relationships/image" Target="../media/image217.png"/><Relationship Id="rId18" Type="http://schemas.openxmlformats.org/officeDocument/2006/relationships/tags" Target="../tags/tag477.xml"/><Relationship Id="rId17" Type="http://schemas.openxmlformats.org/officeDocument/2006/relationships/tags" Target="../tags/tag476.xml"/><Relationship Id="rId16" Type="http://schemas.openxmlformats.org/officeDocument/2006/relationships/tags" Target="../tags/tag475.xml"/><Relationship Id="rId15" Type="http://schemas.openxmlformats.org/officeDocument/2006/relationships/image" Target="../media/image216.png"/><Relationship Id="rId14" Type="http://schemas.openxmlformats.org/officeDocument/2006/relationships/tags" Target="../tags/tag474.xml"/><Relationship Id="rId13" Type="http://schemas.openxmlformats.org/officeDocument/2006/relationships/image" Target="../media/image215.png"/><Relationship Id="rId12" Type="http://schemas.openxmlformats.org/officeDocument/2006/relationships/tags" Target="../tags/tag473.xml"/><Relationship Id="rId11" Type="http://schemas.openxmlformats.org/officeDocument/2006/relationships/tags" Target="../tags/tag472.xml"/><Relationship Id="rId10" Type="http://schemas.openxmlformats.org/officeDocument/2006/relationships/image" Target="../media/image214.png"/><Relationship Id="rId1" Type="http://schemas.openxmlformats.org/officeDocument/2006/relationships/tags" Target="../tags/tag465.xml"/></Relationships>
</file>

<file path=ppt/slides/_rels/slide31.xml.rels><?xml version="1.0" encoding="UTF-8" standalone="yes"?>
<Relationships xmlns="http://schemas.openxmlformats.org/package/2006/relationships"><Relationship Id="rId9" Type="http://schemas.openxmlformats.org/officeDocument/2006/relationships/image" Target="../media/image222.png"/><Relationship Id="rId8" Type="http://schemas.openxmlformats.org/officeDocument/2006/relationships/tags" Target="../tags/tag494.xml"/><Relationship Id="rId7" Type="http://schemas.openxmlformats.org/officeDocument/2006/relationships/image" Target="../media/image213.png"/><Relationship Id="rId6" Type="http://schemas.openxmlformats.org/officeDocument/2006/relationships/tags" Target="../tags/tag493.xml"/><Relationship Id="rId5" Type="http://schemas.openxmlformats.org/officeDocument/2006/relationships/tags" Target="../tags/tag492.xml"/><Relationship Id="rId4" Type="http://schemas.openxmlformats.org/officeDocument/2006/relationships/tags" Target="../tags/tag491.xml"/><Relationship Id="rId3" Type="http://schemas.openxmlformats.org/officeDocument/2006/relationships/tags" Target="../tags/tag490.xml"/><Relationship Id="rId25" Type="http://schemas.openxmlformats.org/officeDocument/2006/relationships/notesSlide" Target="../notesSlides/notesSlide31.xml"/><Relationship Id="rId24" Type="http://schemas.openxmlformats.org/officeDocument/2006/relationships/slideLayout" Target="../slideLayouts/slideLayout4.xml"/><Relationship Id="rId23" Type="http://schemas.openxmlformats.org/officeDocument/2006/relationships/tags" Target="../tags/tag506.xml"/><Relationship Id="rId22" Type="http://schemas.openxmlformats.org/officeDocument/2006/relationships/image" Target="../media/image223.png"/><Relationship Id="rId21" Type="http://schemas.openxmlformats.org/officeDocument/2006/relationships/image" Target="../media/image1.png"/><Relationship Id="rId20" Type="http://schemas.openxmlformats.org/officeDocument/2006/relationships/tags" Target="../tags/tag505.xml"/><Relationship Id="rId2" Type="http://schemas.openxmlformats.org/officeDocument/2006/relationships/image" Target="../media/image212.png"/><Relationship Id="rId19" Type="http://schemas.openxmlformats.org/officeDocument/2006/relationships/tags" Target="../tags/tag504.xml"/><Relationship Id="rId18" Type="http://schemas.openxmlformats.org/officeDocument/2006/relationships/tags" Target="../tags/tag503.xml"/><Relationship Id="rId17" Type="http://schemas.openxmlformats.org/officeDocument/2006/relationships/tags" Target="../tags/tag502.xml"/><Relationship Id="rId16" Type="http://schemas.openxmlformats.org/officeDocument/2006/relationships/tags" Target="../tags/tag501.xml"/><Relationship Id="rId15" Type="http://schemas.openxmlformats.org/officeDocument/2006/relationships/tags" Target="../tags/tag500.xml"/><Relationship Id="rId14" Type="http://schemas.openxmlformats.org/officeDocument/2006/relationships/tags" Target="../tags/tag499.xml"/><Relationship Id="rId13" Type="http://schemas.openxmlformats.org/officeDocument/2006/relationships/tags" Target="../tags/tag498.xml"/><Relationship Id="rId12" Type="http://schemas.openxmlformats.org/officeDocument/2006/relationships/tags" Target="../tags/tag497.xml"/><Relationship Id="rId11" Type="http://schemas.openxmlformats.org/officeDocument/2006/relationships/tags" Target="../tags/tag496.xml"/><Relationship Id="rId10" Type="http://schemas.openxmlformats.org/officeDocument/2006/relationships/tags" Target="../tags/tag495.xml"/><Relationship Id="rId1" Type="http://schemas.openxmlformats.org/officeDocument/2006/relationships/tags" Target="../tags/tag489.xml"/></Relationships>
</file>

<file path=ppt/slides/_rels/slide32.xml.rels><?xml version="1.0" encoding="UTF-8" standalone="yes"?>
<Relationships xmlns="http://schemas.openxmlformats.org/package/2006/relationships"><Relationship Id="rId9" Type="http://schemas.openxmlformats.org/officeDocument/2006/relationships/tags" Target="../tags/tag513.xml"/><Relationship Id="rId8" Type="http://schemas.openxmlformats.org/officeDocument/2006/relationships/tags" Target="../tags/tag512.xml"/><Relationship Id="rId7" Type="http://schemas.openxmlformats.org/officeDocument/2006/relationships/image" Target="../media/image213.png"/><Relationship Id="rId6" Type="http://schemas.openxmlformats.org/officeDocument/2006/relationships/tags" Target="../tags/tag511.xml"/><Relationship Id="rId5" Type="http://schemas.openxmlformats.org/officeDocument/2006/relationships/tags" Target="../tags/tag510.xml"/><Relationship Id="rId4" Type="http://schemas.openxmlformats.org/officeDocument/2006/relationships/tags" Target="../tags/tag509.xml"/><Relationship Id="rId38" Type="http://schemas.openxmlformats.org/officeDocument/2006/relationships/notesSlide" Target="../notesSlides/notesSlide32.xml"/><Relationship Id="rId37" Type="http://schemas.openxmlformats.org/officeDocument/2006/relationships/slideLayout" Target="../slideLayouts/slideLayout4.xml"/><Relationship Id="rId36" Type="http://schemas.openxmlformats.org/officeDocument/2006/relationships/tags" Target="../tags/tag535.xml"/><Relationship Id="rId35" Type="http://schemas.openxmlformats.org/officeDocument/2006/relationships/image" Target="../media/image226.png"/><Relationship Id="rId34" Type="http://schemas.openxmlformats.org/officeDocument/2006/relationships/image" Target="../media/image1.png"/><Relationship Id="rId33" Type="http://schemas.openxmlformats.org/officeDocument/2006/relationships/tags" Target="../tags/tag534.xml"/><Relationship Id="rId32" Type="http://schemas.openxmlformats.org/officeDocument/2006/relationships/tags" Target="../tags/tag533.xml"/><Relationship Id="rId31" Type="http://schemas.openxmlformats.org/officeDocument/2006/relationships/tags" Target="../tags/tag532.xml"/><Relationship Id="rId30" Type="http://schemas.openxmlformats.org/officeDocument/2006/relationships/tags" Target="../tags/tag531.xml"/><Relationship Id="rId3" Type="http://schemas.openxmlformats.org/officeDocument/2006/relationships/tags" Target="../tags/tag508.xml"/><Relationship Id="rId29" Type="http://schemas.openxmlformats.org/officeDocument/2006/relationships/tags" Target="../tags/tag530.xml"/><Relationship Id="rId28" Type="http://schemas.openxmlformats.org/officeDocument/2006/relationships/tags" Target="../tags/tag529.xml"/><Relationship Id="rId27" Type="http://schemas.openxmlformats.org/officeDocument/2006/relationships/tags" Target="../tags/tag528.xml"/><Relationship Id="rId26" Type="http://schemas.openxmlformats.org/officeDocument/2006/relationships/tags" Target="../tags/tag527.xml"/><Relationship Id="rId25" Type="http://schemas.openxmlformats.org/officeDocument/2006/relationships/tags" Target="../tags/tag526.xml"/><Relationship Id="rId24" Type="http://schemas.openxmlformats.org/officeDocument/2006/relationships/tags" Target="../tags/tag525.xml"/><Relationship Id="rId23" Type="http://schemas.openxmlformats.org/officeDocument/2006/relationships/tags" Target="../tags/tag524.xml"/><Relationship Id="rId22" Type="http://schemas.openxmlformats.org/officeDocument/2006/relationships/tags" Target="../tags/tag523.xml"/><Relationship Id="rId21" Type="http://schemas.openxmlformats.org/officeDocument/2006/relationships/tags" Target="../tags/tag522.xml"/><Relationship Id="rId20" Type="http://schemas.openxmlformats.org/officeDocument/2006/relationships/tags" Target="../tags/tag521.xml"/><Relationship Id="rId2" Type="http://schemas.openxmlformats.org/officeDocument/2006/relationships/image" Target="../media/image212.png"/><Relationship Id="rId19" Type="http://schemas.openxmlformats.org/officeDocument/2006/relationships/tags" Target="../tags/tag520.xml"/><Relationship Id="rId18" Type="http://schemas.openxmlformats.org/officeDocument/2006/relationships/tags" Target="../tags/tag519.xml"/><Relationship Id="rId17" Type="http://schemas.openxmlformats.org/officeDocument/2006/relationships/tags" Target="../tags/tag518.xml"/><Relationship Id="rId16" Type="http://schemas.openxmlformats.org/officeDocument/2006/relationships/image" Target="../media/image167.png"/><Relationship Id="rId15" Type="http://schemas.openxmlformats.org/officeDocument/2006/relationships/tags" Target="../tags/tag517.xml"/><Relationship Id="rId14" Type="http://schemas.openxmlformats.org/officeDocument/2006/relationships/image" Target="../media/image225.png"/><Relationship Id="rId13" Type="http://schemas.openxmlformats.org/officeDocument/2006/relationships/tags" Target="../tags/tag516.xml"/><Relationship Id="rId12" Type="http://schemas.openxmlformats.org/officeDocument/2006/relationships/tags" Target="../tags/tag515.xml"/><Relationship Id="rId11" Type="http://schemas.openxmlformats.org/officeDocument/2006/relationships/image" Target="../media/image224.png"/><Relationship Id="rId10" Type="http://schemas.openxmlformats.org/officeDocument/2006/relationships/tags" Target="../tags/tag514.xml"/><Relationship Id="rId1" Type="http://schemas.openxmlformats.org/officeDocument/2006/relationships/tags" Target="../tags/tag507.xml"/></Relationships>
</file>

<file path=ppt/slides/_rels/slide33.xml.rels><?xml version="1.0" encoding="UTF-8" standalone="yes"?>
<Relationships xmlns="http://schemas.openxmlformats.org/package/2006/relationships"><Relationship Id="rId9" Type="http://schemas.openxmlformats.org/officeDocument/2006/relationships/tags" Target="../tags/tag542.xml"/><Relationship Id="rId8" Type="http://schemas.openxmlformats.org/officeDocument/2006/relationships/image" Target="../media/image222.png"/><Relationship Id="rId7" Type="http://schemas.openxmlformats.org/officeDocument/2006/relationships/tags" Target="../tags/tag541.xml"/><Relationship Id="rId6" Type="http://schemas.openxmlformats.org/officeDocument/2006/relationships/tags" Target="../tags/tag540.xml"/><Relationship Id="rId52" Type="http://schemas.openxmlformats.org/officeDocument/2006/relationships/notesSlide" Target="../notesSlides/notesSlide33.xml"/><Relationship Id="rId51" Type="http://schemas.openxmlformats.org/officeDocument/2006/relationships/slideLayout" Target="../slideLayouts/slideLayout4.xml"/><Relationship Id="rId50" Type="http://schemas.openxmlformats.org/officeDocument/2006/relationships/tags" Target="../tags/tag575.xml"/><Relationship Id="rId5" Type="http://schemas.openxmlformats.org/officeDocument/2006/relationships/image" Target="../media/image213.png"/><Relationship Id="rId49" Type="http://schemas.openxmlformats.org/officeDocument/2006/relationships/image" Target="../media/image1.png"/><Relationship Id="rId48" Type="http://schemas.openxmlformats.org/officeDocument/2006/relationships/tags" Target="../tags/tag574.xml"/><Relationship Id="rId47" Type="http://schemas.openxmlformats.org/officeDocument/2006/relationships/image" Target="../media/image233.png"/><Relationship Id="rId46" Type="http://schemas.openxmlformats.org/officeDocument/2006/relationships/tags" Target="../tags/tag573.xml"/><Relationship Id="rId45" Type="http://schemas.openxmlformats.org/officeDocument/2006/relationships/tags" Target="../tags/tag572.xml"/><Relationship Id="rId44" Type="http://schemas.openxmlformats.org/officeDocument/2006/relationships/tags" Target="../tags/tag571.xml"/><Relationship Id="rId43" Type="http://schemas.openxmlformats.org/officeDocument/2006/relationships/tags" Target="../tags/tag570.xml"/><Relationship Id="rId42" Type="http://schemas.openxmlformats.org/officeDocument/2006/relationships/tags" Target="../tags/tag569.xml"/><Relationship Id="rId41" Type="http://schemas.openxmlformats.org/officeDocument/2006/relationships/tags" Target="../tags/tag568.xml"/><Relationship Id="rId40" Type="http://schemas.openxmlformats.org/officeDocument/2006/relationships/tags" Target="../tags/tag567.xml"/><Relationship Id="rId4" Type="http://schemas.openxmlformats.org/officeDocument/2006/relationships/tags" Target="../tags/tag539.xml"/><Relationship Id="rId39" Type="http://schemas.openxmlformats.org/officeDocument/2006/relationships/image" Target="../media/image232.png"/><Relationship Id="rId38" Type="http://schemas.openxmlformats.org/officeDocument/2006/relationships/tags" Target="../tags/tag566.xml"/><Relationship Id="rId37" Type="http://schemas.openxmlformats.org/officeDocument/2006/relationships/image" Target="../media/image231.png"/><Relationship Id="rId36" Type="http://schemas.openxmlformats.org/officeDocument/2006/relationships/tags" Target="../tags/tag565.xml"/><Relationship Id="rId35" Type="http://schemas.openxmlformats.org/officeDocument/2006/relationships/image" Target="../media/image230.png"/><Relationship Id="rId34" Type="http://schemas.openxmlformats.org/officeDocument/2006/relationships/tags" Target="../tags/tag564.xml"/><Relationship Id="rId33" Type="http://schemas.openxmlformats.org/officeDocument/2006/relationships/image" Target="../media/image229.png"/><Relationship Id="rId32" Type="http://schemas.openxmlformats.org/officeDocument/2006/relationships/tags" Target="../tags/tag563.xml"/><Relationship Id="rId31" Type="http://schemas.openxmlformats.org/officeDocument/2006/relationships/tags" Target="../tags/tag562.xml"/><Relationship Id="rId30" Type="http://schemas.openxmlformats.org/officeDocument/2006/relationships/tags" Target="../tags/tag561.xml"/><Relationship Id="rId3" Type="http://schemas.openxmlformats.org/officeDocument/2006/relationships/tags" Target="../tags/tag538.xml"/><Relationship Id="rId29" Type="http://schemas.openxmlformats.org/officeDocument/2006/relationships/tags" Target="../tags/tag560.xml"/><Relationship Id="rId28" Type="http://schemas.openxmlformats.org/officeDocument/2006/relationships/tags" Target="../tags/tag559.xml"/><Relationship Id="rId27" Type="http://schemas.openxmlformats.org/officeDocument/2006/relationships/tags" Target="../tags/tag558.xml"/><Relationship Id="rId26" Type="http://schemas.openxmlformats.org/officeDocument/2006/relationships/tags" Target="../tags/tag557.xml"/><Relationship Id="rId25" Type="http://schemas.openxmlformats.org/officeDocument/2006/relationships/tags" Target="../tags/tag556.xml"/><Relationship Id="rId24" Type="http://schemas.openxmlformats.org/officeDocument/2006/relationships/tags" Target="../tags/tag555.xml"/><Relationship Id="rId23" Type="http://schemas.openxmlformats.org/officeDocument/2006/relationships/tags" Target="../tags/tag554.xml"/><Relationship Id="rId22" Type="http://schemas.openxmlformats.org/officeDocument/2006/relationships/tags" Target="../tags/tag553.xml"/><Relationship Id="rId21" Type="http://schemas.openxmlformats.org/officeDocument/2006/relationships/tags" Target="../tags/tag552.xml"/><Relationship Id="rId20" Type="http://schemas.openxmlformats.org/officeDocument/2006/relationships/tags" Target="../tags/tag551.xml"/><Relationship Id="rId2" Type="http://schemas.openxmlformats.org/officeDocument/2006/relationships/tags" Target="../tags/tag537.xml"/><Relationship Id="rId19" Type="http://schemas.openxmlformats.org/officeDocument/2006/relationships/tags" Target="../tags/tag550.xml"/><Relationship Id="rId18" Type="http://schemas.openxmlformats.org/officeDocument/2006/relationships/tags" Target="../tags/tag549.xml"/><Relationship Id="rId17" Type="http://schemas.openxmlformats.org/officeDocument/2006/relationships/tags" Target="../tags/tag548.xml"/><Relationship Id="rId16" Type="http://schemas.openxmlformats.org/officeDocument/2006/relationships/tags" Target="../tags/tag547.xml"/><Relationship Id="rId15" Type="http://schemas.openxmlformats.org/officeDocument/2006/relationships/tags" Target="../tags/tag546.xml"/><Relationship Id="rId14" Type="http://schemas.openxmlformats.org/officeDocument/2006/relationships/tags" Target="../tags/tag545.xml"/><Relationship Id="rId13" Type="http://schemas.openxmlformats.org/officeDocument/2006/relationships/image" Target="../media/image228.png"/><Relationship Id="rId12" Type="http://schemas.openxmlformats.org/officeDocument/2006/relationships/tags" Target="../tags/tag544.xml"/><Relationship Id="rId11" Type="http://schemas.openxmlformats.org/officeDocument/2006/relationships/image" Target="../media/image227.png"/><Relationship Id="rId10" Type="http://schemas.openxmlformats.org/officeDocument/2006/relationships/tags" Target="../tags/tag543.xml"/><Relationship Id="rId1" Type="http://schemas.openxmlformats.org/officeDocument/2006/relationships/tags" Target="../tags/tag536.xml"/></Relationships>
</file>

<file path=ppt/slides/_rels/slide34.xml.rels><?xml version="1.0" encoding="UTF-8" standalone="yes"?>
<Relationships xmlns="http://schemas.openxmlformats.org/package/2006/relationships"><Relationship Id="rId9" Type="http://schemas.openxmlformats.org/officeDocument/2006/relationships/tags" Target="../tags/tag584.xml"/><Relationship Id="rId8" Type="http://schemas.openxmlformats.org/officeDocument/2006/relationships/tags" Target="../tags/tag583.xml"/><Relationship Id="rId7" Type="http://schemas.openxmlformats.org/officeDocument/2006/relationships/tags" Target="../tags/tag582.xml"/><Relationship Id="rId6" Type="http://schemas.openxmlformats.org/officeDocument/2006/relationships/tags" Target="../tags/tag581.xml"/><Relationship Id="rId5" Type="http://schemas.openxmlformats.org/officeDocument/2006/relationships/tags" Target="../tags/tag580.xml"/><Relationship Id="rId40" Type="http://schemas.openxmlformats.org/officeDocument/2006/relationships/notesSlide" Target="../notesSlides/notesSlide34.xml"/><Relationship Id="rId4" Type="http://schemas.openxmlformats.org/officeDocument/2006/relationships/tags" Target="../tags/tag579.xml"/><Relationship Id="rId39" Type="http://schemas.openxmlformats.org/officeDocument/2006/relationships/slideLayout" Target="../slideLayouts/slideLayout48.xml"/><Relationship Id="rId38" Type="http://schemas.openxmlformats.org/officeDocument/2006/relationships/image" Target="../media/image238.png"/><Relationship Id="rId37" Type="http://schemas.openxmlformats.org/officeDocument/2006/relationships/image" Target="../media/image1.png"/><Relationship Id="rId36" Type="http://schemas.openxmlformats.org/officeDocument/2006/relationships/tags" Target="../tags/tag606.xml"/><Relationship Id="rId35" Type="http://schemas.openxmlformats.org/officeDocument/2006/relationships/tags" Target="../tags/tag605.xml"/><Relationship Id="rId34" Type="http://schemas.openxmlformats.org/officeDocument/2006/relationships/tags" Target="../tags/tag604.xml"/><Relationship Id="rId33" Type="http://schemas.openxmlformats.org/officeDocument/2006/relationships/tags" Target="../tags/tag603.xml"/><Relationship Id="rId32" Type="http://schemas.openxmlformats.org/officeDocument/2006/relationships/tags" Target="../tags/tag602.xml"/><Relationship Id="rId31" Type="http://schemas.openxmlformats.org/officeDocument/2006/relationships/tags" Target="../tags/tag601.xml"/><Relationship Id="rId30" Type="http://schemas.openxmlformats.org/officeDocument/2006/relationships/tags" Target="../tags/tag600.xml"/><Relationship Id="rId3" Type="http://schemas.openxmlformats.org/officeDocument/2006/relationships/tags" Target="../tags/tag578.xml"/><Relationship Id="rId29" Type="http://schemas.openxmlformats.org/officeDocument/2006/relationships/tags" Target="../tags/tag599.xml"/><Relationship Id="rId28" Type="http://schemas.openxmlformats.org/officeDocument/2006/relationships/image" Target="../media/image237.png"/><Relationship Id="rId27" Type="http://schemas.openxmlformats.org/officeDocument/2006/relationships/tags" Target="../tags/tag598.xml"/><Relationship Id="rId26" Type="http://schemas.openxmlformats.org/officeDocument/2006/relationships/tags" Target="../tags/tag597.xml"/><Relationship Id="rId25" Type="http://schemas.openxmlformats.org/officeDocument/2006/relationships/image" Target="../media/image236.png"/><Relationship Id="rId24" Type="http://schemas.openxmlformats.org/officeDocument/2006/relationships/tags" Target="../tags/tag596.xml"/><Relationship Id="rId23" Type="http://schemas.openxmlformats.org/officeDocument/2006/relationships/image" Target="../media/image235.png"/><Relationship Id="rId22" Type="http://schemas.openxmlformats.org/officeDocument/2006/relationships/tags" Target="../tags/tag595.xml"/><Relationship Id="rId21" Type="http://schemas.openxmlformats.org/officeDocument/2006/relationships/tags" Target="../tags/tag594.xml"/><Relationship Id="rId20" Type="http://schemas.openxmlformats.org/officeDocument/2006/relationships/tags" Target="../tags/tag593.xml"/><Relationship Id="rId2" Type="http://schemas.openxmlformats.org/officeDocument/2006/relationships/tags" Target="../tags/tag577.xml"/><Relationship Id="rId19" Type="http://schemas.openxmlformats.org/officeDocument/2006/relationships/tags" Target="../tags/tag592.xml"/><Relationship Id="rId18" Type="http://schemas.openxmlformats.org/officeDocument/2006/relationships/image" Target="../media/image234.png"/><Relationship Id="rId17" Type="http://schemas.openxmlformats.org/officeDocument/2006/relationships/tags" Target="../tags/tag591.xml"/><Relationship Id="rId16" Type="http://schemas.openxmlformats.org/officeDocument/2006/relationships/tags" Target="../tags/tag590.xml"/><Relationship Id="rId15" Type="http://schemas.openxmlformats.org/officeDocument/2006/relationships/tags" Target="../tags/tag589.xml"/><Relationship Id="rId14" Type="http://schemas.openxmlformats.org/officeDocument/2006/relationships/tags" Target="../tags/tag588.xml"/><Relationship Id="rId13" Type="http://schemas.openxmlformats.org/officeDocument/2006/relationships/tags" Target="../tags/tag587.xml"/><Relationship Id="rId12" Type="http://schemas.openxmlformats.org/officeDocument/2006/relationships/tags" Target="../tags/tag586.xml"/><Relationship Id="rId11" Type="http://schemas.openxmlformats.org/officeDocument/2006/relationships/tags" Target="../tags/tag585.xml"/><Relationship Id="rId10" Type="http://schemas.openxmlformats.org/officeDocument/2006/relationships/image" Target="../media/image222.png"/><Relationship Id="rId1" Type="http://schemas.openxmlformats.org/officeDocument/2006/relationships/tags" Target="../tags/tag576.xml"/></Relationships>
</file>

<file path=ppt/slides/_rels/slide35.xml.rels><?xml version="1.0" encoding="UTF-8" standalone="yes"?>
<Relationships xmlns="http://schemas.openxmlformats.org/package/2006/relationships"><Relationship Id="rId9" Type="http://schemas.openxmlformats.org/officeDocument/2006/relationships/tags" Target="../tags/tag615.xml"/><Relationship Id="rId8" Type="http://schemas.openxmlformats.org/officeDocument/2006/relationships/tags" Target="../tags/tag614.xml"/><Relationship Id="rId7" Type="http://schemas.openxmlformats.org/officeDocument/2006/relationships/tags" Target="../tags/tag613.xml"/><Relationship Id="rId6" Type="http://schemas.openxmlformats.org/officeDocument/2006/relationships/tags" Target="../tags/tag612.xml"/><Relationship Id="rId5" Type="http://schemas.openxmlformats.org/officeDocument/2006/relationships/tags" Target="../tags/tag611.xml"/><Relationship Id="rId44" Type="http://schemas.openxmlformats.org/officeDocument/2006/relationships/notesSlide" Target="../notesSlides/notesSlide35.xml"/><Relationship Id="rId43" Type="http://schemas.openxmlformats.org/officeDocument/2006/relationships/slideLayout" Target="../slideLayouts/slideLayout48.xml"/><Relationship Id="rId42" Type="http://schemas.openxmlformats.org/officeDocument/2006/relationships/image" Target="../media/image256.png"/><Relationship Id="rId41" Type="http://schemas.openxmlformats.org/officeDocument/2006/relationships/image" Target="../media/image255.png"/><Relationship Id="rId40" Type="http://schemas.openxmlformats.org/officeDocument/2006/relationships/tags" Target="../tags/tag630.xml"/><Relationship Id="rId4" Type="http://schemas.openxmlformats.org/officeDocument/2006/relationships/tags" Target="../tags/tag610.xml"/><Relationship Id="rId39" Type="http://schemas.openxmlformats.org/officeDocument/2006/relationships/image" Target="../media/image254.png"/><Relationship Id="rId38" Type="http://schemas.openxmlformats.org/officeDocument/2006/relationships/image" Target="../media/image253.png"/><Relationship Id="rId37" Type="http://schemas.openxmlformats.org/officeDocument/2006/relationships/image" Target="../media/image252.png"/><Relationship Id="rId36" Type="http://schemas.openxmlformats.org/officeDocument/2006/relationships/image" Target="../media/image251.png"/><Relationship Id="rId35" Type="http://schemas.openxmlformats.org/officeDocument/2006/relationships/image" Target="../media/image250.png"/><Relationship Id="rId34" Type="http://schemas.openxmlformats.org/officeDocument/2006/relationships/tags" Target="../tags/tag629.xml"/><Relationship Id="rId33" Type="http://schemas.openxmlformats.org/officeDocument/2006/relationships/tags" Target="../tags/tag628.xml"/><Relationship Id="rId32" Type="http://schemas.openxmlformats.org/officeDocument/2006/relationships/tags" Target="../tags/tag627.xml"/><Relationship Id="rId31" Type="http://schemas.openxmlformats.org/officeDocument/2006/relationships/tags" Target="../tags/tag626.xml"/><Relationship Id="rId30" Type="http://schemas.openxmlformats.org/officeDocument/2006/relationships/tags" Target="../tags/tag625.xml"/><Relationship Id="rId3" Type="http://schemas.openxmlformats.org/officeDocument/2006/relationships/tags" Target="../tags/tag609.xml"/><Relationship Id="rId29" Type="http://schemas.openxmlformats.org/officeDocument/2006/relationships/image" Target="../media/image249.png"/><Relationship Id="rId28" Type="http://schemas.openxmlformats.org/officeDocument/2006/relationships/tags" Target="../tags/tag624.xml"/><Relationship Id="rId27" Type="http://schemas.openxmlformats.org/officeDocument/2006/relationships/image" Target="../media/image248.png"/><Relationship Id="rId26" Type="http://schemas.openxmlformats.org/officeDocument/2006/relationships/tags" Target="../tags/tag623.xml"/><Relationship Id="rId25" Type="http://schemas.openxmlformats.org/officeDocument/2006/relationships/image" Target="../media/image247.png"/><Relationship Id="rId24" Type="http://schemas.openxmlformats.org/officeDocument/2006/relationships/tags" Target="../tags/tag622.xml"/><Relationship Id="rId23" Type="http://schemas.openxmlformats.org/officeDocument/2006/relationships/tags" Target="../tags/tag621.xml"/><Relationship Id="rId22" Type="http://schemas.openxmlformats.org/officeDocument/2006/relationships/image" Target="../media/image246.png"/><Relationship Id="rId21" Type="http://schemas.openxmlformats.org/officeDocument/2006/relationships/tags" Target="../tags/tag620.xml"/><Relationship Id="rId20" Type="http://schemas.openxmlformats.org/officeDocument/2006/relationships/image" Target="../media/image245.png"/><Relationship Id="rId2" Type="http://schemas.openxmlformats.org/officeDocument/2006/relationships/tags" Target="../tags/tag608.xml"/><Relationship Id="rId19" Type="http://schemas.openxmlformats.org/officeDocument/2006/relationships/tags" Target="../tags/tag619.xml"/><Relationship Id="rId18" Type="http://schemas.openxmlformats.org/officeDocument/2006/relationships/image" Target="../media/image244.png"/><Relationship Id="rId17" Type="http://schemas.openxmlformats.org/officeDocument/2006/relationships/tags" Target="../tags/tag618.xml"/><Relationship Id="rId16" Type="http://schemas.openxmlformats.org/officeDocument/2006/relationships/image" Target="../media/image243.png"/><Relationship Id="rId15" Type="http://schemas.openxmlformats.org/officeDocument/2006/relationships/tags" Target="../tags/tag617.xml"/><Relationship Id="rId14" Type="http://schemas.openxmlformats.org/officeDocument/2006/relationships/image" Target="../media/image242.png"/><Relationship Id="rId13" Type="http://schemas.openxmlformats.org/officeDocument/2006/relationships/image" Target="../media/image241.png"/><Relationship Id="rId12" Type="http://schemas.openxmlformats.org/officeDocument/2006/relationships/image" Target="../media/image240.png"/><Relationship Id="rId11" Type="http://schemas.openxmlformats.org/officeDocument/2006/relationships/image" Target="../media/image239.png"/><Relationship Id="rId10" Type="http://schemas.openxmlformats.org/officeDocument/2006/relationships/tags" Target="../tags/tag616.xml"/><Relationship Id="rId1" Type="http://schemas.openxmlformats.org/officeDocument/2006/relationships/tags" Target="../tags/tag607.xml"/></Relationships>
</file>

<file path=ppt/slides/_rels/slide36.xml.rels><?xml version="1.0" encoding="UTF-8" standalone="yes"?>
<Relationships xmlns="http://schemas.openxmlformats.org/package/2006/relationships"><Relationship Id="rId9" Type="http://schemas.openxmlformats.org/officeDocument/2006/relationships/tags" Target="../tags/tag637.xml"/><Relationship Id="rId8" Type="http://schemas.openxmlformats.org/officeDocument/2006/relationships/tags" Target="../tags/tag636.xml"/><Relationship Id="rId7" Type="http://schemas.openxmlformats.org/officeDocument/2006/relationships/tags" Target="../tags/tag635.xml"/><Relationship Id="rId60" Type="http://schemas.openxmlformats.org/officeDocument/2006/relationships/notesSlide" Target="../notesSlides/notesSlide36.xml"/><Relationship Id="rId6" Type="http://schemas.openxmlformats.org/officeDocument/2006/relationships/tags" Target="../tags/tag634.xml"/><Relationship Id="rId59" Type="http://schemas.openxmlformats.org/officeDocument/2006/relationships/slideLayout" Target="../slideLayouts/slideLayout49.xml"/><Relationship Id="rId58" Type="http://schemas.openxmlformats.org/officeDocument/2006/relationships/tags" Target="../tags/tag673.xml"/><Relationship Id="rId57" Type="http://schemas.openxmlformats.org/officeDocument/2006/relationships/image" Target="../media/image271.png"/><Relationship Id="rId56" Type="http://schemas.openxmlformats.org/officeDocument/2006/relationships/tags" Target="../tags/tag672.xml"/><Relationship Id="rId55" Type="http://schemas.openxmlformats.org/officeDocument/2006/relationships/tags" Target="../tags/tag671.xml"/><Relationship Id="rId54" Type="http://schemas.openxmlformats.org/officeDocument/2006/relationships/tags" Target="../tags/tag670.xml"/><Relationship Id="rId53" Type="http://schemas.openxmlformats.org/officeDocument/2006/relationships/tags" Target="../tags/tag669.xml"/><Relationship Id="rId52" Type="http://schemas.openxmlformats.org/officeDocument/2006/relationships/tags" Target="../tags/tag668.xml"/><Relationship Id="rId51" Type="http://schemas.openxmlformats.org/officeDocument/2006/relationships/image" Target="../media/image270.png"/><Relationship Id="rId50" Type="http://schemas.openxmlformats.org/officeDocument/2006/relationships/tags" Target="../tags/tag667.xml"/><Relationship Id="rId5" Type="http://schemas.openxmlformats.org/officeDocument/2006/relationships/tags" Target="../tags/tag633.xml"/><Relationship Id="rId49" Type="http://schemas.openxmlformats.org/officeDocument/2006/relationships/image" Target="../media/image269.png"/><Relationship Id="rId48" Type="http://schemas.openxmlformats.org/officeDocument/2006/relationships/tags" Target="../tags/tag666.xml"/><Relationship Id="rId47" Type="http://schemas.openxmlformats.org/officeDocument/2006/relationships/image" Target="../media/image268.png"/><Relationship Id="rId46" Type="http://schemas.openxmlformats.org/officeDocument/2006/relationships/tags" Target="../tags/tag665.xml"/><Relationship Id="rId45" Type="http://schemas.openxmlformats.org/officeDocument/2006/relationships/tags" Target="../tags/tag664.xml"/><Relationship Id="rId44" Type="http://schemas.openxmlformats.org/officeDocument/2006/relationships/tags" Target="../tags/tag663.xml"/><Relationship Id="rId43" Type="http://schemas.openxmlformats.org/officeDocument/2006/relationships/tags" Target="../tags/tag662.xml"/><Relationship Id="rId42" Type="http://schemas.openxmlformats.org/officeDocument/2006/relationships/tags" Target="../tags/tag661.xml"/><Relationship Id="rId41" Type="http://schemas.openxmlformats.org/officeDocument/2006/relationships/image" Target="../media/image267.png"/><Relationship Id="rId40" Type="http://schemas.openxmlformats.org/officeDocument/2006/relationships/tags" Target="../tags/tag660.xml"/><Relationship Id="rId4" Type="http://schemas.openxmlformats.org/officeDocument/2006/relationships/image" Target="../media/image258.jpeg"/><Relationship Id="rId39" Type="http://schemas.openxmlformats.org/officeDocument/2006/relationships/tags" Target="../tags/tag659.xml"/><Relationship Id="rId38" Type="http://schemas.openxmlformats.org/officeDocument/2006/relationships/image" Target="../media/image266.png"/><Relationship Id="rId37" Type="http://schemas.openxmlformats.org/officeDocument/2006/relationships/tags" Target="../tags/tag658.xml"/><Relationship Id="rId36" Type="http://schemas.openxmlformats.org/officeDocument/2006/relationships/image" Target="../media/image265.png"/><Relationship Id="rId35" Type="http://schemas.openxmlformats.org/officeDocument/2006/relationships/tags" Target="../tags/tag657.xml"/><Relationship Id="rId34" Type="http://schemas.openxmlformats.org/officeDocument/2006/relationships/image" Target="../media/image264.png"/><Relationship Id="rId33" Type="http://schemas.openxmlformats.org/officeDocument/2006/relationships/tags" Target="../tags/tag656.xml"/><Relationship Id="rId32" Type="http://schemas.openxmlformats.org/officeDocument/2006/relationships/image" Target="../media/image263.png"/><Relationship Id="rId31" Type="http://schemas.openxmlformats.org/officeDocument/2006/relationships/tags" Target="../tags/tag655.xml"/><Relationship Id="rId30" Type="http://schemas.openxmlformats.org/officeDocument/2006/relationships/image" Target="../media/image262.png"/><Relationship Id="rId3" Type="http://schemas.openxmlformats.org/officeDocument/2006/relationships/image" Target="../media/image257.jpeg"/><Relationship Id="rId29" Type="http://schemas.openxmlformats.org/officeDocument/2006/relationships/tags" Target="../tags/tag654.xml"/><Relationship Id="rId28" Type="http://schemas.openxmlformats.org/officeDocument/2006/relationships/image" Target="../media/image261.png"/><Relationship Id="rId27" Type="http://schemas.openxmlformats.org/officeDocument/2006/relationships/tags" Target="../tags/tag653.xml"/><Relationship Id="rId26" Type="http://schemas.openxmlformats.org/officeDocument/2006/relationships/image" Target="../media/image260.png"/><Relationship Id="rId25" Type="http://schemas.openxmlformats.org/officeDocument/2006/relationships/tags" Target="../tags/tag652.xml"/><Relationship Id="rId24" Type="http://schemas.openxmlformats.org/officeDocument/2006/relationships/image" Target="../media/image259.png"/><Relationship Id="rId23" Type="http://schemas.openxmlformats.org/officeDocument/2006/relationships/tags" Target="../tags/tag651.xml"/><Relationship Id="rId22" Type="http://schemas.openxmlformats.org/officeDocument/2006/relationships/tags" Target="../tags/tag650.xml"/><Relationship Id="rId21" Type="http://schemas.openxmlformats.org/officeDocument/2006/relationships/tags" Target="../tags/tag649.xml"/><Relationship Id="rId20" Type="http://schemas.openxmlformats.org/officeDocument/2006/relationships/tags" Target="../tags/tag648.xml"/><Relationship Id="rId2" Type="http://schemas.openxmlformats.org/officeDocument/2006/relationships/tags" Target="../tags/tag632.xml"/><Relationship Id="rId19" Type="http://schemas.openxmlformats.org/officeDocument/2006/relationships/tags" Target="../tags/tag647.xml"/><Relationship Id="rId18" Type="http://schemas.openxmlformats.org/officeDocument/2006/relationships/tags" Target="../tags/tag646.xml"/><Relationship Id="rId17" Type="http://schemas.openxmlformats.org/officeDocument/2006/relationships/tags" Target="../tags/tag645.xml"/><Relationship Id="rId16" Type="http://schemas.openxmlformats.org/officeDocument/2006/relationships/tags" Target="../tags/tag644.xml"/><Relationship Id="rId15" Type="http://schemas.openxmlformats.org/officeDocument/2006/relationships/tags" Target="../tags/tag643.xml"/><Relationship Id="rId14" Type="http://schemas.openxmlformats.org/officeDocument/2006/relationships/tags" Target="../tags/tag642.xml"/><Relationship Id="rId13" Type="http://schemas.openxmlformats.org/officeDocument/2006/relationships/tags" Target="../tags/tag641.xml"/><Relationship Id="rId12" Type="http://schemas.openxmlformats.org/officeDocument/2006/relationships/tags" Target="../tags/tag640.xml"/><Relationship Id="rId11" Type="http://schemas.openxmlformats.org/officeDocument/2006/relationships/tags" Target="../tags/tag639.xml"/><Relationship Id="rId10" Type="http://schemas.openxmlformats.org/officeDocument/2006/relationships/tags" Target="../tags/tag638.xml"/><Relationship Id="rId1" Type="http://schemas.openxmlformats.org/officeDocument/2006/relationships/tags" Target="../tags/tag631.xml"/></Relationships>
</file>

<file path=ppt/slides/_rels/slide37.xml.rels><?xml version="1.0" encoding="UTF-8" standalone="yes"?>
<Relationships xmlns="http://schemas.openxmlformats.org/package/2006/relationships"><Relationship Id="rId9" Type="http://schemas.openxmlformats.org/officeDocument/2006/relationships/tags" Target="../tags/tag681.xml"/><Relationship Id="rId8" Type="http://schemas.openxmlformats.org/officeDocument/2006/relationships/tags" Target="../tags/tag680.xml"/><Relationship Id="rId7" Type="http://schemas.openxmlformats.org/officeDocument/2006/relationships/image" Target="../media/image272.png"/><Relationship Id="rId6" Type="http://schemas.openxmlformats.org/officeDocument/2006/relationships/tags" Target="../tags/tag679.xml"/><Relationship Id="rId5" Type="http://schemas.openxmlformats.org/officeDocument/2006/relationships/tags" Target="../tags/tag678.xml"/><Relationship Id="rId4" Type="http://schemas.openxmlformats.org/officeDocument/2006/relationships/tags" Target="../tags/tag677.xml"/><Relationship Id="rId38" Type="http://schemas.openxmlformats.org/officeDocument/2006/relationships/notesSlide" Target="../notesSlides/notesSlide37.xml"/><Relationship Id="rId37" Type="http://schemas.openxmlformats.org/officeDocument/2006/relationships/slideLayout" Target="../slideLayouts/slideLayout48.xml"/><Relationship Id="rId36" Type="http://schemas.openxmlformats.org/officeDocument/2006/relationships/tags" Target="../tags/tag699.xml"/><Relationship Id="rId35" Type="http://schemas.openxmlformats.org/officeDocument/2006/relationships/tags" Target="../tags/tag698.xml"/><Relationship Id="rId34" Type="http://schemas.openxmlformats.org/officeDocument/2006/relationships/image" Target="../media/image280.png"/><Relationship Id="rId33" Type="http://schemas.openxmlformats.org/officeDocument/2006/relationships/tags" Target="../tags/tag697.xml"/><Relationship Id="rId32" Type="http://schemas.openxmlformats.org/officeDocument/2006/relationships/image" Target="../media/image279.png"/><Relationship Id="rId31" Type="http://schemas.openxmlformats.org/officeDocument/2006/relationships/tags" Target="../tags/tag696.xml"/><Relationship Id="rId30" Type="http://schemas.openxmlformats.org/officeDocument/2006/relationships/tags" Target="../tags/tag695.xml"/><Relationship Id="rId3" Type="http://schemas.openxmlformats.org/officeDocument/2006/relationships/tags" Target="../tags/tag676.xml"/><Relationship Id="rId29" Type="http://schemas.openxmlformats.org/officeDocument/2006/relationships/tags" Target="../tags/tag694.xml"/><Relationship Id="rId28" Type="http://schemas.openxmlformats.org/officeDocument/2006/relationships/tags" Target="../tags/tag693.xml"/><Relationship Id="rId27" Type="http://schemas.openxmlformats.org/officeDocument/2006/relationships/tags" Target="../tags/tag692.xml"/><Relationship Id="rId26" Type="http://schemas.openxmlformats.org/officeDocument/2006/relationships/image" Target="../media/image278.png"/><Relationship Id="rId25" Type="http://schemas.openxmlformats.org/officeDocument/2006/relationships/tags" Target="../tags/tag691.xml"/><Relationship Id="rId24" Type="http://schemas.openxmlformats.org/officeDocument/2006/relationships/tags" Target="../tags/tag690.xml"/><Relationship Id="rId23" Type="http://schemas.openxmlformats.org/officeDocument/2006/relationships/image" Target="../media/image277.png"/><Relationship Id="rId22" Type="http://schemas.openxmlformats.org/officeDocument/2006/relationships/tags" Target="../tags/tag689.xml"/><Relationship Id="rId21" Type="http://schemas.openxmlformats.org/officeDocument/2006/relationships/image" Target="../media/image276.png"/><Relationship Id="rId20" Type="http://schemas.openxmlformats.org/officeDocument/2006/relationships/tags" Target="../tags/tag688.xml"/><Relationship Id="rId2" Type="http://schemas.openxmlformats.org/officeDocument/2006/relationships/tags" Target="../tags/tag675.xml"/><Relationship Id="rId19" Type="http://schemas.openxmlformats.org/officeDocument/2006/relationships/image" Target="../media/image275.png"/><Relationship Id="rId18" Type="http://schemas.openxmlformats.org/officeDocument/2006/relationships/tags" Target="../tags/tag687.xml"/><Relationship Id="rId17" Type="http://schemas.openxmlformats.org/officeDocument/2006/relationships/image" Target="../media/image274.png"/><Relationship Id="rId16" Type="http://schemas.openxmlformats.org/officeDocument/2006/relationships/tags" Target="../tags/tag686.xml"/><Relationship Id="rId15" Type="http://schemas.openxmlformats.org/officeDocument/2006/relationships/tags" Target="../tags/tag685.xml"/><Relationship Id="rId14" Type="http://schemas.openxmlformats.org/officeDocument/2006/relationships/image" Target="../media/image270.png"/><Relationship Id="rId13" Type="http://schemas.openxmlformats.org/officeDocument/2006/relationships/tags" Target="../tags/tag684.xml"/><Relationship Id="rId12" Type="http://schemas.openxmlformats.org/officeDocument/2006/relationships/tags" Target="../tags/tag683.xml"/><Relationship Id="rId11" Type="http://schemas.openxmlformats.org/officeDocument/2006/relationships/image" Target="../media/image273.png"/><Relationship Id="rId10" Type="http://schemas.openxmlformats.org/officeDocument/2006/relationships/tags" Target="../tags/tag682.xml"/><Relationship Id="rId1" Type="http://schemas.openxmlformats.org/officeDocument/2006/relationships/tags" Target="../tags/tag674.xml"/></Relationships>
</file>

<file path=ppt/slides/_rels/slide38.xml.rels><?xml version="1.0" encoding="UTF-8" standalone="yes"?>
<Relationships xmlns="http://schemas.openxmlformats.org/package/2006/relationships"><Relationship Id="rId9" Type="http://schemas.openxmlformats.org/officeDocument/2006/relationships/tags" Target="../tags/tag707.xml"/><Relationship Id="rId8" Type="http://schemas.openxmlformats.org/officeDocument/2006/relationships/tags" Target="../tags/tag706.xml"/><Relationship Id="rId7" Type="http://schemas.openxmlformats.org/officeDocument/2006/relationships/tags" Target="../tags/tag705.xml"/><Relationship Id="rId6" Type="http://schemas.openxmlformats.org/officeDocument/2006/relationships/tags" Target="../tags/tag704.xml"/><Relationship Id="rId5" Type="http://schemas.openxmlformats.org/officeDocument/2006/relationships/tags" Target="../tags/tag703.xml"/><Relationship Id="rId4" Type="http://schemas.openxmlformats.org/officeDocument/2006/relationships/tags" Target="../tags/tag702.xml"/><Relationship Id="rId3" Type="http://schemas.openxmlformats.org/officeDocument/2006/relationships/tags" Target="../tags/tag701.xml"/><Relationship Id="rId2" Type="http://schemas.openxmlformats.org/officeDocument/2006/relationships/tags" Target="../tags/tag700.xml"/><Relationship Id="rId15" Type="http://schemas.openxmlformats.org/officeDocument/2006/relationships/notesSlide" Target="../notesSlides/notesSlide38.xml"/><Relationship Id="rId14" Type="http://schemas.openxmlformats.org/officeDocument/2006/relationships/slideLayout" Target="../slideLayouts/slideLayout6.xml"/><Relationship Id="rId13" Type="http://schemas.openxmlformats.org/officeDocument/2006/relationships/tags" Target="../tags/tag709.xml"/><Relationship Id="rId12" Type="http://schemas.openxmlformats.org/officeDocument/2006/relationships/image" Target="../media/image283.png"/><Relationship Id="rId11" Type="http://schemas.openxmlformats.org/officeDocument/2006/relationships/tags" Target="../tags/tag708.xml"/><Relationship Id="rId10" Type="http://schemas.openxmlformats.org/officeDocument/2006/relationships/image" Target="../media/image282.png"/><Relationship Id="rId1" Type="http://schemas.openxmlformats.org/officeDocument/2006/relationships/image" Target="../media/image281.jpeg"/></Relationships>
</file>

<file path=ppt/slides/_rels/slide39.xml.rels><?xml version="1.0" encoding="UTF-8" standalone="yes"?>
<Relationships xmlns="http://schemas.openxmlformats.org/package/2006/relationships"><Relationship Id="rId9" Type="http://schemas.openxmlformats.org/officeDocument/2006/relationships/tags" Target="../tags/tag717.xml"/><Relationship Id="rId8" Type="http://schemas.openxmlformats.org/officeDocument/2006/relationships/tags" Target="../tags/tag716.xml"/><Relationship Id="rId7" Type="http://schemas.openxmlformats.org/officeDocument/2006/relationships/image" Target="../media/image272.png"/><Relationship Id="rId6" Type="http://schemas.openxmlformats.org/officeDocument/2006/relationships/tags" Target="../tags/tag715.xml"/><Relationship Id="rId5" Type="http://schemas.openxmlformats.org/officeDocument/2006/relationships/tags" Target="../tags/tag714.xml"/><Relationship Id="rId4" Type="http://schemas.openxmlformats.org/officeDocument/2006/relationships/tags" Target="../tags/tag713.xml"/><Relationship Id="rId36" Type="http://schemas.openxmlformats.org/officeDocument/2006/relationships/notesSlide" Target="../notesSlides/notesSlide39.xml"/><Relationship Id="rId35" Type="http://schemas.openxmlformats.org/officeDocument/2006/relationships/slideLayout" Target="../slideLayouts/slideLayout6.xml"/><Relationship Id="rId34" Type="http://schemas.openxmlformats.org/officeDocument/2006/relationships/tags" Target="../tags/tag733.xml"/><Relationship Id="rId33" Type="http://schemas.openxmlformats.org/officeDocument/2006/relationships/image" Target="../media/image289.jpeg"/><Relationship Id="rId32" Type="http://schemas.openxmlformats.org/officeDocument/2006/relationships/image" Target="../media/image288.jpeg"/><Relationship Id="rId31" Type="http://schemas.openxmlformats.org/officeDocument/2006/relationships/image" Target="../media/image287.jpeg"/><Relationship Id="rId30" Type="http://schemas.openxmlformats.org/officeDocument/2006/relationships/image" Target="../media/image286.jpeg"/><Relationship Id="rId3" Type="http://schemas.openxmlformats.org/officeDocument/2006/relationships/tags" Target="../tags/tag712.xml"/><Relationship Id="rId29" Type="http://schemas.openxmlformats.org/officeDocument/2006/relationships/image" Target="../media/image285.png"/><Relationship Id="rId28" Type="http://schemas.openxmlformats.org/officeDocument/2006/relationships/tags" Target="../tags/tag732.xml"/><Relationship Id="rId27" Type="http://schemas.openxmlformats.org/officeDocument/2006/relationships/tags" Target="../tags/tag731.xml"/><Relationship Id="rId26" Type="http://schemas.openxmlformats.org/officeDocument/2006/relationships/tags" Target="../tags/tag730.xml"/><Relationship Id="rId25" Type="http://schemas.openxmlformats.org/officeDocument/2006/relationships/image" Target="../media/image284.png"/><Relationship Id="rId24" Type="http://schemas.openxmlformats.org/officeDocument/2006/relationships/tags" Target="../tags/tag729.xml"/><Relationship Id="rId23" Type="http://schemas.openxmlformats.org/officeDocument/2006/relationships/tags" Target="../tags/tag728.xml"/><Relationship Id="rId22" Type="http://schemas.openxmlformats.org/officeDocument/2006/relationships/image" Target="../media/image279.png"/><Relationship Id="rId21" Type="http://schemas.openxmlformats.org/officeDocument/2006/relationships/tags" Target="../tags/tag727.xml"/><Relationship Id="rId20" Type="http://schemas.openxmlformats.org/officeDocument/2006/relationships/tags" Target="../tags/tag726.xml"/><Relationship Id="rId2" Type="http://schemas.openxmlformats.org/officeDocument/2006/relationships/tags" Target="../tags/tag711.xml"/><Relationship Id="rId19" Type="http://schemas.openxmlformats.org/officeDocument/2006/relationships/tags" Target="../tags/tag725.xml"/><Relationship Id="rId18" Type="http://schemas.openxmlformats.org/officeDocument/2006/relationships/tags" Target="../tags/tag724.xml"/><Relationship Id="rId17" Type="http://schemas.openxmlformats.org/officeDocument/2006/relationships/tags" Target="../tags/tag723.xml"/><Relationship Id="rId16" Type="http://schemas.openxmlformats.org/officeDocument/2006/relationships/tags" Target="../tags/tag722.xml"/><Relationship Id="rId15" Type="http://schemas.openxmlformats.org/officeDocument/2006/relationships/tags" Target="../tags/tag721.xml"/><Relationship Id="rId14" Type="http://schemas.openxmlformats.org/officeDocument/2006/relationships/image" Target="../media/image270.png"/><Relationship Id="rId13" Type="http://schemas.openxmlformats.org/officeDocument/2006/relationships/tags" Target="../tags/tag720.xml"/><Relationship Id="rId12" Type="http://schemas.openxmlformats.org/officeDocument/2006/relationships/tags" Target="../tags/tag719.xml"/><Relationship Id="rId11" Type="http://schemas.openxmlformats.org/officeDocument/2006/relationships/image" Target="../media/image273.png"/><Relationship Id="rId10" Type="http://schemas.openxmlformats.org/officeDocument/2006/relationships/tags" Target="../tags/tag718.xml"/><Relationship Id="rId1" Type="http://schemas.openxmlformats.org/officeDocument/2006/relationships/tags" Target="../tags/tag710.xml"/></Relationships>
</file>

<file path=ppt/slides/_rels/slide4.xml.rels><?xml version="1.0" encoding="UTF-8" standalone="yes"?>
<Relationships xmlns="http://schemas.openxmlformats.org/package/2006/relationships"><Relationship Id="rId9" Type="http://schemas.openxmlformats.org/officeDocument/2006/relationships/tags" Target="../tags/tag126.xml"/><Relationship Id="rId8" Type="http://schemas.openxmlformats.org/officeDocument/2006/relationships/image" Target="../media/image9.svg"/><Relationship Id="rId7" Type="http://schemas.openxmlformats.org/officeDocument/2006/relationships/image" Target="../media/image8.png"/><Relationship Id="rId6" Type="http://schemas.openxmlformats.org/officeDocument/2006/relationships/tags" Target="../tags/tag125.xml"/><Relationship Id="rId5" Type="http://schemas.openxmlformats.org/officeDocument/2006/relationships/tags" Target="../tags/tag124.xml"/><Relationship Id="rId4" Type="http://schemas.openxmlformats.org/officeDocument/2006/relationships/tags" Target="../tags/tag123.xml"/><Relationship Id="rId30" Type="http://schemas.openxmlformats.org/officeDocument/2006/relationships/notesSlide" Target="../notesSlides/notesSlide4.xml"/><Relationship Id="rId3" Type="http://schemas.openxmlformats.org/officeDocument/2006/relationships/tags" Target="../tags/tag122.xml"/><Relationship Id="rId29" Type="http://schemas.openxmlformats.org/officeDocument/2006/relationships/slideLayout" Target="../slideLayouts/slideLayout11.xml"/><Relationship Id="rId28" Type="http://schemas.openxmlformats.org/officeDocument/2006/relationships/image" Target="../media/image18.svg"/><Relationship Id="rId27" Type="http://schemas.openxmlformats.org/officeDocument/2006/relationships/image" Target="../media/image17.png"/><Relationship Id="rId26" Type="http://schemas.openxmlformats.org/officeDocument/2006/relationships/tags" Target="../tags/tag136.xml"/><Relationship Id="rId25" Type="http://schemas.openxmlformats.org/officeDocument/2006/relationships/image" Target="../media/image16.svg"/><Relationship Id="rId24" Type="http://schemas.openxmlformats.org/officeDocument/2006/relationships/image" Target="../media/image15.png"/><Relationship Id="rId23" Type="http://schemas.openxmlformats.org/officeDocument/2006/relationships/tags" Target="../tags/tag135.xml"/><Relationship Id="rId22" Type="http://schemas.openxmlformats.org/officeDocument/2006/relationships/image" Target="../media/image14.svg"/><Relationship Id="rId21" Type="http://schemas.openxmlformats.org/officeDocument/2006/relationships/image" Target="../media/image13.png"/><Relationship Id="rId20" Type="http://schemas.openxmlformats.org/officeDocument/2006/relationships/image" Target="../media/image12.png"/><Relationship Id="rId2" Type="http://schemas.openxmlformats.org/officeDocument/2006/relationships/tags" Target="../tags/tag121.xml"/><Relationship Id="rId19" Type="http://schemas.openxmlformats.org/officeDocument/2006/relationships/tags" Target="../tags/tag134.xml"/><Relationship Id="rId18" Type="http://schemas.openxmlformats.org/officeDocument/2006/relationships/tags" Target="../tags/tag133.xml"/><Relationship Id="rId17" Type="http://schemas.openxmlformats.org/officeDocument/2006/relationships/tags" Target="../tags/tag132.xml"/><Relationship Id="rId16" Type="http://schemas.openxmlformats.org/officeDocument/2006/relationships/tags" Target="../tags/tag131.xml"/><Relationship Id="rId15" Type="http://schemas.openxmlformats.org/officeDocument/2006/relationships/tags" Target="../tags/tag130.xml"/><Relationship Id="rId14" Type="http://schemas.openxmlformats.org/officeDocument/2006/relationships/tags" Target="../tags/tag129.xml"/><Relationship Id="rId13" Type="http://schemas.openxmlformats.org/officeDocument/2006/relationships/tags" Target="../tags/tag128.xml"/><Relationship Id="rId12" Type="http://schemas.openxmlformats.org/officeDocument/2006/relationships/tags" Target="../tags/tag127.xml"/><Relationship Id="rId11" Type="http://schemas.openxmlformats.org/officeDocument/2006/relationships/image" Target="../media/image11.svg"/><Relationship Id="rId10" Type="http://schemas.openxmlformats.org/officeDocument/2006/relationships/image" Target="../media/image10.png"/><Relationship Id="rId1" Type="http://schemas.openxmlformats.org/officeDocument/2006/relationships/image" Target="../media/image7.png"/></Relationships>
</file>

<file path=ppt/slides/_rels/slide40.xml.rels><?xml version="1.0" encoding="UTF-8" standalone="yes"?>
<Relationships xmlns="http://schemas.openxmlformats.org/package/2006/relationships"><Relationship Id="rId9" Type="http://schemas.openxmlformats.org/officeDocument/2006/relationships/tags" Target="../tags/tag741.xml"/><Relationship Id="rId8" Type="http://schemas.openxmlformats.org/officeDocument/2006/relationships/tags" Target="../tags/tag740.xml"/><Relationship Id="rId7" Type="http://schemas.openxmlformats.org/officeDocument/2006/relationships/tags" Target="../tags/tag739.xml"/><Relationship Id="rId6" Type="http://schemas.openxmlformats.org/officeDocument/2006/relationships/image" Target="../media/image290.png"/><Relationship Id="rId5" Type="http://schemas.openxmlformats.org/officeDocument/2006/relationships/tags" Target="../tags/tag738.xml"/><Relationship Id="rId4" Type="http://schemas.openxmlformats.org/officeDocument/2006/relationships/tags" Target="../tags/tag737.xml"/><Relationship Id="rId3" Type="http://schemas.openxmlformats.org/officeDocument/2006/relationships/tags" Target="../tags/tag736.xml"/><Relationship Id="rId2" Type="http://schemas.openxmlformats.org/officeDocument/2006/relationships/tags" Target="../tags/tag735.xml"/><Relationship Id="rId18" Type="http://schemas.openxmlformats.org/officeDocument/2006/relationships/notesSlide" Target="../notesSlides/notesSlide40.xml"/><Relationship Id="rId17" Type="http://schemas.openxmlformats.org/officeDocument/2006/relationships/slideLayout" Target="../slideLayouts/slideLayout2.xml"/><Relationship Id="rId16" Type="http://schemas.openxmlformats.org/officeDocument/2006/relationships/image" Target="../media/image294.png"/><Relationship Id="rId15" Type="http://schemas.openxmlformats.org/officeDocument/2006/relationships/image" Target="../media/image293.png"/><Relationship Id="rId14" Type="http://schemas.openxmlformats.org/officeDocument/2006/relationships/image" Target="../media/image292.png"/><Relationship Id="rId13" Type="http://schemas.openxmlformats.org/officeDocument/2006/relationships/image" Target="../media/image291.png"/><Relationship Id="rId12" Type="http://schemas.openxmlformats.org/officeDocument/2006/relationships/tags" Target="../tags/tag744.xml"/><Relationship Id="rId11" Type="http://schemas.openxmlformats.org/officeDocument/2006/relationships/tags" Target="../tags/tag743.xml"/><Relationship Id="rId10" Type="http://schemas.openxmlformats.org/officeDocument/2006/relationships/tags" Target="../tags/tag742.xml"/><Relationship Id="rId1" Type="http://schemas.openxmlformats.org/officeDocument/2006/relationships/tags" Target="../tags/tag734.xml"/></Relationships>
</file>

<file path=ppt/slides/_rels/slide41.xml.rels><?xml version="1.0" encoding="UTF-8" standalone="yes"?>
<Relationships xmlns="http://schemas.openxmlformats.org/package/2006/relationships"><Relationship Id="rId9" Type="http://schemas.openxmlformats.org/officeDocument/2006/relationships/image" Target="../media/image296.png"/><Relationship Id="rId8" Type="http://schemas.openxmlformats.org/officeDocument/2006/relationships/tags" Target="../tags/tag751.xml"/><Relationship Id="rId7" Type="http://schemas.openxmlformats.org/officeDocument/2006/relationships/tags" Target="../tags/tag750.xml"/><Relationship Id="rId6" Type="http://schemas.openxmlformats.org/officeDocument/2006/relationships/image" Target="../media/image295.png"/><Relationship Id="rId5" Type="http://schemas.openxmlformats.org/officeDocument/2006/relationships/tags" Target="../tags/tag749.xml"/><Relationship Id="rId4" Type="http://schemas.openxmlformats.org/officeDocument/2006/relationships/tags" Target="../tags/tag748.xml"/><Relationship Id="rId3" Type="http://schemas.openxmlformats.org/officeDocument/2006/relationships/tags" Target="../tags/tag747.xml"/><Relationship Id="rId20" Type="http://schemas.openxmlformats.org/officeDocument/2006/relationships/notesSlide" Target="../notesSlides/notesSlide41.xml"/><Relationship Id="rId2" Type="http://schemas.openxmlformats.org/officeDocument/2006/relationships/tags" Target="../tags/tag746.xml"/><Relationship Id="rId19" Type="http://schemas.openxmlformats.org/officeDocument/2006/relationships/slideLayout" Target="../slideLayouts/slideLayout2.xml"/><Relationship Id="rId18" Type="http://schemas.openxmlformats.org/officeDocument/2006/relationships/tags" Target="../tags/tag758.xml"/><Relationship Id="rId17" Type="http://schemas.openxmlformats.org/officeDocument/2006/relationships/tags" Target="../tags/tag757.xml"/><Relationship Id="rId16" Type="http://schemas.openxmlformats.org/officeDocument/2006/relationships/tags" Target="../tags/tag756.xml"/><Relationship Id="rId15" Type="http://schemas.openxmlformats.org/officeDocument/2006/relationships/tags" Target="../tags/tag755.xml"/><Relationship Id="rId14" Type="http://schemas.openxmlformats.org/officeDocument/2006/relationships/tags" Target="../tags/tag754.xml"/><Relationship Id="rId13" Type="http://schemas.openxmlformats.org/officeDocument/2006/relationships/image" Target="../media/image298.png"/><Relationship Id="rId12" Type="http://schemas.openxmlformats.org/officeDocument/2006/relationships/tags" Target="../tags/tag753.xml"/><Relationship Id="rId11" Type="http://schemas.openxmlformats.org/officeDocument/2006/relationships/tags" Target="../tags/tag752.xml"/><Relationship Id="rId10" Type="http://schemas.openxmlformats.org/officeDocument/2006/relationships/image" Target="../media/image297.png"/><Relationship Id="rId1" Type="http://schemas.openxmlformats.org/officeDocument/2006/relationships/tags" Target="../tags/tag745.xml"/></Relationships>
</file>

<file path=ppt/slides/_rels/slide42.xml.rels><?xml version="1.0" encoding="UTF-8" standalone="yes"?>
<Relationships xmlns="http://schemas.openxmlformats.org/package/2006/relationships"><Relationship Id="rId9" Type="http://schemas.openxmlformats.org/officeDocument/2006/relationships/tags" Target="../tags/tag767.xml"/><Relationship Id="rId8" Type="http://schemas.openxmlformats.org/officeDocument/2006/relationships/tags" Target="../tags/tag766.xml"/><Relationship Id="rId7" Type="http://schemas.openxmlformats.org/officeDocument/2006/relationships/tags" Target="../tags/tag765.xml"/><Relationship Id="rId6" Type="http://schemas.openxmlformats.org/officeDocument/2006/relationships/tags" Target="../tags/tag764.xml"/><Relationship Id="rId5" Type="http://schemas.openxmlformats.org/officeDocument/2006/relationships/tags" Target="../tags/tag763.xml"/><Relationship Id="rId4" Type="http://schemas.openxmlformats.org/officeDocument/2006/relationships/tags" Target="../tags/tag762.xml"/><Relationship Id="rId31" Type="http://schemas.openxmlformats.org/officeDocument/2006/relationships/notesSlide" Target="../notesSlides/notesSlide42.xml"/><Relationship Id="rId30" Type="http://schemas.openxmlformats.org/officeDocument/2006/relationships/slideLayout" Target="../slideLayouts/slideLayout2.xml"/><Relationship Id="rId3" Type="http://schemas.openxmlformats.org/officeDocument/2006/relationships/tags" Target="../tags/tag761.xml"/><Relationship Id="rId29" Type="http://schemas.openxmlformats.org/officeDocument/2006/relationships/image" Target="../media/image304.png"/><Relationship Id="rId28" Type="http://schemas.openxmlformats.org/officeDocument/2006/relationships/tags" Target="../tags/tag781.xml"/><Relationship Id="rId27" Type="http://schemas.openxmlformats.org/officeDocument/2006/relationships/image" Target="../media/image303.png"/><Relationship Id="rId26" Type="http://schemas.openxmlformats.org/officeDocument/2006/relationships/tags" Target="../tags/tag780.xml"/><Relationship Id="rId25" Type="http://schemas.openxmlformats.org/officeDocument/2006/relationships/image" Target="../media/image302.png"/><Relationship Id="rId24" Type="http://schemas.openxmlformats.org/officeDocument/2006/relationships/tags" Target="../tags/tag779.xml"/><Relationship Id="rId23" Type="http://schemas.openxmlformats.org/officeDocument/2006/relationships/tags" Target="../tags/tag778.xml"/><Relationship Id="rId22" Type="http://schemas.openxmlformats.org/officeDocument/2006/relationships/tags" Target="../tags/tag777.xml"/><Relationship Id="rId21" Type="http://schemas.openxmlformats.org/officeDocument/2006/relationships/tags" Target="../tags/tag776.xml"/><Relationship Id="rId20" Type="http://schemas.openxmlformats.org/officeDocument/2006/relationships/tags" Target="../tags/tag775.xml"/><Relationship Id="rId2" Type="http://schemas.openxmlformats.org/officeDocument/2006/relationships/tags" Target="../tags/tag760.xml"/><Relationship Id="rId19" Type="http://schemas.openxmlformats.org/officeDocument/2006/relationships/tags" Target="../tags/tag774.xml"/><Relationship Id="rId18" Type="http://schemas.openxmlformats.org/officeDocument/2006/relationships/tags" Target="../tags/tag773.xml"/><Relationship Id="rId17" Type="http://schemas.openxmlformats.org/officeDocument/2006/relationships/tags" Target="../tags/tag772.xml"/><Relationship Id="rId16" Type="http://schemas.openxmlformats.org/officeDocument/2006/relationships/tags" Target="../tags/tag771.xml"/><Relationship Id="rId15" Type="http://schemas.openxmlformats.org/officeDocument/2006/relationships/tags" Target="../tags/tag770.xml"/><Relationship Id="rId14" Type="http://schemas.openxmlformats.org/officeDocument/2006/relationships/tags" Target="../tags/tag769.xml"/><Relationship Id="rId13" Type="http://schemas.openxmlformats.org/officeDocument/2006/relationships/tags" Target="../tags/tag768.xml"/><Relationship Id="rId12" Type="http://schemas.openxmlformats.org/officeDocument/2006/relationships/image" Target="../media/image301.png"/><Relationship Id="rId11" Type="http://schemas.openxmlformats.org/officeDocument/2006/relationships/image" Target="../media/image300.png"/><Relationship Id="rId10" Type="http://schemas.openxmlformats.org/officeDocument/2006/relationships/image" Target="../media/image299.png"/><Relationship Id="rId1" Type="http://schemas.openxmlformats.org/officeDocument/2006/relationships/tags" Target="../tags/tag759.xml"/></Relationships>
</file>

<file path=ppt/slides/_rels/slide43.xml.rels><?xml version="1.0" encoding="UTF-8" standalone="yes"?>
<Relationships xmlns="http://schemas.openxmlformats.org/package/2006/relationships"><Relationship Id="rId9" Type="http://schemas.openxmlformats.org/officeDocument/2006/relationships/tags" Target="../tags/tag790.xml"/><Relationship Id="rId8" Type="http://schemas.openxmlformats.org/officeDocument/2006/relationships/tags" Target="../tags/tag789.xml"/><Relationship Id="rId7" Type="http://schemas.openxmlformats.org/officeDocument/2006/relationships/tags" Target="../tags/tag788.xml"/><Relationship Id="rId6" Type="http://schemas.openxmlformats.org/officeDocument/2006/relationships/tags" Target="../tags/tag787.xml"/><Relationship Id="rId5" Type="http://schemas.openxmlformats.org/officeDocument/2006/relationships/tags" Target="../tags/tag786.xml"/><Relationship Id="rId4" Type="http://schemas.openxmlformats.org/officeDocument/2006/relationships/tags" Target="../tags/tag785.xml"/><Relationship Id="rId37" Type="http://schemas.openxmlformats.org/officeDocument/2006/relationships/notesSlide" Target="../notesSlides/notesSlide43.xml"/><Relationship Id="rId36" Type="http://schemas.openxmlformats.org/officeDocument/2006/relationships/slideLayout" Target="../slideLayouts/slideLayout2.xml"/><Relationship Id="rId35" Type="http://schemas.openxmlformats.org/officeDocument/2006/relationships/image" Target="../media/image309.png"/><Relationship Id="rId34" Type="http://schemas.openxmlformats.org/officeDocument/2006/relationships/tags" Target="../tags/tag811.xml"/><Relationship Id="rId33" Type="http://schemas.openxmlformats.org/officeDocument/2006/relationships/image" Target="../media/image308.png"/><Relationship Id="rId32" Type="http://schemas.openxmlformats.org/officeDocument/2006/relationships/tags" Target="../tags/tag810.xml"/><Relationship Id="rId31" Type="http://schemas.openxmlformats.org/officeDocument/2006/relationships/image" Target="../media/image307.png"/><Relationship Id="rId30" Type="http://schemas.openxmlformats.org/officeDocument/2006/relationships/tags" Target="../tags/tag809.xml"/><Relationship Id="rId3" Type="http://schemas.openxmlformats.org/officeDocument/2006/relationships/tags" Target="../tags/tag784.xml"/><Relationship Id="rId29" Type="http://schemas.openxmlformats.org/officeDocument/2006/relationships/image" Target="../media/image306.png"/><Relationship Id="rId28" Type="http://schemas.openxmlformats.org/officeDocument/2006/relationships/tags" Target="../tags/tag808.xml"/><Relationship Id="rId27" Type="http://schemas.openxmlformats.org/officeDocument/2006/relationships/image" Target="../media/image305.png"/><Relationship Id="rId26" Type="http://schemas.openxmlformats.org/officeDocument/2006/relationships/tags" Target="../tags/tag807.xml"/><Relationship Id="rId25" Type="http://schemas.openxmlformats.org/officeDocument/2006/relationships/tags" Target="../tags/tag806.xml"/><Relationship Id="rId24" Type="http://schemas.openxmlformats.org/officeDocument/2006/relationships/tags" Target="../tags/tag805.xml"/><Relationship Id="rId23" Type="http://schemas.openxmlformats.org/officeDocument/2006/relationships/tags" Target="../tags/tag804.xml"/><Relationship Id="rId22" Type="http://schemas.openxmlformats.org/officeDocument/2006/relationships/tags" Target="../tags/tag803.xml"/><Relationship Id="rId21" Type="http://schemas.openxmlformats.org/officeDocument/2006/relationships/tags" Target="../tags/tag802.xml"/><Relationship Id="rId20" Type="http://schemas.openxmlformats.org/officeDocument/2006/relationships/tags" Target="../tags/tag801.xml"/><Relationship Id="rId2" Type="http://schemas.openxmlformats.org/officeDocument/2006/relationships/tags" Target="../tags/tag783.xml"/><Relationship Id="rId19" Type="http://schemas.openxmlformats.org/officeDocument/2006/relationships/tags" Target="../tags/tag800.xml"/><Relationship Id="rId18" Type="http://schemas.openxmlformats.org/officeDocument/2006/relationships/tags" Target="../tags/tag799.xml"/><Relationship Id="rId17" Type="http://schemas.openxmlformats.org/officeDocument/2006/relationships/tags" Target="../tags/tag798.xml"/><Relationship Id="rId16" Type="http://schemas.openxmlformats.org/officeDocument/2006/relationships/tags" Target="../tags/tag797.xml"/><Relationship Id="rId15" Type="http://schemas.openxmlformats.org/officeDocument/2006/relationships/tags" Target="../tags/tag796.xml"/><Relationship Id="rId14" Type="http://schemas.openxmlformats.org/officeDocument/2006/relationships/tags" Target="../tags/tag795.xml"/><Relationship Id="rId13" Type="http://schemas.openxmlformats.org/officeDocument/2006/relationships/tags" Target="../tags/tag794.xml"/><Relationship Id="rId12" Type="http://schemas.openxmlformats.org/officeDocument/2006/relationships/tags" Target="../tags/tag793.xml"/><Relationship Id="rId11" Type="http://schemas.openxmlformats.org/officeDocument/2006/relationships/tags" Target="../tags/tag792.xml"/><Relationship Id="rId10" Type="http://schemas.openxmlformats.org/officeDocument/2006/relationships/tags" Target="../tags/tag791.xml"/><Relationship Id="rId1" Type="http://schemas.openxmlformats.org/officeDocument/2006/relationships/tags" Target="../tags/tag782.xml"/></Relationships>
</file>

<file path=ppt/slides/_rels/slide44.xml.rels><?xml version="1.0" encoding="UTF-8" standalone="yes"?>
<Relationships xmlns="http://schemas.openxmlformats.org/package/2006/relationships"><Relationship Id="rId9" Type="http://schemas.openxmlformats.org/officeDocument/2006/relationships/tags" Target="../tags/tag818.xml"/><Relationship Id="rId8" Type="http://schemas.openxmlformats.org/officeDocument/2006/relationships/tags" Target="../tags/tag817.xml"/><Relationship Id="rId7" Type="http://schemas.openxmlformats.org/officeDocument/2006/relationships/tags" Target="../tags/tag816.xml"/><Relationship Id="rId6" Type="http://schemas.openxmlformats.org/officeDocument/2006/relationships/image" Target="../media/image311.png"/><Relationship Id="rId5" Type="http://schemas.openxmlformats.org/officeDocument/2006/relationships/image" Target="../media/image310.png"/><Relationship Id="rId4" Type="http://schemas.openxmlformats.org/officeDocument/2006/relationships/tags" Target="../tags/tag815.xml"/><Relationship Id="rId3" Type="http://schemas.openxmlformats.org/officeDocument/2006/relationships/tags" Target="../tags/tag814.xml"/><Relationship Id="rId22" Type="http://schemas.openxmlformats.org/officeDocument/2006/relationships/notesSlide" Target="../notesSlides/notesSlide44.xml"/><Relationship Id="rId21" Type="http://schemas.openxmlformats.org/officeDocument/2006/relationships/slideLayout" Target="../slideLayouts/slideLayout2.xml"/><Relationship Id="rId20" Type="http://schemas.openxmlformats.org/officeDocument/2006/relationships/tags" Target="../tags/tag827.xml"/><Relationship Id="rId2" Type="http://schemas.openxmlformats.org/officeDocument/2006/relationships/tags" Target="../tags/tag813.xml"/><Relationship Id="rId19" Type="http://schemas.openxmlformats.org/officeDocument/2006/relationships/tags" Target="../tags/tag826.xml"/><Relationship Id="rId18" Type="http://schemas.openxmlformats.org/officeDocument/2006/relationships/tags" Target="../tags/tag825.xml"/><Relationship Id="rId17" Type="http://schemas.openxmlformats.org/officeDocument/2006/relationships/tags" Target="../tags/tag824.xml"/><Relationship Id="rId16" Type="http://schemas.openxmlformats.org/officeDocument/2006/relationships/image" Target="../media/image272.png"/><Relationship Id="rId15" Type="http://schemas.openxmlformats.org/officeDocument/2006/relationships/tags" Target="../tags/tag823.xml"/><Relationship Id="rId14" Type="http://schemas.openxmlformats.org/officeDocument/2006/relationships/tags" Target="../tags/tag822.xml"/><Relationship Id="rId13" Type="http://schemas.openxmlformats.org/officeDocument/2006/relationships/tags" Target="../tags/tag821.xml"/><Relationship Id="rId12" Type="http://schemas.openxmlformats.org/officeDocument/2006/relationships/tags" Target="../tags/tag820.xml"/><Relationship Id="rId11" Type="http://schemas.openxmlformats.org/officeDocument/2006/relationships/image" Target="../media/image312.jpeg"/><Relationship Id="rId10" Type="http://schemas.openxmlformats.org/officeDocument/2006/relationships/tags" Target="../tags/tag819.xml"/><Relationship Id="rId1" Type="http://schemas.openxmlformats.org/officeDocument/2006/relationships/tags" Target="../tags/tag812.xml"/></Relationships>
</file>

<file path=ppt/slides/_rels/slide45.xml.rels><?xml version="1.0" encoding="UTF-8" standalone="yes"?>
<Relationships xmlns="http://schemas.openxmlformats.org/package/2006/relationships"><Relationship Id="rId9" Type="http://schemas.openxmlformats.org/officeDocument/2006/relationships/tags" Target="../tags/tag835.xml"/><Relationship Id="rId8" Type="http://schemas.openxmlformats.org/officeDocument/2006/relationships/tags" Target="../tags/tag834.xml"/><Relationship Id="rId7" Type="http://schemas.openxmlformats.org/officeDocument/2006/relationships/tags" Target="../tags/tag833.xml"/><Relationship Id="rId6" Type="http://schemas.openxmlformats.org/officeDocument/2006/relationships/tags" Target="../tags/tag832.xml"/><Relationship Id="rId5" Type="http://schemas.openxmlformats.org/officeDocument/2006/relationships/image" Target="../media/image312.jpeg"/><Relationship Id="rId4" Type="http://schemas.openxmlformats.org/officeDocument/2006/relationships/tags" Target="../tags/tag831.xml"/><Relationship Id="rId3" Type="http://schemas.openxmlformats.org/officeDocument/2006/relationships/tags" Target="../tags/tag830.xml"/><Relationship Id="rId2" Type="http://schemas.openxmlformats.org/officeDocument/2006/relationships/tags" Target="../tags/tag829.xml"/><Relationship Id="rId19" Type="http://schemas.openxmlformats.org/officeDocument/2006/relationships/slideLayout" Target="../slideLayouts/slideLayout7.xml"/><Relationship Id="rId18" Type="http://schemas.openxmlformats.org/officeDocument/2006/relationships/tags" Target="../tags/tag841.xml"/><Relationship Id="rId17" Type="http://schemas.openxmlformats.org/officeDocument/2006/relationships/tags" Target="../tags/tag840.xml"/><Relationship Id="rId16" Type="http://schemas.openxmlformats.org/officeDocument/2006/relationships/image" Target="../media/image314.png"/><Relationship Id="rId15" Type="http://schemas.openxmlformats.org/officeDocument/2006/relationships/image" Target="../media/image313.png"/><Relationship Id="rId14" Type="http://schemas.openxmlformats.org/officeDocument/2006/relationships/tags" Target="../tags/tag839.xml"/><Relationship Id="rId13" Type="http://schemas.openxmlformats.org/officeDocument/2006/relationships/tags" Target="../tags/tag838.xml"/><Relationship Id="rId12" Type="http://schemas.openxmlformats.org/officeDocument/2006/relationships/tags" Target="../tags/tag837.xml"/><Relationship Id="rId11" Type="http://schemas.openxmlformats.org/officeDocument/2006/relationships/tags" Target="../tags/tag836.xml"/><Relationship Id="rId10" Type="http://schemas.openxmlformats.org/officeDocument/2006/relationships/image" Target="../media/image272.png"/><Relationship Id="rId1" Type="http://schemas.openxmlformats.org/officeDocument/2006/relationships/tags" Target="../tags/tag828.xml"/></Relationships>
</file>

<file path=ppt/slides/_rels/slide46.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tags" Target="../tags/tag844.xml"/><Relationship Id="rId6" Type="http://schemas.openxmlformats.org/officeDocument/2006/relationships/image" Target="../media/image318.png"/><Relationship Id="rId5" Type="http://schemas.openxmlformats.org/officeDocument/2006/relationships/tags" Target="../tags/tag843.xml"/><Relationship Id="rId4" Type="http://schemas.openxmlformats.org/officeDocument/2006/relationships/image" Target="../media/image317.png"/><Relationship Id="rId3" Type="http://schemas.openxmlformats.org/officeDocument/2006/relationships/tags" Target="../tags/tag842.xml"/><Relationship Id="rId2" Type="http://schemas.openxmlformats.org/officeDocument/2006/relationships/image" Target="../media/image316.png"/><Relationship Id="rId1" Type="http://schemas.openxmlformats.org/officeDocument/2006/relationships/image" Target="../media/image315.png"/></Relationships>
</file>

<file path=ppt/slides/_rels/slide47.xml.rels><?xml version="1.0" encoding="UTF-8" standalone="yes"?>
<Relationships xmlns="http://schemas.openxmlformats.org/package/2006/relationships"><Relationship Id="rId9" Type="http://schemas.openxmlformats.org/officeDocument/2006/relationships/slideLayout" Target="../slideLayouts/slideLayout4.xml"/><Relationship Id="rId8" Type="http://schemas.openxmlformats.org/officeDocument/2006/relationships/tags" Target="../tags/tag850.xml"/><Relationship Id="rId7" Type="http://schemas.openxmlformats.org/officeDocument/2006/relationships/image" Target="../media/image6.png"/><Relationship Id="rId6" Type="http://schemas.openxmlformats.org/officeDocument/2006/relationships/tags" Target="../tags/tag849.xml"/><Relationship Id="rId5" Type="http://schemas.openxmlformats.org/officeDocument/2006/relationships/image" Target="../media/image319.png"/><Relationship Id="rId4" Type="http://schemas.openxmlformats.org/officeDocument/2006/relationships/tags" Target="../tags/tag848.xml"/><Relationship Id="rId3" Type="http://schemas.openxmlformats.org/officeDocument/2006/relationships/tags" Target="../tags/tag847.xml"/><Relationship Id="rId2" Type="http://schemas.openxmlformats.org/officeDocument/2006/relationships/tags" Target="../tags/tag846.xml"/><Relationship Id="rId10" Type="http://schemas.openxmlformats.org/officeDocument/2006/relationships/notesSlide" Target="../notesSlides/notesSlide45.xml"/><Relationship Id="rId1" Type="http://schemas.openxmlformats.org/officeDocument/2006/relationships/tags" Target="../tags/tag845.xml"/></Relationships>
</file>

<file path=ppt/slides/_rels/slide48.xml.rels><?xml version="1.0" encoding="UTF-8" standalone="yes"?>
<Relationships xmlns="http://schemas.openxmlformats.org/package/2006/relationships"><Relationship Id="rId9" Type="http://schemas.openxmlformats.org/officeDocument/2006/relationships/image" Target="../media/image328.png"/><Relationship Id="rId8" Type="http://schemas.openxmlformats.org/officeDocument/2006/relationships/image" Target="../media/image327.png"/><Relationship Id="rId7" Type="http://schemas.openxmlformats.org/officeDocument/2006/relationships/image" Target="../media/image326.png"/><Relationship Id="rId6" Type="http://schemas.openxmlformats.org/officeDocument/2006/relationships/image" Target="../media/image325.png"/><Relationship Id="rId5" Type="http://schemas.openxmlformats.org/officeDocument/2006/relationships/image" Target="../media/image324.png"/><Relationship Id="rId44" Type="http://schemas.openxmlformats.org/officeDocument/2006/relationships/slideLayout" Target="../slideLayouts/slideLayout6.xml"/><Relationship Id="rId43" Type="http://schemas.openxmlformats.org/officeDocument/2006/relationships/tags" Target="../tags/tag872.xml"/><Relationship Id="rId42" Type="http://schemas.openxmlformats.org/officeDocument/2006/relationships/image" Target="../media/image33.png"/><Relationship Id="rId41" Type="http://schemas.openxmlformats.org/officeDocument/2006/relationships/tags" Target="../tags/tag871.xml"/><Relationship Id="rId40" Type="http://schemas.openxmlformats.org/officeDocument/2006/relationships/tags" Target="../tags/tag870.xml"/><Relationship Id="rId4" Type="http://schemas.openxmlformats.org/officeDocument/2006/relationships/image" Target="../media/image323.png"/><Relationship Id="rId39" Type="http://schemas.openxmlformats.org/officeDocument/2006/relationships/tags" Target="../tags/tag869.xml"/><Relationship Id="rId38" Type="http://schemas.openxmlformats.org/officeDocument/2006/relationships/tags" Target="../tags/tag868.xml"/><Relationship Id="rId37" Type="http://schemas.openxmlformats.org/officeDocument/2006/relationships/tags" Target="../tags/tag867.xml"/><Relationship Id="rId36" Type="http://schemas.openxmlformats.org/officeDocument/2006/relationships/tags" Target="../tags/tag866.xml"/><Relationship Id="rId35" Type="http://schemas.openxmlformats.org/officeDocument/2006/relationships/tags" Target="../tags/tag865.xml"/><Relationship Id="rId34" Type="http://schemas.openxmlformats.org/officeDocument/2006/relationships/tags" Target="../tags/tag864.xml"/><Relationship Id="rId33" Type="http://schemas.openxmlformats.org/officeDocument/2006/relationships/tags" Target="../tags/tag863.xml"/><Relationship Id="rId32" Type="http://schemas.openxmlformats.org/officeDocument/2006/relationships/tags" Target="../tags/tag862.xml"/><Relationship Id="rId31" Type="http://schemas.openxmlformats.org/officeDocument/2006/relationships/tags" Target="../tags/tag861.xml"/><Relationship Id="rId30" Type="http://schemas.openxmlformats.org/officeDocument/2006/relationships/tags" Target="../tags/tag860.xml"/><Relationship Id="rId3" Type="http://schemas.openxmlformats.org/officeDocument/2006/relationships/image" Target="../media/image322.png"/><Relationship Id="rId29" Type="http://schemas.openxmlformats.org/officeDocument/2006/relationships/tags" Target="../tags/tag859.xml"/><Relationship Id="rId28" Type="http://schemas.openxmlformats.org/officeDocument/2006/relationships/tags" Target="../tags/tag858.xml"/><Relationship Id="rId27" Type="http://schemas.openxmlformats.org/officeDocument/2006/relationships/tags" Target="../tags/tag857.xml"/><Relationship Id="rId26" Type="http://schemas.openxmlformats.org/officeDocument/2006/relationships/tags" Target="../tags/tag856.xml"/><Relationship Id="rId25" Type="http://schemas.openxmlformats.org/officeDocument/2006/relationships/tags" Target="../tags/tag855.xml"/><Relationship Id="rId24" Type="http://schemas.openxmlformats.org/officeDocument/2006/relationships/image" Target="../media/image338.png"/><Relationship Id="rId23" Type="http://schemas.openxmlformats.org/officeDocument/2006/relationships/tags" Target="../tags/tag854.xml"/><Relationship Id="rId22" Type="http://schemas.openxmlformats.org/officeDocument/2006/relationships/image" Target="../media/image337.png"/><Relationship Id="rId21" Type="http://schemas.openxmlformats.org/officeDocument/2006/relationships/tags" Target="../tags/tag853.xml"/><Relationship Id="rId20" Type="http://schemas.openxmlformats.org/officeDocument/2006/relationships/tags" Target="../tags/tag852.xml"/><Relationship Id="rId2" Type="http://schemas.openxmlformats.org/officeDocument/2006/relationships/image" Target="../media/image321.png"/><Relationship Id="rId19" Type="http://schemas.openxmlformats.org/officeDocument/2006/relationships/image" Target="../media/image336.png"/><Relationship Id="rId18" Type="http://schemas.openxmlformats.org/officeDocument/2006/relationships/image" Target="../media/image319.png"/><Relationship Id="rId17" Type="http://schemas.openxmlformats.org/officeDocument/2006/relationships/tags" Target="../tags/tag851.xml"/><Relationship Id="rId16" Type="http://schemas.openxmlformats.org/officeDocument/2006/relationships/image" Target="../media/image335.png"/><Relationship Id="rId15" Type="http://schemas.openxmlformats.org/officeDocument/2006/relationships/image" Target="../media/image334.png"/><Relationship Id="rId14" Type="http://schemas.openxmlformats.org/officeDocument/2006/relationships/image" Target="../media/image333.png"/><Relationship Id="rId13" Type="http://schemas.openxmlformats.org/officeDocument/2006/relationships/image" Target="../media/image332.jpeg"/><Relationship Id="rId12" Type="http://schemas.openxmlformats.org/officeDocument/2006/relationships/image" Target="../media/image331.png"/><Relationship Id="rId11" Type="http://schemas.openxmlformats.org/officeDocument/2006/relationships/image" Target="../media/image330.jpeg"/><Relationship Id="rId10" Type="http://schemas.openxmlformats.org/officeDocument/2006/relationships/image" Target="../media/image329.png"/><Relationship Id="rId1" Type="http://schemas.openxmlformats.org/officeDocument/2006/relationships/image" Target="../media/image320.png"/></Relationships>
</file>

<file path=ppt/slides/_rels/slide49.xml.rels><?xml version="1.0" encoding="UTF-8" standalone="yes"?>
<Relationships xmlns="http://schemas.openxmlformats.org/package/2006/relationships"><Relationship Id="rId9" Type="http://schemas.openxmlformats.org/officeDocument/2006/relationships/image" Target="../media/image347.png"/><Relationship Id="rId8" Type="http://schemas.openxmlformats.org/officeDocument/2006/relationships/image" Target="../media/image346.png"/><Relationship Id="rId7" Type="http://schemas.openxmlformats.org/officeDocument/2006/relationships/image" Target="../media/image345.png"/><Relationship Id="rId6" Type="http://schemas.openxmlformats.org/officeDocument/2006/relationships/image" Target="../media/image344.png"/><Relationship Id="rId5" Type="http://schemas.openxmlformats.org/officeDocument/2006/relationships/image" Target="../media/image343.png"/><Relationship Id="rId4" Type="http://schemas.openxmlformats.org/officeDocument/2006/relationships/image" Target="../media/image342.png"/><Relationship Id="rId3" Type="http://schemas.openxmlformats.org/officeDocument/2006/relationships/image" Target="../media/image341.jpeg"/><Relationship Id="rId29" Type="http://schemas.openxmlformats.org/officeDocument/2006/relationships/slideLayout" Target="../slideLayouts/slideLayout6.xml"/><Relationship Id="rId28" Type="http://schemas.openxmlformats.org/officeDocument/2006/relationships/tags" Target="../tags/tag886.xml"/><Relationship Id="rId27" Type="http://schemas.openxmlformats.org/officeDocument/2006/relationships/tags" Target="../tags/tag885.xml"/><Relationship Id="rId26" Type="http://schemas.openxmlformats.org/officeDocument/2006/relationships/tags" Target="../tags/tag884.xml"/><Relationship Id="rId25" Type="http://schemas.openxmlformats.org/officeDocument/2006/relationships/tags" Target="../tags/tag883.xml"/><Relationship Id="rId24" Type="http://schemas.openxmlformats.org/officeDocument/2006/relationships/tags" Target="../tags/tag882.xml"/><Relationship Id="rId23" Type="http://schemas.openxmlformats.org/officeDocument/2006/relationships/tags" Target="../tags/tag881.xml"/><Relationship Id="rId22" Type="http://schemas.openxmlformats.org/officeDocument/2006/relationships/tags" Target="../tags/tag880.xml"/><Relationship Id="rId21" Type="http://schemas.openxmlformats.org/officeDocument/2006/relationships/tags" Target="../tags/tag879.xml"/><Relationship Id="rId20" Type="http://schemas.openxmlformats.org/officeDocument/2006/relationships/tags" Target="../tags/tag878.xml"/><Relationship Id="rId2" Type="http://schemas.openxmlformats.org/officeDocument/2006/relationships/image" Target="../media/image340.jpeg"/><Relationship Id="rId19" Type="http://schemas.openxmlformats.org/officeDocument/2006/relationships/tags" Target="../tags/tag877.xml"/><Relationship Id="rId18" Type="http://schemas.openxmlformats.org/officeDocument/2006/relationships/tags" Target="../tags/tag876.xml"/><Relationship Id="rId17" Type="http://schemas.openxmlformats.org/officeDocument/2006/relationships/tags" Target="../tags/tag875.xml"/><Relationship Id="rId16" Type="http://schemas.openxmlformats.org/officeDocument/2006/relationships/image" Target="../media/image319.png"/><Relationship Id="rId15" Type="http://schemas.openxmlformats.org/officeDocument/2006/relationships/tags" Target="../tags/tag874.xml"/><Relationship Id="rId14" Type="http://schemas.openxmlformats.org/officeDocument/2006/relationships/image" Target="../media/image33.png"/><Relationship Id="rId13" Type="http://schemas.openxmlformats.org/officeDocument/2006/relationships/tags" Target="../tags/tag873.xml"/><Relationship Id="rId12" Type="http://schemas.openxmlformats.org/officeDocument/2006/relationships/image" Target="../media/image350.png"/><Relationship Id="rId11" Type="http://schemas.openxmlformats.org/officeDocument/2006/relationships/image" Target="../media/image349.png"/><Relationship Id="rId10" Type="http://schemas.openxmlformats.org/officeDocument/2006/relationships/image" Target="../media/image348.png"/><Relationship Id="rId1" Type="http://schemas.openxmlformats.org/officeDocument/2006/relationships/image" Target="../media/image339.jpeg"/></Relationships>
</file>

<file path=ppt/slides/_rels/slide5.xml.rels><?xml version="1.0" encoding="UTF-8" standalone="yes"?>
<Relationships xmlns="http://schemas.openxmlformats.org/package/2006/relationships"><Relationship Id="rId9" Type="http://schemas.openxmlformats.org/officeDocument/2006/relationships/tags" Target="../tags/tag144.xml"/><Relationship Id="rId8" Type="http://schemas.openxmlformats.org/officeDocument/2006/relationships/tags" Target="../tags/tag143.xml"/><Relationship Id="rId7" Type="http://schemas.openxmlformats.org/officeDocument/2006/relationships/tags" Target="../tags/tag142.xml"/><Relationship Id="rId6" Type="http://schemas.openxmlformats.org/officeDocument/2006/relationships/tags" Target="../tags/tag141.xml"/><Relationship Id="rId50" Type="http://schemas.openxmlformats.org/officeDocument/2006/relationships/notesSlide" Target="../notesSlides/notesSlide5.xml"/><Relationship Id="rId5" Type="http://schemas.openxmlformats.org/officeDocument/2006/relationships/tags" Target="../tags/tag140.xml"/><Relationship Id="rId49" Type="http://schemas.openxmlformats.org/officeDocument/2006/relationships/slideLayout" Target="../slideLayouts/slideLayout15.xml"/><Relationship Id="rId48" Type="http://schemas.openxmlformats.org/officeDocument/2006/relationships/image" Target="../media/image39.svg"/><Relationship Id="rId47" Type="http://schemas.openxmlformats.org/officeDocument/2006/relationships/image" Target="../media/image38.png"/><Relationship Id="rId46" Type="http://schemas.openxmlformats.org/officeDocument/2006/relationships/image" Target="../media/image37.svg"/><Relationship Id="rId45" Type="http://schemas.openxmlformats.org/officeDocument/2006/relationships/image" Target="../media/image36.png"/><Relationship Id="rId44" Type="http://schemas.openxmlformats.org/officeDocument/2006/relationships/image" Target="../media/image35.svg"/><Relationship Id="rId43" Type="http://schemas.openxmlformats.org/officeDocument/2006/relationships/image" Target="../media/image34.png"/><Relationship Id="rId42" Type="http://schemas.openxmlformats.org/officeDocument/2006/relationships/image" Target="../media/image33.png"/><Relationship Id="rId41" Type="http://schemas.openxmlformats.org/officeDocument/2006/relationships/image" Target="../media/image32.svg"/><Relationship Id="rId40" Type="http://schemas.openxmlformats.org/officeDocument/2006/relationships/image" Target="../media/image31.png"/><Relationship Id="rId4" Type="http://schemas.openxmlformats.org/officeDocument/2006/relationships/tags" Target="../tags/tag139.xml"/><Relationship Id="rId39" Type="http://schemas.openxmlformats.org/officeDocument/2006/relationships/tags" Target="../tags/tag163.xml"/><Relationship Id="rId38" Type="http://schemas.openxmlformats.org/officeDocument/2006/relationships/tags" Target="../tags/tag162.xml"/><Relationship Id="rId37" Type="http://schemas.openxmlformats.org/officeDocument/2006/relationships/tags" Target="../tags/tag161.xml"/><Relationship Id="rId36" Type="http://schemas.openxmlformats.org/officeDocument/2006/relationships/tags" Target="../tags/tag160.xml"/><Relationship Id="rId35" Type="http://schemas.openxmlformats.org/officeDocument/2006/relationships/tags" Target="../tags/tag159.xml"/><Relationship Id="rId34" Type="http://schemas.openxmlformats.org/officeDocument/2006/relationships/image" Target="../media/image30.png"/><Relationship Id="rId33" Type="http://schemas.openxmlformats.org/officeDocument/2006/relationships/image" Target="../media/image29.svg"/><Relationship Id="rId32" Type="http://schemas.openxmlformats.org/officeDocument/2006/relationships/image" Target="../media/image28.png"/><Relationship Id="rId31" Type="http://schemas.openxmlformats.org/officeDocument/2006/relationships/tags" Target="../tags/tag158.xml"/><Relationship Id="rId30" Type="http://schemas.openxmlformats.org/officeDocument/2006/relationships/tags" Target="../tags/tag157.xml"/><Relationship Id="rId3" Type="http://schemas.openxmlformats.org/officeDocument/2006/relationships/tags" Target="../tags/tag138.xml"/><Relationship Id="rId29" Type="http://schemas.openxmlformats.org/officeDocument/2006/relationships/tags" Target="../tags/tag156.xml"/><Relationship Id="rId28" Type="http://schemas.openxmlformats.org/officeDocument/2006/relationships/tags" Target="../tags/tag155.xml"/><Relationship Id="rId27" Type="http://schemas.openxmlformats.org/officeDocument/2006/relationships/tags" Target="../tags/tag154.xml"/><Relationship Id="rId26" Type="http://schemas.openxmlformats.org/officeDocument/2006/relationships/image" Target="../media/image27.svg"/><Relationship Id="rId25" Type="http://schemas.openxmlformats.org/officeDocument/2006/relationships/image" Target="../media/image26.png"/><Relationship Id="rId24" Type="http://schemas.openxmlformats.org/officeDocument/2006/relationships/tags" Target="../tags/tag153.xml"/><Relationship Id="rId23" Type="http://schemas.openxmlformats.org/officeDocument/2006/relationships/tags" Target="../tags/tag152.xml"/><Relationship Id="rId22" Type="http://schemas.openxmlformats.org/officeDocument/2006/relationships/tags" Target="../tags/tag151.xml"/><Relationship Id="rId21" Type="http://schemas.openxmlformats.org/officeDocument/2006/relationships/tags" Target="../tags/tag150.xml"/><Relationship Id="rId20" Type="http://schemas.openxmlformats.org/officeDocument/2006/relationships/tags" Target="../tags/tag149.xml"/><Relationship Id="rId2" Type="http://schemas.openxmlformats.org/officeDocument/2006/relationships/tags" Target="../tags/tag137.xml"/><Relationship Id="rId19" Type="http://schemas.openxmlformats.org/officeDocument/2006/relationships/tags" Target="../tags/tag148.xml"/><Relationship Id="rId18" Type="http://schemas.openxmlformats.org/officeDocument/2006/relationships/image" Target="../media/image25.svg"/><Relationship Id="rId17" Type="http://schemas.openxmlformats.org/officeDocument/2006/relationships/image" Target="../media/image24.png"/><Relationship Id="rId16" Type="http://schemas.openxmlformats.org/officeDocument/2006/relationships/tags" Target="../tags/tag147.xml"/><Relationship Id="rId15" Type="http://schemas.openxmlformats.org/officeDocument/2006/relationships/image" Target="../media/image23.svg"/><Relationship Id="rId14" Type="http://schemas.openxmlformats.org/officeDocument/2006/relationships/image" Target="../media/image22.png"/><Relationship Id="rId13" Type="http://schemas.openxmlformats.org/officeDocument/2006/relationships/image" Target="../media/image21.svg"/><Relationship Id="rId12" Type="http://schemas.openxmlformats.org/officeDocument/2006/relationships/image" Target="../media/image20.png"/><Relationship Id="rId11" Type="http://schemas.openxmlformats.org/officeDocument/2006/relationships/tags" Target="../tags/tag146.xml"/><Relationship Id="rId10" Type="http://schemas.openxmlformats.org/officeDocument/2006/relationships/tags" Target="../tags/tag145.xml"/><Relationship Id="rId1" Type="http://schemas.openxmlformats.org/officeDocument/2006/relationships/image" Target="../media/image19.jpeg"/></Relationships>
</file>

<file path=ppt/slides/_rels/slide50.xml.rels><?xml version="1.0" encoding="UTF-8" standalone="yes"?>
<Relationships xmlns="http://schemas.openxmlformats.org/package/2006/relationships"><Relationship Id="rId9" Type="http://schemas.openxmlformats.org/officeDocument/2006/relationships/tags" Target="../tags/tag894.xml"/><Relationship Id="rId8" Type="http://schemas.openxmlformats.org/officeDocument/2006/relationships/tags" Target="../tags/tag893.xml"/><Relationship Id="rId7" Type="http://schemas.openxmlformats.org/officeDocument/2006/relationships/image" Target="../media/image351.jpeg"/><Relationship Id="rId6" Type="http://schemas.openxmlformats.org/officeDocument/2006/relationships/tags" Target="../tags/tag892.xml"/><Relationship Id="rId5" Type="http://schemas.openxmlformats.org/officeDocument/2006/relationships/tags" Target="../tags/tag891.xml"/><Relationship Id="rId4" Type="http://schemas.openxmlformats.org/officeDocument/2006/relationships/tags" Target="../tags/tag890.xml"/><Relationship Id="rId3" Type="http://schemas.openxmlformats.org/officeDocument/2006/relationships/tags" Target="../tags/tag889.xml"/><Relationship Id="rId2" Type="http://schemas.openxmlformats.org/officeDocument/2006/relationships/tags" Target="../tags/tag888.xml"/><Relationship Id="rId18" Type="http://schemas.openxmlformats.org/officeDocument/2006/relationships/notesSlide" Target="../notesSlides/notesSlide46.xml"/><Relationship Id="rId17" Type="http://schemas.openxmlformats.org/officeDocument/2006/relationships/slideLayout" Target="../slideLayouts/slideLayout4.xml"/><Relationship Id="rId16" Type="http://schemas.openxmlformats.org/officeDocument/2006/relationships/tags" Target="../tags/tag898.xml"/><Relationship Id="rId15" Type="http://schemas.openxmlformats.org/officeDocument/2006/relationships/image" Target="../media/image354.png"/><Relationship Id="rId14" Type="http://schemas.openxmlformats.org/officeDocument/2006/relationships/tags" Target="../tags/tag897.xml"/><Relationship Id="rId13" Type="http://schemas.openxmlformats.org/officeDocument/2006/relationships/tags" Target="../tags/tag896.xml"/><Relationship Id="rId12" Type="http://schemas.openxmlformats.org/officeDocument/2006/relationships/image" Target="../media/image353.jpeg"/><Relationship Id="rId11" Type="http://schemas.openxmlformats.org/officeDocument/2006/relationships/tags" Target="../tags/tag895.xml"/><Relationship Id="rId10" Type="http://schemas.openxmlformats.org/officeDocument/2006/relationships/image" Target="../media/image352.jpeg"/><Relationship Id="rId1" Type="http://schemas.openxmlformats.org/officeDocument/2006/relationships/tags" Target="../tags/tag887.xml"/></Relationships>
</file>

<file path=ppt/slides/_rels/slide6.xml.rels><?xml version="1.0" encoding="UTF-8" standalone="yes"?>
<Relationships xmlns="http://schemas.openxmlformats.org/package/2006/relationships"><Relationship Id="rId9" Type="http://schemas.openxmlformats.org/officeDocument/2006/relationships/image" Target="../media/image47.png"/><Relationship Id="rId8" Type="http://schemas.openxmlformats.org/officeDocument/2006/relationships/image" Target="../media/image46.jpeg"/><Relationship Id="rId74" Type="http://schemas.openxmlformats.org/officeDocument/2006/relationships/notesSlide" Target="../notesSlides/notesSlide6.xml"/><Relationship Id="rId73" Type="http://schemas.openxmlformats.org/officeDocument/2006/relationships/slideLayout" Target="../slideLayouts/slideLayout4.xml"/><Relationship Id="rId72" Type="http://schemas.openxmlformats.org/officeDocument/2006/relationships/tags" Target="../tags/tag166.xml"/><Relationship Id="rId71" Type="http://schemas.openxmlformats.org/officeDocument/2006/relationships/tags" Target="../tags/tag165.xml"/><Relationship Id="rId70" Type="http://schemas.openxmlformats.org/officeDocument/2006/relationships/image" Target="../media/image107.jpeg"/><Relationship Id="rId7" Type="http://schemas.openxmlformats.org/officeDocument/2006/relationships/image" Target="../media/image45.png"/><Relationship Id="rId69" Type="http://schemas.openxmlformats.org/officeDocument/2006/relationships/image" Target="../media/image106.png"/><Relationship Id="rId68" Type="http://schemas.openxmlformats.org/officeDocument/2006/relationships/image" Target="../media/image105.png"/><Relationship Id="rId67" Type="http://schemas.openxmlformats.org/officeDocument/2006/relationships/image" Target="../media/image104.png"/><Relationship Id="rId66" Type="http://schemas.openxmlformats.org/officeDocument/2006/relationships/image" Target="../media/image103.png"/><Relationship Id="rId65" Type="http://schemas.openxmlformats.org/officeDocument/2006/relationships/image" Target="../media/image102.png"/><Relationship Id="rId64" Type="http://schemas.openxmlformats.org/officeDocument/2006/relationships/image" Target="../media/image101.jpeg"/><Relationship Id="rId63" Type="http://schemas.openxmlformats.org/officeDocument/2006/relationships/image" Target="../media/image33.png"/><Relationship Id="rId62" Type="http://schemas.openxmlformats.org/officeDocument/2006/relationships/image" Target="../media/image100.png"/><Relationship Id="rId61" Type="http://schemas.openxmlformats.org/officeDocument/2006/relationships/image" Target="../media/image99.jpeg"/><Relationship Id="rId60" Type="http://schemas.openxmlformats.org/officeDocument/2006/relationships/image" Target="../media/image98.jpeg"/><Relationship Id="rId6" Type="http://schemas.openxmlformats.org/officeDocument/2006/relationships/image" Target="../media/image44.png"/><Relationship Id="rId59" Type="http://schemas.openxmlformats.org/officeDocument/2006/relationships/image" Target="../media/image97.jpeg"/><Relationship Id="rId58" Type="http://schemas.openxmlformats.org/officeDocument/2006/relationships/image" Target="../media/image96.png"/><Relationship Id="rId57" Type="http://schemas.openxmlformats.org/officeDocument/2006/relationships/image" Target="../media/image95.png"/><Relationship Id="rId56" Type="http://schemas.openxmlformats.org/officeDocument/2006/relationships/image" Target="../media/image94.png"/><Relationship Id="rId55" Type="http://schemas.openxmlformats.org/officeDocument/2006/relationships/image" Target="../media/image93.png"/><Relationship Id="rId54" Type="http://schemas.openxmlformats.org/officeDocument/2006/relationships/image" Target="../media/image92.png"/><Relationship Id="rId53" Type="http://schemas.openxmlformats.org/officeDocument/2006/relationships/image" Target="../media/image91.png"/><Relationship Id="rId52" Type="http://schemas.openxmlformats.org/officeDocument/2006/relationships/image" Target="../media/image90.jpeg"/><Relationship Id="rId51" Type="http://schemas.openxmlformats.org/officeDocument/2006/relationships/image" Target="../media/image89.jpeg"/><Relationship Id="rId50" Type="http://schemas.openxmlformats.org/officeDocument/2006/relationships/image" Target="../media/image88.svg"/><Relationship Id="rId5" Type="http://schemas.openxmlformats.org/officeDocument/2006/relationships/image" Target="../media/image43.png"/><Relationship Id="rId49" Type="http://schemas.openxmlformats.org/officeDocument/2006/relationships/image" Target="../media/image87.png"/><Relationship Id="rId48" Type="http://schemas.openxmlformats.org/officeDocument/2006/relationships/image" Target="../media/image86.jpeg"/><Relationship Id="rId47" Type="http://schemas.openxmlformats.org/officeDocument/2006/relationships/image" Target="../media/image85.png"/><Relationship Id="rId46" Type="http://schemas.openxmlformats.org/officeDocument/2006/relationships/image" Target="../media/image84.png"/><Relationship Id="rId45" Type="http://schemas.openxmlformats.org/officeDocument/2006/relationships/image" Target="../media/image83.svg"/><Relationship Id="rId44" Type="http://schemas.openxmlformats.org/officeDocument/2006/relationships/image" Target="../media/image82.png"/><Relationship Id="rId43" Type="http://schemas.openxmlformats.org/officeDocument/2006/relationships/image" Target="../media/image81.png"/><Relationship Id="rId42" Type="http://schemas.openxmlformats.org/officeDocument/2006/relationships/image" Target="../media/image80.png"/><Relationship Id="rId41" Type="http://schemas.openxmlformats.org/officeDocument/2006/relationships/image" Target="../media/image79.jpeg"/><Relationship Id="rId40" Type="http://schemas.openxmlformats.org/officeDocument/2006/relationships/image" Target="../media/image78.png"/><Relationship Id="rId4" Type="http://schemas.openxmlformats.org/officeDocument/2006/relationships/image" Target="../media/image42.png"/><Relationship Id="rId39" Type="http://schemas.openxmlformats.org/officeDocument/2006/relationships/image" Target="../media/image77.png"/><Relationship Id="rId38" Type="http://schemas.openxmlformats.org/officeDocument/2006/relationships/image" Target="../media/image76.png"/><Relationship Id="rId37" Type="http://schemas.openxmlformats.org/officeDocument/2006/relationships/image" Target="../media/image75.svg"/><Relationship Id="rId36" Type="http://schemas.openxmlformats.org/officeDocument/2006/relationships/image" Target="../media/image74.png"/><Relationship Id="rId35" Type="http://schemas.openxmlformats.org/officeDocument/2006/relationships/image" Target="../media/image73.png"/><Relationship Id="rId34" Type="http://schemas.openxmlformats.org/officeDocument/2006/relationships/image" Target="../media/image72.png"/><Relationship Id="rId33" Type="http://schemas.openxmlformats.org/officeDocument/2006/relationships/image" Target="../media/image71.jpeg"/><Relationship Id="rId32" Type="http://schemas.openxmlformats.org/officeDocument/2006/relationships/image" Target="../media/image70.png"/><Relationship Id="rId31" Type="http://schemas.openxmlformats.org/officeDocument/2006/relationships/image" Target="../media/image69.png"/><Relationship Id="rId30" Type="http://schemas.openxmlformats.org/officeDocument/2006/relationships/image" Target="../media/image68.png"/><Relationship Id="rId3" Type="http://schemas.openxmlformats.org/officeDocument/2006/relationships/image" Target="../media/image41.png"/><Relationship Id="rId29" Type="http://schemas.openxmlformats.org/officeDocument/2006/relationships/image" Target="../media/image67.jpeg"/><Relationship Id="rId28" Type="http://schemas.openxmlformats.org/officeDocument/2006/relationships/image" Target="../media/image66.png"/><Relationship Id="rId27" Type="http://schemas.openxmlformats.org/officeDocument/2006/relationships/image" Target="../media/image65.jpeg"/><Relationship Id="rId26" Type="http://schemas.openxmlformats.org/officeDocument/2006/relationships/image" Target="../media/image64.png"/><Relationship Id="rId25" Type="http://schemas.openxmlformats.org/officeDocument/2006/relationships/image" Target="../media/image63.png"/><Relationship Id="rId24" Type="http://schemas.openxmlformats.org/officeDocument/2006/relationships/image" Target="../media/image62.png"/><Relationship Id="rId23" Type="http://schemas.openxmlformats.org/officeDocument/2006/relationships/image" Target="../media/image61.png"/><Relationship Id="rId22" Type="http://schemas.openxmlformats.org/officeDocument/2006/relationships/image" Target="../media/image60.jpeg"/><Relationship Id="rId21" Type="http://schemas.openxmlformats.org/officeDocument/2006/relationships/image" Target="../media/image59.png"/><Relationship Id="rId20" Type="http://schemas.openxmlformats.org/officeDocument/2006/relationships/image" Target="../media/image58.png"/><Relationship Id="rId2" Type="http://schemas.openxmlformats.org/officeDocument/2006/relationships/image" Target="../media/image40.png"/><Relationship Id="rId19" Type="http://schemas.openxmlformats.org/officeDocument/2006/relationships/image" Target="../media/image57.svg"/><Relationship Id="rId18" Type="http://schemas.openxmlformats.org/officeDocument/2006/relationships/image" Target="../media/image56.png"/><Relationship Id="rId17" Type="http://schemas.openxmlformats.org/officeDocument/2006/relationships/image" Target="../media/image55.jpeg"/><Relationship Id="rId16" Type="http://schemas.openxmlformats.org/officeDocument/2006/relationships/image" Target="../media/image54.png"/><Relationship Id="rId15" Type="http://schemas.openxmlformats.org/officeDocument/2006/relationships/image" Target="../media/image53.jpeg"/><Relationship Id="rId14" Type="http://schemas.openxmlformats.org/officeDocument/2006/relationships/image" Target="../media/image52.png"/><Relationship Id="rId13" Type="http://schemas.openxmlformats.org/officeDocument/2006/relationships/image" Target="../media/image51.svg"/><Relationship Id="rId12" Type="http://schemas.openxmlformats.org/officeDocument/2006/relationships/image" Target="../media/image50.png"/><Relationship Id="rId11" Type="http://schemas.openxmlformats.org/officeDocument/2006/relationships/image" Target="../media/image49.png"/><Relationship Id="rId10" Type="http://schemas.openxmlformats.org/officeDocument/2006/relationships/image" Target="../media/image48.svg"/><Relationship Id="rId1" Type="http://schemas.openxmlformats.org/officeDocument/2006/relationships/tags" Target="../tags/tag164.xml"/></Relationships>
</file>

<file path=ppt/slides/_rels/slide7.xml.rels><?xml version="1.0" encoding="UTF-8" standalone="yes"?>
<Relationships xmlns="http://schemas.openxmlformats.org/package/2006/relationships"><Relationship Id="rId9" Type="http://schemas.openxmlformats.org/officeDocument/2006/relationships/tags" Target="../tags/tag173.xml"/><Relationship Id="rId8" Type="http://schemas.openxmlformats.org/officeDocument/2006/relationships/tags" Target="../tags/tag172.xml"/><Relationship Id="rId7" Type="http://schemas.openxmlformats.org/officeDocument/2006/relationships/image" Target="../media/image109.png"/><Relationship Id="rId6" Type="http://schemas.openxmlformats.org/officeDocument/2006/relationships/tags" Target="../tags/tag171.xml"/><Relationship Id="rId5" Type="http://schemas.openxmlformats.org/officeDocument/2006/relationships/tags" Target="../tags/tag170.xml"/><Relationship Id="rId42" Type="http://schemas.openxmlformats.org/officeDocument/2006/relationships/notesSlide" Target="../notesSlides/notesSlide7.xml"/><Relationship Id="rId41" Type="http://schemas.openxmlformats.org/officeDocument/2006/relationships/slideLayout" Target="../slideLayouts/slideLayout7.xml"/><Relationship Id="rId40" Type="http://schemas.openxmlformats.org/officeDocument/2006/relationships/tags" Target="../tags/tag193.xml"/><Relationship Id="rId4" Type="http://schemas.openxmlformats.org/officeDocument/2006/relationships/tags" Target="../tags/tag169.xml"/><Relationship Id="rId39" Type="http://schemas.openxmlformats.org/officeDocument/2006/relationships/tags" Target="../tags/tag192.xml"/><Relationship Id="rId38" Type="http://schemas.openxmlformats.org/officeDocument/2006/relationships/tags" Target="../tags/tag191.xml"/><Relationship Id="rId37" Type="http://schemas.openxmlformats.org/officeDocument/2006/relationships/tags" Target="../tags/tag190.xml"/><Relationship Id="rId36" Type="http://schemas.openxmlformats.org/officeDocument/2006/relationships/tags" Target="../tags/tag189.xml"/><Relationship Id="rId35" Type="http://schemas.openxmlformats.org/officeDocument/2006/relationships/tags" Target="../tags/tag188.xml"/><Relationship Id="rId34" Type="http://schemas.openxmlformats.org/officeDocument/2006/relationships/tags" Target="../tags/tag187.xml"/><Relationship Id="rId33" Type="http://schemas.openxmlformats.org/officeDocument/2006/relationships/tags" Target="../tags/tag186.xml"/><Relationship Id="rId32" Type="http://schemas.openxmlformats.org/officeDocument/2006/relationships/tags" Target="../tags/tag185.xml"/><Relationship Id="rId31" Type="http://schemas.openxmlformats.org/officeDocument/2006/relationships/tags" Target="../tags/tag184.xml"/><Relationship Id="rId30" Type="http://schemas.openxmlformats.org/officeDocument/2006/relationships/image" Target="../media/image120.png"/><Relationship Id="rId3" Type="http://schemas.openxmlformats.org/officeDocument/2006/relationships/tags" Target="../tags/tag168.xml"/><Relationship Id="rId29" Type="http://schemas.openxmlformats.org/officeDocument/2006/relationships/tags" Target="../tags/tag183.xml"/><Relationship Id="rId28" Type="http://schemas.openxmlformats.org/officeDocument/2006/relationships/tags" Target="../tags/tag182.xml"/><Relationship Id="rId27" Type="http://schemas.openxmlformats.org/officeDocument/2006/relationships/image" Target="../media/image119.png"/><Relationship Id="rId26" Type="http://schemas.openxmlformats.org/officeDocument/2006/relationships/image" Target="../media/image118.png"/><Relationship Id="rId25" Type="http://schemas.openxmlformats.org/officeDocument/2006/relationships/tags" Target="../tags/tag181.xml"/><Relationship Id="rId24" Type="http://schemas.openxmlformats.org/officeDocument/2006/relationships/image" Target="../media/image117.png"/><Relationship Id="rId23" Type="http://schemas.openxmlformats.org/officeDocument/2006/relationships/image" Target="../media/image116.png"/><Relationship Id="rId22" Type="http://schemas.openxmlformats.org/officeDocument/2006/relationships/image" Target="../media/image115.png"/><Relationship Id="rId21" Type="http://schemas.openxmlformats.org/officeDocument/2006/relationships/image" Target="../media/image114.png"/><Relationship Id="rId20" Type="http://schemas.openxmlformats.org/officeDocument/2006/relationships/image" Target="../media/image113.png"/><Relationship Id="rId2" Type="http://schemas.openxmlformats.org/officeDocument/2006/relationships/tags" Target="../tags/tag167.xml"/><Relationship Id="rId19" Type="http://schemas.openxmlformats.org/officeDocument/2006/relationships/image" Target="../media/image112.png"/><Relationship Id="rId18" Type="http://schemas.openxmlformats.org/officeDocument/2006/relationships/image" Target="../media/image111.png"/><Relationship Id="rId17" Type="http://schemas.openxmlformats.org/officeDocument/2006/relationships/image" Target="../media/image110.png"/><Relationship Id="rId16" Type="http://schemas.openxmlformats.org/officeDocument/2006/relationships/tags" Target="../tags/tag180.xml"/><Relationship Id="rId15" Type="http://schemas.openxmlformats.org/officeDocument/2006/relationships/tags" Target="../tags/tag179.xml"/><Relationship Id="rId14" Type="http://schemas.openxmlformats.org/officeDocument/2006/relationships/tags" Target="../tags/tag178.xml"/><Relationship Id="rId13" Type="http://schemas.openxmlformats.org/officeDocument/2006/relationships/tags" Target="../tags/tag177.xml"/><Relationship Id="rId12" Type="http://schemas.openxmlformats.org/officeDocument/2006/relationships/tags" Target="../tags/tag176.xml"/><Relationship Id="rId11" Type="http://schemas.openxmlformats.org/officeDocument/2006/relationships/tags" Target="../tags/tag175.xml"/><Relationship Id="rId10" Type="http://schemas.openxmlformats.org/officeDocument/2006/relationships/tags" Target="../tags/tag174.xml"/><Relationship Id="rId1" Type="http://schemas.openxmlformats.org/officeDocument/2006/relationships/image" Target="../media/image108.png"/></Relationships>
</file>

<file path=ppt/slides/_rels/slide8.xml.rels><?xml version="1.0" encoding="UTF-8" standalone="yes"?>
<Relationships xmlns="http://schemas.openxmlformats.org/package/2006/relationships"><Relationship Id="rId8" Type="http://schemas.openxmlformats.org/officeDocument/2006/relationships/notesSlide" Target="../notesSlides/notesSlide8.xml"/><Relationship Id="rId7" Type="http://schemas.openxmlformats.org/officeDocument/2006/relationships/slideLayout" Target="../slideLayouts/slideLayout4.xml"/><Relationship Id="rId6" Type="http://schemas.openxmlformats.org/officeDocument/2006/relationships/tags" Target="../tags/tag198.xml"/><Relationship Id="rId5" Type="http://schemas.openxmlformats.org/officeDocument/2006/relationships/image" Target="../media/image6.png"/><Relationship Id="rId4" Type="http://schemas.openxmlformats.org/officeDocument/2006/relationships/tags" Target="../tags/tag197.xml"/><Relationship Id="rId3" Type="http://schemas.openxmlformats.org/officeDocument/2006/relationships/tags" Target="../tags/tag196.xml"/><Relationship Id="rId2" Type="http://schemas.openxmlformats.org/officeDocument/2006/relationships/tags" Target="../tags/tag195.xml"/><Relationship Id="rId1" Type="http://schemas.openxmlformats.org/officeDocument/2006/relationships/tags" Target="../tags/tag194.xml"/></Relationships>
</file>

<file path=ppt/slides/_rels/slide9.xml.rels><?xml version="1.0" encoding="UTF-8" standalone="yes"?>
<Relationships xmlns="http://schemas.openxmlformats.org/package/2006/relationships"><Relationship Id="rId9" Type="http://schemas.openxmlformats.org/officeDocument/2006/relationships/tags" Target="../tags/tag207.xml"/><Relationship Id="rId8" Type="http://schemas.openxmlformats.org/officeDocument/2006/relationships/tags" Target="../tags/tag206.xml"/><Relationship Id="rId7" Type="http://schemas.openxmlformats.org/officeDocument/2006/relationships/tags" Target="../tags/tag205.xml"/><Relationship Id="rId6" Type="http://schemas.openxmlformats.org/officeDocument/2006/relationships/tags" Target="../tags/tag204.xml"/><Relationship Id="rId5" Type="http://schemas.openxmlformats.org/officeDocument/2006/relationships/tags" Target="../tags/tag203.xml"/><Relationship Id="rId4" Type="http://schemas.openxmlformats.org/officeDocument/2006/relationships/tags" Target="../tags/tag202.xml"/><Relationship Id="rId3" Type="http://schemas.openxmlformats.org/officeDocument/2006/relationships/tags" Target="../tags/tag201.xml"/><Relationship Id="rId2" Type="http://schemas.openxmlformats.org/officeDocument/2006/relationships/tags" Target="../tags/tag200.xml"/><Relationship Id="rId13" Type="http://schemas.openxmlformats.org/officeDocument/2006/relationships/notesSlide" Target="../notesSlides/notesSlide9.xml"/><Relationship Id="rId12" Type="http://schemas.openxmlformats.org/officeDocument/2006/relationships/slideLayout" Target="../slideLayouts/slideLayout4.xml"/><Relationship Id="rId11" Type="http://schemas.openxmlformats.org/officeDocument/2006/relationships/tags" Target="../tags/tag208.xml"/><Relationship Id="rId10" Type="http://schemas.openxmlformats.org/officeDocument/2006/relationships/image" Target="../media/image121.png"/><Relationship Id="rId1" Type="http://schemas.openxmlformats.org/officeDocument/2006/relationships/tags" Target="../tags/tag19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PPT封面"/>
          <p:cNvPicPr>
            <a:picLocks noChangeAspect="1"/>
          </p:cNvPicPr>
          <p:nvPr>
            <p:custDataLst>
              <p:tags r:id="rId1"/>
            </p:custDataLst>
          </p:nvPr>
        </p:nvPicPr>
        <p:blipFill>
          <a:blip r:embed="rId2"/>
          <a:srcRect/>
          <a:stretch>
            <a:fillRect/>
          </a:stretch>
        </p:blipFill>
        <p:spPr>
          <a:xfrm>
            <a:off x="0" y="-62865"/>
            <a:ext cx="12192000" cy="4403725"/>
          </a:xfrm>
          <a:prstGeom prst="rect">
            <a:avLst/>
          </a:prstGeom>
        </p:spPr>
      </p:pic>
      <p:pic>
        <p:nvPicPr>
          <p:cNvPr id="3" name="图片 2" descr="封面模板2"/>
          <p:cNvPicPr>
            <a:picLocks noChangeAspect="1"/>
          </p:cNvPicPr>
          <p:nvPr>
            <p:custDataLst>
              <p:tags r:id="rId3"/>
            </p:custDataLst>
          </p:nvPr>
        </p:nvPicPr>
        <p:blipFill>
          <a:blip r:embed="rId4">
            <a:alphaModFix amt="72000"/>
          </a:blip>
          <a:srcRect/>
          <a:stretch>
            <a:fillRect/>
          </a:stretch>
        </p:blipFill>
        <p:spPr>
          <a:xfrm>
            <a:off x="0" y="5415280"/>
            <a:ext cx="12192000" cy="1442720"/>
          </a:xfrm>
          <a:prstGeom prst="rect">
            <a:avLst/>
          </a:prstGeom>
        </p:spPr>
      </p:pic>
      <p:sp>
        <p:nvSpPr>
          <p:cNvPr id="22" name="标题 21"/>
          <p:cNvSpPr>
            <a:spLocks noGrp="1"/>
          </p:cNvSpPr>
          <p:nvPr>
            <p:ph type="ctrTitle"/>
            <p:custDataLst>
              <p:tags r:id="rId5"/>
            </p:custDataLst>
          </p:nvPr>
        </p:nvSpPr>
        <p:spPr>
          <a:xfrm>
            <a:off x="656590" y="2465992"/>
            <a:ext cx="11535410" cy="1261110"/>
          </a:xfrm>
        </p:spPr>
        <p:txBody>
          <a:bodyPr anchor="t" anchorCtr="0">
            <a:noAutofit/>
          </a:bodyPr>
          <a:lstStyle/>
          <a:p>
            <a:pPr algn="l">
              <a:lnSpc>
                <a:spcPct val="100000"/>
              </a:lnSpc>
            </a:pPr>
            <a:r>
              <a:rPr lang="zh-CN" altLang="en-US" b="1" dirty="0">
                <a:solidFill>
                  <a:schemeClr val="bg1"/>
                </a:solidFill>
                <a:effectLst/>
                <a:latin typeface="微软雅黑" panose="020B0503020204020204" charset="-122"/>
                <a:ea typeface="微软雅黑" panose="020B0503020204020204" charset="-122"/>
                <a:cs typeface="WeblySleek UI Semibold" panose="020B0702040204020203" charset="0"/>
                <a:sym typeface="Arial" panose="020B0604020202020204" pitchFamily="34" charset="0"/>
              </a:rPr>
              <a:t>合同能源管理</a:t>
            </a:r>
            <a:r>
              <a:rPr lang="en-US" altLang="zh-CN" b="1" dirty="0">
                <a:solidFill>
                  <a:schemeClr val="bg1"/>
                </a:solidFill>
                <a:effectLst/>
                <a:latin typeface="微软雅黑" panose="020B0503020204020204" charset="-122"/>
                <a:ea typeface="微软雅黑" panose="020B0503020204020204" charset="-122"/>
                <a:cs typeface="WeblySleek UI Semibold" panose="020B0702040204020203" charset="0"/>
                <a:sym typeface="Arial" panose="020B0604020202020204" pitchFamily="34" charset="0"/>
              </a:rPr>
              <a:t>——</a:t>
            </a:r>
            <a:br>
              <a:rPr lang="en-US" altLang="zh-CN" b="1" dirty="0">
                <a:solidFill>
                  <a:schemeClr val="bg1"/>
                </a:solidFill>
                <a:effectLst/>
                <a:latin typeface="微软雅黑" panose="020B0503020204020204" charset="-122"/>
                <a:ea typeface="微软雅黑" panose="020B0503020204020204" charset="-122"/>
                <a:cs typeface="WeblySleek UI Semibold" panose="020B0702040204020203" charset="0"/>
                <a:sym typeface="Arial" panose="020B0604020202020204" pitchFamily="34" charset="0"/>
              </a:rPr>
            </a:br>
            <a:r>
              <a:rPr lang="zh-CN" altLang="en-US" b="1" dirty="0">
                <a:solidFill>
                  <a:schemeClr val="bg1"/>
                </a:solidFill>
                <a:effectLst/>
                <a:latin typeface="微软雅黑" panose="020B0503020204020204" charset="-122"/>
                <a:ea typeface="微软雅黑" panose="020B0503020204020204" charset="-122"/>
                <a:cs typeface="WeblySleek UI Semibold" panose="020B0702040204020203" charset="0"/>
                <a:sym typeface="Arial" panose="020B0604020202020204" pitchFamily="34" charset="0"/>
              </a:rPr>
              <a:t>公共机构建筑节能解决方案</a:t>
            </a:r>
            <a:endParaRPr lang="zh-CN" altLang="en-US" b="1" cap="all" spc="-50" dirty="0">
              <a:solidFill>
                <a:schemeClr val="bg1"/>
              </a:solidFill>
              <a:effectLst/>
              <a:uFillTx/>
              <a:latin typeface="微软雅黑" panose="020B0503020204020204" charset="-122"/>
              <a:ea typeface="微软雅黑" panose="020B0503020204020204" charset="-122"/>
              <a:cs typeface="WeblySleek UI Semibold" panose="020B0702040204020203" charset="0"/>
              <a:sym typeface="Arial" panose="020B0604020202020204" pitchFamily="34" charset="0"/>
            </a:endParaRPr>
          </a:p>
        </p:txBody>
      </p:sp>
      <p:sp>
        <p:nvSpPr>
          <p:cNvPr id="31" name="文本框 23"/>
          <p:cNvSpPr txBox="1">
            <a:spLocks noChangeArrowheads="1"/>
          </p:cNvSpPr>
          <p:nvPr>
            <p:custDataLst>
              <p:tags r:id="rId6"/>
            </p:custDataLst>
          </p:nvPr>
        </p:nvSpPr>
        <p:spPr bwMode="auto">
          <a:xfrm>
            <a:off x="8681720" y="368300"/>
            <a:ext cx="2694305" cy="306705"/>
          </a:xfrm>
          <a:prstGeom prst="rect">
            <a:avLst/>
          </a:prstGeom>
          <a:noFill/>
          <a:ln w="9525">
            <a:noFill/>
            <a:miter lim="800000"/>
          </a:ln>
        </p:spPr>
        <p:txBody>
          <a:bodyPr wrap="square">
            <a:spAutoFit/>
          </a:bodyPr>
          <a:lstStyle/>
          <a:p>
            <a:pPr algn="l">
              <a:lnSpc>
                <a:spcPct val="100000"/>
              </a:lnSpc>
            </a:pPr>
            <a:r>
              <a:rPr lang="en-US" sz="1400" dirty="0">
                <a:solidFill>
                  <a:schemeClr val="bg1"/>
                </a:solidFill>
                <a:latin typeface="Roboto" panose="02000000000000000000" charset="0"/>
                <a:ea typeface="Roboto" panose="02000000000000000000" charset="0"/>
                <a:cs typeface="Roboto" panose="02000000000000000000" charset="0"/>
              </a:rPr>
              <a:t>Better Inside, More in Sight</a:t>
            </a:r>
            <a:endParaRPr lang="en-US" sz="1400" dirty="0">
              <a:solidFill>
                <a:schemeClr val="bg1"/>
              </a:solidFill>
              <a:latin typeface="Roboto" panose="02000000000000000000" charset="0"/>
              <a:ea typeface="Roboto" panose="02000000000000000000" charset="0"/>
              <a:cs typeface="Roboto" panose="02000000000000000000" charset="0"/>
            </a:endParaRPr>
          </a:p>
        </p:txBody>
      </p:sp>
      <p:grpSp>
        <p:nvGrpSpPr>
          <p:cNvPr id="9" name="组合 8"/>
          <p:cNvGrpSpPr/>
          <p:nvPr/>
        </p:nvGrpSpPr>
        <p:grpSpPr>
          <a:xfrm>
            <a:off x="11172825" y="454660"/>
            <a:ext cx="262255" cy="132715"/>
            <a:chOff x="17703" y="736"/>
            <a:chExt cx="633" cy="320"/>
          </a:xfrm>
        </p:grpSpPr>
        <p:sp>
          <p:nvSpPr>
            <p:cNvPr id="6" name="矩形 5"/>
            <p:cNvSpPr/>
            <p:nvPr/>
          </p:nvSpPr>
          <p:spPr>
            <a:xfrm>
              <a:off x="17703" y="736"/>
              <a:ext cx="633" cy="1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Roboto" panose="02000000000000000000" charset="0"/>
                <a:cs typeface="Roboto" panose="02000000000000000000" charset="0"/>
              </a:endParaRPr>
            </a:p>
          </p:txBody>
        </p:sp>
        <p:sp>
          <p:nvSpPr>
            <p:cNvPr id="7" name="矩形 6"/>
            <p:cNvSpPr/>
            <p:nvPr>
              <p:custDataLst>
                <p:tags r:id="rId7"/>
              </p:custDataLst>
            </p:nvPr>
          </p:nvSpPr>
          <p:spPr>
            <a:xfrm>
              <a:off x="18014" y="936"/>
              <a:ext cx="322" cy="1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Roboto" panose="02000000000000000000" charset="0"/>
                <a:cs typeface="Roboto" panose="02000000000000000000" charset="0"/>
              </a:endParaRPr>
            </a:p>
          </p:txBody>
        </p:sp>
      </p:grpSp>
      <p:pic>
        <p:nvPicPr>
          <p:cNvPr id="47" name="图片 46" descr="未标题-2_画板 1 副本"/>
          <p:cNvPicPr>
            <a:picLocks noChangeAspect="1"/>
          </p:cNvPicPr>
          <p:nvPr>
            <p:custDataLst>
              <p:tags r:id="rId8"/>
            </p:custDataLst>
          </p:nvPr>
        </p:nvPicPr>
        <p:blipFill>
          <a:blip r:embed="rId9"/>
          <a:stretch>
            <a:fillRect/>
          </a:stretch>
        </p:blipFill>
        <p:spPr>
          <a:xfrm>
            <a:off x="803275" y="368300"/>
            <a:ext cx="2136775" cy="1104900"/>
          </a:xfrm>
          <a:prstGeom prst="rect">
            <a:avLst/>
          </a:prstGeom>
        </p:spPr>
      </p:pic>
    </p:spTree>
    <p:custDataLst>
      <p:tags r:id="rId10"/>
    </p:custData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14"/>
          <p:cNvSpPr>
            <a:spLocks noGrp="1"/>
          </p:cNvSpPr>
          <p:nvPr>
            <p:custDataLst>
              <p:tags r:id="rId1"/>
            </p:custDataLst>
          </p:nvPr>
        </p:nvSpPr>
        <p:spPr>
          <a:xfrm>
            <a:off x="991870" y="2774950"/>
            <a:ext cx="2064385" cy="1395730"/>
          </a:xfrm>
          <a:prstGeom prst="rect">
            <a:avLst/>
          </a:prstGeom>
        </p:spPr>
        <p:txBody>
          <a:bodyPr vert="horz" lIns="90000" tIns="46800" rIns="90000" bIns="46800" rtlCol="0" anchor="t" anchorCtr="0"/>
          <a:lstStyle>
            <a:lvl1pPr algn="ctr" defTabSz="914400" rtl="0" eaLnBrk="1" fontAlgn="auto" latinLnBrk="0" hangingPunct="1">
              <a:lnSpc>
                <a:spcPct val="100000"/>
              </a:lnSpc>
              <a:spcBef>
                <a:spcPct val="0"/>
              </a:spcBef>
              <a:buNone/>
              <a:defRPr sz="6000" b="1" u="none" strike="noStrike" kern="1200" cap="none" spc="300" normalizeH="0" baseline="0">
                <a:solidFill>
                  <a:schemeClr val="tx1">
                    <a:lumMod val="85000"/>
                    <a:lumOff val="15000"/>
                  </a:schemeClr>
                </a:solidFill>
                <a:uFillTx/>
                <a:latin typeface="+mj-lt"/>
                <a:ea typeface="+mj-ea"/>
                <a:cs typeface="+mj-cs"/>
              </a:defRPr>
            </a:lvl1pPr>
          </a:lstStyle>
          <a:p>
            <a:pPr algn="l">
              <a:lnSpc>
                <a:spcPct val="90000"/>
              </a:lnSpc>
            </a:pPr>
            <a:r>
              <a:rPr lang="en-US" altLang="zh-CN" sz="9600" cap="all" dirty="0">
                <a:solidFill>
                  <a:srgbClr val="4696F5"/>
                </a:solidFill>
                <a:effectLst/>
                <a:latin typeface="微软雅黑" panose="020B0503020204020204" charset="-122"/>
                <a:ea typeface="微软雅黑" panose="020B0503020204020204" charset="-122"/>
                <a:cs typeface="Roboto" panose="02000000000000000000" charset="0"/>
                <a:sym typeface="Roboto" panose="02000000000000000000" charset="0"/>
              </a:rPr>
              <a:t>03</a:t>
            </a:r>
            <a:endParaRPr lang="en-US" altLang="zh-CN" sz="9600" cap="all" dirty="0">
              <a:solidFill>
                <a:srgbClr val="4696F5"/>
              </a:solidFill>
              <a:effectLst/>
              <a:latin typeface="微软雅黑" panose="020B0503020204020204" charset="-122"/>
              <a:ea typeface="微软雅黑" panose="020B0503020204020204" charset="-122"/>
              <a:cs typeface="Roboto" panose="02000000000000000000" charset="0"/>
              <a:sym typeface="Roboto" panose="02000000000000000000" charset="0"/>
            </a:endParaRPr>
          </a:p>
        </p:txBody>
      </p:sp>
      <p:sp>
        <p:nvSpPr>
          <p:cNvPr id="9" name="矩形 8"/>
          <p:cNvSpPr/>
          <p:nvPr>
            <p:custDataLst>
              <p:tags r:id="rId2"/>
            </p:custDataLst>
          </p:nvPr>
        </p:nvSpPr>
        <p:spPr>
          <a:xfrm>
            <a:off x="-91440" y="2732405"/>
            <a:ext cx="441960" cy="1348740"/>
          </a:xfrm>
          <a:prstGeom prst="rect">
            <a:avLst/>
          </a:prstGeom>
          <a:solidFill>
            <a:srgbClr val="4696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cs typeface="Roboto" panose="02000000000000000000" charset="0"/>
            </a:endParaRPr>
          </a:p>
        </p:txBody>
      </p:sp>
      <p:sp>
        <p:nvSpPr>
          <p:cNvPr id="11" name="标题 14"/>
          <p:cNvSpPr>
            <a:spLocks noGrp="1"/>
          </p:cNvSpPr>
          <p:nvPr>
            <p:custDataLst>
              <p:tags r:id="rId3"/>
            </p:custDataLst>
          </p:nvPr>
        </p:nvSpPr>
        <p:spPr>
          <a:xfrm>
            <a:off x="2811780" y="3103245"/>
            <a:ext cx="8536940" cy="650875"/>
          </a:xfrm>
          <a:prstGeom prst="rect">
            <a:avLst/>
          </a:prstGeom>
          <a:solidFill>
            <a:schemeClr val="lt1"/>
          </a:solidFill>
        </p:spPr>
        <p:txBody>
          <a:bodyPr vert="horz" lIns="90000" tIns="46800" rIns="90000" bIns="46800" rtlCol="0" anchor="t" anchorCtr="0"/>
          <a:lstStyle>
            <a:lvl1pPr algn="ctr" defTabSz="914400" rtl="0" eaLnBrk="1" fontAlgn="auto" latinLnBrk="0" hangingPunct="1">
              <a:lnSpc>
                <a:spcPct val="100000"/>
              </a:lnSpc>
              <a:spcBef>
                <a:spcPct val="0"/>
              </a:spcBef>
              <a:buNone/>
              <a:defRPr sz="6000" b="1" u="none" strike="noStrike" kern="1200" cap="none" spc="300" normalizeH="0" baseline="0">
                <a:solidFill>
                  <a:schemeClr val="tx1">
                    <a:lumMod val="85000"/>
                    <a:lumOff val="15000"/>
                  </a:schemeClr>
                </a:solidFill>
                <a:uFillTx/>
                <a:latin typeface="+mj-lt"/>
                <a:ea typeface="+mj-ea"/>
                <a:cs typeface="+mj-cs"/>
              </a:defRPr>
            </a:lvl1pPr>
          </a:lstStyle>
          <a:p>
            <a:pPr algn="l">
              <a:lnSpc>
                <a:spcPct val="90000"/>
              </a:lnSpc>
            </a:pPr>
            <a:r>
              <a:rPr lang="zh-CN" altLang="en-US" sz="4400" cap="all" spc="150" dirty="0">
                <a:solidFill>
                  <a:srgbClr val="3C3C3C"/>
                </a:solidFill>
                <a:uFillTx/>
                <a:latin typeface="微软雅黑" panose="020B0503020204020204" charset="-122"/>
                <a:ea typeface="微软雅黑" panose="020B0503020204020204" charset="-122"/>
                <a:cs typeface="Roboto" panose="02000000000000000000" charset="0"/>
                <a:sym typeface="+mn-ea"/>
              </a:rPr>
              <a:t>解决方案</a:t>
            </a:r>
            <a:endParaRPr lang="zh-CN" altLang="en-US" sz="4400" cap="all" spc="150" dirty="0">
              <a:solidFill>
                <a:srgbClr val="3C3C3C"/>
              </a:solidFill>
              <a:uFillTx/>
              <a:latin typeface="微软雅黑" panose="020B0503020204020204" charset="-122"/>
              <a:ea typeface="微软雅黑" panose="020B0503020204020204" charset="-122"/>
              <a:cs typeface="Roboto" panose="02000000000000000000" charset="0"/>
              <a:sym typeface="+mn-ea"/>
            </a:endParaRPr>
          </a:p>
        </p:txBody>
      </p:sp>
      <p:pic>
        <p:nvPicPr>
          <p:cNvPr id="4" name="图片 3" descr="线勾"/>
          <p:cNvPicPr>
            <a:picLocks noChangeAspect="1"/>
          </p:cNvPicPr>
          <p:nvPr>
            <p:custDataLst>
              <p:tags r:id="rId4"/>
            </p:custDataLst>
          </p:nvPr>
        </p:nvPicPr>
        <p:blipFill>
          <a:blip r:embed="rId5"/>
          <a:stretch>
            <a:fillRect/>
          </a:stretch>
        </p:blipFill>
        <p:spPr>
          <a:xfrm>
            <a:off x="5539740" y="1426845"/>
            <a:ext cx="6203634" cy="3960000"/>
          </a:xfrm>
          <a:prstGeom prst="rect">
            <a:avLst/>
          </a:prstGeom>
        </p:spPr>
      </p:pic>
    </p:spTree>
    <p:custDataLst>
      <p:tags r:id="rId6"/>
    </p:custData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custDataLst>
              <p:tags r:id="rId1"/>
            </p:custDataLst>
          </p:nvPr>
        </p:nvSpPr>
        <p:spPr>
          <a:xfrm>
            <a:off x="0" y="1049483"/>
            <a:ext cx="12192635" cy="5808517"/>
          </a:xfrm>
          <a:prstGeom prst="rect">
            <a:avLst/>
          </a:prstGeom>
          <a:solidFill>
            <a:srgbClr val="235F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Roboto" panose="02000000000000000000" charset="0"/>
              <a:cs typeface="Roboto" panose="02000000000000000000" charset="0"/>
            </a:endParaRPr>
          </a:p>
        </p:txBody>
      </p:sp>
      <p:sp>
        <p:nvSpPr>
          <p:cNvPr id="24" name="标题 12"/>
          <p:cNvSpPr>
            <a:spLocks noGrp="1"/>
          </p:cNvSpPr>
          <p:nvPr/>
        </p:nvSpPr>
        <p:spPr>
          <a:xfrm>
            <a:off x="502285" y="0"/>
            <a:ext cx="6988175" cy="866775"/>
          </a:xfrm>
          <a:prstGeom prst="rect">
            <a:avLst/>
          </a:prstGeom>
        </p:spPr>
        <p:txBody>
          <a:bodyPr vert="horz" lIns="90170" tIns="46990" rIns="90170" bIns="46990" rtlCol="0" anchor="ctr" anchorCtr="0">
            <a:noAutofit/>
          </a:bodyPr>
          <a:lstStyle>
            <a:lvl1pPr algn="l" defTabSz="914400" rtl="0" eaLnBrk="1" fontAlgn="auto" latinLnBrk="0" hangingPunct="1">
              <a:lnSpc>
                <a:spcPct val="100000"/>
              </a:lnSpc>
              <a:spcBef>
                <a:spcPct val="0"/>
              </a:spcBef>
              <a:buNone/>
              <a:defRPr sz="3200" b="1" u="none" strike="noStrike" kern="1200" cap="none" spc="300" normalizeH="0" baseline="0">
                <a:solidFill>
                  <a:schemeClr val="tx1">
                    <a:lumMod val="85000"/>
                    <a:lumOff val="15000"/>
                  </a:schemeClr>
                </a:solidFill>
                <a:uFillTx/>
                <a:latin typeface="阿里巴巴普惠体" panose="00020600040101010101" charset="-122"/>
                <a:ea typeface="阿里巴巴普惠体" panose="00020600040101010101" charset="-122"/>
                <a:cs typeface="阿里巴巴普惠体" panose="00020600040101010101" charset="-122"/>
              </a:defRPr>
            </a:lvl1pPr>
          </a:lstStyle>
          <a:p>
            <a:r>
              <a:rPr lang="zh-CN" altLang="en-US" dirty="0">
                <a:latin typeface="微软雅黑" panose="020B0503020204020204" charset="-122"/>
                <a:ea typeface="微软雅黑" panose="020B0503020204020204" charset="-122"/>
              </a:rPr>
              <a:t>公共机构节能改造常见的几种方式</a:t>
            </a:r>
            <a:endParaRPr lang="zh-CN" dirty="0">
              <a:latin typeface="微软雅黑" panose="020B0503020204020204" charset="-122"/>
              <a:ea typeface="微软雅黑" panose="020B0503020204020204" charset="-122"/>
            </a:endParaRPr>
          </a:p>
        </p:txBody>
      </p:sp>
      <p:sp>
        <p:nvSpPr>
          <p:cNvPr id="26" name="矩形 25"/>
          <p:cNvSpPr/>
          <p:nvPr/>
        </p:nvSpPr>
        <p:spPr>
          <a:xfrm>
            <a:off x="293370" y="-7620"/>
            <a:ext cx="132715" cy="746760"/>
          </a:xfrm>
          <a:prstGeom prst="rect">
            <a:avLst/>
          </a:prstGeom>
          <a:solidFill>
            <a:srgbClr val="127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阿里巴巴普惠体" panose="00020600040101010101" charset="-122"/>
            </a:endParaRPr>
          </a:p>
        </p:txBody>
      </p:sp>
      <p:graphicFrame>
        <p:nvGraphicFramePr>
          <p:cNvPr id="17" name="表格 16"/>
          <p:cNvGraphicFramePr>
            <a:graphicFrameLocks noGrp="1"/>
          </p:cNvGraphicFramePr>
          <p:nvPr/>
        </p:nvGraphicFramePr>
        <p:xfrm>
          <a:off x="138803" y="2190525"/>
          <a:ext cx="3640718" cy="2582727"/>
        </p:xfrm>
        <a:graphic>
          <a:graphicData uri="http://schemas.openxmlformats.org/drawingml/2006/table">
            <a:tbl>
              <a:tblPr firstRow="1" bandRow="1">
                <a:tableStyleId>{B301B821-A1FF-4177-AEE7-76D212191A09}</a:tableStyleId>
              </a:tblPr>
              <a:tblGrid>
                <a:gridCol w="1820359"/>
                <a:gridCol w="1820359"/>
              </a:tblGrid>
              <a:tr h="383990">
                <a:tc>
                  <a:txBody>
                    <a:bodyPr/>
                    <a:lstStyle/>
                    <a:p>
                      <a:pPr algn="ctr"/>
                      <a:r>
                        <a:rPr lang="zh-CN" altLang="en-US" dirty="0">
                          <a:effectLst>
                            <a:outerShdw blurRad="38100" dist="38100" dir="2700000" algn="tl">
                              <a:srgbClr val="000000">
                                <a:alpha val="43137"/>
                              </a:srgbClr>
                            </a:outerShdw>
                          </a:effectLst>
                          <a:latin typeface="微软雅黑" panose="020B0503020204020204" charset="-122"/>
                          <a:ea typeface="微软雅黑" panose="020B0503020204020204" charset="-122"/>
                        </a:rPr>
                        <a:t>改造前</a:t>
                      </a:r>
                      <a:endParaRPr lang="zh-CN" altLang="en-US" dirty="0">
                        <a:effectLst>
                          <a:outerShdw blurRad="38100" dist="38100" dir="2700000" algn="tl">
                            <a:srgbClr val="000000">
                              <a:alpha val="43137"/>
                            </a:srgbClr>
                          </a:outerShdw>
                        </a:effectLst>
                        <a:latin typeface="微软雅黑" panose="020B0503020204020204" charset="-122"/>
                        <a:ea typeface="微软雅黑" panose="020B0503020204020204" charset="-12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CN" altLang="en-US" dirty="0">
                          <a:effectLst>
                            <a:outerShdw blurRad="38100" dist="38100" dir="2700000" algn="tl">
                              <a:srgbClr val="000000">
                                <a:alpha val="43137"/>
                              </a:srgbClr>
                            </a:outerShdw>
                          </a:effectLst>
                          <a:latin typeface="微软雅黑" panose="020B0503020204020204" charset="-122"/>
                          <a:ea typeface="微软雅黑" panose="020B0503020204020204" charset="-122"/>
                        </a:rPr>
                        <a:t>改造后</a:t>
                      </a:r>
                      <a:endParaRPr lang="zh-CN" altLang="en-US" dirty="0">
                        <a:effectLst>
                          <a:outerShdw blurRad="38100" dist="38100" dir="2700000" algn="tl">
                            <a:srgbClr val="000000">
                              <a:alpha val="43137"/>
                            </a:srgbClr>
                          </a:outerShdw>
                        </a:effectLst>
                        <a:latin typeface="微软雅黑" panose="020B0503020204020204" charset="-122"/>
                        <a:ea typeface="微软雅黑" panose="020B0503020204020204" charset="-12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83990">
                <a:tc>
                  <a:txBody>
                    <a:bodyPr/>
                    <a:lstStyle/>
                    <a:p>
                      <a:r>
                        <a:rPr lang="zh-CN" altLang="en-US" dirty="0">
                          <a:latin typeface="微软雅黑" panose="020B0503020204020204" charset="-122"/>
                          <a:ea typeface="微软雅黑" panose="020B0503020204020204" charset="-122"/>
                        </a:rPr>
                        <a:t>空调工频运行</a:t>
                      </a:r>
                      <a:endParaRPr lang="zh-CN" altLang="en-US" dirty="0">
                        <a:latin typeface="微软雅黑" panose="020B0503020204020204" charset="-122"/>
                        <a:ea typeface="微软雅黑" panose="020B0503020204020204" charset="-12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zh-CN" altLang="en-US" dirty="0">
                          <a:latin typeface="微软雅黑" panose="020B0503020204020204" charset="-122"/>
                          <a:ea typeface="微软雅黑" panose="020B0503020204020204" charset="-122"/>
                        </a:rPr>
                        <a:t>空调变频运行</a:t>
                      </a:r>
                      <a:endParaRPr lang="zh-CN" altLang="en-US" dirty="0">
                        <a:latin typeface="微软雅黑" panose="020B0503020204020204" charset="-122"/>
                        <a:ea typeface="微软雅黑" panose="020B0503020204020204" charset="-12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83990">
                <a:tc>
                  <a:txBody>
                    <a:bodyPr/>
                    <a:lstStyle/>
                    <a:p>
                      <a:r>
                        <a:rPr lang="zh-CN" altLang="en-US" dirty="0">
                          <a:latin typeface="微软雅黑" panose="020B0503020204020204" charset="-122"/>
                          <a:ea typeface="微软雅黑" panose="020B0503020204020204" charset="-122"/>
                        </a:rPr>
                        <a:t>螺杆式空调主机</a:t>
                      </a:r>
                      <a:endParaRPr lang="zh-CN" altLang="en-US" dirty="0">
                        <a:latin typeface="微软雅黑" panose="020B0503020204020204" charset="-122"/>
                        <a:ea typeface="微软雅黑" panose="020B0503020204020204" charset="-12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zh-CN" altLang="en-US" dirty="0">
                          <a:latin typeface="微软雅黑" panose="020B0503020204020204" charset="-122"/>
                          <a:ea typeface="微软雅黑" panose="020B0503020204020204" charset="-122"/>
                        </a:rPr>
                        <a:t>磁悬浮空调主机</a:t>
                      </a:r>
                      <a:endParaRPr lang="zh-CN" altLang="en-US" dirty="0">
                        <a:latin typeface="微软雅黑" panose="020B0503020204020204" charset="-122"/>
                        <a:ea typeface="微软雅黑" panose="020B0503020204020204" charset="-12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62777">
                <a:tc>
                  <a:txBody>
                    <a:bodyPr/>
                    <a:lstStyle/>
                    <a:p>
                      <a:r>
                        <a:rPr lang="zh-CN" altLang="en-US" dirty="0">
                          <a:latin typeface="微软雅黑" panose="020B0503020204020204" charset="-122"/>
                          <a:ea typeface="微软雅黑" panose="020B0503020204020204" charset="-122"/>
                        </a:rPr>
                        <a:t>空调系统无自调节</a:t>
                      </a:r>
                      <a:endParaRPr lang="zh-CN" altLang="en-US" dirty="0">
                        <a:latin typeface="微软雅黑" panose="020B0503020204020204" charset="-122"/>
                        <a:ea typeface="微软雅黑" panose="020B0503020204020204" charset="-12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zh-CN" altLang="en-US" dirty="0">
                          <a:latin typeface="微软雅黑" panose="020B0503020204020204" charset="-122"/>
                          <a:ea typeface="微软雅黑" panose="020B0503020204020204" charset="-122"/>
                        </a:rPr>
                        <a:t>增加传感器实现自调节</a:t>
                      </a:r>
                      <a:endParaRPr lang="zh-CN" altLang="en-US" dirty="0">
                        <a:latin typeface="微软雅黑" panose="020B0503020204020204" charset="-122"/>
                        <a:ea typeface="微软雅黑" panose="020B0503020204020204" charset="-12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83990">
                <a:tc>
                  <a:txBody>
                    <a:bodyPr/>
                    <a:lstStyle/>
                    <a:p>
                      <a:r>
                        <a:rPr lang="zh-CN" altLang="en-US" dirty="0">
                          <a:latin typeface="微软雅黑" panose="020B0503020204020204" charset="-122"/>
                          <a:ea typeface="微软雅黑" panose="020B0503020204020204" charset="-122"/>
                        </a:rPr>
                        <a:t>荧光灯</a:t>
                      </a:r>
                      <a:endParaRPr lang="zh-CN" altLang="en-US" dirty="0">
                        <a:latin typeface="微软雅黑" panose="020B0503020204020204" charset="-122"/>
                        <a:ea typeface="微软雅黑" panose="020B0503020204020204" charset="-12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zh-CN" dirty="0">
                          <a:latin typeface="微软雅黑" panose="020B0503020204020204" charset="-122"/>
                          <a:ea typeface="微软雅黑" panose="020B0503020204020204" charset="-122"/>
                        </a:rPr>
                        <a:t>LED</a:t>
                      </a:r>
                      <a:r>
                        <a:rPr lang="zh-CN" altLang="en-US" dirty="0">
                          <a:latin typeface="微软雅黑" panose="020B0503020204020204" charset="-122"/>
                          <a:ea typeface="微软雅黑" panose="020B0503020204020204" charset="-122"/>
                        </a:rPr>
                        <a:t>节能灯</a:t>
                      </a:r>
                      <a:endParaRPr lang="zh-CN" altLang="en-US" dirty="0">
                        <a:latin typeface="微软雅黑" panose="020B0503020204020204" charset="-122"/>
                        <a:ea typeface="微软雅黑" panose="020B0503020204020204" charset="-12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83990">
                <a:tc>
                  <a:txBody>
                    <a:bodyPr/>
                    <a:lstStyle/>
                    <a:p>
                      <a:r>
                        <a:rPr lang="zh-CN" altLang="en-US" dirty="0">
                          <a:latin typeface="微软雅黑" panose="020B0503020204020204" charset="-122"/>
                          <a:ea typeface="微软雅黑" panose="020B0503020204020204" charset="-122"/>
                        </a:rPr>
                        <a:t>电热锅炉</a:t>
                      </a:r>
                      <a:endParaRPr lang="zh-CN" altLang="en-US" dirty="0">
                        <a:latin typeface="微软雅黑" panose="020B0503020204020204" charset="-122"/>
                        <a:ea typeface="微软雅黑" panose="020B0503020204020204" charset="-12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zh-CN" altLang="en-US" dirty="0">
                          <a:latin typeface="微软雅黑" panose="020B0503020204020204" charset="-122"/>
                          <a:ea typeface="微软雅黑" panose="020B0503020204020204" charset="-122"/>
                        </a:rPr>
                        <a:t>空气源热泵</a:t>
                      </a:r>
                      <a:endParaRPr lang="zh-CN" altLang="en-US" dirty="0">
                        <a:latin typeface="微软雅黑" panose="020B0503020204020204" charset="-122"/>
                        <a:ea typeface="微软雅黑" panose="020B0503020204020204" charset="-12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graphicFrame>
        <p:nvGraphicFramePr>
          <p:cNvPr id="18" name="表格 17"/>
          <p:cNvGraphicFramePr>
            <a:graphicFrameLocks noGrp="1"/>
          </p:cNvGraphicFramePr>
          <p:nvPr/>
        </p:nvGraphicFramePr>
        <p:xfrm>
          <a:off x="4255715" y="2190525"/>
          <a:ext cx="3640718" cy="2838818"/>
        </p:xfrm>
        <a:graphic>
          <a:graphicData uri="http://schemas.openxmlformats.org/drawingml/2006/table">
            <a:tbl>
              <a:tblPr firstRow="1" bandRow="1">
                <a:tableStyleId>{21E4AEA4-8DFA-4A89-87EB-49C32662AFE0}</a:tableStyleId>
              </a:tblPr>
              <a:tblGrid>
                <a:gridCol w="1820359"/>
                <a:gridCol w="1820359"/>
              </a:tblGrid>
              <a:tr h="383990">
                <a:tc>
                  <a:txBody>
                    <a:bodyPr/>
                    <a:lstStyle/>
                    <a:p>
                      <a:pPr algn="ctr"/>
                      <a:r>
                        <a:rPr lang="zh-CN" altLang="en-US" dirty="0">
                          <a:effectLst>
                            <a:outerShdw blurRad="38100" dist="38100" dir="2700000" algn="tl">
                              <a:srgbClr val="000000">
                                <a:alpha val="43137"/>
                              </a:srgbClr>
                            </a:outerShdw>
                          </a:effectLst>
                          <a:latin typeface="微软雅黑" panose="020B0503020204020204" charset="-122"/>
                          <a:ea typeface="微软雅黑" panose="020B0503020204020204" charset="-122"/>
                        </a:rPr>
                        <a:t>改造前</a:t>
                      </a:r>
                      <a:endParaRPr lang="zh-CN" altLang="en-US" dirty="0">
                        <a:effectLst>
                          <a:outerShdw blurRad="38100" dist="38100" dir="2700000" algn="tl">
                            <a:srgbClr val="000000">
                              <a:alpha val="43137"/>
                            </a:srgbClr>
                          </a:outerShdw>
                        </a:effectLst>
                        <a:latin typeface="微软雅黑" panose="020B0503020204020204" charset="-122"/>
                        <a:ea typeface="微软雅黑" panose="020B0503020204020204" charset="-12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CN" altLang="en-US" dirty="0">
                          <a:effectLst>
                            <a:outerShdw blurRad="38100" dist="38100" dir="2700000" algn="tl">
                              <a:srgbClr val="000000">
                                <a:alpha val="43137"/>
                              </a:srgbClr>
                            </a:outerShdw>
                          </a:effectLst>
                          <a:latin typeface="微软雅黑" panose="020B0503020204020204" charset="-122"/>
                          <a:ea typeface="微软雅黑" panose="020B0503020204020204" charset="-122"/>
                        </a:rPr>
                        <a:t>改造后</a:t>
                      </a:r>
                      <a:endParaRPr lang="zh-CN" altLang="en-US" dirty="0">
                        <a:effectLst>
                          <a:outerShdw blurRad="38100" dist="38100" dir="2700000" algn="tl">
                            <a:srgbClr val="000000">
                              <a:alpha val="43137"/>
                            </a:srgbClr>
                          </a:outerShdw>
                        </a:effectLst>
                        <a:latin typeface="微软雅黑" panose="020B0503020204020204" charset="-122"/>
                        <a:ea typeface="微软雅黑" panose="020B0503020204020204" charset="-12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83990">
                <a:tc>
                  <a:txBody>
                    <a:bodyPr/>
                    <a:lstStyle/>
                    <a:p>
                      <a:r>
                        <a:rPr lang="zh-CN" altLang="en-US" dirty="0">
                          <a:latin typeface="微软雅黑" panose="020B0503020204020204" charset="-122"/>
                          <a:ea typeface="微软雅黑" panose="020B0503020204020204" charset="-122"/>
                        </a:rPr>
                        <a:t>常规温控器</a:t>
                      </a:r>
                      <a:endParaRPr lang="zh-CN" altLang="en-US" dirty="0">
                        <a:latin typeface="微软雅黑" panose="020B0503020204020204" charset="-122"/>
                        <a:ea typeface="微软雅黑" panose="020B0503020204020204" charset="-12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zh-CN" altLang="en-US" dirty="0">
                          <a:latin typeface="微软雅黑" panose="020B0503020204020204" charset="-122"/>
                          <a:ea typeface="微软雅黑" panose="020B0503020204020204" charset="-122"/>
                        </a:rPr>
                        <a:t>物联温控器</a:t>
                      </a:r>
                      <a:endParaRPr lang="zh-CN" altLang="en-US" dirty="0">
                        <a:latin typeface="微软雅黑" panose="020B0503020204020204" charset="-122"/>
                        <a:ea typeface="微软雅黑" panose="020B0503020204020204" charset="-12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83990">
                <a:tc>
                  <a:txBody>
                    <a:bodyPr/>
                    <a:lstStyle/>
                    <a:p>
                      <a:r>
                        <a:rPr lang="zh-CN" altLang="en-US" dirty="0">
                          <a:latin typeface="微软雅黑" panose="020B0503020204020204" charset="-122"/>
                          <a:ea typeface="微软雅黑" panose="020B0503020204020204" charset="-122"/>
                        </a:rPr>
                        <a:t>常规开关面板</a:t>
                      </a:r>
                      <a:endParaRPr lang="zh-CN" altLang="en-US" dirty="0">
                        <a:latin typeface="微软雅黑" panose="020B0503020204020204" charset="-122"/>
                        <a:ea typeface="微软雅黑" panose="020B0503020204020204" charset="-12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zh-CN" altLang="en-US" dirty="0">
                          <a:latin typeface="微软雅黑" panose="020B0503020204020204" charset="-122"/>
                          <a:ea typeface="微软雅黑" panose="020B0503020204020204" charset="-122"/>
                        </a:rPr>
                        <a:t>物联开关面板</a:t>
                      </a:r>
                      <a:endParaRPr lang="zh-CN" altLang="en-US" dirty="0">
                        <a:latin typeface="微软雅黑" panose="020B0503020204020204" charset="-122"/>
                        <a:ea typeface="微软雅黑" panose="020B0503020204020204" charset="-12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83990">
                <a:tc>
                  <a:txBody>
                    <a:bodyPr/>
                    <a:lstStyle/>
                    <a:p>
                      <a:r>
                        <a:rPr lang="zh-CN" altLang="en-US" dirty="0">
                          <a:latin typeface="微软雅黑" panose="020B0503020204020204" charset="-122"/>
                          <a:ea typeface="微软雅黑" panose="020B0503020204020204" charset="-122"/>
                        </a:rPr>
                        <a:t>常规插座</a:t>
                      </a:r>
                      <a:endParaRPr lang="zh-CN" altLang="en-US" dirty="0">
                        <a:latin typeface="微软雅黑" panose="020B0503020204020204" charset="-122"/>
                        <a:ea typeface="微软雅黑" panose="020B0503020204020204" charset="-12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zh-CN" altLang="en-US" dirty="0">
                          <a:latin typeface="微软雅黑" panose="020B0503020204020204" charset="-122"/>
                          <a:ea typeface="微软雅黑" panose="020B0503020204020204" charset="-122"/>
                        </a:rPr>
                        <a:t>物联插座</a:t>
                      </a:r>
                      <a:endParaRPr lang="zh-CN" altLang="en-US" dirty="0">
                        <a:latin typeface="微软雅黑" panose="020B0503020204020204" charset="-122"/>
                        <a:ea typeface="微软雅黑" panose="020B0503020204020204" charset="-12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62778">
                <a:tc>
                  <a:txBody>
                    <a:bodyPr/>
                    <a:lstStyle/>
                    <a:p>
                      <a:r>
                        <a:rPr lang="zh-CN" altLang="en-US" dirty="0">
                          <a:latin typeface="微软雅黑" panose="020B0503020204020204" charset="-122"/>
                          <a:ea typeface="微软雅黑" panose="020B0503020204020204" charset="-122"/>
                        </a:rPr>
                        <a:t>无感应联动</a:t>
                      </a:r>
                      <a:endParaRPr lang="zh-CN" altLang="en-US" dirty="0">
                        <a:latin typeface="微软雅黑" panose="020B0503020204020204" charset="-122"/>
                        <a:ea typeface="微软雅黑" panose="020B0503020204020204" charset="-12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zh-CN" dirty="0">
                          <a:latin typeface="微软雅黑" panose="020B0503020204020204" charset="-122"/>
                          <a:ea typeface="微软雅黑" panose="020B0503020204020204" charset="-122"/>
                        </a:rPr>
                        <a:t>PIR</a:t>
                      </a:r>
                      <a:r>
                        <a:rPr lang="zh-CN" altLang="en-US" dirty="0">
                          <a:latin typeface="微软雅黑" panose="020B0503020204020204" charset="-122"/>
                          <a:ea typeface="微软雅黑" panose="020B0503020204020204" charset="-122"/>
                        </a:rPr>
                        <a:t>、人体雷达感应等联动</a:t>
                      </a:r>
                      <a:endParaRPr lang="zh-CN" altLang="en-US" dirty="0">
                        <a:latin typeface="微软雅黑" panose="020B0503020204020204" charset="-122"/>
                        <a:ea typeface="微软雅黑" panose="020B0503020204020204" charset="-12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83990">
                <a:tc>
                  <a:txBody>
                    <a:bodyPr/>
                    <a:lstStyle/>
                    <a:p>
                      <a:r>
                        <a:rPr lang="zh-CN" altLang="en-US" dirty="0">
                          <a:latin typeface="微软雅黑" panose="020B0503020204020204" charset="-122"/>
                          <a:ea typeface="微软雅黑" panose="020B0503020204020204" charset="-122"/>
                        </a:rPr>
                        <a:t>无采集</a:t>
                      </a:r>
                      <a:endParaRPr lang="zh-CN" altLang="en-US" dirty="0">
                        <a:latin typeface="微软雅黑" panose="020B0503020204020204" charset="-122"/>
                        <a:ea typeface="微软雅黑" panose="020B0503020204020204" charset="-12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zh-CN" altLang="en-US" dirty="0">
                          <a:latin typeface="微软雅黑" panose="020B0503020204020204" charset="-122"/>
                          <a:ea typeface="微软雅黑" panose="020B0503020204020204" charset="-122"/>
                        </a:rPr>
                        <a:t>增加室温等传感器</a:t>
                      </a:r>
                      <a:endParaRPr lang="zh-CN" altLang="en-US" dirty="0">
                        <a:latin typeface="微软雅黑" panose="020B0503020204020204" charset="-122"/>
                        <a:ea typeface="微软雅黑" panose="020B0503020204020204" charset="-12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graphicFrame>
        <p:nvGraphicFramePr>
          <p:cNvPr id="19" name="表格 18"/>
          <p:cNvGraphicFramePr>
            <a:graphicFrameLocks noGrp="1"/>
          </p:cNvGraphicFramePr>
          <p:nvPr/>
        </p:nvGraphicFramePr>
        <p:xfrm>
          <a:off x="8372627" y="2190525"/>
          <a:ext cx="3640718" cy="2865120"/>
        </p:xfrm>
        <a:graphic>
          <a:graphicData uri="http://schemas.openxmlformats.org/drawingml/2006/table">
            <a:tbl>
              <a:tblPr firstRow="1" bandRow="1">
                <a:tableStyleId>{F5AB1C69-6EDB-4FF4-983F-18BD219EF322}</a:tableStyleId>
              </a:tblPr>
              <a:tblGrid>
                <a:gridCol w="1820359"/>
                <a:gridCol w="1820359"/>
              </a:tblGrid>
              <a:tr h="370840">
                <a:tc>
                  <a:txBody>
                    <a:bodyPr/>
                    <a:lstStyle/>
                    <a:p>
                      <a:pPr algn="ctr"/>
                      <a:r>
                        <a:rPr lang="zh-CN" altLang="en-US" dirty="0">
                          <a:effectLst>
                            <a:outerShdw blurRad="38100" dist="38100" dir="2700000" algn="tl">
                              <a:srgbClr val="000000">
                                <a:alpha val="43137"/>
                              </a:srgbClr>
                            </a:outerShdw>
                          </a:effectLst>
                          <a:latin typeface="微软雅黑" panose="020B0503020204020204" charset="-122"/>
                          <a:ea typeface="微软雅黑" panose="020B0503020204020204" charset="-122"/>
                        </a:rPr>
                        <a:t>前</a:t>
                      </a:r>
                      <a:endParaRPr lang="zh-CN" altLang="en-US" dirty="0">
                        <a:effectLst>
                          <a:outerShdw blurRad="38100" dist="38100" dir="2700000" algn="tl">
                            <a:srgbClr val="000000">
                              <a:alpha val="43137"/>
                            </a:srgbClr>
                          </a:outerShdw>
                        </a:effectLst>
                        <a:latin typeface="微软雅黑" panose="020B0503020204020204" charset="-122"/>
                        <a:ea typeface="微软雅黑" panose="020B0503020204020204" charset="-12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CN" altLang="en-US" dirty="0">
                          <a:effectLst>
                            <a:outerShdw blurRad="38100" dist="38100" dir="2700000" algn="tl">
                              <a:srgbClr val="000000">
                                <a:alpha val="43137"/>
                              </a:srgbClr>
                            </a:outerShdw>
                          </a:effectLst>
                          <a:latin typeface="微软雅黑" panose="020B0503020204020204" charset="-122"/>
                          <a:ea typeface="微软雅黑" panose="020B0503020204020204" charset="-122"/>
                        </a:rPr>
                        <a:t>后</a:t>
                      </a:r>
                      <a:endParaRPr lang="zh-CN" altLang="en-US" dirty="0">
                        <a:effectLst>
                          <a:outerShdw blurRad="38100" dist="38100" dir="2700000" algn="tl">
                            <a:srgbClr val="000000">
                              <a:alpha val="43137"/>
                            </a:srgbClr>
                          </a:outerShdw>
                        </a:effectLst>
                        <a:latin typeface="微软雅黑" panose="020B0503020204020204" charset="-122"/>
                        <a:ea typeface="微软雅黑" panose="020B0503020204020204" charset="-12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r>
                        <a:rPr lang="zh-CN" altLang="en-US" dirty="0">
                          <a:latin typeface="微软雅黑" panose="020B0503020204020204" charset="-122"/>
                          <a:ea typeface="微软雅黑" panose="020B0503020204020204" charset="-122"/>
                        </a:rPr>
                        <a:t>公出用油车</a:t>
                      </a:r>
                      <a:endParaRPr lang="zh-CN" altLang="en-US" dirty="0">
                        <a:latin typeface="微软雅黑" panose="020B0503020204020204" charset="-122"/>
                        <a:ea typeface="微软雅黑" panose="020B0503020204020204" charset="-12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zh-CN" altLang="en-US" dirty="0">
                          <a:latin typeface="微软雅黑" panose="020B0503020204020204" charset="-122"/>
                          <a:ea typeface="微软雅黑" panose="020B0503020204020204" charset="-122"/>
                        </a:rPr>
                        <a:t>公出用电车</a:t>
                      </a:r>
                      <a:endParaRPr lang="zh-CN" altLang="en-US" dirty="0">
                        <a:latin typeface="微软雅黑" panose="020B0503020204020204" charset="-122"/>
                        <a:ea typeface="微软雅黑" panose="020B0503020204020204" charset="-12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r>
                        <a:rPr lang="zh-CN" altLang="en-US" dirty="0">
                          <a:latin typeface="微软雅黑" panose="020B0503020204020204" charset="-122"/>
                          <a:ea typeface="微软雅黑" panose="020B0503020204020204" charset="-122"/>
                        </a:rPr>
                        <a:t>全靠个人自觉</a:t>
                      </a:r>
                      <a:endParaRPr lang="zh-CN" altLang="en-US" dirty="0">
                        <a:latin typeface="微软雅黑" panose="020B0503020204020204" charset="-122"/>
                        <a:ea typeface="微软雅黑" panose="020B0503020204020204" charset="-12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zh-CN" altLang="en-US" dirty="0">
                          <a:latin typeface="微软雅黑" panose="020B0503020204020204" charset="-122"/>
                          <a:ea typeface="微软雅黑" panose="020B0503020204020204" charset="-122"/>
                        </a:rPr>
                        <a:t>展开节能教育</a:t>
                      </a:r>
                      <a:endParaRPr lang="zh-CN" altLang="en-US" dirty="0">
                        <a:latin typeface="微软雅黑" panose="020B0503020204020204" charset="-122"/>
                        <a:ea typeface="微软雅黑" panose="020B0503020204020204" charset="-12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r>
                        <a:rPr lang="zh-CN" altLang="en-US" dirty="0">
                          <a:latin typeface="微软雅黑" panose="020B0503020204020204" charset="-122"/>
                          <a:ea typeface="微软雅黑" panose="020B0503020204020204" charset="-122"/>
                        </a:rPr>
                        <a:t>无宣传海报</a:t>
                      </a:r>
                      <a:endParaRPr lang="zh-CN" altLang="en-US" dirty="0">
                        <a:latin typeface="微软雅黑" panose="020B0503020204020204" charset="-122"/>
                        <a:ea typeface="微软雅黑" panose="020B0503020204020204" charset="-12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zh-CN" altLang="en-US" dirty="0">
                          <a:latin typeface="微软雅黑" panose="020B0503020204020204" charset="-122"/>
                          <a:ea typeface="微软雅黑" panose="020B0503020204020204" charset="-122"/>
                        </a:rPr>
                        <a:t>张贴节能宣传海报</a:t>
                      </a:r>
                      <a:endParaRPr lang="zh-CN" altLang="en-US" dirty="0">
                        <a:latin typeface="微软雅黑" panose="020B0503020204020204" charset="-122"/>
                        <a:ea typeface="微软雅黑" panose="020B0503020204020204" charset="-12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r>
                        <a:rPr lang="zh-CN" altLang="en-US" dirty="0">
                          <a:latin typeface="微软雅黑" panose="020B0503020204020204" charset="-122"/>
                          <a:ea typeface="微软雅黑" panose="020B0503020204020204" charset="-122"/>
                        </a:rPr>
                        <a:t>文件全用打印纸</a:t>
                      </a:r>
                      <a:endParaRPr lang="zh-CN" altLang="en-US" dirty="0">
                        <a:latin typeface="微软雅黑" panose="020B0503020204020204" charset="-122"/>
                        <a:ea typeface="微软雅黑" panose="020B0503020204020204" charset="-12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zh-CN" altLang="en-US" dirty="0">
                          <a:latin typeface="微软雅黑" panose="020B0503020204020204" charset="-122"/>
                          <a:ea typeface="微软雅黑" panose="020B0503020204020204" charset="-122"/>
                        </a:rPr>
                        <a:t>用电子文件签阅</a:t>
                      </a:r>
                      <a:endParaRPr lang="zh-CN" altLang="en-US" dirty="0">
                        <a:latin typeface="微软雅黑" panose="020B0503020204020204" charset="-122"/>
                        <a:ea typeface="微软雅黑" panose="020B0503020204020204" charset="-12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r>
                        <a:rPr lang="zh-CN" altLang="en-US" dirty="0">
                          <a:latin typeface="微软雅黑" panose="020B0503020204020204" charset="-122"/>
                          <a:ea typeface="微软雅黑" panose="020B0503020204020204" charset="-122"/>
                        </a:rPr>
                        <a:t>一次性用品</a:t>
                      </a:r>
                      <a:endParaRPr lang="zh-CN" altLang="en-US" dirty="0">
                        <a:latin typeface="微软雅黑" panose="020B0503020204020204" charset="-122"/>
                        <a:ea typeface="微软雅黑" panose="020B0503020204020204" charset="-12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zh-CN" altLang="en-US" dirty="0">
                          <a:latin typeface="微软雅黑" panose="020B0503020204020204" charset="-122"/>
                          <a:ea typeface="微软雅黑" panose="020B0503020204020204" charset="-122"/>
                        </a:rPr>
                        <a:t>可循环利用用品</a:t>
                      </a:r>
                      <a:endParaRPr lang="zh-CN" altLang="en-US" dirty="0">
                        <a:latin typeface="微软雅黑" panose="020B0503020204020204" charset="-122"/>
                        <a:ea typeface="微软雅黑" panose="020B0503020204020204" charset="-12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endParaRPr lang="zh-CN" altLang="en-US" dirty="0">
                        <a:latin typeface="微软雅黑" panose="020B0503020204020204" charset="-122"/>
                        <a:ea typeface="微软雅黑" panose="020B0503020204020204" charset="-12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zh-CN" altLang="en-US" dirty="0">
                        <a:latin typeface="微软雅黑" panose="020B0503020204020204" charset="-122"/>
                        <a:ea typeface="微软雅黑" panose="020B0503020204020204" charset="-12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27" name="圆角矩形 10"/>
          <p:cNvSpPr/>
          <p:nvPr/>
        </p:nvSpPr>
        <p:spPr>
          <a:xfrm>
            <a:off x="1024413" y="1295637"/>
            <a:ext cx="1843793" cy="482504"/>
          </a:xfrm>
          <a:prstGeom prst="roundRect">
            <a:avLst>
              <a:gd name="adj" fmla="val 50000"/>
            </a:avLst>
          </a:prstGeom>
          <a:solidFill>
            <a:srgbClr val="609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effectLst>
                  <a:outerShdw blurRad="38100" dist="38100" dir="2700000" algn="tl">
                    <a:srgbClr val="000000">
                      <a:alpha val="43137"/>
                    </a:srgbClr>
                  </a:outerShdw>
                </a:effectLst>
                <a:latin typeface="微软雅黑" panose="020B0503020204020204" charset="-122"/>
                <a:ea typeface="微软雅黑" panose="020B0503020204020204" charset="-122"/>
                <a:cs typeface="Roboto" panose="02000000000000000000" charset="0"/>
              </a:rPr>
              <a:t>技术节能</a:t>
            </a:r>
            <a:endParaRPr lang="zh-CN" altLang="en-US" sz="2400" b="1" dirty="0">
              <a:effectLst>
                <a:outerShdw blurRad="38100" dist="38100" dir="2700000" algn="tl">
                  <a:srgbClr val="000000">
                    <a:alpha val="43137"/>
                  </a:srgbClr>
                </a:outerShdw>
              </a:effectLst>
              <a:latin typeface="微软雅黑" panose="020B0503020204020204" charset="-122"/>
              <a:ea typeface="微软雅黑" panose="020B0503020204020204" charset="-122"/>
              <a:cs typeface="Roboto" panose="02000000000000000000" charset="0"/>
            </a:endParaRPr>
          </a:p>
        </p:txBody>
      </p:sp>
      <p:sp>
        <p:nvSpPr>
          <p:cNvPr id="29" name="圆角矩形 10"/>
          <p:cNvSpPr/>
          <p:nvPr/>
        </p:nvSpPr>
        <p:spPr>
          <a:xfrm>
            <a:off x="5133342" y="1295637"/>
            <a:ext cx="1843793" cy="482504"/>
          </a:xfrm>
          <a:prstGeom prst="roundRect">
            <a:avLst>
              <a:gd name="adj" fmla="val 50000"/>
            </a:avLst>
          </a:prstGeom>
          <a:solidFill>
            <a:srgbClr val="58B6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effectLst>
                  <a:outerShdw blurRad="38100" dist="38100" dir="2700000" algn="tl">
                    <a:srgbClr val="000000">
                      <a:alpha val="43137"/>
                    </a:srgbClr>
                  </a:outerShdw>
                </a:effectLst>
                <a:latin typeface="微软雅黑" panose="020B0503020204020204" charset="-122"/>
                <a:ea typeface="微软雅黑" panose="020B0503020204020204" charset="-122"/>
                <a:cs typeface="Roboto" panose="02000000000000000000" charset="0"/>
              </a:rPr>
              <a:t>管理节能</a:t>
            </a:r>
            <a:endParaRPr lang="zh-CN" altLang="en-US" sz="2400" b="1" dirty="0">
              <a:effectLst>
                <a:outerShdw blurRad="38100" dist="38100" dir="2700000" algn="tl">
                  <a:srgbClr val="000000">
                    <a:alpha val="43137"/>
                  </a:srgbClr>
                </a:outerShdw>
              </a:effectLst>
              <a:latin typeface="微软雅黑" panose="020B0503020204020204" charset="-122"/>
              <a:ea typeface="微软雅黑" panose="020B0503020204020204" charset="-122"/>
              <a:cs typeface="Roboto" panose="02000000000000000000" charset="0"/>
            </a:endParaRPr>
          </a:p>
        </p:txBody>
      </p:sp>
      <p:sp>
        <p:nvSpPr>
          <p:cNvPr id="31" name="圆角矩形 10"/>
          <p:cNvSpPr/>
          <p:nvPr/>
        </p:nvSpPr>
        <p:spPr>
          <a:xfrm>
            <a:off x="9258058" y="1295637"/>
            <a:ext cx="1843793" cy="482504"/>
          </a:xfrm>
          <a:prstGeom prst="roundRect">
            <a:avLst>
              <a:gd name="adj" fmla="val 50000"/>
            </a:avLst>
          </a:prstGeom>
          <a:solidFill>
            <a:srgbClr val="56CA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effectLst>
                  <a:outerShdw blurRad="38100" dist="38100" dir="2700000" algn="tl">
                    <a:srgbClr val="000000">
                      <a:alpha val="43137"/>
                    </a:srgbClr>
                  </a:outerShdw>
                </a:effectLst>
                <a:latin typeface="微软雅黑" panose="020B0503020204020204" charset="-122"/>
                <a:ea typeface="微软雅黑" panose="020B0503020204020204" charset="-122"/>
                <a:cs typeface="Roboto" panose="02000000000000000000" charset="0"/>
              </a:rPr>
              <a:t>行为节能</a:t>
            </a:r>
            <a:endParaRPr lang="zh-CN" altLang="en-US" sz="2400" b="1" dirty="0">
              <a:effectLst>
                <a:outerShdw blurRad="38100" dist="38100" dir="2700000" algn="tl">
                  <a:srgbClr val="000000">
                    <a:alpha val="43137"/>
                  </a:srgbClr>
                </a:outerShdw>
              </a:effectLst>
              <a:latin typeface="微软雅黑" panose="020B0503020204020204" charset="-122"/>
              <a:ea typeface="微软雅黑" panose="020B0503020204020204" charset="-122"/>
              <a:cs typeface="Roboto" panose="02000000000000000000" charset="0"/>
            </a:endParaRPr>
          </a:p>
        </p:txBody>
      </p:sp>
      <p:sp>
        <p:nvSpPr>
          <p:cNvPr id="4" name="矩形: 圆角 3"/>
          <p:cNvSpPr/>
          <p:nvPr/>
        </p:nvSpPr>
        <p:spPr>
          <a:xfrm>
            <a:off x="4149036" y="922020"/>
            <a:ext cx="3874254" cy="4511040"/>
          </a:xfrm>
          <a:prstGeom prst="roundRect">
            <a:avLst/>
          </a:prstGeom>
          <a:noFill/>
          <a:ln w="28575">
            <a:solidFill>
              <a:schemeClr val="accent4">
                <a:lumMod val="7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b="1" dirty="0">
              <a:latin typeface="微软雅黑" panose="020B0503020204020204" charset="-122"/>
              <a:ea typeface="微软雅黑" panose="020B0503020204020204" charset="-122"/>
            </a:endParaRPr>
          </a:p>
        </p:txBody>
      </p:sp>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2285" y="5831167"/>
            <a:ext cx="1155296" cy="769716"/>
          </a:xfrm>
          <a:prstGeom prst="rect">
            <a:avLst/>
          </a:prstGeom>
        </p:spPr>
      </p:pic>
      <p:pic>
        <p:nvPicPr>
          <p:cNvPr id="6" name="图片 5"/>
          <p:cNvPicPr>
            <a:picLocks noChangeAspect="1"/>
          </p:cNvPicPr>
          <p:nvPr/>
        </p:nvPicPr>
        <p:blipFill>
          <a:blip r:embed="rId3"/>
          <a:stretch>
            <a:fillRect/>
          </a:stretch>
        </p:blipFill>
        <p:spPr>
          <a:xfrm>
            <a:off x="1707067" y="6089863"/>
            <a:ext cx="534648" cy="272274"/>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91201" y="5836859"/>
            <a:ext cx="1155296" cy="771160"/>
          </a:xfrm>
          <a:prstGeom prst="rect">
            <a:avLst/>
          </a:prstGeom>
        </p:spPr>
      </p:pic>
      <p:pic>
        <p:nvPicPr>
          <p:cNvPr id="8" name="图片 7"/>
          <p:cNvPicPr>
            <a:picLocks noChangeAspect="1"/>
          </p:cNvPicPr>
          <p:nvPr/>
        </p:nvPicPr>
        <p:blipFill>
          <a:blip r:embed="rId3"/>
          <a:stretch>
            <a:fillRect/>
          </a:stretch>
        </p:blipFill>
        <p:spPr>
          <a:xfrm>
            <a:off x="5828399" y="6089863"/>
            <a:ext cx="534648" cy="272274"/>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66712" y="5509450"/>
            <a:ext cx="1374473" cy="1374473"/>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61416" y="5521540"/>
            <a:ext cx="1325117" cy="1325117"/>
          </a:xfrm>
          <a:prstGeom prst="rect">
            <a:avLst/>
          </a:prstGeom>
        </p:spPr>
      </p:pic>
      <p:pic>
        <p:nvPicPr>
          <p:cNvPr id="11"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549267" y="5376164"/>
            <a:ext cx="1374473" cy="127170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8"/>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组合 30"/>
          <p:cNvGrpSpPr/>
          <p:nvPr/>
        </p:nvGrpSpPr>
        <p:grpSpPr>
          <a:xfrm>
            <a:off x="214630" y="-26670"/>
            <a:ext cx="7479665" cy="2635250"/>
            <a:chOff x="338" y="-42"/>
            <a:chExt cx="11779" cy="4150"/>
          </a:xfrm>
        </p:grpSpPr>
        <p:sp>
          <p:nvSpPr>
            <p:cNvPr id="58" name="TextBox 8"/>
            <p:cNvSpPr txBox="1"/>
            <p:nvPr>
              <p:custDataLst>
                <p:tags r:id="rId1"/>
              </p:custDataLst>
            </p:nvPr>
          </p:nvSpPr>
          <p:spPr>
            <a:xfrm>
              <a:off x="992" y="383"/>
              <a:ext cx="11125" cy="753"/>
            </a:xfrm>
            <a:prstGeom prst="rect">
              <a:avLst/>
            </a:prstGeom>
            <a:noFill/>
          </p:spPr>
          <p:txBody>
            <a:bodyPr wrap="square" lIns="91440" tIns="45720" rIns="91440" bIns="45720" rtlCol="0" anchor="t">
              <a:spAutoFit/>
            </a:bodyPr>
            <a:lstStyle/>
            <a:p>
              <a:pPr lvl="0" algn="l">
                <a:lnSpc>
                  <a:spcPct val="90000"/>
                </a:lnSpc>
                <a:buClrTx/>
                <a:buSzTx/>
                <a:buFontTx/>
              </a:pPr>
              <a:r>
                <a:rPr lang="zh-CN" altLang="en-US" sz="2800" b="1"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sym typeface="+mn-ea"/>
                </a:rPr>
                <a:t>方案系统架构</a:t>
              </a:r>
              <a:endParaRPr lang="zh-CN" altLang="en-US" sz="2800" b="1"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sym typeface="+mn-ea"/>
              </a:endParaRPr>
            </a:p>
          </p:txBody>
        </p:sp>
        <p:sp>
          <p:nvSpPr>
            <p:cNvPr id="62" name="矩形 61"/>
            <p:cNvSpPr/>
            <p:nvPr>
              <p:custDataLst>
                <p:tags r:id="rId2"/>
              </p:custDataLst>
            </p:nvPr>
          </p:nvSpPr>
          <p:spPr>
            <a:xfrm>
              <a:off x="416" y="-42"/>
              <a:ext cx="255" cy="1184"/>
            </a:xfrm>
            <a:prstGeom prst="rect">
              <a:avLst/>
            </a:prstGeom>
            <a:solidFill>
              <a:srgbClr val="479E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cs typeface="阿里巴巴普惠体" panose="00020600040101010101" charset="-122"/>
              </a:endParaRPr>
            </a:p>
          </p:txBody>
        </p:sp>
        <p:sp>
          <p:nvSpPr>
            <p:cNvPr id="65" name="文本框 23"/>
            <p:cNvSpPr txBox="1"/>
            <p:nvPr>
              <p:custDataLst>
                <p:tags r:id="rId3"/>
              </p:custDataLst>
            </p:nvPr>
          </p:nvSpPr>
          <p:spPr bwMode="auto">
            <a:xfrm rot="5400000">
              <a:off x="-749" y="2478"/>
              <a:ext cx="2717" cy="543"/>
            </a:xfrm>
            <a:prstGeom prst="rect">
              <a:avLst/>
            </a:prstGeom>
            <a:noFill/>
            <a:ln w="9525">
              <a:noFill/>
              <a:miter lim="800000"/>
            </a:ln>
          </p:spPr>
          <p:txBody>
            <a:bodyPr wrap="square">
              <a:spAutoFit/>
            </a:bodyPr>
            <a:lstStyle/>
            <a:p>
              <a:pPr algn="dist">
                <a:lnSpc>
                  <a:spcPct val="150000"/>
                </a:lnSpc>
              </a:pPr>
              <a:r>
                <a:rPr lang="zh-CN" altLang="en-US" sz="1100" dirty="0">
                  <a:solidFill>
                    <a:schemeClr val="bg1">
                      <a:lumMod val="50000"/>
                    </a:schemeClr>
                  </a:solidFill>
                  <a:latin typeface="微软雅黑" panose="020B0503020204020204" charset="-122"/>
                  <a:ea typeface="微软雅黑" panose="020B0503020204020204" charset="-122"/>
                  <a:cs typeface="微软雅黑" panose="020B0503020204020204" charset="-122"/>
                </a:rPr>
                <a:t>打开视界</a:t>
              </a:r>
              <a:r>
                <a:rPr lang="en-US" altLang="zh-CN" sz="1100" dirty="0">
                  <a:solidFill>
                    <a:schemeClr val="bg1">
                      <a:lumMod val="50000"/>
                    </a:schemeClr>
                  </a:solidFill>
                  <a:latin typeface="微软雅黑" panose="020B0503020204020204" charset="-122"/>
                  <a:ea typeface="微软雅黑" panose="020B0503020204020204" charset="-122"/>
                  <a:cs typeface="微软雅黑" panose="020B0503020204020204" charset="-122"/>
                </a:rPr>
                <a:t>   </a:t>
              </a:r>
              <a:r>
                <a:rPr lang="zh-CN" altLang="en-US" sz="1100" dirty="0">
                  <a:solidFill>
                    <a:schemeClr val="bg1">
                      <a:lumMod val="50000"/>
                    </a:schemeClr>
                  </a:solidFill>
                  <a:latin typeface="微软雅黑" panose="020B0503020204020204" charset="-122"/>
                  <a:ea typeface="微软雅黑" panose="020B0503020204020204" charset="-122"/>
                  <a:cs typeface="微软雅黑" panose="020B0503020204020204" charset="-122"/>
                </a:rPr>
                <a:t>感知无界</a:t>
              </a:r>
              <a:endParaRPr lang="zh-CN" altLang="en-US" sz="1100" dirty="0">
                <a:solidFill>
                  <a:schemeClr val="bg1">
                    <a:lumMod val="50000"/>
                  </a:schemeClr>
                </a:solidFill>
                <a:latin typeface="微软雅黑" panose="020B0503020204020204" charset="-122"/>
                <a:ea typeface="微软雅黑" panose="020B0503020204020204" charset="-122"/>
                <a:cs typeface="微软雅黑" panose="020B0503020204020204" charset="-122"/>
              </a:endParaRPr>
            </a:p>
          </p:txBody>
        </p:sp>
      </p:grpSp>
      <p:sp>
        <p:nvSpPr>
          <p:cNvPr id="11" name="圆角矩形 4"/>
          <p:cNvSpPr/>
          <p:nvPr/>
        </p:nvSpPr>
        <p:spPr>
          <a:xfrm>
            <a:off x="3287395" y="823595"/>
            <a:ext cx="8094980" cy="1375410"/>
          </a:xfrm>
          <a:prstGeom prst="roundRect">
            <a:avLst>
              <a:gd name="adj" fmla="val 8330"/>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圆角矩形 5"/>
          <p:cNvSpPr/>
          <p:nvPr/>
        </p:nvSpPr>
        <p:spPr>
          <a:xfrm>
            <a:off x="3287395" y="4182110"/>
            <a:ext cx="8094980" cy="1056005"/>
          </a:xfrm>
          <a:prstGeom prst="roundRect">
            <a:avLst>
              <a:gd name="adj" fmla="val 8330"/>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6" name="组合 75"/>
          <p:cNvGrpSpPr/>
          <p:nvPr/>
        </p:nvGrpSpPr>
        <p:grpSpPr>
          <a:xfrm>
            <a:off x="846455" y="1018115"/>
            <a:ext cx="2164715" cy="1011980"/>
            <a:chOff x="13810" y="799"/>
            <a:chExt cx="3409" cy="1783"/>
          </a:xfrm>
        </p:grpSpPr>
        <p:sp>
          <p:nvSpPr>
            <p:cNvPr id="14" name="圆角矩形 7"/>
            <p:cNvSpPr/>
            <p:nvPr/>
          </p:nvSpPr>
          <p:spPr>
            <a:xfrm>
              <a:off x="13810" y="799"/>
              <a:ext cx="3409" cy="1783"/>
            </a:xfrm>
            <a:prstGeom prst="roundRect">
              <a:avLst>
                <a:gd name="adj" fmla="val 8330"/>
              </a:avLst>
            </a:prstGeom>
            <a:solidFill>
              <a:srgbClr val="4696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latin typeface="微软雅黑" panose="020B0503020204020204" charset="-122"/>
                <a:ea typeface="微软雅黑" panose="020B0503020204020204" charset="-122"/>
              </a:endParaRPr>
            </a:p>
          </p:txBody>
        </p:sp>
        <p:sp>
          <p:nvSpPr>
            <p:cNvPr id="17" name="文本框 16"/>
            <p:cNvSpPr txBox="1"/>
            <p:nvPr/>
          </p:nvSpPr>
          <p:spPr>
            <a:xfrm>
              <a:off x="13999" y="1183"/>
              <a:ext cx="2960" cy="811"/>
            </a:xfrm>
            <a:prstGeom prst="rect">
              <a:avLst/>
            </a:prstGeom>
            <a:noFill/>
          </p:spPr>
          <p:txBody>
            <a:bodyPr wrap="square" rtlCol="0">
              <a:spAutoFit/>
            </a:bodyPr>
            <a:lstStyle/>
            <a:p>
              <a:pPr algn="ctr"/>
              <a:r>
                <a:rPr lang="zh-CN" altLang="en-US" sz="2400" b="1" spc="100">
                  <a:solidFill>
                    <a:schemeClr val="bg1"/>
                  </a:solidFill>
                  <a:uFillTx/>
                  <a:latin typeface="微软雅黑" panose="020B0503020204020204" charset="-122"/>
                  <a:ea typeface="微软雅黑" panose="020B0503020204020204" charset="-122"/>
                </a:rPr>
                <a:t>应用展示</a:t>
              </a:r>
              <a:endParaRPr lang="zh-CN" altLang="en-US" sz="2400" b="1" spc="100">
                <a:solidFill>
                  <a:schemeClr val="bg1"/>
                </a:solidFill>
                <a:uFillTx/>
                <a:latin typeface="微软雅黑" panose="020B0503020204020204" charset="-122"/>
                <a:ea typeface="微软雅黑" panose="020B0503020204020204" charset="-122"/>
              </a:endParaRPr>
            </a:p>
          </p:txBody>
        </p:sp>
      </p:grpSp>
      <p:grpSp>
        <p:nvGrpSpPr>
          <p:cNvPr id="74" name="组合 73"/>
          <p:cNvGrpSpPr/>
          <p:nvPr/>
        </p:nvGrpSpPr>
        <p:grpSpPr>
          <a:xfrm>
            <a:off x="829386" y="4186555"/>
            <a:ext cx="2164004" cy="974725"/>
            <a:chOff x="13127" y="5725"/>
            <a:chExt cx="3973" cy="2399"/>
          </a:xfrm>
        </p:grpSpPr>
        <p:sp>
          <p:nvSpPr>
            <p:cNvPr id="5" name="圆角矩形 8"/>
            <p:cNvSpPr/>
            <p:nvPr/>
          </p:nvSpPr>
          <p:spPr>
            <a:xfrm>
              <a:off x="13127" y="5725"/>
              <a:ext cx="3973" cy="2399"/>
            </a:xfrm>
            <a:prstGeom prst="roundRect">
              <a:avLst>
                <a:gd name="adj" fmla="val 8330"/>
              </a:avLst>
            </a:prstGeom>
            <a:solidFill>
              <a:srgbClr val="4696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latin typeface="微软雅黑" panose="020B0503020204020204" charset="-122"/>
                <a:ea typeface="微软雅黑" panose="020B0503020204020204" charset="-122"/>
              </a:endParaRPr>
            </a:p>
          </p:txBody>
        </p:sp>
        <p:sp>
          <p:nvSpPr>
            <p:cNvPr id="18" name="文本框 17"/>
            <p:cNvSpPr txBox="1"/>
            <p:nvPr/>
          </p:nvSpPr>
          <p:spPr>
            <a:xfrm>
              <a:off x="13402" y="6365"/>
              <a:ext cx="3428" cy="1133"/>
            </a:xfrm>
            <a:prstGeom prst="rect">
              <a:avLst/>
            </a:prstGeom>
            <a:noFill/>
          </p:spPr>
          <p:txBody>
            <a:bodyPr wrap="square" rtlCol="0">
              <a:spAutoFit/>
            </a:bodyPr>
            <a:lstStyle/>
            <a:p>
              <a:pPr algn="ctr"/>
              <a:r>
                <a:rPr lang="zh-CN" altLang="en-US" sz="2400" b="1" spc="100">
                  <a:solidFill>
                    <a:schemeClr val="bg1"/>
                  </a:solidFill>
                  <a:uFillTx/>
                  <a:latin typeface="微软雅黑" panose="020B0503020204020204" charset="-122"/>
                  <a:ea typeface="微软雅黑" panose="020B0503020204020204" charset="-122"/>
                </a:rPr>
                <a:t>数据传输</a:t>
              </a:r>
              <a:endParaRPr lang="zh-CN" altLang="en-US" sz="2400" b="1" spc="100">
                <a:solidFill>
                  <a:schemeClr val="bg1"/>
                </a:solidFill>
                <a:uFillTx/>
                <a:latin typeface="微软雅黑" panose="020B0503020204020204" charset="-122"/>
                <a:ea typeface="微软雅黑" panose="020B0503020204020204" charset="-122"/>
              </a:endParaRPr>
            </a:p>
          </p:txBody>
        </p:sp>
      </p:grpSp>
      <p:grpSp>
        <p:nvGrpSpPr>
          <p:cNvPr id="55" name="组合 54"/>
          <p:cNvGrpSpPr/>
          <p:nvPr/>
        </p:nvGrpSpPr>
        <p:grpSpPr>
          <a:xfrm>
            <a:off x="6291689" y="4088765"/>
            <a:ext cx="1703590" cy="1081767"/>
            <a:chOff x="6828" y="5654"/>
            <a:chExt cx="3617" cy="2297"/>
          </a:xfrm>
        </p:grpSpPr>
        <p:pic>
          <p:nvPicPr>
            <p:cNvPr id="30" name="图片 29" descr="UG65 基站网关（室内型）1"/>
            <p:cNvPicPr>
              <a:picLocks noChangeAspect="1"/>
            </p:cNvPicPr>
            <p:nvPr/>
          </p:nvPicPr>
          <p:blipFill>
            <a:blip r:embed="rId4"/>
            <a:stretch>
              <a:fillRect/>
            </a:stretch>
          </p:blipFill>
          <p:spPr>
            <a:xfrm>
              <a:off x="8148" y="5654"/>
              <a:ext cx="2297" cy="2297"/>
            </a:xfrm>
            <a:prstGeom prst="rect">
              <a:avLst/>
            </a:prstGeom>
          </p:spPr>
        </p:pic>
        <p:sp>
          <p:nvSpPr>
            <p:cNvPr id="34" name="文本框 33"/>
            <p:cNvSpPr txBox="1"/>
            <p:nvPr/>
          </p:nvSpPr>
          <p:spPr>
            <a:xfrm>
              <a:off x="6828" y="6741"/>
              <a:ext cx="1786" cy="651"/>
            </a:xfrm>
            <a:prstGeom prst="rect">
              <a:avLst/>
            </a:prstGeom>
            <a:noFill/>
          </p:spPr>
          <p:txBody>
            <a:bodyPr wrap="square" rtlCol="0">
              <a:spAutoFit/>
            </a:bodyPr>
            <a:lstStyle/>
            <a:p>
              <a:pPr algn="ctr">
                <a:buClrTx/>
                <a:buSzTx/>
                <a:buFontTx/>
              </a:pPr>
              <a:r>
                <a:rPr lang="zh-CN" altLang="en-US" sz="1400" dirty="0">
                  <a:solidFill>
                    <a:schemeClr val="tx1">
                      <a:lumMod val="75000"/>
                      <a:lumOff val="25000"/>
                    </a:schemeClr>
                  </a:solidFill>
                  <a:latin typeface="微软雅黑" panose="020B0503020204020204" charset="-122"/>
                  <a:ea typeface="微软雅黑" panose="020B0503020204020204" charset="-122"/>
                </a:rPr>
                <a:t>UG65</a:t>
              </a:r>
              <a:endParaRPr lang="zh-CN" altLang="en-US" sz="1400" dirty="0">
                <a:solidFill>
                  <a:schemeClr val="tx1">
                    <a:lumMod val="75000"/>
                    <a:lumOff val="25000"/>
                  </a:schemeClr>
                </a:solidFill>
                <a:latin typeface="微软雅黑" panose="020B0503020204020204" charset="-122"/>
                <a:ea typeface="微软雅黑" panose="020B0503020204020204" charset="-122"/>
              </a:endParaRPr>
            </a:p>
          </p:txBody>
        </p:sp>
      </p:grpSp>
      <p:sp>
        <p:nvSpPr>
          <p:cNvPr id="8" name="圆角矩形 7"/>
          <p:cNvSpPr/>
          <p:nvPr/>
        </p:nvSpPr>
        <p:spPr>
          <a:xfrm>
            <a:off x="3287395" y="2600325"/>
            <a:ext cx="8094980" cy="1033145"/>
          </a:xfrm>
          <a:prstGeom prst="roundRect">
            <a:avLst>
              <a:gd name="adj" fmla="val 8330"/>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上下箭头 8"/>
          <p:cNvSpPr/>
          <p:nvPr/>
        </p:nvSpPr>
        <p:spPr>
          <a:xfrm>
            <a:off x="6289198" y="3703320"/>
            <a:ext cx="229235" cy="474345"/>
          </a:xfrm>
          <a:prstGeom prst="upDownArrow">
            <a:avLst/>
          </a:prstGeom>
          <a:solidFill>
            <a:srgbClr val="4696F5"/>
          </a:solidFill>
          <a:ln>
            <a:solidFill>
              <a:srgbClr val="4696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框 19"/>
          <p:cNvSpPr txBox="1"/>
          <p:nvPr/>
        </p:nvSpPr>
        <p:spPr>
          <a:xfrm>
            <a:off x="7940198" y="3785235"/>
            <a:ext cx="1591310" cy="306705"/>
          </a:xfrm>
          <a:prstGeom prst="rect">
            <a:avLst/>
          </a:prstGeom>
          <a:noFill/>
        </p:spPr>
        <p:txBody>
          <a:bodyPr wrap="square" rtlCol="0">
            <a:spAutoFit/>
          </a:bodyPr>
          <a:lstStyle/>
          <a:p>
            <a:r>
              <a:rPr lang="zh-CN" altLang="en-US" sz="1400" dirty="0">
                <a:solidFill>
                  <a:schemeClr val="tx1">
                    <a:lumMod val="75000"/>
                    <a:lumOff val="25000"/>
                  </a:schemeClr>
                </a:solidFill>
                <a:latin typeface="微软雅黑" panose="020B0503020204020204" charset="-122"/>
                <a:ea typeface="微软雅黑" panose="020B0503020204020204" charset="-122"/>
                <a:cs typeface="阿里巴巴普惠体 M" panose="00020600040101010101" charset="-122"/>
              </a:rPr>
              <a:t>以太网/4G</a:t>
            </a:r>
            <a:r>
              <a:rPr lang="en-US" altLang="zh-CN" sz="1400" dirty="0">
                <a:solidFill>
                  <a:schemeClr val="tx1">
                    <a:lumMod val="75000"/>
                    <a:lumOff val="25000"/>
                  </a:schemeClr>
                </a:solidFill>
                <a:latin typeface="微软雅黑" panose="020B0503020204020204" charset="-122"/>
                <a:ea typeface="微软雅黑" panose="020B0503020204020204" charset="-122"/>
                <a:cs typeface="阿里巴巴普惠体 M" panose="00020600040101010101" charset="-122"/>
              </a:rPr>
              <a:t>/</a:t>
            </a:r>
            <a:r>
              <a:rPr lang="zh-CN" altLang="en-US" sz="1400" dirty="0">
                <a:solidFill>
                  <a:schemeClr val="tx1">
                    <a:lumMod val="75000"/>
                    <a:lumOff val="25000"/>
                  </a:schemeClr>
                </a:solidFill>
                <a:latin typeface="微软雅黑" panose="020B0503020204020204" charset="-122"/>
                <a:ea typeface="微软雅黑" panose="020B0503020204020204" charset="-122"/>
                <a:cs typeface="阿里巴巴普惠体 M" panose="00020600040101010101" charset="-122"/>
              </a:rPr>
              <a:t>Wi-Fi</a:t>
            </a:r>
            <a:endParaRPr lang="zh-CN" altLang="en-US" sz="1400" dirty="0">
              <a:solidFill>
                <a:schemeClr val="tx1">
                  <a:lumMod val="75000"/>
                  <a:lumOff val="25000"/>
                </a:schemeClr>
              </a:solidFill>
              <a:latin typeface="微软雅黑" panose="020B0503020204020204" charset="-122"/>
              <a:ea typeface="微软雅黑" panose="020B0503020204020204" charset="-122"/>
              <a:cs typeface="阿里巴巴普惠体 M" panose="00020600040101010101" charset="-122"/>
            </a:endParaRPr>
          </a:p>
        </p:txBody>
      </p:sp>
      <p:grpSp>
        <p:nvGrpSpPr>
          <p:cNvPr id="38" name="组合 37"/>
          <p:cNvGrpSpPr/>
          <p:nvPr/>
        </p:nvGrpSpPr>
        <p:grpSpPr>
          <a:xfrm>
            <a:off x="4759483" y="2714625"/>
            <a:ext cx="845820" cy="917575"/>
            <a:chOff x="4164" y="3501"/>
            <a:chExt cx="1332" cy="1445"/>
          </a:xfrm>
        </p:grpSpPr>
        <p:pic>
          <p:nvPicPr>
            <p:cNvPr id="21" name="图片 20"/>
            <p:cNvPicPr>
              <a:picLocks noChangeAspect="1"/>
            </p:cNvPicPr>
            <p:nvPr/>
          </p:nvPicPr>
          <p:blipFill>
            <a:blip r:embed="rId5"/>
            <a:stretch>
              <a:fillRect/>
            </a:stretch>
          </p:blipFill>
          <p:spPr>
            <a:xfrm>
              <a:off x="4235" y="3501"/>
              <a:ext cx="1190" cy="897"/>
            </a:xfrm>
            <a:prstGeom prst="rect">
              <a:avLst/>
            </a:prstGeom>
          </p:spPr>
        </p:pic>
        <p:sp>
          <p:nvSpPr>
            <p:cNvPr id="22" name="文本框 21"/>
            <p:cNvSpPr txBox="1"/>
            <p:nvPr/>
          </p:nvSpPr>
          <p:spPr>
            <a:xfrm>
              <a:off x="4164" y="4463"/>
              <a:ext cx="1332" cy="483"/>
            </a:xfrm>
            <a:prstGeom prst="rect">
              <a:avLst/>
            </a:prstGeom>
            <a:noFill/>
          </p:spPr>
          <p:txBody>
            <a:bodyPr wrap="square" rtlCol="0">
              <a:spAutoFit/>
            </a:bodyPr>
            <a:lstStyle/>
            <a:p>
              <a:pPr algn="ctr"/>
              <a:r>
                <a:rPr lang="zh-CN" altLang="en-US" sz="1400" dirty="0">
                  <a:solidFill>
                    <a:schemeClr val="tx1">
                      <a:lumMod val="75000"/>
                      <a:lumOff val="25000"/>
                    </a:schemeClr>
                  </a:solidFill>
                  <a:latin typeface="微软雅黑" panose="020B0503020204020204" charset="-122"/>
                  <a:ea typeface="微软雅黑" panose="020B0503020204020204" charset="-122"/>
                </a:rPr>
                <a:t>内置NS</a:t>
              </a:r>
              <a:endParaRPr lang="zh-CN" altLang="en-US" sz="1400" dirty="0">
                <a:solidFill>
                  <a:schemeClr val="tx1">
                    <a:lumMod val="75000"/>
                    <a:lumOff val="25000"/>
                  </a:schemeClr>
                </a:solidFill>
                <a:latin typeface="微软雅黑" panose="020B0503020204020204" charset="-122"/>
                <a:ea typeface="微软雅黑" panose="020B0503020204020204" charset="-122"/>
              </a:endParaRPr>
            </a:p>
          </p:txBody>
        </p:sp>
      </p:grpSp>
      <p:pic>
        <p:nvPicPr>
          <p:cNvPr id="23" name="图片 22"/>
          <p:cNvPicPr>
            <a:picLocks noChangeAspect="1"/>
          </p:cNvPicPr>
          <p:nvPr/>
        </p:nvPicPr>
        <p:blipFill>
          <a:blip r:embed="rId6"/>
          <a:stretch>
            <a:fillRect/>
          </a:stretch>
        </p:blipFill>
        <p:spPr>
          <a:xfrm>
            <a:off x="6741636" y="2661920"/>
            <a:ext cx="594360" cy="607695"/>
          </a:xfrm>
          <a:prstGeom prst="rect">
            <a:avLst/>
          </a:prstGeom>
        </p:spPr>
      </p:pic>
      <p:sp>
        <p:nvSpPr>
          <p:cNvPr id="24" name="文本框 23"/>
          <p:cNvSpPr txBox="1"/>
          <p:nvPr/>
        </p:nvSpPr>
        <p:spPr>
          <a:xfrm>
            <a:off x="6516528" y="3310890"/>
            <a:ext cx="1224915" cy="306705"/>
          </a:xfrm>
          <a:prstGeom prst="rect">
            <a:avLst/>
          </a:prstGeom>
          <a:noFill/>
        </p:spPr>
        <p:txBody>
          <a:bodyPr wrap="square" rtlCol="0">
            <a:spAutoFit/>
          </a:bodyPr>
          <a:lstStyle/>
          <a:p>
            <a:pPr algn="ctr"/>
            <a:r>
              <a:rPr lang="zh-CN" altLang="en-US" sz="1400" dirty="0">
                <a:solidFill>
                  <a:schemeClr val="tx1">
                    <a:lumMod val="75000"/>
                    <a:lumOff val="25000"/>
                  </a:schemeClr>
                </a:solidFill>
                <a:latin typeface="微软雅黑" panose="020B0503020204020204" charset="-122"/>
                <a:ea typeface="微软雅黑" panose="020B0503020204020204" charset="-122"/>
              </a:rPr>
              <a:t>第三方NS</a:t>
            </a:r>
            <a:endParaRPr lang="zh-CN" altLang="en-US" sz="1400" dirty="0">
              <a:solidFill>
                <a:schemeClr val="tx1">
                  <a:lumMod val="75000"/>
                  <a:lumOff val="25000"/>
                </a:schemeClr>
              </a:solidFill>
              <a:latin typeface="微软雅黑" panose="020B0503020204020204" charset="-122"/>
              <a:ea typeface="微软雅黑" panose="020B0503020204020204" charset="-122"/>
            </a:endParaRPr>
          </a:p>
        </p:txBody>
      </p:sp>
      <p:sp>
        <p:nvSpPr>
          <p:cNvPr id="27" name="圆角矩形 7"/>
          <p:cNvSpPr/>
          <p:nvPr/>
        </p:nvSpPr>
        <p:spPr>
          <a:xfrm>
            <a:off x="828675" y="2661920"/>
            <a:ext cx="2185035" cy="923290"/>
          </a:xfrm>
          <a:prstGeom prst="roundRect">
            <a:avLst>
              <a:gd name="adj" fmla="val 8330"/>
            </a:avLst>
          </a:prstGeom>
          <a:solidFill>
            <a:srgbClr val="414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latin typeface="微软雅黑" panose="020B0503020204020204" charset="-122"/>
              <a:ea typeface="微软雅黑" panose="020B0503020204020204" charset="-122"/>
            </a:endParaRPr>
          </a:p>
        </p:txBody>
      </p:sp>
      <p:sp>
        <p:nvSpPr>
          <p:cNvPr id="28" name="文本框 27"/>
          <p:cNvSpPr txBox="1"/>
          <p:nvPr/>
        </p:nvSpPr>
        <p:spPr>
          <a:xfrm>
            <a:off x="1143635" y="2867025"/>
            <a:ext cx="1513205" cy="460375"/>
          </a:xfrm>
          <a:prstGeom prst="rect">
            <a:avLst/>
          </a:prstGeom>
          <a:noFill/>
        </p:spPr>
        <p:txBody>
          <a:bodyPr wrap="square" rtlCol="0">
            <a:spAutoFit/>
          </a:bodyPr>
          <a:lstStyle/>
          <a:p>
            <a:pPr algn="ctr">
              <a:buClrTx/>
              <a:buSzTx/>
              <a:buFontTx/>
            </a:pPr>
            <a:r>
              <a:rPr lang="zh-CN" sz="2400" b="1">
                <a:solidFill>
                  <a:schemeClr val="bg1"/>
                </a:solidFill>
                <a:latin typeface="微软雅黑" panose="020B0503020204020204" charset="-122"/>
                <a:ea typeface="微软雅黑" panose="020B0503020204020204" charset="-122"/>
              </a:rPr>
              <a:t>数据处理</a:t>
            </a:r>
            <a:endParaRPr lang="zh-CN" sz="2400" b="1" spc="100">
              <a:solidFill>
                <a:schemeClr val="bg1"/>
              </a:solidFill>
              <a:latin typeface="微软雅黑" panose="020B0503020204020204" charset="-122"/>
              <a:ea typeface="微软雅黑" panose="020B0503020204020204" charset="-122"/>
            </a:endParaRPr>
          </a:p>
        </p:txBody>
      </p:sp>
      <p:sp>
        <p:nvSpPr>
          <p:cNvPr id="29" name="文本框 28"/>
          <p:cNvSpPr txBox="1"/>
          <p:nvPr/>
        </p:nvSpPr>
        <p:spPr>
          <a:xfrm>
            <a:off x="6446043" y="2263140"/>
            <a:ext cx="2743835" cy="275590"/>
          </a:xfrm>
          <a:prstGeom prst="rect">
            <a:avLst/>
          </a:prstGeom>
          <a:noFill/>
        </p:spPr>
        <p:txBody>
          <a:bodyPr wrap="square" rtlCol="0">
            <a:spAutoFit/>
          </a:bodyPr>
          <a:lstStyle/>
          <a:p>
            <a:r>
              <a:rPr lang="zh-CN" altLang="en-US" sz="1200" dirty="0">
                <a:solidFill>
                  <a:schemeClr val="accent1"/>
                </a:solidFill>
                <a:latin typeface="微软雅黑" panose="020B0503020204020204" charset="-122"/>
                <a:ea typeface="微软雅黑" panose="020B0503020204020204" charset="-122"/>
              </a:rPr>
              <a:t>MQTT/HTTP/HTTPS</a:t>
            </a:r>
            <a:r>
              <a:rPr lang="en-US" altLang="zh-CN" sz="1200" dirty="0">
                <a:solidFill>
                  <a:schemeClr val="accent1"/>
                </a:solidFill>
                <a:latin typeface="微软雅黑" panose="020B0503020204020204" charset="-122"/>
                <a:ea typeface="微软雅黑" panose="020B0503020204020204" charset="-122"/>
              </a:rPr>
              <a:t>/BACnet</a:t>
            </a:r>
            <a:endParaRPr lang="en-US" altLang="zh-CN" sz="1200" dirty="0">
              <a:solidFill>
                <a:schemeClr val="accent1"/>
              </a:solidFill>
              <a:latin typeface="微软雅黑" panose="020B0503020204020204" charset="-122"/>
              <a:ea typeface="微软雅黑" panose="020B0503020204020204" charset="-122"/>
            </a:endParaRPr>
          </a:p>
        </p:txBody>
      </p:sp>
      <p:grpSp>
        <p:nvGrpSpPr>
          <p:cNvPr id="64" name="组合 63"/>
          <p:cNvGrpSpPr/>
          <p:nvPr/>
        </p:nvGrpSpPr>
        <p:grpSpPr>
          <a:xfrm>
            <a:off x="7399655" y="853440"/>
            <a:ext cx="1318895" cy="1014095"/>
            <a:chOff x="6665" y="573"/>
            <a:chExt cx="2980" cy="2291"/>
          </a:xfrm>
        </p:grpSpPr>
        <p:pic>
          <p:nvPicPr>
            <p:cNvPr id="10" name="图片 9"/>
            <p:cNvPicPr>
              <a:picLocks noChangeAspect="1"/>
            </p:cNvPicPr>
            <p:nvPr/>
          </p:nvPicPr>
          <p:blipFill>
            <a:blip r:embed="rId7"/>
            <a:stretch>
              <a:fillRect/>
            </a:stretch>
          </p:blipFill>
          <p:spPr>
            <a:xfrm>
              <a:off x="6665" y="573"/>
              <a:ext cx="2980" cy="2291"/>
            </a:xfrm>
            <a:prstGeom prst="rect">
              <a:avLst/>
            </a:prstGeom>
          </p:spPr>
        </p:pic>
        <p:pic>
          <p:nvPicPr>
            <p:cNvPr id="66" name="图片 65" descr="20190625003024199"/>
            <p:cNvPicPr>
              <a:picLocks noChangeAspect="1"/>
            </p:cNvPicPr>
            <p:nvPr/>
          </p:nvPicPr>
          <p:blipFill>
            <a:blip r:embed="rId8"/>
            <a:srcRect b="15643"/>
            <a:stretch>
              <a:fillRect/>
            </a:stretch>
          </p:blipFill>
          <p:spPr>
            <a:xfrm>
              <a:off x="7025" y="726"/>
              <a:ext cx="2317" cy="1301"/>
            </a:xfrm>
            <a:prstGeom prst="rect">
              <a:avLst/>
            </a:prstGeom>
          </p:spPr>
        </p:pic>
      </p:grpSp>
      <p:sp>
        <p:nvSpPr>
          <p:cNvPr id="42" name="文本框 41"/>
          <p:cNvSpPr txBox="1"/>
          <p:nvPr/>
        </p:nvSpPr>
        <p:spPr>
          <a:xfrm>
            <a:off x="7177405" y="1890395"/>
            <a:ext cx="1763395" cy="307975"/>
          </a:xfrm>
          <a:prstGeom prst="rect">
            <a:avLst/>
          </a:prstGeom>
          <a:noFill/>
        </p:spPr>
        <p:txBody>
          <a:bodyPr wrap="square" rtlCol="0">
            <a:spAutoFit/>
          </a:bodyPr>
          <a:lstStyle/>
          <a:p>
            <a:pPr algn="ctr"/>
            <a:r>
              <a:rPr lang="zh-CN" altLang="en-US" sz="1400" dirty="0">
                <a:solidFill>
                  <a:schemeClr val="tx1">
                    <a:lumMod val="75000"/>
                    <a:lumOff val="25000"/>
                  </a:schemeClr>
                </a:solidFill>
                <a:latin typeface="微软雅黑" panose="020B0503020204020204" charset="-122"/>
                <a:ea typeface="微软雅黑" panose="020B0503020204020204" charset="-122"/>
              </a:rPr>
              <a:t>综合能源管理平台</a:t>
            </a:r>
            <a:endParaRPr lang="zh-CN" altLang="en-US" sz="1400" dirty="0">
              <a:solidFill>
                <a:schemeClr val="tx1">
                  <a:lumMod val="75000"/>
                  <a:lumOff val="25000"/>
                </a:schemeClr>
              </a:solidFill>
              <a:latin typeface="微软雅黑" panose="020B0503020204020204" charset="-122"/>
              <a:ea typeface="微软雅黑" panose="020B0503020204020204" charset="-122"/>
            </a:endParaRPr>
          </a:p>
        </p:txBody>
      </p:sp>
      <p:sp>
        <p:nvSpPr>
          <p:cNvPr id="37" name="文本框 36"/>
          <p:cNvSpPr txBox="1"/>
          <p:nvPr/>
        </p:nvSpPr>
        <p:spPr>
          <a:xfrm>
            <a:off x="4833778" y="4600575"/>
            <a:ext cx="761365" cy="306705"/>
          </a:xfrm>
          <a:prstGeom prst="rect">
            <a:avLst/>
          </a:prstGeom>
          <a:noFill/>
        </p:spPr>
        <p:txBody>
          <a:bodyPr wrap="square" rtlCol="0">
            <a:spAutoFit/>
          </a:bodyPr>
          <a:lstStyle/>
          <a:p>
            <a:pPr algn="ctr">
              <a:buClrTx/>
              <a:buSzTx/>
              <a:buFontTx/>
            </a:pPr>
            <a:r>
              <a:rPr lang="zh-CN" altLang="en-US" sz="1400" dirty="0">
                <a:solidFill>
                  <a:schemeClr val="tx1">
                    <a:lumMod val="75000"/>
                    <a:lumOff val="25000"/>
                  </a:schemeClr>
                </a:solidFill>
                <a:latin typeface="微软雅黑" panose="020B0503020204020204" charset="-122"/>
                <a:ea typeface="微软雅黑" panose="020B0503020204020204" charset="-122"/>
              </a:rPr>
              <a:t>UG67</a:t>
            </a:r>
            <a:endParaRPr lang="zh-CN" altLang="en-US" sz="1400" dirty="0">
              <a:solidFill>
                <a:schemeClr val="tx1">
                  <a:lumMod val="75000"/>
                  <a:lumOff val="25000"/>
                </a:schemeClr>
              </a:solidFill>
              <a:latin typeface="微软雅黑" panose="020B0503020204020204" charset="-122"/>
              <a:ea typeface="微软雅黑" panose="020B0503020204020204" charset="-122"/>
            </a:endParaRPr>
          </a:p>
        </p:txBody>
      </p:sp>
      <p:sp>
        <p:nvSpPr>
          <p:cNvPr id="50" name="上下箭头 49"/>
          <p:cNvSpPr/>
          <p:nvPr/>
        </p:nvSpPr>
        <p:spPr>
          <a:xfrm>
            <a:off x="6289198" y="2204720"/>
            <a:ext cx="229235" cy="395605"/>
          </a:xfrm>
          <a:prstGeom prst="upDownArrow">
            <a:avLst/>
          </a:prstGeom>
          <a:solidFill>
            <a:srgbClr val="4696F5"/>
          </a:solidFill>
          <a:ln>
            <a:solidFill>
              <a:srgbClr val="4696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78" name="组合 102"/>
          <p:cNvGrpSpPr/>
          <p:nvPr/>
        </p:nvGrpSpPr>
        <p:grpSpPr>
          <a:xfrm>
            <a:off x="5758461" y="1087437"/>
            <a:ext cx="351790" cy="546100"/>
            <a:chOff x="4944433" y="1107307"/>
            <a:chExt cx="377315" cy="728661"/>
          </a:xfrm>
        </p:grpSpPr>
        <p:pic>
          <p:nvPicPr>
            <p:cNvPr id="379" name="a410e193-831d-44bf-a735-4fb525dae09d"/>
            <p:cNvPicPr>
              <a:picLocks noChangeAspect="1" noChangeArrowheads="1"/>
            </p:cNvPicPr>
            <p:nvPr/>
          </p:nvPicPr>
          <p:blipFill>
            <a:blip r:embed="rId9" cstate="email"/>
            <a:srcRect/>
            <a:stretch>
              <a:fillRect/>
            </a:stretch>
          </p:blipFill>
          <p:spPr bwMode="auto">
            <a:xfrm>
              <a:off x="4944433" y="1107307"/>
              <a:ext cx="377315" cy="728661"/>
            </a:xfrm>
            <a:prstGeom prst="rect">
              <a:avLst/>
            </a:prstGeom>
            <a:noFill/>
            <a:ln w="9525">
              <a:noFill/>
              <a:miter lim="800000"/>
              <a:headEnd/>
              <a:tailEnd/>
            </a:ln>
          </p:spPr>
        </p:pic>
        <p:pic>
          <p:nvPicPr>
            <p:cNvPr id="380" name="Picture 11" descr="C:\Users\h00112981\Desktop\eSpace Mobile\02.png"/>
            <p:cNvPicPr>
              <a:picLocks noChangeAspect="1" noChangeArrowheads="1"/>
            </p:cNvPicPr>
            <p:nvPr/>
          </p:nvPicPr>
          <p:blipFill>
            <a:blip r:embed="rId10" cstate="email"/>
            <a:srcRect/>
            <a:stretch>
              <a:fillRect/>
            </a:stretch>
          </p:blipFill>
          <p:spPr bwMode="auto">
            <a:xfrm>
              <a:off x="4966075" y="1193400"/>
              <a:ext cx="317976" cy="526258"/>
            </a:xfrm>
            <a:prstGeom prst="rect">
              <a:avLst/>
            </a:prstGeom>
            <a:noFill/>
          </p:spPr>
        </p:pic>
      </p:grpSp>
      <p:sp>
        <p:nvSpPr>
          <p:cNvPr id="51" name="文本框 50"/>
          <p:cNvSpPr txBox="1"/>
          <p:nvPr/>
        </p:nvSpPr>
        <p:spPr>
          <a:xfrm>
            <a:off x="4987853" y="1890593"/>
            <a:ext cx="1893007" cy="307777"/>
          </a:xfrm>
          <a:prstGeom prst="rect">
            <a:avLst/>
          </a:prstGeom>
          <a:noFill/>
        </p:spPr>
        <p:txBody>
          <a:bodyPr wrap="square" rtlCol="0">
            <a:spAutoFit/>
          </a:bodyPr>
          <a:lstStyle/>
          <a:p>
            <a:pPr algn="ctr">
              <a:buClrTx/>
              <a:buSzTx/>
              <a:buFontTx/>
            </a:pPr>
            <a:r>
              <a:rPr lang="zh-CN" altLang="en-US" sz="1400" dirty="0">
                <a:solidFill>
                  <a:schemeClr val="tx1">
                    <a:lumMod val="75000"/>
                    <a:lumOff val="25000"/>
                  </a:schemeClr>
                </a:solidFill>
                <a:latin typeface="微软雅黑" panose="020B0503020204020204" charset="-122"/>
                <a:ea typeface="微软雅黑" panose="020B0503020204020204" charset="-122"/>
              </a:rPr>
              <a:t>手机</a:t>
            </a:r>
            <a:r>
              <a:rPr lang="en-US" altLang="zh-CN" sz="1400" dirty="0">
                <a:solidFill>
                  <a:schemeClr val="tx1">
                    <a:lumMod val="75000"/>
                    <a:lumOff val="25000"/>
                  </a:schemeClr>
                </a:solidFill>
                <a:latin typeface="微软雅黑" panose="020B0503020204020204" charset="-122"/>
                <a:ea typeface="微软雅黑" panose="020B0503020204020204" charset="-122"/>
              </a:rPr>
              <a:t>APP/</a:t>
            </a:r>
            <a:r>
              <a:rPr lang="zh-CN" altLang="en-US" sz="1400" dirty="0">
                <a:solidFill>
                  <a:schemeClr val="tx1">
                    <a:lumMod val="75000"/>
                    <a:lumOff val="25000"/>
                  </a:schemeClr>
                </a:solidFill>
                <a:latin typeface="微软雅黑" panose="020B0503020204020204" charset="-122"/>
                <a:ea typeface="微软雅黑" panose="020B0503020204020204" charset="-122"/>
              </a:rPr>
              <a:t>小程序</a:t>
            </a:r>
            <a:endParaRPr lang="en-US" altLang="zh-CN" sz="1400" dirty="0">
              <a:solidFill>
                <a:schemeClr val="tx1">
                  <a:lumMod val="75000"/>
                  <a:lumOff val="25000"/>
                </a:schemeClr>
              </a:solidFill>
              <a:latin typeface="微软雅黑" panose="020B0503020204020204" charset="-122"/>
              <a:ea typeface="微软雅黑" panose="020B0503020204020204" charset="-122"/>
            </a:endParaRPr>
          </a:p>
        </p:txBody>
      </p:sp>
      <p:pic>
        <p:nvPicPr>
          <p:cNvPr id="2" name="图片 1" descr="UG67-背板.471"/>
          <p:cNvPicPr>
            <a:picLocks noChangeAspect="1"/>
          </p:cNvPicPr>
          <p:nvPr/>
        </p:nvPicPr>
        <p:blipFill>
          <a:blip r:embed="rId11"/>
          <a:srcRect l="39380" t="11491" r="45748" b="21028"/>
          <a:stretch>
            <a:fillRect/>
          </a:stretch>
        </p:blipFill>
        <p:spPr>
          <a:xfrm>
            <a:off x="5527833" y="3633470"/>
            <a:ext cx="569595" cy="1507490"/>
          </a:xfrm>
          <a:prstGeom prst="rect">
            <a:avLst/>
          </a:prstGeom>
        </p:spPr>
      </p:pic>
      <p:pic>
        <p:nvPicPr>
          <p:cNvPr id="4" name="图片 3" descr="D:\Users\Administrator\Desktop\公司介绍PPT\物联_公司介绍V1.0_英文版_20210329\75-5G (5).png75-5G (5)"/>
          <p:cNvPicPr>
            <a:picLocks noChangeAspect="1"/>
          </p:cNvPicPr>
          <p:nvPr>
            <p:custDataLst>
              <p:tags r:id="rId12"/>
            </p:custDataLst>
          </p:nvPr>
        </p:nvPicPr>
        <p:blipFill>
          <a:blip r:embed="rId13"/>
          <a:srcRect/>
          <a:stretch>
            <a:fillRect/>
          </a:stretch>
        </p:blipFill>
        <p:spPr>
          <a:xfrm>
            <a:off x="9699148" y="4382770"/>
            <a:ext cx="749935" cy="652780"/>
          </a:xfrm>
          <a:prstGeom prst="rect">
            <a:avLst/>
          </a:prstGeom>
        </p:spPr>
      </p:pic>
      <p:sp>
        <p:nvSpPr>
          <p:cNvPr id="59" name="上下箭头 58"/>
          <p:cNvSpPr/>
          <p:nvPr>
            <p:custDataLst>
              <p:tags r:id="rId14"/>
            </p:custDataLst>
          </p:nvPr>
        </p:nvSpPr>
        <p:spPr>
          <a:xfrm>
            <a:off x="9531508" y="3703320"/>
            <a:ext cx="229235" cy="468630"/>
          </a:xfrm>
          <a:prstGeom prst="upDownArrow">
            <a:avLst/>
          </a:prstGeom>
          <a:solidFill>
            <a:srgbClr val="4696F5"/>
          </a:solidFill>
          <a:ln>
            <a:solidFill>
              <a:srgbClr val="4696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上下箭头 62"/>
          <p:cNvSpPr/>
          <p:nvPr>
            <p:custDataLst>
              <p:tags r:id="rId15"/>
            </p:custDataLst>
          </p:nvPr>
        </p:nvSpPr>
        <p:spPr>
          <a:xfrm>
            <a:off x="9531508" y="2199005"/>
            <a:ext cx="229235" cy="395605"/>
          </a:xfrm>
          <a:prstGeom prst="upDownArrow">
            <a:avLst/>
          </a:prstGeom>
          <a:solidFill>
            <a:srgbClr val="4696F5"/>
          </a:solidFill>
          <a:ln>
            <a:solidFill>
              <a:srgbClr val="4696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文本框 66"/>
          <p:cNvSpPr txBox="1"/>
          <p:nvPr>
            <p:custDataLst>
              <p:tags r:id="rId16"/>
            </p:custDataLst>
          </p:nvPr>
        </p:nvSpPr>
        <p:spPr>
          <a:xfrm>
            <a:off x="8427878" y="4600575"/>
            <a:ext cx="1203325" cy="306705"/>
          </a:xfrm>
          <a:prstGeom prst="rect">
            <a:avLst/>
          </a:prstGeom>
          <a:noFill/>
        </p:spPr>
        <p:txBody>
          <a:bodyPr wrap="square" rtlCol="0">
            <a:spAutoFit/>
          </a:bodyPr>
          <a:lstStyle/>
          <a:p>
            <a:pPr algn="ctr">
              <a:buClrTx/>
              <a:buSzTx/>
              <a:buFontTx/>
            </a:pPr>
            <a:r>
              <a:rPr lang="zh-CN" altLang="en-US" sz="1400" dirty="0">
                <a:solidFill>
                  <a:schemeClr val="tx1">
                    <a:lumMod val="75000"/>
                    <a:lumOff val="25000"/>
                  </a:schemeClr>
                </a:solidFill>
                <a:latin typeface="微软雅黑" panose="020B0503020204020204" charset="-122"/>
                <a:ea typeface="微软雅黑" panose="020B0503020204020204" charset="-122"/>
              </a:rPr>
              <a:t>工业路由器</a:t>
            </a:r>
            <a:endParaRPr lang="zh-CN" altLang="en-US" sz="1400" dirty="0">
              <a:solidFill>
                <a:schemeClr val="tx1">
                  <a:lumMod val="75000"/>
                  <a:lumOff val="25000"/>
                </a:schemeClr>
              </a:solidFill>
              <a:latin typeface="微软雅黑" panose="020B0503020204020204" charset="-122"/>
              <a:ea typeface="微软雅黑" panose="020B0503020204020204" charset="-122"/>
            </a:endParaRPr>
          </a:p>
        </p:txBody>
      </p:sp>
      <p:pic>
        <p:nvPicPr>
          <p:cNvPr id="78" name="图片 77" descr="培训平台"/>
          <p:cNvPicPr>
            <a:picLocks noChangeAspect="1"/>
          </p:cNvPicPr>
          <p:nvPr/>
        </p:nvPicPr>
        <p:blipFill>
          <a:blip r:embed="rId17"/>
          <a:stretch>
            <a:fillRect/>
          </a:stretch>
        </p:blipFill>
        <p:spPr>
          <a:xfrm>
            <a:off x="9003188" y="2429510"/>
            <a:ext cx="1072515" cy="1072515"/>
          </a:xfrm>
          <a:prstGeom prst="rect">
            <a:avLst/>
          </a:prstGeom>
        </p:spPr>
      </p:pic>
      <p:sp>
        <p:nvSpPr>
          <p:cNvPr id="79" name="文本框 78"/>
          <p:cNvSpPr txBox="1"/>
          <p:nvPr>
            <p:custDataLst>
              <p:tags r:id="rId18"/>
            </p:custDataLst>
          </p:nvPr>
        </p:nvSpPr>
        <p:spPr>
          <a:xfrm>
            <a:off x="8927623" y="3310890"/>
            <a:ext cx="1224915" cy="306705"/>
          </a:xfrm>
          <a:prstGeom prst="rect">
            <a:avLst/>
          </a:prstGeom>
          <a:noFill/>
        </p:spPr>
        <p:txBody>
          <a:bodyPr wrap="square" rtlCol="0">
            <a:spAutoFit/>
          </a:bodyPr>
          <a:lstStyle/>
          <a:p>
            <a:pPr algn="ctr"/>
            <a:r>
              <a:rPr lang="zh-CN" altLang="en-US" sz="1400" dirty="0">
                <a:solidFill>
                  <a:schemeClr val="tx1">
                    <a:lumMod val="75000"/>
                    <a:lumOff val="25000"/>
                  </a:schemeClr>
                </a:solidFill>
                <a:latin typeface="微软雅黑" panose="020B0503020204020204" charset="-122"/>
                <a:ea typeface="微软雅黑" panose="020B0503020204020204" charset="-122"/>
              </a:rPr>
              <a:t>采集平台</a:t>
            </a:r>
            <a:endParaRPr lang="zh-CN" altLang="en-US" sz="1400" dirty="0">
              <a:solidFill>
                <a:schemeClr val="tx1">
                  <a:lumMod val="75000"/>
                  <a:lumOff val="25000"/>
                </a:schemeClr>
              </a:solidFill>
              <a:latin typeface="微软雅黑" panose="020B0503020204020204" charset="-122"/>
              <a:ea typeface="微软雅黑" panose="020B0503020204020204" charset="-122"/>
            </a:endParaRPr>
          </a:p>
        </p:txBody>
      </p:sp>
      <p:cxnSp>
        <p:nvCxnSpPr>
          <p:cNvPr id="43" name="直接连接符 42"/>
          <p:cNvCxnSpPr/>
          <p:nvPr/>
        </p:nvCxnSpPr>
        <p:spPr>
          <a:xfrm flipH="1">
            <a:off x="8332628" y="4382770"/>
            <a:ext cx="7620" cy="684530"/>
          </a:xfrm>
          <a:prstGeom prst="line">
            <a:avLst/>
          </a:prstGeom>
          <a:ln>
            <a:prstDash val="sysDash"/>
          </a:ln>
        </p:spPr>
        <p:style>
          <a:lnRef idx="1">
            <a:schemeClr val="accent3"/>
          </a:lnRef>
          <a:fillRef idx="0">
            <a:schemeClr val="accent3"/>
          </a:fillRef>
          <a:effectRef idx="0">
            <a:schemeClr val="accent3"/>
          </a:effectRef>
          <a:fontRef idx="minor">
            <a:schemeClr val="tx1"/>
          </a:fontRef>
        </p:style>
      </p:cxnSp>
      <p:cxnSp>
        <p:nvCxnSpPr>
          <p:cNvPr id="45" name="直接连接符 44"/>
          <p:cNvCxnSpPr/>
          <p:nvPr>
            <p:custDataLst>
              <p:tags r:id="rId19"/>
            </p:custDataLst>
          </p:nvPr>
        </p:nvCxnSpPr>
        <p:spPr>
          <a:xfrm flipH="1">
            <a:off x="8325008" y="2761615"/>
            <a:ext cx="7620" cy="684530"/>
          </a:xfrm>
          <a:prstGeom prst="line">
            <a:avLst/>
          </a:prstGeom>
          <a:ln>
            <a:prstDash val="sysDash"/>
          </a:ln>
        </p:spPr>
        <p:style>
          <a:lnRef idx="1">
            <a:schemeClr val="accent3"/>
          </a:lnRef>
          <a:fillRef idx="0">
            <a:schemeClr val="accent3"/>
          </a:fillRef>
          <a:effectRef idx="0">
            <a:schemeClr val="accent3"/>
          </a:effectRef>
          <a:fontRef idx="minor">
            <a:schemeClr val="tx1"/>
          </a:fontRef>
        </p:style>
      </p:cxnSp>
      <p:sp>
        <p:nvSpPr>
          <p:cNvPr id="83" name="圆角矩形 6"/>
          <p:cNvSpPr/>
          <p:nvPr>
            <p:custDataLst>
              <p:tags r:id="rId20"/>
            </p:custDataLst>
          </p:nvPr>
        </p:nvSpPr>
        <p:spPr>
          <a:xfrm>
            <a:off x="3297555" y="5652135"/>
            <a:ext cx="8094980" cy="1116330"/>
          </a:xfrm>
          <a:prstGeom prst="roundRect">
            <a:avLst>
              <a:gd name="adj" fmla="val 8330"/>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4" name="组合 83"/>
          <p:cNvGrpSpPr/>
          <p:nvPr/>
        </p:nvGrpSpPr>
        <p:grpSpPr>
          <a:xfrm>
            <a:off x="821055" y="5747385"/>
            <a:ext cx="2165350" cy="859790"/>
            <a:chOff x="13692" y="8784"/>
            <a:chExt cx="3410" cy="1515"/>
          </a:xfrm>
        </p:grpSpPr>
        <p:sp>
          <p:nvSpPr>
            <p:cNvPr id="85" name="圆角矩形 9"/>
            <p:cNvSpPr/>
            <p:nvPr>
              <p:custDataLst>
                <p:tags r:id="rId21"/>
              </p:custDataLst>
            </p:nvPr>
          </p:nvSpPr>
          <p:spPr>
            <a:xfrm>
              <a:off x="13692" y="8784"/>
              <a:ext cx="3410" cy="1515"/>
            </a:xfrm>
            <a:prstGeom prst="roundRect">
              <a:avLst>
                <a:gd name="adj" fmla="val 8330"/>
              </a:avLst>
            </a:prstGeom>
            <a:solidFill>
              <a:srgbClr val="414141"/>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2800">
                <a:latin typeface="微软雅黑" panose="020B0503020204020204" charset="-122"/>
                <a:ea typeface="微软雅黑" panose="020B0503020204020204" charset="-122"/>
                <a:sym typeface="+mn-ea"/>
              </a:endParaRPr>
            </a:p>
          </p:txBody>
        </p:sp>
        <p:sp>
          <p:nvSpPr>
            <p:cNvPr id="86" name="矩形 85"/>
            <p:cNvSpPr/>
            <p:nvPr>
              <p:custDataLst>
                <p:tags r:id="rId22"/>
              </p:custDataLst>
            </p:nvPr>
          </p:nvSpPr>
          <p:spPr>
            <a:xfrm>
              <a:off x="13901" y="9293"/>
              <a:ext cx="2926" cy="580"/>
            </a:xfrm>
            <a:prstGeom prst="rect">
              <a:avLst/>
            </a:prstGeom>
            <a:solidFill>
              <a:srgbClr val="414141"/>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2400" b="1" spc="100">
                  <a:solidFill>
                    <a:schemeClr val="bg1"/>
                  </a:solidFill>
                  <a:uFillTx/>
                  <a:latin typeface="微软雅黑" panose="020B0503020204020204" charset="-122"/>
                  <a:ea typeface="微软雅黑" panose="020B0503020204020204" charset="-122"/>
                  <a:sym typeface="+mn-ea"/>
                </a:rPr>
                <a:t>感知节点</a:t>
              </a:r>
              <a:endParaRPr lang="zh-CN" altLang="en-US" sz="2400" b="1" spc="100">
                <a:solidFill>
                  <a:schemeClr val="bg1"/>
                </a:solidFill>
                <a:uFillTx/>
                <a:latin typeface="微软雅黑" panose="020B0503020204020204" charset="-122"/>
                <a:ea typeface="微软雅黑" panose="020B0503020204020204" charset="-122"/>
                <a:sym typeface="+mn-ea"/>
              </a:endParaRPr>
            </a:p>
          </p:txBody>
        </p:sp>
      </p:grpSp>
      <p:sp>
        <p:nvSpPr>
          <p:cNvPr id="87" name="文本框 86"/>
          <p:cNvSpPr txBox="1"/>
          <p:nvPr>
            <p:custDataLst>
              <p:tags r:id="rId23"/>
            </p:custDataLst>
          </p:nvPr>
        </p:nvSpPr>
        <p:spPr>
          <a:xfrm>
            <a:off x="9440782" y="6413147"/>
            <a:ext cx="1423512" cy="307777"/>
          </a:xfrm>
          <a:prstGeom prst="rect">
            <a:avLst/>
          </a:prstGeom>
          <a:noFill/>
        </p:spPr>
        <p:txBody>
          <a:bodyPr wrap="square" rtlCol="0">
            <a:spAutoFit/>
          </a:bodyPr>
          <a:lstStyle/>
          <a:p>
            <a:pPr lvl="0" algn="ctr">
              <a:buClrTx/>
              <a:buSzTx/>
              <a:buFontTx/>
            </a:pPr>
            <a:r>
              <a:rPr lang="zh-CN" altLang="en-US" sz="1400" dirty="0">
                <a:solidFill>
                  <a:schemeClr val="tx1">
                    <a:lumMod val="75000"/>
                    <a:lumOff val="25000"/>
                  </a:schemeClr>
                </a:solidFill>
                <a:latin typeface="微软雅黑" panose="020B0503020204020204" charset="-122"/>
                <a:ea typeface="微软雅黑" panose="020B0503020204020204" charset="-122"/>
                <a:sym typeface="+mn-ea"/>
              </a:rPr>
              <a:t>环境监测联动</a:t>
            </a:r>
            <a:endParaRPr lang="zh-CN" altLang="en-US" sz="1400" dirty="0">
              <a:solidFill>
                <a:schemeClr val="tx1">
                  <a:lumMod val="75000"/>
                  <a:lumOff val="25000"/>
                </a:schemeClr>
              </a:solidFill>
              <a:latin typeface="微软雅黑" panose="020B0503020204020204" charset="-122"/>
              <a:ea typeface="微软雅黑" panose="020B0503020204020204" charset="-122"/>
              <a:sym typeface="+mn-ea"/>
            </a:endParaRPr>
          </a:p>
        </p:txBody>
      </p:sp>
      <p:cxnSp>
        <p:nvCxnSpPr>
          <p:cNvPr id="90" name="直接连接符 89"/>
          <p:cNvCxnSpPr/>
          <p:nvPr>
            <p:custDataLst>
              <p:tags r:id="rId24"/>
            </p:custDataLst>
          </p:nvPr>
        </p:nvCxnSpPr>
        <p:spPr>
          <a:xfrm flipH="1">
            <a:off x="5928539" y="5743575"/>
            <a:ext cx="1" cy="594736"/>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92" name="文本框 91"/>
          <p:cNvSpPr txBox="1"/>
          <p:nvPr>
            <p:custDataLst>
              <p:tags r:id="rId25"/>
            </p:custDataLst>
          </p:nvPr>
        </p:nvSpPr>
        <p:spPr>
          <a:xfrm>
            <a:off x="4067738" y="6430645"/>
            <a:ext cx="920115" cy="306705"/>
          </a:xfrm>
          <a:prstGeom prst="rect">
            <a:avLst/>
          </a:prstGeom>
          <a:noFill/>
        </p:spPr>
        <p:txBody>
          <a:bodyPr wrap="square" rtlCol="0">
            <a:spAutoFit/>
          </a:bodyPr>
          <a:lstStyle/>
          <a:p>
            <a:pPr lvl="0" algn="ctr">
              <a:buClrTx/>
              <a:buSzTx/>
              <a:buFontTx/>
            </a:pPr>
            <a:r>
              <a:rPr lang="zh-CN" altLang="en-US" sz="1400" dirty="0">
                <a:solidFill>
                  <a:schemeClr val="tx1">
                    <a:lumMod val="75000"/>
                    <a:lumOff val="25000"/>
                  </a:schemeClr>
                </a:solidFill>
                <a:latin typeface="微软雅黑" panose="020B0503020204020204" charset="-122"/>
                <a:ea typeface="微软雅黑" panose="020B0503020204020204" charset="-122"/>
                <a:sym typeface="+mn-ea"/>
              </a:rPr>
              <a:t>节能管理</a:t>
            </a:r>
            <a:endParaRPr lang="zh-CN" altLang="en-US" sz="1400" dirty="0">
              <a:solidFill>
                <a:schemeClr val="tx1">
                  <a:lumMod val="75000"/>
                  <a:lumOff val="25000"/>
                </a:schemeClr>
              </a:solidFill>
              <a:latin typeface="微软雅黑" panose="020B0503020204020204" charset="-122"/>
              <a:ea typeface="微软雅黑" panose="020B0503020204020204" charset="-122"/>
              <a:sym typeface="+mn-ea"/>
            </a:endParaRPr>
          </a:p>
        </p:txBody>
      </p:sp>
      <p:pic>
        <p:nvPicPr>
          <p:cNvPr id="96" name="图片 95" descr="WS50x 智能开关面板 1"/>
          <p:cNvPicPr>
            <a:picLocks noChangeAspect="1"/>
          </p:cNvPicPr>
          <p:nvPr>
            <p:custDataLst>
              <p:tags r:id="rId26"/>
            </p:custDataLst>
          </p:nvPr>
        </p:nvPicPr>
        <p:blipFill>
          <a:blip r:embed="rId27"/>
          <a:stretch>
            <a:fillRect/>
          </a:stretch>
        </p:blipFill>
        <p:spPr>
          <a:xfrm>
            <a:off x="5134242" y="5713698"/>
            <a:ext cx="690259" cy="690259"/>
          </a:xfrm>
          <a:prstGeom prst="rect">
            <a:avLst/>
          </a:prstGeom>
        </p:spPr>
      </p:pic>
      <p:pic>
        <p:nvPicPr>
          <p:cNvPr id="100" name="图片 99" descr="VS121 空间占用传感器 1"/>
          <p:cNvPicPr>
            <a:picLocks noChangeAspect="1"/>
          </p:cNvPicPr>
          <p:nvPr>
            <p:custDataLst>
              <p:tags r:id="rId28"/>
            </p:custDataLst>
          </p:nvPr>
        </p:nvPicPr>
        <p:blipFill>
          <a:blip r:embed="rId29"/>
          <a:stretch>
            <a:fillRect/>
          </a:stretch>
        </p:blipFill>
        <p:spPr>
          <a:xfrm>
            <a:off x="10643472" y="5705443"/>
            <a:ext cx="817245" cy="817245"/>
          </a:xfrm>
          <a:prstGeom prst="rect">
            <a:avLst/>
          </a:prstGeom>
        </p:spPr>
      </p:pic>
      <p:pic>
        <p:nvPicPr>
          <p:cNvPr id="105" name="图片 104"/>
          <p:cNvPicPr>
            <a:picLocks noChangeAspect="1"/>
          </p:cNvPicPr>
          <p:nvPr>
            <p:custDataLst>
              <p:tags r:id="rId30"/>
            </p:custDataLst>
          </p:nvPr>
        </p:nvPicPr>
        <p:blipFill>
          <a:blip r:embed="rId31"/>
          <a:stretch>
            <a:fillRect/>
          </a:stretch>
        </p:blipFill>
        <p:spPr>
          <a:xfrm>
            <a:off x="10281721" y="5843184"/>
            <a:ext cx="504768" cy="541762"/>
          </a:xfrm>
          <a:prstGeom prst="rect">
            <a:avLst/>
          </a:prstGeom>
        </p:spPr>
      </p:pic>
      <p:pic>
        <p:nvPicPr>
          <p:cNvPr id="106" name="图片 105"/>
          <p:cNvPicPr>
            <a:picLocks noChangeAspect="1"/>
          </p:cNvPicPr>
          <p:nvPr>
            <p:custDataLst>
              <p:tags r:id="rId32"/>
            </p:custDataLst>
          </p:nvPr>
        </p:nvPicPr>
        <p:blipFill>
          <a:blip r:embed="rId33"/>
          <a:stretch>
            <a:fillRect/>
          </a:stretch>
        </p:blipFill>
        <p:spPr>
          <a:xfrm>
            <a:off x="6023610" y="5250180"/>
            <a:ext cx="592455" cy="403860"/>
          </a:xfrm>
          <a:prstGeom prst="rect">
            <a:avLst/>
          </a:prstGeom>
        </p:spPr>
      </p:pic>
      <p:sp>
        <p:nvSpPr>
          <p:cNvPr id="107" name="上下箭头 106"/>
          <p:cNvSpPr/>
          <p:nvPr>
            <p:custDataLst>
              <p:tags r:id="rId34"/>
            </p:custDataLst>
          </p:nvPr>
        </p:nvSpPr>
        <p:spPr>
          <a:xfrm>
            <a:off x="6711315" y="5252085"/>
            <a:ext cx="229235" cy="395605"/>
          </a:xfrm>
          <a:prstGeom prst="upDownArrow">
            <a:avLst/>
          </a:prstGeom>
          <a:solidFill>
            <a:srgbClr val="4696F5"/>
          </a:solidFill>
          <a:ln>
            <a:solidFill>
              <a:srgbClr val="4696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8" name="图片 107" descr="AM系列.310"/>
          <p:cNvPicPr>
            <a:picLocks noChangeAspect="1"/>
          </p:cNvPicPr>
          <p:nvPr>
            <p:custDataLst>
              <p:tags r:id="rId35"/>
            </p:custDataLst>
          </p:nvPr>
        </p:nvPicPr>
        <p:blipFill>
          <a:blip r:embed="rId36"/>
          <a:srcRect l="34764" t="23535" r="34576" b="21090"/>
          <a:stretch>
            <a:fillRect/>
          </a:stretch>
        </p:blipFill>
        <p:spPr>
          <a:xfrm>
            <a:off x="9737555" y="5822918"/>
            <a:ext cx="455295" cy="582295"/>
          </a:xfrm>
          <a:prstGeom prst="rect">
            <a:avLst/>
          </a:prstGeom>
          <a:effectLst>
            <a:outerShdw blurRad="50800" dist="38100" dir="2700000" algn="tl" rotWithShape="0">
              <a:prstClr val="black">
                <a:alpha val="40000"/>
              </a:prstClr>
            </a:outerShdw>
          </a:effectLst>
        </p:spPr>
      </p:pic>
      <p:pic>
        <p:nvPicPr>
          <p:cNvPr id="6" name="图片 5" descr="untitled.25"/>
          <p:cNvPicPr>
            <a:picLocks noChangeAspect="1"/>
          </p:cNvPicPr>
          <p:nvPr/>
        </p:nvPicPr>
        <p:blipFill>
          <a:blip r:embed="rId37"/>
          <a:srcRect l="24770" t="23970" r="32574" b="24421"/>
          <a:stretch>
            <a:fillRect/>
          </a:stretch>
        </p:blipFill>
        <p:spPr>
          <a:xfrm>
            <a:off x="6183897" y="5905145"/>
            <a:ext cx="507147" cy="351187"/>
          </a:xfrm>
          <a:prstGeom prst="rect">
            <a:avLst/>
          </a:prstGeom>
        </p:spPr>
      </p:pic>
      <p:pic>
        <p:nvPicPr>
          <p:cNvPr id="7" name="图片 6" descr="WS558.145"/>
          <p:cNvPicPr>
            <a:picLocks noChangeAspect="1"/>
          </p:cNvPicPr>
          <p:nvPr/>
        </p:nvPicPr>
        <p:blipFill>
          <a:blip r:embed="rId38"/>
          <a:srcRect l="20219" t="22462" r="21800" b="22659"/>
          <a:stretch>
            <a:fillRect/>
          </a:stretch>
        </p:blipFill>
        <p:spPr>
          <a:xfrm>
            <a:off x="4469007" y="5805899"/>
            <a:ext cx="749662" cy="505858"/>
          </a:xfrm>
          <a:prstGeom prst="rect">
            <a:avLst/>
          </a:prstGeom>
        </p:spPr>
      </p:pic>
      <p:pic>
        <p:nvPicPr>
          <p:cNvPr id="13" name="图片 12"/>
          <p:cNvPicPr>
            <a:picLocks noChangeAspect="1"/>
          </p:cNvPicPr>
          <p:nvPr/>
        </p:nvPicPr>
        <p:blipFill>
          <a:blip r:embed="rId39" r:link="rId40"/>
          <a:stretch>
            <a:fillRect/>
          </a:stretch>
        </p:blipFill>
        <p:spPr>
          <a:xfrm>
            <a:off x="3397240" y="5807249"/>
            <a:ext cx="517797" cy="503159"/>
          </a:xfrm>
          <a:prstGeom prst="rect">
            <a:avLst/>
          </a:prstGeom>
          <a:noFill/>
          <a:ln>
            <a:noFill/>
          </a:ln>
        </p:spPr>
      </p:pic>
      <p:pic>
        <p:nvPicPr>
          <p:cNvPr id="16" name="图片 15" descr="WS202 PIR &amp; 光照传感器 4"/>
          <p:cNvPicPr>
            <a:picLocks noChangeAspect="1"/>
          </p:cNvPicPr>
          <p:nvPr/>
        </p:nvPicPr>
        <p:blipFill>
          <a:blip r:embed="rId41"/>
          <a:srcRect l="32194" t="12787" r="30740" b="14633"/>
          <a:stretch>
            <a:fillRect/>
          </a:stretch>
        </p:blipFill>
        <p:spPr>
          <a:xfrm>
            <a:off x="9036506" y="5814984"/>
            <a:ext cx="609619" cy="598163"/>
          </a:xfrm>
          <a:prstGeom prst="rect">
            <a:avLst/>
          </a:prstGeom>
        </p:spPr>
      </p:pic>
      <p:cxnSp>
        <p:nvCxnSpPr>
          <p:cNvPr id="19" name="直接连接符 18"/>
          <p:cNvCxnSpPr/>
          <p:nvPr>
            <p:custDataLst>
              <p:tags r:id="rId42"/>
            </p:custDataLst>
          </p:nvPr>
        </p:nvCxnSpPr>
        <p:spPr>
          <a:xfrm flipH="1">
            <a:off x="8840642" y="5743575"/>
            <a:ext cx="1" cy="594736"/>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33" name="图片 32"/>
          <p:cNvPicPr>
            <a:picLocks noChangeAspect="1"/>
          </p:cNvPicPr>
          <p:nvPr/>
        </p:nvPicPr>
        <p:blipFill>
          <a:blip r:embed="rId43" r:link="rId40"/>
          <a:stretch>
            <a:fillRect/>
          </a:stretch>
        </p:blipFill>
        <p:spPr>
          <a:xfrm>
            <a:off x="6735554" y="5761969"/>
            <a:ext cx="537833" cy="555324"/>
          </a:xfrm>
          <a:prstGeom prst="rect">
            <a:avLst/>
          </a:prstGeom>
          <a:noFill/>
          <a:ln>
            <a:noFill/>
          </a:ln>
        </p:spPr>
      </p:pic>
      <p:pic>
        <p:nvPicPr>
          <p:cNvPr id="39" name="图片 38"/>
          <p:cNvPicPr>
            <a:picLocks noChangeAspect="1"/>
          </p:cNvPicPr>
          <p:nvPr/>
        </p:nvPicPr>
        <p:blipFill>
          <a:blip r:embed="rId44" r:link="rId40"/>
          <a:stretch>
            <a:fillRect/>
          </a:stretch>
        </p:blipFill>
        <p:spPr>
          <a:xfrm>
            <a:off x="7315833" y="5880216"/>
            <a:ext cx="715034" cy="466144"/>
          </a:xfrm>
          <a:prstGeom prst="rect">
            <a:avLst/>
          </a:prstGeom>
          <a:noFill/>
          <a:ln w="9525">
            <a:noFill/>
          </a:ln>
        </p:spPr>
      </p:pic>
      <p:sp>
        <p:nvSpPr>
          <p:cNvPr id="44" name="文本框 43"/>
          <p:cNvSpPr txBox="1"/>
          <p:nvPr>
            <p:custDataLst>
              <p:tags r:id="rId45"/>
            </p:custDataLst>
          </p:nvPr>
        </p:nvSpPr>
        <p:spPr>
          <a:xfrm>
            <a:off x="6885261" y="6430645"/>
            <a:ext cx="920115" cy="307777"/>
          </a:xfrm>
          <a:prstGeom prst="rect">
            <a:avLst/>
          </a:prstGeom>
          <a:noFill/>
        </p:spPr>
        <p:txBody>
          <a:bodyPr wrap="square" rtlCol="0">
            <a:spAutoFit/>
          </a:bodyPr>
          <a:lstStyle/>
          <a:p>
            <a:pPr lvl="0" algn="ctr">
              <a:buClrTx/>
              <a:buSzTx/>
              <a:buFontTx/>
            </a:pPr>
            <a:r>
              <a:rPr lang="zh-CN" altLang="en-US" sz="1400" dirty="0">
                <a:solidFill>
                  <a:schemeClr val="tx1">
                    <a:lumMod val="75000"/>
                    <a:lumOff val="25000"/>
                  </a:schemeClr>
                </a:solidFill>
                <a:latin typeface="微软雅黑" panose="020B0503020204020204" charset="-122"/>
                <a:ea typeface="微软雅黑" panose="020B0503020204020204" charset="-122"/>
                <a:sym typeface="+mn-ea"/>
              </a:rPr>
              <a:t>能耗采集</a:t>
            </a:r>
            <a:endParaRPr lang="zh-CN" altLang="en-US" sz="1400" dirty="0">
              <a:solidFill>
                <a:schemeClr val="tx1">
                  <a:lumMod val="75000"/>
                  <a:lumOff val="25000"/>
                </a:schemeClr>
              </a:solidFill>
              <a:latin typeface="微软雅黑" panose="020B0503020204020204" charset="-122"/>
              <a:ea typeface="微软雅黑" panose="020B0503020204020204" charset="-122"/>
              <a:sym typeface="+mn-ea"/>
            </a:endParaRPr>
          </a:p>
        </p:txBody>
      </p:sp>
      <p:pic>
        <p:nvPicPr>
          <p:cNvPr id="25" name="图片 24"/>
          <p:cNvPicPr>
            <a:picLocks noChangeAspect="1"/>
          </p:cNvPicPr>
          <p:nvPr/>
        </p:nvPicPr>
        <p:blipFill rotWithShape="1">
          <a:blip r:embed="rId46" cstate="print">
            <a:extLst>
              <a:ext uri="{28A0092B-C50C-407E-A947-70E740481C1C}">
                <a14:useLocalDpi xmlns:a14="http://schemas.microsoft.com/office/drawing/2010/main" val="0"/>
              </a:ext>
            </a:extLst>
          </a:blip>
          <a:srcRect l="32924" t="10839" r="39834" b="8151"/>
          <a:stretch>
            <a:fillRect/>
          </a:stretch>
        </p:blipFill>
        <p:spPr>
          <a:xfrm>
            <a:off x="8116526" y="5775004"/>
            <a:ext cx="537833" cy="832172"/>
          </a:xfrm>
          <a:prstGeom prst="rect">
            <a:avLst/>
          </a:prstGeom>
        </p:spPr>
      </p:pic>
      <p:pic>
        <p:nvPicPr>
          <p:cNvPr id="15" name="图片 14"/>
          <p:cNvPicPr>
            <a:picLocks noChangeAspect="1"/>
          </p:cNvPicPr>
          <p:nvPr/>
        </p:nvPicPr>
        <p:blipFill rotWithShape="1">
          <a:blip r:embed="rId47" cstate="print">
            <a:extLst>
              <a:ext uri="{28A0092B-C50C-407E-A947-70E740481C1C}">
                <a14:useLocalDpi xmlns:a14="http://schemas.microsoft.com/office/drawing/2010/main" val="0"/>
              </a:ext>
            </a:extLst>
          </a:blip>
          <a:srcRect l="30794" t="24547" r="31558" b="27829"/>
          <a:stretch>
            <a:fillRect/>
          </a:stretch>
        </p:blipFill>
        <p:spPr>
          <a:xfrm>
            <a:off x="3872348" y="5847498"/>
            <a:ext cx="571018" cy="486436"/>
          </a:xfrm>
          <a:prstGeom prst="rect">
            <a:avLst/>
          </a:prstGeom>
        </p:spPr>
      </p:pic>
    </p:spTree>
    <p:custDataLst>
      <p:tags r:id="rId48"/>
    </p:custData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descr="成功案例8882.0"/>
          <p:cNvPicPr>
            <a:picLocks noChangeAspect="1"/>
          </p:cNvPicPr>
          <p:nvPr/>
        </p:nvPicPr>
        <p:blipFill rotWithShape="1">
          <a:blip r:embed="rId1"/>
          <a:srcRect t="8963"/>
          <a:stretch>
            <a:fillRect/>
          </a:stretch>
        </p:blipFill>
        <p:spPr>
          <a:xfrm>
            <a:off x="0" y="883285"/>
            <a:ext cx="12192000" cy="6243320"/>
          </a:xfrm>
          <a:prstGeom prst="rect">
            <a:avLst/>
          </a:prstGeom>
        </p:spPr>
      </p:pic>
      <p:grpSp>
        <p:nvGrpSpPr>
          <p:cNvPr id="5" name="组合 4"/>
          <p:cNvGrpSpPr/>
          <p:nvPr/>
        </p:nvGrpSpPr>
        <p:grpSpPr>
          <a:xfrm>
            <a:off x="1115060" y="1029970"/>
            <a:ext cx="3553460" cy="494030"/>
            <a:chOff x="1707" y="1510"/>
            <a:chExt cx="5596" cy="778"/>
          </a:xfrm>
        </p:grpSpPr>
        <p:pic>
          <p:nvPicPr>
            <p:cNvPr id="6" name="图片 5" descr="圆角矩形 1 - 智能对象组"/>
            <p:cNvPicPr>
              <a:picLocks noChangeAspect="1"/>
            </p:cNvPicPr>
            <p:nvPr/>
          </p:nvPicPr>
          <p:blipFill>
            <a:blip r:embed="rId2"/>
            <a:stretch>
              <a:fillRect/>
            </a:stretch>
          </p:blipFill>
          <p:spPr>
            <a:xfrm>
              <a:off x="1707" y="1510"/>
              <a:ext cx="5596" cy="778"/>
            </a:xfrm>
            <a:prstGeom prst="rect">
              <a:avLst/>
            </a:prstGeom>
          </p:spPr>
        </p:pic>
        <p:sp>
          <p:nvSpPr>
            <p:cNvPr id="15" name="文本框 14"/>
            <p:cNvSpPr txBox="1"/>
            <p:nvPr/>
          </p:nvSpPr>
          <p:spPr>
            <a:xfrm>
              <a:off x="1899" y="1549"/>
              <a:ext cx="432" cy="725"/>
            </a:xfrm>
            <a:prstGeom prst="rect">
              <a:avLst/>
            </a:prstGeom>
            <a:noFill/>
          </p:spPr>
          <p:txBody>
            <a:bodyPr wrap="square" rtlCol="0">
              <a:spAutoFit/>
            </a:bodyPr>
            <a:lstStyle/>
            <a:p>
              <a:r>
                <a:rPr lang="en-US" altLang="zh-CN" sz="2400" b="1">
                  <a:solidFill>
                    <a:srgbClr val="4696F5"/>
                  </a:solidFill>
                  <a:latin typeface="Roboto" panose="02000000000000000000" charset="0"/>
                  <a:cs typeface="Roboto" panose="02000000000000000000" charset="0"/>
                </a:rPr>
                <a:t>1</a:t>
              </a:r>
              <a:endParaRPr lang="en-US" altLang="zh-CN" sz="2400" b="1">
                <a:solidFill>
                  <a:srgbClr val="4696F5"/>
                </a:solidFill>
                <a:latin typeface="Roboto" panose="02000000000000000000" charset="0"/>
                <a:cs typeface="Roboto" panose="02000000000000000000" charset="0"/>
              </a:endParaRPr>
            </a:p>
          </p:txBody>
        </p:sp>
        <p:sp>
          <p:nvSpPr>
            <p:cNvPr id="16" name="文本框 15"/>
            <p:cNvSpPr txBox="1"/>
            <p:nvPr>
              <p:custDataLst>
                <p:tags r:id="rId3"/>
              </p:custDataLst>
            </p:nvPr>
          </p:nvSpPr>
          <p:spPr>
            <a:xfrm>
              <a:off x="2585" y="1619"/>
              <a:ext cx="4527" cy="628"/>
            </a:xfrm>
            <a:prstGeom prst="rect">
              <a:avLst/>
            </a:prstGeom>
            <a:noFill/>
          </p:spPr>
          <p:txBody>
            <a:bodyPr wrap="square" rtlCol="0">
              <a:spAutoFit/>
            </a:bodyPr>
            <a:lstStyle/>
            <a:p>
              <a:pPr lvl="0" algn="l" fontAlgn="auto">
                <a:lnSpc>
                  <a:spcPct val="100000"/>
                </a:lnSpc>
                <a:buClrTx/>
                <a:buSzTx/>
                <a:buFontTx/>
              </a:pPr>
              <a:r>
                <a:rPr lang="zh-CN" altLang="en-US" sz="2000" b="1" kern="0" dirty="0">
                  <a:solidFill>
                    <a:schemeClr val="bg1"/>
                  </a:solidFill>
                  <a:latin typeface="微软雅黑" panose="020B0503020204020204" charset="-122"/>
                  <a:ea typeface="微软雅黑" panose="020B0503020204020204" charset="-122"/>
                  <a:cs typeface="微软雅黑" panose="020B0503020204020204" charset="-122"/>
                  <a:sym typeface="+mn-ea"/>
                </a:rPr>
                <a:t>LoRaWAN</a:t>
              </a:r>
              <a:r>
                <a:rPr lang="zh-CN" altLang="en-US" sz="2000" b="1" kern="0" baseline="30000" dirty="0">
                  <a:solidFill>
                    <a:schemeClr val="bg1"/>
                  </a:solidFill>
                  <a:latin typeface="微软雅黑" panose="020B0503020204020204" charset="-122"/>
                  <a:ea typeface="微软雅黑" panose="020B0503020204020204" charset="-122"/>
                  <a:cs typeface="微软雅黑" panose="020B0503020204020204" charset="-122"/>
                  <a:sym typeface="+mn-ea"/>
                </a:rPr>
                <a:t>®</a:t>
              </a:r>
              <a:r>
                <a:rPr lang="zh-CN" altLang="en-US" sz="2000" b="1" kern="0" dirty="0">
                  <a:solidFill>
                    <a:schemeClr val="bg1"/>
                  </a:solidFill>
                  <a:latin typeface="微软雅黑" panose="020B0503020204020204" charset="-122"/>
                  <a:ea typeface="微软雅黑" panose="020B0503020204020204" charset="-122"/>
                  <a:cs typeface="微软雅黑" panose="020B0503020204020204" charset="-122"/>
                  <a:sym typeface="+mn-ea"/>
                </a:rPr>
                <a:t>无线通信</a:t>
              </a:r>
              <a:endParaRPr lang="zh-CN" altLang="en-US" sz="2000" b="1" kern="0" dirty="0">
                <a:solidFill>
                  <a:schemeClr val="bg1"/>
                </a:solidFill>
                <a:latin typeface="微软雅黑" panose="020B0503020204020204" charset="-122"/>
                <a:ea typeface="微软雅黑" panose="020B0503020204020204" charset="-122"/>
                <a:cs typeface="微软雅黑" panose="020B0503020204020204" charset="-122"/>
                <a:sym typeface="+mn-ea"/>
              </a:endParaRPr>
            </a:p>
          </p:txBody>
        </p:sp>
      </p:grpSp>
      <p:pic>
        <p:nvPicPr>
          <p:cNvPr id="24" name="图片 23" descr="椭圆"/>
          <p:cNvPicPr>
            <a:picLocks noChangeAspect="1"/>
          </p:cNvPicPr>
          <p:nvPr/>
        </p:nvPicPr>
        <p:blipFill>
          <a:blip r:embed="rId4"/>
          <a:stretch>
            <a:fillRect/>
          </a:stretch>
        </p:blipFill>
        <p:spPr>
          <a:xfrm>
            <a:off x="624840" y="1882140"/>
            <a:ext cx="209550" cy="209550"/>
          </a:xfrm>
          <a:prstGeom prst="rect">
            <a:avLst/>
          </a:prstGeom>
        </p:spPr>
      </p:pic>
      <p:sp>
        <p:nvSpPr>
          <p:cNvPr id="52" name="文本框 51"/>
          <p:cNvSpPr txBox="1"/>
          <p:nvPr>
            <p:custDataLst>
              <p:tags r:id="rId5"/>
            </p:custDataLst>
          </p:nvPr>
        </p:nvSpPr>
        <p:spPr>
          <a:xfrm>
            <a:off x="1602740" y="2307590"/>
            <a:ext cx="3983355" cy="922020"/>
          </a:xfrm>
          <a:prstGeom prst="rect">
            <a:avLst/>
          </a:prstGeom>
          <a:noFill/>
          <a:ln>
            <a:noFill/>
          </a:ln>
        </p:spPr>
        <p:txBody>
          <a:bodyPr wrap="square" rtlCol="0">
            <a:spAutoFit/>
          </a:bodyPr>
          <a:lstStyle/>
          <a:p>
            <a:pPr lvl="0" algn="l" fontAlgn="auto">
              <a:lnSpc>
                <a:spcPct val="100000"/>
              </a:lnSpc>
              <a:buClrTx/>
              <a:buSzTx/>
              <a:buFontTx/>
              <a:buNone/>
            </a:pPr>
            <a:r>
              <a:rPr lang="en-US" altLang="zh-CN" b="1">
                <a:solidFill>
                  <a:schemeClr val="bg1"/>
                </a:solidFill>
                <a:latin typeface="微软雅黑" panose="020B0503020204020204" charset="-122"/>
                <a:ea typeface="微软雅黑" panose="020B0503020204020204" charset="-122"/>
                <a:cs typeface="微软雅黑" panose="020B0503020204020204" charset="-122"/>
                <a:sym typeface="+mn-ea"/>
              </a:rPr>
              <a:t>LoRaWAN</a:t>
            </a:r>
            <a:r>
              <a:rPr lang="en-US" altLang="zh-CN" b="1" baseline="30000">
                <a:solidFill>
                  <a:schemeClr val="bg1"/>
                </a:solidFill>
                <a:latin typeface="微软雅黑" panose="020B0503020204020204" charset="-122"/>
                <a:ea typeface="微软雅黑" panose="020B0503020204020204" charset="-122"/>
                <a:cs typeface="微软雅黑" panose="020B0503020204020204" charset="-122"/>
                <a:sym typeface="+mn-ea"/>
              </a:rPr>
              <a:t>®</a:t>
            </a:r>
            <a:r>
              <a:rPr lang="en-US" altLang="zh-CN" b="1">
                <a:solidFill>
                  <a:schemeClr val="bg1"/>
                </a:solidFill>
                <a:latin typeface="微软雅黑" panose="020B0503020204020204" charset="-122"/>
                <a:ea typeface="微软雅黑" panose="020B0503020204020204" charset="-122"/>
                <a:cs typeface="微软雅黑" panose="020B0503020204020204" charset="-122"/>
                <a:sym typeface="+mn-ea"/>
              </a:rPr>
              <a:t>是一种专为LoRa网络设计的远距离、低功耗、易部署的无线通信标准。</a:t>
            </a:r>
            <a:endParaRPr lang="en-US" altLang="zh-CN" b="1">
              <a:solidFill>
                <a:schemeClr val="bg1"/>
              </a:solidFill>
              <a:latin typeface="微软雅黑" panose="020B0503020204020204" charset="-122"/>
              <a:ea typeface="微软雅黑" panose="020B0503020204020204" charset="-122"/>
              <a:cs typeface="微软雅黑" panose="020B0503020204020204" charset="-122"/>
              <a:sym typeface="+mn-ea"/>
            </a:endParaRPr>
          </a:p>
        </p:txBody>
      </p:sp>
      <p:sp>
        <p:nvSpPr>
          <p:cNvPr id="49" name="文本框 48"/>
          <p:cNvSpPr txBox="1"/>
          <p:nvPr/>
        </p:nvSpPr>
        <p:spPr>
          <a:xfrm>
            <a:off x="1602740" y="3843020"/>
            <a:ext cx="3445510" cy="1196975"/>
          </a:xfrm>
          <a:prstGeom prst="rect">
            <a:avLst/>
          </a:prstGeom>
          <a:noFill/>
        </p:spPr>
        <p:txBody>
          <a:bodyPr wrap="square" rtlCol="0">
            <a:spAutoFit/>
          </a:bodyPr>
          <a:lstStyle/>
          <a:p>
            <a:pPr marL="171450" lvl="0" indent="-171450" algn="l" fontAlgn="auto">
              <a:lnSpc>
                <a:spcPct val="120000"/>
              </a:lnSpc>
              <a:spcBef>
                <a:spcPts val="0"/>
              </a:spcBef>
              <a:spcAft>
                <a:spcPts val="0"/>
              </a:spcAft>
              <a:buClrTx/>
              <a:buSzTx/>
              <a:buFont typeface="Arial" panose="020B0604020202020204" pitchFamily="34" charset="0"/>
              <a:buChar char="•"/>
            </a:pPr>
            <a:r>
              <a:rPr lang="zh-CN" altLang="en-US" sz="1200">
                <a:solidFill>
                  <a:schemeClr val="bg1"/>
                </a:solidFill>
                <a:latin typeface="微软雅黑" panose="020B0503020204020204" charset="-122"/>
                <a:ea typeface="微软雅黑" panose="020B0503020204020204" charset="-122"/>
                <a:cs typeface="微软雅黑" panose="020B0503020204020204" charset="-122"/>
                <a:sym typeface="+mn-ea"/>
              </a:rPr>
              <a:t>覆盖范围广</a:t>
            </a:r>
            <a:endParaRPr lang="zh-CN" altLang="en-US" sz="1200">
              <a:solidFill>
                <a:schemeClr val="bg1"/>
              </a:solidFill>
              <a:latin typeface="微软雅黑" panose="020B0503020204020204" charset="-122"/>
              <a:ea typeface="微软雅黑" panose="020B0503020204020204" charset="-122"/>
              <a:cs typeface="微软雅黑" panose="020B0503020204020204" charset="-122"/>
            </a:endParaRPr>
          </a:p>
          <a:p>
            <a:pPr marL="171450" lvl="0" indent="-171450" algn="l" fontAlgn="auto">
              <a:lnSpc>
                <a:spcPct val="120000"/>
              </a:lnSpc>
              <a:spcBef>
                <a:spcPts val="0"/>
              </a:spcBef>
              <a:spcAft>
                <a:spcPts val="0"/>
              </a:spcAft>
              <a:buClrTx/>
              <a:buSzTx/>
              <a:buFont typeface="Arial" panose="020B0604020202020204" pitchFamily="34" charset="0"/>
              <a:buChar char="•"/>
            </a:pPr>
            <a:r>
              <a:rPr lang="zh-CN" altLang="en-US" sz="1200">
                <a:solidFill>
                  <a:schemeClr val="bg1"/>
                </a:solidFill>
                <a:latin typeface="微软雅黑" panose="020B0503020204020204" charset="-122"/>
                <a:ea typeface="微软雅黑" panose="020B0503020204020204" charset="-122"/>
                <a:cs typeface="微软雅黑" panose="020B0503020204020204" charset="-122"/>
                <a:sym typeface="+mn-ea"/>
              </a:rPr>
              <a:t>抗干扰能力强</a:t>
            </a:r>
            <a:endParaRPr lang="zh-CN" altLang="en-US" sz="1200">
              <a:solidFill>
                <a:schemeClr val="bg1"/>
              </a:solidFill>
              <a:latin typeface="微软雅黑" panose="020B0503020204020204" charset="-122"/>
              <a:ea typeface="微软雅黑" panose="020B0503020204020204" charset="-122"/>
              <a:cs typeface="微软雅黑" panose="020B0503020204020204" charset="-122"/>
            </a:endParaRPr>
          </a:p>
          <a:p>
            <a:pPr marL="171450" lvl="0" indent="-171450" algn="l" fontAlgn="auto">
              <a:lnSpc>
                <a:spcPct val="120000"/>
              </a:lnSpc>
              <a:spcBef>
                <a:spcPts val="0"/>
              </a:spcBef>
              <a:spcAft>
                <a:spcPts val="0"/>
              </a:spcAft>
              <a:buClrTx/>
              <a:buSzTx/>
              <a:buFont typeface="Arial" panose="020B0604020202020204" pitchFamily="34" charset="0"/>
              <a:buChar char="•"/>
            </a:pPr>
            <a:r>
              <a:rPr lang="zh-CN" altLang="en-US" sz="1200">
                <a:solidFill>
                  <a:schemeClr val="bg1"/>
                </a:solidFill>
                <a:latin typeface="微软雅黑" panose="020B0503020204020204" charset="-122"/>
                <a:ea typeface="微软雅黑" panose="020B0503020204020204" charset="-122"/>
                <a:cs typeface="微软雅黑" panose="020B0503020204020204" charset="-122"/>
                <a:sym typeface="+mn-ea"/>
              </a:rPr>
              <a:t>低功耗轻量级</a:t>
            </a:r>
            <a:endParaRPr lang="zh-CN" altLang="en-US" sz="1200">
              <a:solidFill>
                <a:schemeClr val="bg1"/>
              </a:solidFill>
              <a:latin typeface="微软雅黑" panose="020B0503020204020204" charset="-122"/>
              <a:ea typeface="微软雅黑" panose="020B0503020204020204" charset="-122"/>
              <a:cs typeface="微软雅黑" panose="020B0503020204020204" charset="-122"/>
            </a:endParaRPr>
          </a:p>
          <a:p>
            <a:pPr marL="171450" lvl="0" indent="-171450" algn="l" fontAlgn="auto">
              <a:lnSpc>
                <a:spcPct val="120000"/>
              </a:lnSpc>
              <a:spcBef>
                <a:spcPts val="0"/>
              </a:spcBef>
              <a:spcAft>
                <a:spcPts val="0"/>
              </a:spcAft>
              <a:buClrTx/>
              <a:buSzTx/>
              <a:buFont typeface="Arial" panose="020B0604020202020204" pitchFamily="34" charset="0"/>
              <a:buChar char="•"/>
            </a:pPr>
            <a:r>
              <a:rPr lang="zh-CN" altLang="en-US" sz="1200">
                <a:solidFill>
                  <a:schemeClr val="bg1"/>
                </a:solidFill>
                <a:latin typeface="微软雅黑" panose="020B0503020204020204" charset="-122"/>
                <a:ea typeface="微软雅黑" panose="020B0503020204020204" charset="-122"/>
                <a:cs typeface="微软雅黑" panose="020B0503020204020204" charset="-122"/>
                <a:sym typeface="+mn-ea"/>
              </a:rPr>
              <a:t>接入终端数量多</a:t>
            </a:r>
            <a:endParaRPr lang="zh-CN" altLang="en-US" sz="1200">
              <a:solidFill>
                <a:schemeClr val="bg1"/>
              </a:solidFill>
              <a:latin typeface="微软雅黑" panose="020B0503020204020204" charset="-122"/>
              <a:ea typeface="微软雅黑" panose="020B0503020204020204" charset="-122"/>
              <a:cs typeface="微软雅黑" panose="020B0503020204020204" charset="-122"/>
            </a:endParaRPr>
          </a:p>
          <a:p>
            <a:pPr marL="171450" lvl="0" indent="-171450" algn="l" fontAlgn="auto">
              <a:lnSpc>
                <a:spcPct val="120000"/>
              </a:lnSpc>
              <a:spcBef>
                <a:spcPts val="0"/>
              </a:spcBef>
              <a:spcAft>
                <a:spcPts val="0"/>
              </a:spcAft>
              <a:buClrTx/>
              <a:buSzTx/>
              <a:buFont typeface="Arial" panose="020B0604020202020204" pitchFamily="34" charset="0"/>
              <a:buChar char="•"/>
            </a:pPr>
            <a:r>
              <a:rPr lang="zh-CN" altLang="en-US" sz="1200">
                <a:solidFill>
                  <a:schemeClr val="bg1"/>
                </a:solidFill>
                <a:latin typeface="微软雅黑" panose="020B0503020204020204" charset="-122"/>
                <a:ea typeface="微软雅黑" panose="020B0503020204020204" charset="-122"/>
                <a:cs typeface="微软雅黑" panose="020B0503020204020204" charset="-122"/>
                <a:sym typeface="+mn-ea"/>
              </a:rPr>
              <a:t>安全可信赖</a:t>
            </a:r>
            <a:endParaRPr lang="zh-CN" altLang="en-US" sz="1200">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124" name="TextBox 8"/>
          <p:cNvSpPr txBox="1"/>
          <p:nvPr/>
        </p:nvSpPr>
        <p:spPr>
          <a:xfrm>
            <a:off x="629920" y="195580"/>
            <a:ext cx="7064375" cy="865505"/>
          </a:xfrm>
          <a:prstGeom prst="rect">
            <a:avLst/>
          </a:prstGeom>
          <a:noFill/>
        </p:spPr>
        <p:txBody>
          <a:bodyPr wrap="square" lIns="91440" tIns="45720" rIns="91440" bIns="45720" rtlCol="0" anchor="t">
            <a:spAutoFit/>
          </a:bodyPr>
          <a:lstStyle/>
          <a:p>
            <a:pPr algn="l">
              <a:lnSpc>
                <a:spcPct val="90000"/>
              </a:lnSpc>
              <a:buClrTx/>
              <a:buSzTx/>
              <a:buFontTx/>
            </a:pPr>
            <a:r>
              <a:rPr lang="zh-CN" altLang="en-US" sz="2800" b="1"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sym typeface="+mn-ea"/>
              </a:rPr>
              <a:t>LoRa无线传输</a:t>
            </a:r>
            <a:endParaRPr kumimoji="0" lang="zh-CN" altLang="en-US" sz="2800" b="1" i="0" u="none" strike="noStrike" cap="none" spc="0" normalizeH="0" baseline="0"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sym typeface="+mn-ea"/>
            </a:endParaRPr>
          </a:p>
          <a:p>
            <a:pPr algn="l">
              <a:lnSpc>
                <a:spcPct val="90000"/>
              </a:lnSpc>
              <a:buClrTx/>
              <a:buSzTx/>
              <a:buFontTx/>
            </a:pPr>
            <a:endParaRPr lang="zh-CN" altLang="en-US" sz="2800" b="1"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sym typeface="+mn-ea"/>
            </a:endParaRPr>
          </a:p>
        </p:txBody>
      </p:sp>
      <p:sp>
        <p:nvSpPr>
          <p:cNvPr id="14" name="文本框 13"/>
          <p:cNvSpPr txBox="1"/>
          <p:nvPr>
            <p:custDataLst>
              <p:tags r:id="rId6"/>
            </p:custDataLst>
          </p:nvPr>
        </p:nvSpPr>
        <p:spPr>
          <a:xfrm>
            <a:off x="6733540" y="2196465"/>
            <a:ext cx="3916045" cy="1408430"/>
          </a:xfrm>
          <a:prstGeom prst="rect">
            <a:avLst/>
          </a:prstGeom>
          <a:noFill/>
          <a:ln>
            <a:noFill/>
          </a:ln>
        </p:spPr>
        <p:txBody>
          <a:bodyPr wrap="square" rtlCol="0">
            <a:noAutofit/>
          </a:bodyPr>
          <a:lstStyle/>
          <a:p>
            <a:pPr lvl="0" algn="l" fontAlgn="auto">
              <a:lnSpc>
                <a:spcPct val="100000"/>
              </a:lnSpc>
              <a:buClrTx/>
              <a:buSzTx/>
              <a:buFontTx/>
              <a:buNone/>
            </a:pPr>
            <a:r>
              <a:rPr lang="en-US" altLang="zh-CN" sz="1800" b="1">
                <a:solidFill>
                  <a:srgbClr val="1B3F9B"/>
                </a:solidFill>
                <a:latin typeface="微软雅黑" panose="020B0503020204020204" charset="-122"/>
                <a:ea typeface="微软雅黑" panose="020B0503020204020204" charset="-122"/>
                <a:cs typeface="微软雅黑" panose="020B0503020204020204" charset="-122"/>
                <a:sym typeface="+mn-ea"/>
              </a:rPr>
              <a:t>基于LoRa</a:t>
            </a:r>
            <a:r>
              <a:rPr lang="en-US" altLang="zh-CN" sz="1800" b="1" baseline="30000">
                <a:solidFill>
                  <a:srgbClr val="1B3F9B"/>
                </a:solidFill>
                <a:latin typeface="微软雅黑" panose="020B0503020204020204" charset="-122"/>
                <a:ea typeface="微软雅黑" panose="020B0503020204020204" charset="-122"/>
                <a:cs typeface="微软雅黑" panose="020B0503020204020204" charset="-122"/>
                <a:sym typeface="+mn-ea"/>
              </a:rPr>
              <a:t>®</a:t>
            </a:r>
            <a:r>
              <a:rPr lang="en-US" altLang="zh-CN" sz="1800" b="1">
                <a:solidFill>
                  <a:srgbClr val="1B3F9B"/>
                </a:solidFill>
                <a:latin typeface="微软雅黑" panose="020B0503020204020204" charset="-122"/>
                <a:ea typeface="微软雅黑" panose="020B0503020204020204" charset="-122"/>
                <a:cs typeface="微软雅黑" panose="020B0503020204020204" charset="-122"/>
                <a:sym typeface="+mn-ea"/>
              </a:rPr>
              <a:t>技术的Milesight D2D通信（Device to Device）是星纵物联自主研发的基于LoRa</a:t>
            </a:r>
            <a:r>
              <a:rPr lang="en-US" altLang="zh-CN" sz="1800" b="1" baseline="30000">
                <a:solidFill>
                  <a:srgbClr val="1B3F9B"/>
                </a:solidFill>
                <a:latin typeface="微软雅黑" panose="020B0503020204020204" charset="-122"/>
                <a:ea typeface="微软雅黑" panose="020B0503020204020204" charset="-122"/>
                <a:cs typeface="微软雅黑" panose="020B0503020204020204" charset="-122"/>
                <a:sym typeface="+mn-ea"/>
              </a:rPr>
              <a:t>®</a:t>
            </a:r>
            <a:r>
              <a:rPr lang="en-US" altLang="zh-CN" sz="1800" b="1">
                <a:solidFill>
                  <a:srgbClr val="1B3F9B"/>
                </a:solidFill>
                <a:latin typeface="微软雅黑" panose="020B0503020204020204" charset="-122"/>
                <a:ea typeface="微软雅黑" panose="020B0503020204020204" charset="-122"/>
                <a:cs typeface="微软雅黑" panose="020B0503020204020204" charset="-122"/>
                <a:sym typeface="+mn-ea"/>
              </a:rPr>
              <a:t>技术的全新协议，旨在实现设备与设备间的直接通信。</a:t>
            </a:r>
            <a:endParaRPr lang="en-US" altLang="zh-CN" sz="1800" b="1">
              <a:solidFill>
                <a:srgbClr val="1B3F9B"/>
              </a:solidFill>
              <a:latin typeface="微软雅黑" panose="020B0503020204020204" charset="-122"/>
              <a:ea typeface="微软雅黑" panose="020B0503020204020204" charset="-122"/>
              <a:cs typeface="微软雅黑" panose="020B0503020204020204" charset="-122"/>
              <a:sym typeface="+mn-ea"/>
            </a:endParaRPr>
          </a:p>
        </p:txBody>
      </p:sp>
      <p:sp>
        <p:nvSpPr>
          <p:cNvPr id="36" name="文本框 35"/>
          <p:cNvSpPr txBox="1"/>
          <p:nvPr/>
        </p:nvSpPr>
        <p:spPr>
          <a:xfrm>
            <a:off x="6733540" y="3843020"/>
            <a:ext cx="3099435" cy="1196975"/>
          </a:xfrm>
          <a:prstGeom prst="rect">
            <a:avLst/>
          </a:prstGeom>
          <a:noFill/>
        </p:spPr>
        <p:txBody>
          <a:bodyPr wrap="square" rtlCol="0">
            <a:spAutoFit/>
          </a:bodyPr>
          <a:lstStyle/>
          <a:p>
            <a:pPr marL="171450" indent="-171450" algn="l">
              <a:lnSpc>
                <a:spcPct val="120000"/>
              </a:lnSpc>
              <a:spcBef>
                <a:spcPts val="0"/>
              </a:spcBef>
              <a:spcAft>
                <a:spcPts val="0"/>
              </a:spcAft>
              <a:buClrTx/>
              <a:buSzTx/>
              <a:buFont typeface="Arial" panose="020B0604020202020204" pitchFamily="34" charset="0"/>
              <a:buChar char="•"/>
            </a:pPr>
            <a:r>
              <a:rPr lang="zh-CN" altLang="en-US" sz="1200">
                <a:solidFill>
                  <a:srgbClr val="1B3F9B"/>
                </a:solidFill>
                <a:latin typeface="微软雅黑" panose="020B0503020204020204" charset="-122"/>
                <a:ea typeface="微软雅黑" panose="020B0503020204020204" charset="-122"/>
                <a:cs typeface="微软雅黑" panose="020B0503020204020204" charset="-122"/>
                <a:sym typeface="+mn-ea"/>
              </a:rPr>
              <a:t>1秒内高速响应</a:t>
            </a:r>
            <a:endParaRPr lang="zh-CN" altLang="en-US" sz="1200" b="0">
              <a:solidFill>
                <a:srgbClr val="1B3F9B"/>
              </a:solidFill>
              <a:latin typeface="微软雅黑" panose="020B0503020204020204" charset="-122"/>
              <a:ea typeface="微软雅黑" panose="020B0503020204020204" charset="-122"/>
              <a:cs typeface="微软雅黑" panose="020B0503020204020204" charset="-122"/>
            </a:endParaRPr>
          </a:p>
          <a:p>
            <a:pPr marL="171450" indent="-171450" algn="l">
              <a:lnSpc>
                <a:spcPct val="120000"/>
              </a:lnSpc>
              <a:spcBef>
                <a:spcPts val="0"/>
              </a:spcBef>
              <a:spcAft>
                <a:spcPts val="0"/>
              </a:spcAft>
              <a:buClrTx/>
              <a:buSzTx/>
              <a:buFont typeface="Arial" panose="020B0604020202020204" pitchFamily="34" charset="0"/>
              <a:buChar char="•"/>
            </a:pPr>
            <a:r>
              <a:rPr lang="zh-CN" altLang="en-US" sz="1200">
                <a:solidFill>
                  <a:srgbClr val="1B3F9B"/>
                </a:solidFill>
                <a:latin typeface="微软雅黑" panose="020B0503020204020204" charset="-122"/>
                <a:ea typeface="微软雅黑" panose="020B0503020204020204" charset="-122"/>
                <a:cs typeface="微软雅黑" panose="020B0503020204020204" charset="-122"/>
                <a:sym typeface="+mn-ea"/>
              </a:rPr>
              <a:t>无需网关独立部署</a:t>
            </a:r>
            <a:endParaRPr lang="zh-CN" altLang="en-US" sz="1200" b="0">
              <a:solidFill>
                <a:srgbClr val="1B3F9B"/>
              </a:solidFill>
              <a:latin typeface="微软雅黑" panose="020B0503020204020204" charset="-122"/>
              <a:ea typeface="微软雅黑" panose="020B0503020204020204" charset="-122"/>
              <a:cs typeface="微软雅黑" panose="020B0503020204020204" charset="-122"/>
            </a:endParaRPr>
          </a:p>
          <a:p>
            <a:pPr marL="171450" indent="-171450" algn="l">
              <a:lnSpc>
                <a:spcPct val="120000"/>
              </a:lnSpc>
              <a:spcBef>
                <a:spcPts val="0"/>
              </a:spcBef>
              <a:spcAft>
                <a:spcPts val="0"/>
              </a:spcAft>
              <a:buClrTx/>
              <a:buSzTx/>
              <a:buFont typeface="Arial" panose="020B0604020202020204" pitchFamily="34" charset="0"/>
              <a:buChar char="•"/>
            </a:pPr>
            <a:r>
              <a:rPr lang="zh-CN" altLang="en-US" sz="1200">
                <a:solidFill>
                  <a:srgbClr val="1B3F9B"/>
                </a:solidFill>
                <a:latin typeface="微软雅黑" panose="020B0503020204020204" charset="-122"/>
                <a:ea typeface="微软雅黑" panose="020B0503020204020204" charset="-122"/>
                <a:cs typeface="微软雅黑" panose="020B0503020204020204" charset="-122"/>
                <a:sym typeface="+mn-ea"/>
              </a:rPr>
              <a:t>无需时钟或信标同步</a:t>
            </a:r>
            <a:endParaRPr lang="zh-CN" altLang="en-US" sz="1200" b="0">
              <a:solidFill>
                <a:srgbClr val="1B3F9B"/>
              </a:solidFill>
              <a:latin typeface="微软雅黑" panose="020B0503020204020204" charset="-122"/>
              <a:ea typeface="微软雅黑" panose="020B0503020204020204" charset="-122"/>
              <a:cs typeface="微软雅黑" panose="020B0503020204020204" charset="-122"/>
            </a:endParaRPr>
          </a:p>
          <a:p>
            <a:pPr marL="171450" indent="-171450" algn="l">
              <a:lnSpc>
                <a:spcPct val="120000"/>
              </a:lnSpc>
              <a:spcBef>
                <a:spcPts val="0"/>
              </a:spcBef>
              <a:spcAft>
                <a:spcPts val="0"/>
              </a:spcAft>
              <a:buClrTx/>
              <a:buSzTx/>
              <a:buFont typeface="Arial" panose="020B0604020202020204" pitchFamily="34" charset="0"/>
              <a:buChar char="•"/>
            </a:pPr>
            <a:r>
              <a:rPr lang="zh-CN" altLang="en-US" sz="1200">
                <a:solidFill>
                  <a:srgbClr val="1B3F9B"/>
                </a:solidFill>
                <a:latin typeface="微软雅黑" panose="020B0503020204020204" charset="-122"/>
                <a:ea typeface="微软雅黑" panose="020B0503020204020204" charset="-122"/>
                <a:cs typeface="微软雅黑" panose="020B0503020204020204" charset="-122"/>
                <a:sym typeface="+mn-ea"/>
              </a:rPr>
              <a:t>兼容LoRaWAN®通信协议</a:t>
            </a:r>
            <a:endParaRPr lang="zh-CN" altLang="en-US" sz="1200" b="0">
              <a:solidFill>
                <a:srgbClr val="1B3F9B"/>
              </a:solidFill>
              <a:latin typeface="微软雅黑" panose="020B0503020204020204" charset="-122"/>
              <a:ea typeface="微软雅黑" panose="020B0503020204020204" charset="-122"/>
              <a:cs typeface="微软雅黑" panose="020B0503020204020204" charset="-122"/>
            </a:endParaRPr>
          </a:p>
          <a:p>
            <a:pPr marL="171450" indent="-171450" algn="l">
              <a:lnSpc>
                <a:spcPct val="120000"/>
              </a:lnSpc>
              <a:spcBef>
                <a:spcPts val="0"/>
              </a:spcBef>
              <a:spcAft>
                <a:spcPts val="0"/>
              </a:spcAft>
              <a:buClrTx/>
              <a:buSzTx/>
              <a:buFont typeface="Arial" panose="020B0604020202020204" pitchFamily="34" charset="0"/>
              <a:buChar char="•"/>
            </a:pPr>
            <a:r>
              <a:rPr lang="zh-CN" altLang="en-US" sz="1200">
                <a:solidFill>
                  <a:srgbClr val="1B3F9B"/>
                </a:solidFill>
                <a:latin typeface="微软雅黑" panose="020B0503020204020204" charset="-122"/>
                <a:ea typeface="微软雅黑" panose="020B0503020204020204" charset="-122"/>
                <a:cs typeface="微软雅黑" panose="020B0503020204020204" charset="-122"/>
                <a:sym typeface="+mn-ea"/>
              </a:rPr>
              <a:t>数据安全加密传输</a:t>
            </a:r>
            <a:endParaRPr lang="zh-CN" altLang="en-US" sz="1200">
              <a:solidFill>
                <a:srgbClr val="1B3F9B"/>
              </a:solidFill>
              <a:latin typeface="微软雅黑" panose="020B0503020204020204" charset="-122"/>
              <a:ea typeface="微软雅黑" panose="020B0503020204020204" charset="-122"/>
              <a:cs typeface="微软雅黑" panose="020B0503020204020204" charset="-122"/>
              <a:sym typeface="+mn-ea"/>
            </a:endParaRPr>
          </a:p>
        </p:txBody>
      </p:sp>
      <p:grpSp>
        <p:nvGrpSpPr>
          <p:cNvPr id="23" name="组合 22"/>
          <p:cNvGrpSpPr/>
          <p:nvPr/>
        </p:nvGrpSpPr>
        <p:grpSpPr>
          <a:xfrm>
            <a:off x="6267450" y="999490"/>
            <a:ext cx="4019550" cy="515620"/>
            <a:chOff x="10080" y="1154"/>
            <a:chExt cx="6330" cy="812"/>
          </a:xfrm>
        </p:grpSpPr>
        <p:pic>
          <p:nvPicPr>
            <p:cNvPr id="20" name="图片 19" descr="组 16"/>
            <p:cNvPicPr>
              <a:picLocks noChangeAspect="1"/>
            </p:cNvPicPr>
            <p:nvPr/>
          </p:nvPicPr>
          <p:blipFill>
            <a:blip r:embed="rId7"/>
            <a:stretch>
              <a:fillRect/>
            </a:stretch>
          </p:blipFill>
          <p:spPr>
            <a:xfrm>
              <a:off x="10080" y="1154"/>
              <a:ext cx="6330" cy="812"/>
            </a:xfrm>
            <a:prstGeom prst="rect">
              <a:avLst/>
            </a:prstGeom>
          </p:spPr>
        </p:pic>
        <p:grpSp>
          <p:nvGrpSpPr>
            <p:cNvPr id="8" name="组合 7"/>
            <p:cNvGrpSpPr/>
            <p:nvPr/>
          </p:nvGrpSpPr>
          <p:grpSpPr>
            <a:xfrm>
              <a:off x="10266" y="1181"/>
              <a:ext cx="4882" cy="725"/>
              <a:chOff x="1899" y="1549"/>
              <a:chExt cx="4882" cy="725"/>
            </a:xfrm>
          </p:grpSpPr>
          <p:sp>
            <p:nvSpPr>
              <p:cNvPr id="11" name="文本框 10"/>
              <p:cNvSpPr txBox="1"/>
              <p:nvPr>
                <p:custDataLst>
                  <p:tags r:id="rId8"/>
                </p:custDataLst>
              </p:nvPr>
            </p:nvSpPr>
            <p:spPr>
              <a:xfrm>
                <a:off x="1899" y="1549"/>
                <a:ext cx="432" cy="725"/>
              </a:xfrm>
              <a:prstGeom prst="rect">
                <a:avLst/>
              </a:prstGeom>
              <a:noFill/>
            </p:spPr>
            <p:txBody>
              <a:bodyPr wrap="square" rtlCol="0">
                <a:spAutoFit/>
              </a:bodyPr>
              <a:lstStyle/>
              <a:p>
                <a:r>
                  <a:rPr lang="en-US" altLang="zh-CN" sz="2400" b="1">
                    <a:solidFill>
                      <a:srgbClr val="1A57C8"/>
                    </a:solidFill>
                    <a:latin typeface="Roboto" panose="02000000000000000000" charset="0"/>
                    <a:cs typeface="Roboto" panose="02000000000000000000" charset="0"/>
                  </a:rPr>
                  <a:t>2</a:t>
                </a:r>
                <a:endParaRPr lang="en-US" altLang="zh-CN" sz="2400" b="1">
                  <a:solidFill>
                    <a:srgbClr val="1A57C8"/>
                  </a:solidFill>
                  <a:latin typeface="Roboto" panose="02000000000000000000" charset="0"/>
                  <a:cs typeface="Roboto" panose="02000000000000000000" charset="0"/>
                </a:endParaRPr>
              </a:p>
            </p:txBody>
          </p:sp>
          <p:sp>
            <p:nvSpPr>
              <p:cNvPr id="12" name="文本框 11"/>
              <p:cNvSpPr txBox="1"/>
              <p:nvPr>
                <p:custDataLst>
                  <p:tags r:id="rId9"/>
                </p:custDataLst>
              </p:nvPr>
            </p:nvSpPr>
            <p:spPr>
              <a:xfrm>
                <a:off x="2585" y="1619"/>
                <a:ext cx="4196" cy="628"/>
              </a:xfrm>
              <a:prstGeom prst="rect">
                <a:avLst/>
              </a:prstGeom>
              <a:noFill/>
            </p:spPr>
            <p:txBody>
              <a:bodyPr wrap="square" rtlCol="0">
                <a:spAutoFit/>
              </a:bodyPr>
              <a:lstStyle/>
              <a:p>
                <a:pPr lvl="0" algn="l" fontAlgn="auto">
                  <a:lnSpc>
                    <a:spcPct val="100000"/>
                  </a:lnSpc>
                  <a:buClrTx/>
                  <a:buSzTx/>
                  <a:buFontTx/>
                </a:pPr>
                <a:r>
                  <a:rPr lang="zh-CN" altLang="en-US" sz="2000" b="1" kern="0" dirty="0">
                    <a:solidFill>
                      <a:schemeClr val="bg1"/>
                    </a:solidFill>
                    <a:latin typeface="微软雅黑" panose="020B0503020204020204" charset="-122"/>
                    <a:ea typeface="微软雅黑" panose="020B0503020204020204" charset="-122"/>
                    <a:cs typeface="微软雅黑" panose="020B0503020204020204" charset="-122"/>
                    <a:sym typeface="+mn-ea"/>
                  </a:rPr>
                  <a:t>Milesight D2D通信</a:t>
                </a:r>
                <a:endParaRPr lang="zh-CN" altLang="en-US" sz="2000" b="1" kern="0" dirty="0">
                  <a:solidFill>
                    <a:schemeClr val="bg1"/>
                  </a:solidFill>
                  <a:latin typeface="微软雅黑" panose="020B0503020204020204" charset="-122"/>
                  <a:ea typeface="微软雅黑" panose="020B0503020204020204" charset="-122"/>
                  <a:cs typeface="微软雅黑" panose="020B0503020204020204" charset="-122"/>
                  <a:sym typeface="+mn-ea"/>
                </a:endParaRPr>
              </a:p>
            </p:txBody>
          </p:sp>
        </p:grpSp>
      </p:grpSp>
      <p:pic>
        <p:nvPicPr>
          <p:cNvPr id="17" name="图片 16" descr="椭圆"/>
          <p:cNvPicPr>
            <a:picLocks noChangeAspect="1"/>
          </p:cNvPicPr>
          <p:nvPr>
            <p:custDataLst>
              <p:tags r:id="rId10"/>
            </p:custDataLst>
          </p:nvPr>
        </p:nvPicPr>
        <p:blipFill>
          <a:blip r:embed="rId4"/>
          <a:stretch>
            <a:fillRect/>
          </a:stretch>
        </p:blipFill>
        <p:spPr>
          <a:xfrm>
            <a:off x="834390" y="6188075"/>
            <a:ext cx="209550" cy="209550"/>
          </a:xfrm>
          <a:prstGeom prst="rect">
            <a:avLst/>
          </a:prstGeom>
        </p:spPr>
      </p:pic>
      <p:pic>
        <p:nvPicPr>
          <p:cNvPr id="2" name="图片 1" descr="物联图标库-08"/>
          <p:cNvPicPr>
            <a:picLocks noChangeAspect="1"/>
          </p:cNvPicPr>
          <p:nvPr/>
        </p:nvPicPr>
        <p:blipFill>
          <a:blip r:embed="rId11">
            <a:alphaModFix amt="40000"/>
          </a:blip>
          <a:stretch>
            <a:fillRect/>
          </a:stretch>
        </p:blipFill>
        <p:spPr>
          <a:xfrm>
            <a:off x="8225790" y="4549140"/>
            <a:ext cx="2729230" cy="1084580"/>
          </a:xfrm>
          <a:prstGeom prst="rect">
            <a:avLst/>
          </a:prstGeom>
        </p:spPr>
      </p:pic>
      <p:pic>
        <p:nvPicPr>
          <p:cNvPr id="7" name="图片 6" descr="物联图标库-09"/>
          <p:cNvPicPr>
            <a:picLocks noChangeAspect="1"/>
          </p:cNvPicPr>
          <p:nvPr/>
        </p:nvPicPr>
        <p:blipFill>
          <a:blip r:embed="rId12">
            <a:alphaModFix amt="40000"/>
          </a:blip>
          <a:stretch>
            <a:fillRect/>
          </a:stretch>
        </p:blipFill>
        <p:spPr>
          <a:xfrm>
            <a:off x="3239135" y="4549140"/>
            <a:ext cx="2730500" cy="1084580"/>
          </a:xfrm>
          <a:prstGeom prst="rect">
            <a:avLst/>
          </a:prstGeom>
        </p:spPr>
      </p:pic>
      <p:sp>
        <p:nvSpPr>
          <p:cNvPr id="10" name="矩形 9"/>
          <p:cNvSpPr/>
          <p:nvPr>
            <p:custDataLst>
              <p:tags r:id="rId13"/>
            </p:custDataLst>
          </p:nvPr>
        </p:nvSpPr>
        <p:spPr>
          <a:xfrm>
            <a:off x="283210" y="-26670"/>
            <a:ext cx="161925" cy="751840"/>
          </a:xfrm>
          <a:prstGeom prst="rect">
            <a:avLst/>
          </a:prstGeom>
          <a:solidFill>
            <a:srgbClr val="127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阿里巴巴普惠体" panose="00020600040101010101" charset="-122"/>
            </a:endParaRPr>
          </a:p>
        </p:txBody>
      </p:sp>
      <p:sp>
        <p:nvSpPr>
          <p:cNvPr id="13" name="文本框 23"/>
          <p:cNvSpPr txBox="1"/>
          <p:nvPr>
            <p:custDataLst>
              <p:tags r:id="rId14"/>
            </p:custDataLst>
          </p:nvPr>
        </p:nvSpPr>
        <p:spPr bwMode="auto">
          <a:xfrm rot="5400000">
            <a:off x="-475615" y="1573530"/>
            <a:ext cx="1725295" cy="344805"/>
          </a:xfrm>
          <a:prstGeom prst="rect">
            <a:avLst/>
          </a:prstGeom>
          <a:noFill/>
          <a:ln w="9525">
            <a:noFill/>
            <a:miter lim="800000"/>
          </a:ln>
        </p:spPr>
        <p:txBody>
          <a:bodyPr wrap="square">
            <a:spAutoFit/>
          </a:bodyPr>
          <a:lstStyle/>
          <a:p>
            <a:pPr algn="dist">
              <a:lnSpc>
                <a:spcPct val="150000"/>
              </a:lnSpc>
            </a:pPr>
            <a:r>
              <a:rPr lang="zh-CN" altLang="en-US" sz="1100" dirty="0">
                <a:solidFill>
                  <a:schemeClr val="bg1">
                    <a:lumMod val="50000"/>
                  </a:schemeClr>
                </a:solidFill>
                <a:latin typeface="微软雅黑" panose="020B0503020204020204" charset="-122"/>
                <a:ea typeface="微软雅黑" panose="020B0503020204020204" charset="-122"/>
                <a:cs typeface="微软雅黑" panose="020B0503020204020204" charset="-122"/>
              </a:rPr>
              <a:t>打开视界</a:t>
            </a:r>
            <a:r>
              <a:rPr lang="en-US" altLang="zh-CN" sz="1100" dirty="0">
                <a:solidFill>
                  <a:schemeClr val="bg1">
                    <a:lumMod val="50000"/>
                  </a:schemeClr>
                </a:solidFill>
                <a:latin typeface="微软雅黑" panose="020B0503020204020204" charset="-122"/>
                <a:ea typeface="微软雅黑" panose="020B0503020204020204" charset="-122"/>
                <a:cs typeface="微软雅黑" panose="020B0503020204020204" charset="-122"/>
              </a:rPr>
              <a:t>   </a:t>
            </a:r>
            <a:r>
              <a:rPr lang="zh-CN" altLang="en-US" sz="1100" dirty="0">
                <a:solidFill>
                  <a:schemeClr val="bg1">
                    <a:lumMod val="50000"/>
                  </a:schemeClr>
                </a:solidFill>
                <a:latin typeface="微软雅黑" panose="020B0503020204020204" charset="-122"/>
                <a:ea typeface="微软雅黑" panose="020B0503020204020204" charset="-122"/>
                <a:cs typeface="微软雅黑" panose="020B0503020204020204" charset="-122"/>
              </a:rPr>
              <a:t>感知无界</a:t>
            </a:r>
            <a:endParaRPr lang="zh-CN" altLang="en-US" sz="1100" dirty="0">
              <a:solidFill>
                <a:schemeClr val="bg1">
                  <a:lumMod val="50000"/>
                </a:schemeClr>
              </a:solidFill>
              <a:latin typeface="微软雅黑" panose="020B0503020204020204" charset="-122"/>
              <a:ea typeface="微软雅黑" panose="020B0503020204020204" charset="-122"/>
              <a:cs typeface="微软雅黑" panose="020B0503020204020204" charset="-122"/>
            </a:endParaRPr>
          </a:p>
        </p:txBody>
      </p:sp>
    </p:spTree>
    <p:custDataLst>
      <p:tags r:id="rId15"/>
    </p:custDataLst>
  </p:cSld>
  <p:clrMapOvr>
    <a:masterClrMapping/>
  </p:clrMapOvr>
  <p:transition spd="slow">
    <p:random/>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图片 2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02641"/>
            <a:ext cx="12209170" cy="6055359"/>
          </a:xfrm>
          <a:prstGeom prst="rect">
            <a:avLst/>
          </a:prstGeom>
        </p:spPr>
      </p:pic>
      <p:sp>
        <p:nvSpPr>
          <p:cNvPr id="28" name="矩形 27"/>
          <p:cNvSpPr/>
          <p:nvPr/>
        </p:nvSpPr>
        <p:spPr>
          <a:xfrm>
            <a:off x="0" y="798832"/>
            <a:ext cx="12209170" cy="6059168"/>
          </a:xfrm>
          <a:prstGeom prst="rect">
            <a:avLst/>
          </a:prstGeom>
          <a:solidFill>
            <a:schemeClr val="tx1">
              <a:lumMod val="75000"/>
              <a:lumOff val="25000"/>
              <a:alpha val="4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2" name="组合 11"/>
          <p:cNvGrpSpPr/>
          <p:nvPr/>
        </p:nvGrpSpPr>
        <p:grpSpPr>
          <a:xfrm>
            <a:off x="229235" y="-26670"/>
            <a:ext cx="7465060" cy="2634615"/>
            <a:chOff x="361" y="-42"/>
            <a:chExt cx="11756" cy="4149"/>
          </a:xfrm>
        </p:grpSpPr>
        <p:sp>
          <p:nvSpPr>
            <p:cNvPr id="2" name="TextBox 8"/>
            <p:cNvSpPr txBox="1"/>
            <p:nvPr>
              <p:custDataLst>
                <p:tags r:id="rId3"/>
              </p:custDataLst>
            </p:nvPr>
          </p:nvSpPr>
          <p:spPr>
            <a:xfrm>
              <a:off x="992" y="383"/>
              <a:ext cx="11125" cy="753"/>
            </a:xfrm>
            <a:prstGeom prst="rect">
              <a:avLst/>
            </a:prstGeom>
            <a:noFill/>
          </p:spPr>
          <p:txBody>
            <a:bodyPr wrap="square" lIns="91440" tIns="45720" rIns="91440" bIns="45720" rtlCol="0" anchor="t">
              <a:spAutoFit/>
            </a:bodyPr>
            <a:lstStyle/>
            <a:p>
              <a:pPr lvl="0" algn="l">
                <a:lnSpc>
                  <a:spcPct val="90000"/>
                </a:lnSpc>
                <a:buClrTx/>
                <a:buSzTx/>
                <a:buFontTx/>
              </a:pPr>
              <a:r>
                <a:rPr lang="zh-CN" altLang="en-US" sz="2800" b="1"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sym typeface="Arial" panose="020B0604020202020204" pitchFamily="34" charset="0"/>
                </a:rPr>
                <a:t>公共机构能耗构成</a:t>
              </a:r>
              <a:endParaRPr lang="zh-CN" altLang="en-US" sz="2800" b="1"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sym typeface="Arial" panose="020B0604020202020204" pitchFamily="34" charset="0"/>
              </a:endParaRPr>
            </a:p>
          </p:txBody>
        </p:sp>
        <p:sp>
          <p:nvSpPr>
            <p:cNvPr id="14" name="矩形 13"/>
            <p:cNvSpPr/>
            <p:nvPr>
              <p:custDataLst>
                <p:tags r:id="rId4"/>
              </p:custDataLst>
            </p:nvPr>
          </p:nvSpPr>
          <p:spPr>
            <a:xfrm>
              <a:off x="416" y="-42"/>
              <a:ext cx="255" cy="1184"/>
            </a:xfrm>
            <a:prstGeom prst="rect">
              <a:avLst/>
            </a:prstGeom>
            <a:solidFill>
              <a:srgbClr val="479E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阿里巴巴普惠体" panose="00020600040101010101" charset="-122"/>
              </a:endParaRPr>
            </a:p>
          </p:txBody>
        </p:sp>
        <p:sp>
          <p:nvSpPr>
            <p:cNvPr id="4" name="文本框 23"/>
            <p:cNvSpPr txBox="1"/>
            <p:nvPr>
              <p:custDataLst>
                <p:tags r:id="rId5"/>
              </p:custDataLst>
            </p:nvPr>
          </p:nvSpPr>
          <p:spPr bwMode="auto">
            <a:xfrm rot="5400000">
              <a:off x="-749" y="2500"/>
              <a:ext cx="2717" cy="498"/>
            </a:xfrm>
            <a:prstGeom prst="rect">
              <a:avLst/>
            </a:prstGeom>
            <a:noFill/>
            <a:ln w="9525">
              <a:noFill/>
              <a:miter lim="800000"/>
            </a:ln>
          </p:spPr>
          <p:txBody>
            <a:bodyPr wrap="square">
              <a:spAutoFit/>
            </a:bodyPr>
            <a:lstStyle/>
            <a:p>
              <a:pPr algn="dist">
                <a:lnSpc>
                  <a:spcPct val="150000"/>
                </a:lnSpc>
              </a:pPr>
              <a:r>
                <a:rPr lang="zh-CN" altLang="en-US" sz="1100" dirty="0">
                  <a:solidFill>
                    <a:schemeClr val="bg1"/>
                  </a:solidFill>
                  <a:latin typeface="微软雅黑" panose="020B0503020204020204" charset="-122"/>
                  <a:ea typeface="微软雅黑" panose="020B0503020204020204" charset="-122"/>
                  <a:cs typeface="微软雅黑" panose="020B0503020204020204" charset="-122"/>
                </a:rPr>
                <a:t>打开视界</a:t>
              </a:r>
              <a:r>
                <a:rPr lang="en-US" altLang="zh-CN" sz="1100" dirty="0">
                  <a:solidFill>
                    <a:schemeClr val="bg1"/>
                  </a:solidFill>
                  <a:latin typeface="微软雅黑" panose="020B0503020204020204" charset="-122"/>
                  <a:ea typeface="微软雅黑" panose="020B0503020204020204" charset="-122"/>
                  <a:cs typeface="微软雅黑" panose="020B0503020204020204" charset="-122"/>
                </a:rPr>
                <a:t>   </a:t>
              </a:r>
              <a:r>
                <a:rPr lang="zh-CN" altLang="en-US" sz="1100" dirty="0">
                  <a:solidFill>
                    <a:schemeClr val="bg1"/>
                  </a:solidFill>
                  <a:latin typeface="微软雅黑" panose="020B0503020204020204" charset="-122"/>
                  <a:ea typeface="微软雅黑" panose="020B0503020204020204" charset="-122"/>
                  <a:cs typeface="微软雅黑" panose="020B0503020204020204" charset="-122"/>
                </a:rPr>
                <a:t>感知无界</a:t>
              </a:r>
              <a:endParaRPr lang="zh-CN" altLang="en-US" sz="1100" dirty="0">
                <a:solidFill>
                  <a:schemeClr val="bg1"/>
                </a:solidFill>
                <a:latin typeface="微软雅黑" panose="020B0503020204020204" charset="-122"/>
                <a:ea typeface="微软雅黑" panose="020B0503020204020204" charset="-122"/>
                <a:cs typeface="微软雅黑" panose="020B0503020204020204" charset="-122"/>
              </a:endParaRPr>
            </a:p>
          </p:txBody>
        </p:sp>
      </p:grpSp>
      <p:grpSp>
        <p:nvGrpSpPr>
          <p:cNvPr id="31" name="组合 30"/>
          <p:cNvGrpSpPr/>
          <p:nvPr/>
        </p:nvGrpSpPr>
        <p:grpSpPr>
          <a:xfrm>
            <a:off x="2233914" y="2037144"/>
            <a:ext cx="7260263" cy="4348201"/>
            <a:chOff x="2697822" y="1596174"/>
            <a:chExt cx="6796353" cy="3909492"/>
          </a:xfrm>
        </p:grpSpPr>
        <p:graphicFrame>
          <p:nvGraphicFramePr>
            <p:cNvPr id="20" name="图表 19"/>
            <p:cNvGraphicFramePr/>
            <p:nvPr/>
          </p:nvGraphicFramePr>
          <p:xfrm>
            <a:off x="2697822" y="1596174"/>
            <a:ext cx="6796353" cy="3909492"/>
          </p:xfrm>
          <a:graphic>
            <a:graphicData uri="http://schemas.openxmlformats.org/drawingml/2006/chart">
              <c:chart xmlns:c="http://schemas.openxmlformats.org/drawingml/2006/chart" xmlns:r="http://schemas.openxmlformats.org/officeDocument/2006/relationships" r:id="rId1"/>
            </a:graphicData>
          </a:graphic>
        </p:graphicFrame>
        <p:sp>
          <p:nvSpPr>
            <p:cNvPr id="21" name="椭圆 20"/>
            <p:cNvSpPr/>
            <p:nvPr/>
          </p:nvSpPr>
          <p:spPr>
            <a:xfrm>
              <a:off x="8604827" y="3514572"/>
              <a:ext cx="190500" cy="190500"/>
            </a:xfrm>
            <a:prstGeom prst="ellipse">
              <a:avLst/>
            </a:prstGeom>
            <a:solidFill>
              <a:srgbClr val="479E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solidFill>
                    <a:srgbClr val="FF0000"/>
                  </a:solidFill>
                </a:rPr>
                <a:t>1</a:t>
              </a:r>
              <a:endParaRPr lang="zh-CN" altLang="en-US" sz="1600" dirty="0">
                <a:solidFill>
                  <a:srgbClr val="FF0000"/>
                </a:solidFill>
              </a:endParaRPr>
            </a:p>
          </p:txBody>
        </p:sp>
        <p:sp>
          <p:nvSpPr>
            <p:cNvPr id="22" name="椭圆 21"/>
            <p:cNvSpPr/>
            <p:nvPr/>
          </p:nvSpPr>
          <p:spPr>
            <a:xfrm>
              <a:off x="5130648" y="4712970"/>
              <a:ext cx="190500" cy="190500"/>
            </a:xfrm>
            <a:prstGeom prst="ellipse">
              <a:avLst/>
            </a:prstGeom>
            <a:solidFill>
              <a:srgbClr val="479E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solidFill>
                    <a:srgbClr val="FF0000"/>
                  </a:solidFill>
                </a:rPr>
                <a:t>2</a:t>
              </a:r>
              <a:endParaRPr lang="zh-CN" altLang="en-US" sz="1600" dirty="0">
                <a:solidFill>
                  <a:srgbClr val="FF0000"/>
                </a:solidFill>
              </a:endParaRPr>
            </a:p>
          </p:txBody>
        </p:sp>
        <p:sp>
          <p:nvSpPr>
            <p:cNvPr id="23" name="椭圆 22"/>
            <p:cNvSpPr/>
            <p:nvPr/>
          </p:nvSpPr>
          <p:spPr>
            <a:xfrm>
              <a:off x="3500796" y="3941394"/>
              <a:ext cx="190500" cy="190500"/>
            </a:xfrm>
            <a:prstGeom prst="ellipse">
              <a:avLst/>
            </a:prstGeom>
            <a:solidFill>
              <a:srgbClr val="479E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solidFill>
                    <a:srgbClr val="FF0000"/>
                  </a:solidFill>
                </a:rPr>
                <a:t>3</a:t>
              </a:r>
              <a:endParaRPr lang="zh-CN" altLang="en-US" sz="1600" dirty="0">
                <a:solidFill>
                  <a:srgbClr val="FF0000"/>
                </a:solidFill>
              </a:endParaRPr>
            </a:p>
          </p:txBody>
        </p:sp>
        <p:sp>
          <p:nvSpPr>
            <p:cNvPr id="24" name="椭圆 23"/>
            <p:cNvSpPr/>
            <p:nvPr/>
          </p:nvSpPr>
          <p:spPr>
            <a:xfrm>
              <a:off x="3634694" y="2948424"/>
              <a:ext cx="190500" cy="190500"/>
            </a:xfrm>
            <a:prstGeom prst="ellipse">
              <a:avLst/>
            </a:prstGeom>
            <a:solidFill>
              <a:srgbClr val="479E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solidFill>
                    <a:srgbClr val="FF0000"/>
                  </a:solidFill>
                </a:rPr>
                <a:t>4</a:t>
              </a:r>
              <a:endParaRPr lang="zh-CN" altLang="en-US" sz="1600" dirty="0">
                <a:solidFill>
                  <a:srgbClr val="FF0000"/>
                </a:solidFill>
              </a:endParaRPr>
            </a:p>
          </p:txBody>
        </p:sp>
        <p:sp>
          <p:nvSpPr>
            <p:cNvPr id="25" name="椭圆 24"/>
            <p:cNvSpPr/>
            <p:nvPr/>
          </p:nvSpPr>
          <p:spPr>
            <a:xfrm>
              <a:off x="3405546" y="1961260"/>
              <a:ext cx="190500" cy="190500"/>
            </a:xfrm>
            <a:prstGeom prst="ellipse">
              <a:avLst/>
            </a:prstGeom>
            <a:solidFill>
              <a:srgbClr val="479E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solidFill>
                    <a:srgbClr val="FF0000"/>
                  </a:solidFill>
                </a:rPr>
                <a:t>5</a:t>
              </a:r>
              <a:endParaRPr lang="zh-CN" altLang="en-US" sz="1600" dirty="0">
                <a:solidFill>
                  <a:srgbClr val="FF0000"/>
                </a:solidFill>
              </a:endParaRPr>
            </a:p>
          </p:txBody>
        </p:sp>
      </p:grpSp>
      <p:sp>
        <p:nvSpPr>
          <p:cNvPr id="34" name="文本框 33"/>
          <p:cNvSpPr txBox="1"/>
          <p:nvPr/>
        </p:nvSpPr>
        <p:spPr>
          <a:xfrm>
            <a:off x="3437740" y="1401511"/>
            <a:ext cx="4977645" cy="523220"/>
          </a:xfrm>
          <a:prstGeom prst="rect">
            <a:avLst/>
          </a:prstGeom>
          <a:noFill/>
        </p:spPr>
        <p:txBody>
          <a:bodyPr wrap="none" rtlCol="0">
            <a:spAutoFit/>
          </a:bodyPr>
          <a:lstStyle/>
          <a:p>
            <a:r>
              <a:rPr lang="zh-CN" altLang="en-US" sz="2800" b="1" dirty="0">
                <a:solidFill>
                  <a:schemeClr val="bg1"/>
                </a:solidFill>
              </a:rPr>
              <a:t>公共机构建筑能耗占比构成图</a:t>
            </a:r>
            <a:endParaRPr lang="zh-CN" altLang="en-US" sz="2800" b="1" dirty="0">
              <a:solidFill>
                <a:schemeClr val="bg1"/>
              </a:solidFill>
            </a:endParaRPr>
          </a:p>
        </p:txBody>
      </p:sp>
    </p:spTree>
    <p:custDataLst>
      <p:tags r:id="rId6"/>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heel(1)">
                                      <p:cBhvr>
                                        <p:cTn id="7" dur="7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214630" y="-26670"/>
            <a:ext cx="7479665" cy="2635250"/>
            <a:chOff x="338" y="-42"/>
            <a:chExt cx="11779" cy="4150"/>
          </a:xfrm>
        </p:grpSpPr>
        <p:sp>
          <p:nvSpPr>
            <p:cNvPr id="2" name="TextBox 8"/>
            <p:cNvSpPr txBox="1"/>
            <p:nvPr>
              <p:custDataLst>
                <p:tags r:id="rId1"/>
              </p:custDataLst>
            </p:nvPr>
          </p:nvSpPr>
          <p:spPr>
            <a:xfrm>
              <a:off x="992" y="383"/>
              <a:ext cx="11125" cy="753"/>
            </a:xfrm>
            <a:prstGeom prst="rect">
              <a:avLst/>
            </a:prstGeom>
            <a:noFill/>
          </p:spPr>
          <p:txBody>
            <a:bodyPr wrap="square" lIns="91440" tIns="45720" rIns="91440" bIns="45720" rtlCol="0" anchor="t">
              <a:spAutoFit/>
            </a:bodyPr>
            <a:lstStyle/>
            <a:p>
              <a:pPr lvl="0" algn="l">
                <a:lnSpc>
                  <a:spcPct val="90000"/>
                </a:lnSpc>
                <a:buClrTx/>
                <a:buSzTx/>
                <a:buFontTx/>
              </a:pPr>
              <a:r>
                <a:rPr lang="zh-CN" altLang="en-US" sz="2800" b="1"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sym typeface="Arial" panose="020B0604020202020204" pitchFamily="34" charset="0"/>
                </a:rPr>
                <a:t>空调使用的不良习惯</a:t>
              </a:r>
              <a:endParaRPr lang="zh-CN" altLang="en-US" sz="2800" b="1"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sym typeface="Arial" panose="020B0604020202020204" pitchFamily="34" charset="0"/>
              </a:endParaRPr>
            </a:p>
          </p:txBody>
        </p:sp>
        <p:sp>
          <p:nvSpPr>
            <p:cNvPr id="14" name="矩形 13"/>
            <p:cNvSpPr/>
            <p:nvPr>
              <p:custDataLst>
                <p:tags r:id="rId2"/>
              </p:custDataLst>
            </p:nvPr>
          </p:nvSpPr>
          <p:spPr>
            <a:xfrm>
              <a:off x="416" y="-42"/>
              <a:ext cx="255" cy="1184"/>
            </a:xfrm>
            <a:prstGeom prst="rect">
              <a:avLst/>
            </a:prstGeom>
            <a:solidFill>
              <a:srgbClr val="479E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阿里巴巴普惠体" panose="00020600040101010101" charset="-122"/>
              </a:endParaRPr>
            </a:p>
          </p:txBody>
        </p:sp>
        <p:sp>
          <p:nvSpPr>
            <p:cNvPr id="4" name="文本框 23"/>
            <p:cNvSpPr txBox="1"/>
            <p:nvPr>
              <p:custDataLst>
                <p:tags r:id="rId3"/>
              </p:custDataLst>
            </p:nvPr>
          </p:nvSpPr>
          <p:spPr bwMode="auto">
            <a:xfrm rot="5400000">
              <a:off x="-749" y="2478"/>
              <a:ext cx="2717" cy="543"/>
            </a:xfrm>
            <a:prstGeom prst="rect">
              <a:avLst/>
            </a:prstGeom>
            <a:noFill/>
            <a:ln w="9525">
              <a:noFill/>
              <a:miter lim="800000"/>
            </a:ln>
          </p:spPr>
          <p:txBody>
            <a:bodyPr wrap="square">
              <a:spAutoFit/>
            </a:bodyPr>
            <a:lstStyle/>
            <a:p>
              <a:pPr algn="dist">
                <a:lnSpc>
                  <a:spcPct val="150000"/>
                </a:lnSpc>
              </a:pPr>
              <a:r>
                <a:rPr lang="zh-CN" altLang="en-US" sz="1100" dirty="0">
                  <a:solidFill>
                    <a:schemeClr val="bg1">
                      <a:lumMod val="50000"/>
                    </a:schemeClr>
                  </a:solidFill>
                  <a:latin typeface="微软雅黑" panose="020B0503020204020204" charset="-122"/>
                  <a:ea typeface="微软雅黑" panose="020B0503020204020204" charset="-122"/>
                  <a:cs typeface="微软雅黑" panose="020B0503020204020204" charset="-122"/>
                </a:rPr>
                <a:t>打开视界</a:t>
              </a:r>
              <a:r>
                <a:rPr lang="en-US" altLang="zh-CN" sz="1100" dirty="0">
                  <a:solidFill>
                    <a:schemeClr val="bg1">
                      <a:lumMod val="50000"/>
                    </a:schemeClr>
                  </a:solidFill>
                  <a:latin typeface="微软雅黑" panose="020B0503020204020204" charset="-122"/>
                  <a:ea typeface="微软雅黑" panose="020B0503020204020204" charset="-122"/>
                  <a:cs typeface="微软雅黑" panose="020B0503020204020204" charset="-122"/>
                </a:rPr>
                <a:t>   </a:t>
              </a:r>
              <a:r>
                <a:rPr lang="zh-CN" altLang="en-US" sz="1100" dirty="0">
                  <a:solidFill>
                    <a:schemeClr val="bg1">
                      <a:lumMod val="50000"/>
                    </a:schemeClr>
                  </a:solidFill>
                  <a:latin typeface="微软雅黑" panose="020B0503020204020204" charset="-122"/>
                  <a:ea typeface="微软雅黑" panose="020B0503020204020204" charset="-122"/>
                  <a:cs typeface="微软雅黑" panose="020B0503020204020204" charset="-122"/>
                </a:rPr>
                <a:t>感知无界</a:t>
              </a:r>
              <a:endParaRPr lang="zh-CN" altLang="en-US" sz="1100" dirty="0">
                <a:solidFill>
                  <a:schemeClr val="bg1">
                    <a:lumMod val="50000"/>
                  </a:schemeClr>
                </a:solidFill>
                <a:latin typeface="微软雅黑" panose="020B0503020204020204" charset="-122"/>
                <a:ea typeface="微软雅黑" panose="020B0503020204020204" charset="-122"/>
                <a:cs typeface="微软雅黑" panose="020B0503020204020204" charset="-122"/>
              </a:endParaRPr>
            </a:p>
          </p:txBody>
        </p:sp>
      </p:grpSp>
      <p:pic>
        <p:nvPicPr>
          <p:cNvPr id="29" name="图片 28"/>
          <p:cNvPicPr>
            <a:picLocks noChangeAspect="1"/>
          </p:cNvPicPr>
          <p:nvPr/>
        </p:nvPicPr>
        <p:blipFill>
          <a:blip r:embed="rId4"/>
          <a:stretch>
            <a:fillRect/>
          </a:stretch>
        </p:blipFill>
        <p:spPr>
          <a:xfrm>
            <a:off x="2229603" y="1432315"/>
            <a:ext cx="7732795" cy="5425685"/>
          </a:xfrm>
          <a:prstGeom prst="rect">
            <a:avLst/>
          </a:prstGeom>
        </p:spPr>
      </p:pic>
      <p:sp>
        <p:nvSpPr>
          <p:cNvPr id="30" name="矩形: 圆角 61"/>
          <p:cNvSpPr/>
          <p:nvPr>
            <p:custDataLst>
              <p:tags r:id="rId5"/>
            </p:custDataLst>
          </p:nvPr>
        </p:nvSpPr>
        <p:spPr>
          <a:xfrm>
            <a:off x="728911" y="859155"/>
            <a:ext cx="4239903" cy="431800"/>
          </a:xfrm>
          <a:prstGeom prst="roundRect">
            <a:avLst>
              <a:gd name="adj" fmla="val 50000"/>
            </a:avLst>
          </a:prstGeom>
          <a:gradFill>
            <a:gsLst>
              <a:gs pos="15000">
                <a:srgbClr val="2290FC"/>
              </a:gs>
              <a:gs pos="100000">
                <a:srgbClr val="036CD4"/>
              </a:gs>
            </a:gsLst>
            <a:path path="circle">
              <a:fillToRect r="100000" b="100000"/>
            </a:path>
          </a:gradFill>
          <a:ln w="38100">
            <a:noFill/>
          </a:ln>
          <a:effectLst>
            <a:outerShdw blurRad="152400" dist="76200" dir="2700000" algn="tl" rotWithShape="0">
              <a:srgbClr val="036CD4">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600" b="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rPr>
              <a:t>空调使用不良型场景举例</a:t>
            </a:r>
            <a:endParaRPr lang="en-US" altLang="zh-CN" sz="1600" b="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endParaRPr>
          </a:p>
        </p:txBody>
      </p:sp>
    </p:spTree>
    <p:custDataLst>
      <p:tags r:id="rId6"/>
    </p:custData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29"/>
          <p:cNvPicPr>
            <a:picLocks noChangeAspect="1"/>
          </p:cNvPicPr>
          <p:nvPr/>
        </p:nvPicPr>
        <p:blipFill rotWithShape="1">
          <a:blip r:embed="rId1" cstate="print">
            <a:extLst>
              <a:ext uri="{28A0092B-C50C-407E-A947-70E740481C1C}">
                <a14:useLocalDpi xmlns:a14="http://schemas.microsoft.com/office/drawing/2010/main" val="0"/>
              </a:ext>
            </a:extLst>
          </a:blip>
          <a:srcRect l="4313" t="3033" r="3658" b="3547"/>
          <a:stretch>
            <a:fillRect/>
          </a:stretch>
        </p:blipFill>
        <p:spPr>
          <a:xfrm>
            <a:off x="10401530" y="906950"/>
            <a:ext cx="1572685" cy="2639460"/>
          </a:xfrm>
          <a:prstGeom prst="roundRect">
            <a:avLst/>
          </a:prstGeom>
        </p:spPr>
      </p:pic>
      <p:grpSp>
        <p:nvGrpSpPr>
          <p:cNvPr id="12" name="组合 11"/>
          <p:cNvGrpSpPr/>
          <p:nvPr/>
        </p:nvGrpSpPr>
        <p:grpSpPr>
          <a:xfrm>
            <a:off x="214630" y="-26670"/>
            <a:ext cx="7479665" cy="2635250"/>
            <a:chOff x="338" y="-42"/>
            <a:chExt cx="11779" cy="4150"/>
          </a:xfrm>
        </p:grpSpPr>
        <p:sp>
          <p:nvSpPr>
            <p:cNvPr id="2" name="TextBox 8"/>
            <p:cNvSpPr txBox="1"/>
            <p:nvPr>
              <p:custDataLst>
                <p:tags r:id="rId2"/>
              </p:custDataLst>
            </p:nvPr>
          </p:nvSpPr>
          <p:spPr>
            <a:xfrm>
              <a:off x="992" y="383"/>
              <a:ext cx="11125" cy="753"/>
            </a:xfrm>
            <a:prstGeom prst="rect">
              <a:avLst/>
            </a:prstGeom>
            <a:noFill/>
          </p:spPr>
          <p:txBody>
            <a:bodyPr wrap="square" lIns="91440" tIns="45720" rIns="91440" bIns="45720" rtlCol="0" anchor="t">
              <a:spAutoFit/>
            </a:bodyPr>
            <a:lstStyle/>
            <a:p>
              <a:pPr lvl="0" algn="l">
                <a:lnSpc>
                  <a:spcPct val="90000"/>
                </a:lnSpc>
                <a:buClrTx/>
                <a:buSzTx/>
                <a:buFontTx/>
              </a:pPr>
              <a:r>
                <a:rPr lang="zh-CN" altLang="en-US" sz="2800" b="1"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sym typeface="Arial" panose="020B0604020202020204" pitchFamily="34" charset="0"/>
                </a:rPr>
                <a:t>空调用电节能管理</a:t>
              </a:r>
              <a:endParaRPr lang="zh-CN" altLang="en-US" sz="2800" b="1"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sym typeface="Arial" panose="020B0604020202020204" pitchFamily="34" charset="0"/>
              </a:endParaRPr>
            </a:p>
          </p:txBody>
        </p:sp>
        <p:sp>
          <p:nvSpPr>
            <p:cNvPr id="14" name="矩形 13"/>
            <p:cNvSpPr/>
            <p:nvPr>
              <p:custDataLst>
                <p:tags r:id="rId3"/>
              </p:custDataLst>
            </p:nvPr>
          </p:nvSpPr>
          <p:spPr>
            <a:xfrm>
              <a:off x="416" y="-42"/>
              <a:ext cx="255" cy="1184"/>
            </a:xfrm>
            <a:prstGeom prst="rect">
              <a:avLst/>
            </a:prstGeom>
            <a:solidFill>
              <a:srgbClr val="479E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阿里巴巴普惠体" panose="00020600040101010101" charset="-122"/>
              </a:endParaRPr>
            </a:p>
          </p:txBody>
        </p:sp>
        <p:sp>
          <p:nvSpPr>
            <p:cNvPr id="4" name="文本框 23"/>
            <p:cNvSpPr txBox="1"/>
            <p:nvPr>
              <p:custDataLst>
                <p:tags r:id="rId4"/>
              </p:custDataLst>
            </p:nvPr>
          </p:nvSpPr>
          <p:spPr bwMode="auto">
            <a:xfrm rot="5400000">
              <a:off x="-749" y="2478"/>
              <a:ext cx="2717" cy="543"/>
            </a:xfrm>
            <a:prstGeom prst="rect">
              <a:avLst/>
            </a:prstGeom>
            <a:noFill/>
            <a:ln w="9525">
              <a:noFill/>
              <a:miter lim="800000"/>
            </a:ln>
          </p:spPr>
          <p:txBody>
            <a:bodyPr wrap="square">
              <a:spAutoFit/>
            </a:bodyPr>
            <a:lstStyle/>
            <a:p>
              <a:pPr algn="dist">
                <a:lnSpc>
                  <a:spcPct val="150000"/>
                </a:lnSpc>
              </a:pPr>
              <a:r>
                <a:rPr lang="zh-CN" altLang="en-US" sz="1100" dirty="0">
                  <a:solidFill>
                    <a:schemeClr val="bg1">
                      <a:lumMod val="50000"/>
                    </a:schemeClr>
                  </a:solidFill>
                  <a:latin typeface="微软雅黑" panose="020B0503020204020204" charset="-122"/>
                  <a:ea typeface="微软雅黑" panose="020B0503020204020204" charset="-122"/>
                  <a:cs typeface="微软雅黑" panose="020B0503020204020204" charset="-122"/>
                </a:rPr>
                <a:t>打开视界</a:t>
              </a:r>
              <a:r>
                <a:rPr lang="en-US" altLang="zh-CN" sz="1100" dirty="0">
                  <a:solidFill>
                    <a:schemeClr val="bg1">
                      <a:lumMod val="50000"/>
                    </a:schemeClr>
                  </a:solidFill>
                  <a:latin typeface="微软雅黑" panose="020B0503020204020204" charset="-122"/>
                  <a:ea typeface="微软雅黑" panose="020B0503020204020204" charset="-122"/>
                  <a:cs typeface="微软雅黑" panose="020B0503020204020204" charset="-122"/>
                </a:rPr>
                <a:t>   </a:t>
              </a:r>
              <a:r>
                <a:rPr lang="zh-CN" altLang="en-US" sz="1100" dirty="0">
                  <a:solidFill>
                    <a:schemeClr val="bg1">
                      <a:lumMod val="50000"/>
                    </a:schemeClr>
                  </a:solidFill>
                  <a:latin typeface="微软雅黑" panose="020B0503020204020204" charset="-122"/>
                  <a:ea typeface="微软雅黑" panose="020B0503020204020204" charset="-122"/>
                  <a:cs typeface="微软雅黑" panose="020B0503020204020204" charset="-122"/>
                </a:rPr>
                <a:t>感知无界</a:t>
              </a:r>
              <a:endParaRPr lang="zh-CN" altLang="en-US" sz="1100" dirty="0">
                <a:solidFill>
                  <a:schemeClr val="bg1">
                    <a:lumMod val="50000"/>
                  </a:schemeClr>
                </a:solidFill>
                <a:latin typeface="微软雅黑" panose="020B0503020204020204" charset="-122"/>
                <a:ea typeface="微软雅黑" panose="020B0503020204020204" charset="-122"/>
                <a:cs typeface="微软雅黑" panose="020B0503020204020204" charset="-122"/>
              </a:endParaRPr>
            </a:p>
          </p:txBody>
        </p:sp>
      </p:grpSp>
      <p:grpSp>
        <p:nvGrpSpPr>
          <p:cNvPr id="61" name="组合 60"/>
          <p:cNvGrpSpPr/>
          <p:nvPr/>
        </p:nvGrpSpPr>
        <p:grpSpPr>
          <a:xfrm>
            <a:off x="626474" y="3827743"/>
            <a:ext cx="4892675" cy="1422826"/>
            <a:chOff x="10998" y="2497"/>
            <a:chExt cx="7705" cy="2495"/>
          </a:xfrm>
        </p:grpSpPr>
        <p:sp>
          <p:nvSpPr>
            <p:cNvPr id="36" name="Object 1"/>
            <p:cNvSpPr/>
            <p:nvPr>
              <p:custDataLst>
                <p:tags r:id="rId5"/>
              </p:custDataLst>
            </p:nvPr>
          </p:nvSpPr>
          <p:spPr>
            <a:xfrm>
              <a:off x="10998" y="2791"/>
              <a:ext cx="7705" cy="2201"/>
            </a:xfrm>
            <a:custGeom>
              <a:avLst/>
              <a:gdLst/>
              <a:ahLst/>
              <a:cxnLst/>
              <a:rect l="0" t="0" r="0" b="0"/>
              <a:pathLst>
                <a:path w="3329941" h="4558648">
                  <a:moveTo>
                    <a:pt x="0" y="0"/>
                  </a:moveTo>
                  <a:lnTo>
                    <a:pt x="3311940" y="0"/>
                  </a:lnTo>
                  <a:cubicBezTo>
                    <a:pt x="3321876" y="0"/>
                    <a:pt x="3329940" y="8064"/>
                    <a:pt x="3329940" y="18000"/>
                  </a:cubicBezTo>
                  <a:lnTo>
                    <a:pt x="3329940" y="4540647"/>
                  </a:lnTo>
                  <a:cubicBezTo>
                    <a:pt x="3329940" y="4550583"/>
                    <a:pt x="3321876" y="4558647"/>
                    <a:pt x="3311940" y="4558647"/>
                  </a:cubicBezTo>
                  <a:lnTo>
                    <a:pt x="0" y="4558647"/>
                  </a:lnTo>
                </a:path>
              </a:pathLst>
            </a:custGeom>
            <a:solidFill>
              <a:schemeClr val="bg1"/>
            </a:solidFill>
            <a:ln>
              <a:noFill/>
            </a:ln>
            <a:effectLst>
              <a:outerShdw blurRad="279400" dist="114300" dir="5400000" algn="t" rotWithShape="0">
                <a:srgbClr val="036CD4">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3200">
                <a:solidFill>
                  <a:schemeClr val="accent2"/>
                </a:solidFill>
                <a:latin typeface="思源黑体 CN Normal" panose="020B0400000000000000" charset="-122"/>
                <a:ea typeface="思源黑体 CN Normal" panose="020B0400000000000000" charset="-122"/>
                <a:sym typeface="思源黑体 CN Normal" panose="020B0400000000000000" charset="-122"/>
              </a:endParaRPr>
            </a:p>
          </p:txBody>
        </p:sp>
        <p:sp>
          <p:nvSpPr>
            <p:cNvPr id="37" name="矩形: 圆角 61"/>
            <p:cNvSpPr/>
            <p:nvPr>
              <p:custDataLst>
                <p:tags r:id="rId6"/>
              </p:custDataLst>
            </p:nvPr>
          </p:nvSpPr>
          <p:spPr>
            <a:xfrm>
              <a:off x="11423" y="2497"/>
              <a:ext cx="3320" cy="680"/>
            </a:xfrm>
            <a:prstGeom prst="roundRect">
              <a:avLst>
                <a:gd name="adj" fmla="val 50000"/>
              </a:avLst>
            </a:prstGeom>
            <a:gradFill>
              <a:gsLst>
                <a:gs pos="15000">
                  <a:srgbClr val="2290FC"/>
                </a:gs>
                <a:gs pos="100000">
                  <a:srgbClr val="036CD4"/>
                </a:gs>
              </a:gsLst>
              <a:path path="circle">
                <a:fillToRect r="100000" b="100000"/>
              </a:path>
            </a:gradFill>
            <a:ln w="38100">
              <a:noFill/>
            </a:ln>
            <a:effectLst>
              <a:outerShdw blurRad="152400" dist="76200" dir="2700000" algn="tl" rotWithShape="0">
                <a:srgbClr val="036CD4">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zh-CN" altLang="en-US" sz="1100" dirty="0">
                <a:solidFill>
                  <a:schemeClr val="bg1"/>
                </a:solidFill>
                <a:latin typeface="思源黑体 CN Normal" panose="020B0400000000000000" charset="-122"/>
                <a:ea typeface="思源黑体 CN Medium" panose="020B0600000000000000" pitchFamily="34" charset="-122"/>
                <a:sym typeface="思源黑体 CN Normal" panose="020B0400000000000000" charset="-122"/>
              </a:endParaRPr>
            </a:p>
          </p:txBody>
        </p:sp>
        <p:sp>
          <p:nvSpPr>
            <p:cNvPr id="55" name="文本框 54"/>
            <p:cNvSpPr txBox="1"/>
            <p:nvPr>
              <p:custDataLst>
                <p:tags r:id="rId7"/>
              </p:custDataLst>
            </p:nvPr>
          </p:nvSpPr>
          <p:spPr>
            <a:xfrm>
              <a:off x="11890" y="2591"/>
              <a:ext cx="2386" cy="491"/>
            </a:xfrm>
            <a:prstGeom prst="rect">
              <a:avLst/>
            </a:prstGeom>
            <a:noFill/>
          </p:spPr>
          <p:txBody>
            <a:bodyPr wrap="square" rtlCol="0">
              <a:noAutofit/>
            </a:bodyPr>
            <a:lstStyle/>
            <a:p>
              <a:pPr algn="ctr"/>
              <a:r>
                <a:rPr lang="zh-CN" altLang="en-US" sz="1600" b="1" dirty="0">
                  <a:solidFill>
                    <a:schemeClr val="bg1"/>
                  </a:solidFill>
                  <a:latin typeface="微软雅黑" panose="020B0503020204020204" charset="-122"/>
                  <a:ea typeface="微软雅黑" panose="020B0503020204020204" charset="-122"/>
                  <a:sym typeface="思源黑体 CN Normal" panose="020B0400000000000000" charset="-122"/>
                </a:rPr>
                <a:t>控制方式</a:t>
              </a:r>
              <a:endParaRPr lang="zh-CN" altLang="en-US" sz="1600" b="1" dirty="0">
                <a:solidFill>
                  <a:schemeClr val="bg1"/>
                </a:solidFill>
                <a:latin typeface="微软雅黑" panose="020B0503020204020204" charset="-122"/>
                <a:ea typeface="微软雅黑" panose="020B0503020204020204" charset="-122"/>
                <a:sym typeface="思源黑体 CN Normal" panose="020B0400000000000000" charset="-122"/>
              </a:endParaRPr>
            </a:p>
          </p:txBody>
        </p:sp>
        <p:grpSp>
          <p:nvGrpSpPr>
            <p:cNvPr id="56" name="PA_淘宝店chenying0907 76"/>
            <p:cNvGrpSpPr/>
            <p:nvPr>
              <p:custDataLst>
                <p:tags r:id="rId8"/>
              </p:custDataLst>
            </p:nvPr>
          </p:nvGrpSpPr>
          <p:grpSpPr>
            <a:xfrm>
              <a:off x="11867" y="2649"/>
              <a:ext cx="445" cy="375"/>
              <a:chOff x="5816199" y="1969508"/>
              <a:chExt cx="320539" cy="269927"/>
            </a:xfrm>
            <a:solidFill>
              <a:schemeClr val="bg1"/>
            </a:solidFill>
          </p:grpSpPr>
          <p:sp>
            <p:nvSpPr>
              <p:cNvPr id="57" name="淘宝店chenying0907 34"/>
              <p:cNvSpPr>
                <a:spLocks noEditPoints="1"/>
              </p:cNvSpPr>
              <p:nvPr>
                <p:custDataLst>
                  <p:tags r:id="rId9"/>
                </p:custDataLst>
              </p:nvPr>
            </p:nvSpPr>
            <p:spPr bwMode="auto">
              <a:xfrm>
                <a:off x="5842710" y="1969508"/>
                <a:ext cx="268723" cy="196420"/>
              </a:xfrm>
              <a:custGeom>
                <a:avLst/>
                <a:gdLst>
                  <a:gd name="T0" fmla="*/ 13 w 215"/>
                  <a:gd name="T1" fmla="*/ 157 h 157"/>
                  <a:gd name="T2" fmla="*/ 202 w 215"/>
                  <a:gd name="T3" fmla="*/ 157 h 157"/>
                  <a:gd name="T4" fmla="*/ 215 w 215"/>
                  <a:gd name="T5" fmla="*/ 144 h 157"/>
                  <a:gd name="T6" fmla="*/ 215 w 215"/>
                  <a:gd name="T7" fmla="*/ 14 h 157"/>
                  <a:gd name="T8" fmla="*/ 202 w 215"/>
                  <a:gd name="T9" fmla="*/ 0 h 157"/>
                  <a:gd name="T10" fmla="*/ 13 w 215"/>
                  <a:gd name="T11" fmla="*/ 0 h 157"/>
                  <a:gd name="T12" fmla="*/ 0 w 215"/>
                  <a:gd name="T13" fmla="*/ 14 h 157"/>
                  <a:gd name="T14" fmla="*/ 0 w 215"/>
                  <a:gd name="T15" fmla="*/ 144 h 157"/>
                  <a:gd name="T16" fmla="*/ 13 w 215"/>
                  <a:gd name="T17" fmla="*/ 157 h 157"/>
                  <a:gd name="T18" fmla="*/ 15 w 215"/>
                  <a:gd name="T19" fmla="*/ 24 h 157"/>
                  <a:gd name="T20" fmla="*/ 24 w 215"/>
                  <a:gd name="T21" fmla="*/ 15 h 157"/>
                  <a:gd name="T22" fmla="*/ 191 w 215"/>
                  <a:gd name="T23" fmla="*/ 15 h 157"/>
                  <a:gd name="T24" fmla="*/ 200 w 215"/>
                  <a:gd name="T25" fmla="*/ 24 h 157"/>
                  <a:gd name="T26" fmla="*/ 200 w 215"/>
                  <a:gd name="T27" fmla="*/ 134 h 157"/>
                  <a:gd name="T28" fmla="*/ 191 w 215"/>
                  <a:gd name="T29" fmla="*/ 143 h 157"/>
                  <a:gd name="T30" fmla="*/ 24 w 215"/>
                  <a:gd name="T31" fmla="*/ 143 h 157"/>
                  <a:gd name="T32" fmla="*/ 15 w 215"/>
                  <a:gd name="T33" fmla="*/ 134 h 157"/>
                  <a:gd name="T34" fmla="*/ 15 w 215"/>
                  <a:gd name="T35" fmla="*/ 24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5" h="157">
                    <a:moveTo>
                      <a:pt x="13" y="157"/>
                    </a:moveTo>
                    <a:cubicBezTo>
                      <a:pt x="202" y="157"/>
                      <a:pt x="202" y="157"/>
                      <a:pt x="202" y="157"/>
                    </a:cubicBezTo>
                    <a:cubicBezTo>
                      <a:pt x="209" y="157"/>
                      <a:pt x="215" y="151"/>
                      <a:pt x="215" y="144"/>
                    </a:cubicBezTo>
                    <a:cubicBezTo>
                      <a:pt x="215" y="14"/>
                      <a:pt x="215" y="14"/>
                      <a:pt x="215" y="14"/>
                    </a:cubicBezTo>
                    <a:cubicBezTo>
                      <a:pt x="215" y="6"/>
                      <a:pt x="209" y="0"/>
                      <a:pt x="202" y="0"/>
                    </a:cubicBezTo>
                    <a:cubicBezTo>
                      <a:pt x="13" y="0"/>
                      <a:pt x="13" y="0"/>
                      <a:pt x="13" y="0"/>
                    </a:cubicBezTo>
                    <a:cubicBezTo>
                      <a:pt x="6" y="0"/>
                      <a:pt x="0" y="6"/>
                      <a:pt x="0" y="14"/>
                    </a:cubicBezTo>
                    <a:cubicBezTo>
                      <a:pt x="0" y="144"/>
                      <a:pt x="0" y="144"/>
                      <a:pt x="0" y="144"/>
                    </a:cubicBezTo>
                    <a:cubicBezTo>
                      <a:pt x="0" y="151"/>
                      <a:pt x="6" y="157"/>
                      <a:pt x="13" y="157"/>
                    </a:cubicBezTo>
                    <a:close/>
                    <a:moveTo>
                      <a:pt x="15" y="24"/>
                    </a:moveTo>
                    <a:cubicBezTo>
                      <a:pt x="15" y="19"/>
                      <a:pt x="19" y="15"/>
                      <a:pt x="24" y="15"/>
                    </a:cubicBezTo>
                    <a:cubicBezTo>
                      <a:pt x="191" y="15"/>
                      <a:pt x="191" y="15"/>
                      <a:pt x="191" y="15"/>
                    </a:cubicBezTo>
                    <a:cubicBezTo>
                      <a:pt x="196" y="15"/>
                      <a:pt x="200" y="19"/>
                      <a:pt x="200" y="24"/>
                    </a:cubicBezTo>
                    <a:cubicBezTo>
                      <a:pt x="200" y="134"/>
                      <a:pt x="200" y="134"/>
                      <a:pt x="200" y="134"/>
                    </a:cubicBezTo>
                    <a:cubicBezTo>
                      <a:pt x="200" y="139"/>
                      <a:pt x="196" y="143"/>
                      <a:pt x="191" y="143"/>
                    </a:cubicBezTo>
                    <a:cubicBezTo>
                      <a:pt x="24" y="143"/>
                      <a:pt x="24" y="143"/>
                      <a:pt x="24" y="143"/>
                    </a:cubicBezTo>
                    <a:cubicBezTo>
                      <a:pt x="19" y="143"/>
                      <a:pt x="15" y="139"/>
                      <a:pt x="15" y="134"/>
                    </a:cubicBezTo>
                    <a:lnTo>
                      <a:pt x="15" y="2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tx1">
                      <a:lumMod val="75000"/>
                      <a:lumOff val="25000"/>
                    </a:schemeClr>
                  </a:solidFill>
                  <a:latin typeface="思源黑体 CN Normal" panose="020B0400000000000000" charset="-122"/>
                  <a:ea typeface="思源黑体 CN Medium" panose="020B0600000000000000" pitchFamily="34" charset="-122"/>
                  <a:cs typeface="+mn-ea"/>
                  <a:sym typeface="思源黑体 CN Normal" panose="020B0400000000000000" charset="-122"/>
                </a:endParaRPr>
              </a:p>
            </p:txBody>
          </p:sp>
          <p:sp>
            <p:nvSpPr>
              <p:cNvPr id="58" name="淘宝店chenying0907 35"/>
              <p:cNvSpPr/>
              <p:nvPr>
                <p:custDataLst>
                  <p:tags r:id="rId10"/>
                </p:custDataLst>
              </p:nvPr>
            </p:nvSpPr>
            <p:spPr bwMode="auto">
              <a:xfrm>
                <a:off x="5816199" y="2177979"/>
                <a:ext cx="320539" cy="61456"/>
              </a:xfrm>
              <a:custGeom>
                <a:avLst/>
                <a:gdLst>
                  <a:gd name="T0" fmla="*/ 252 w 257"/>
                  <a:gd name="T1" fmla="*/ 19 h 49"/>
                  <a:gd name="T2" fmla="*/ 244 w 257"/>
                  <a:gd name="T3" fmla="*/ 7 h 49"/>
                  <a:gd name="T4" fmla="*/ 233 w 257"/>
                  <a:gd name="T5" fmla="*/ 0 h 49"/>
                  <a:gd name="T6" fmla="*/ 231 w 257"/>
                  <a:gd name="T7" fmla="*/ 0 h 49"/>
                  <a:gd name="T8" fmla="*/ 26 w 257"/>
                  <a:gd name="T9" fmla="*/ 0 h 49"/>
                  <a:gd name="T10" fmla="*/ 24 w 257"/>
                  <a:gd name="T11" fmla="*/ 0 h 49"/>
                  <a:gd name="T12" fmla="*/ 13 w 257"/>
                  <a:gd name="T13" fmla="*/ 7 h 49"/>
                  <a:gd name="T14" fmla="*/ 5 w 257"/>
                  <a:gd name="T15" fmla="*/ 19 h 49"/>
                  <a:gd name="T16" fmla="*/ 3 w 257"/>
                  <a:gd name="T17" fmla="*/ 39 h 49"/>
                  <a:gd name="T18" fmla="*/ 16 w 257"/>
                  <a:gd name="T19" fmla="*/ 49 h 49"/>
                  <a:gd name="T20" fmla="*/ 241 w 257"/>
                  <a:gd name="T21" fmla="*/ 49 h 49"/>
                  <a:gd name="T22" fmla="*/ 254 w 257"/>
                  <a:gd name="T23" fmla="*/ 39 h 49"/>
                  <a:gd name="T24" fmla="*/ 252 w 257"/>
                  <a:gd name="T25" fmla="*/ 1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7" h="49">
                    <a:moveTo>
                      <a:pt x="252" y="19"/>
                    </a:moveTo>
                    <a:cubicBezTo>
                      <a:pt x="244" y="7"/>
                      <a:pt x="244" y="7"/>
                      <a:pt x="244" y="7"/>
                    </a:cubicBezTo>
                    <a:cubicBezTo>
                      <a:pt x="241" y="3"/>
                      <a:pt x="237" y="0"/>
                      <a:pt x="233" y="0"/>
                    </a:cubicBezTo>
                    <a:cubicBezTo>
                      <a:pt x="231" y="0"/>
                      <a:pt x="231" y="0"/>
                      <a:pt x="231" y="0"/>
                    </a:cubicBezTo>
                    <a:cubicBezTo>
                      <a:pt x="26" y="0"/>
                      <a:pt x="26" y="0"/>
                      <a:pt x="26" y="0"/>
                    </a:cubicBezTo>
                    <a:cubicBezTo>
                      <a:pt x="24" y="0"/>
                      <a:pt x="24" y="0"/>
                      <a:pt x="24" y="0"/>
                    </a:cubicBezTo>
                    <a:cubicBezTo>
                      <a:pt x="20" y="0"/>
                      <a:pt x="16" y="3"/>
                      <a:pt x="13" y="7"/>
                    </a:cubicBezTo>
                    <a:cubicBezTo>
                      <a:pt x="5" y="19"/>
                      <a:pt x="5" y="19"/>
                      <a:pt x="5" y="19"/>
                    </a:cubicBezTo>
                    <a:cubicBezTo>
                      <a:pt x="1" y="25"/>
                      <a:pt x="0" y="33"/>
                      <a:pt x="3" y="39"/>
                    </a:cubicBezTo>
                    <a:cubicBezTo>
                      <a:pt x="6" y="45"/>
                      <a:pt x="11" y="49"/>
                      <a:pt x="16" y="49"/>
                    </a:cubicBezTo>
                    <a:cubicBezTo>
                      <a:pt x="241" y="49"/>
                      <a:pt x="241" y="49"/>
                      <a:pt x="241" y="49"/>
                    </a:cubicBezTo>
                    <a:cubicBezTo>
                      <a:pt x="246" y="49"/>
                      <a:pt x="251" y="45"/>
                      <a:pt x="254" y="39"/>
                    </a:cubicBezTo>
                    <a:cubicBezTo>
                      <a:pt x="257" y="33"/>
                      <a:pt x="256" y="25"/>
                      <a:pt x="252"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tx1">
                      <a:lumMod val="75000"/>
                      <a:lumOff val="25000"/>
                    </a:schemeClr>
                  </a:solidFill>
                  <a:latin typeface="思源黑体 CN Normal" panose="020B0400000000000000" charset="-122"/>
                  <a:ea typeface="思源黑体 CN Medium" panose="020B0600000000000000" pitchFamily="34" charset="-122"/>
                  <a:cs typeface="+mn-ea"/>
                  <a:sym typeface="思源黑体 CN Normal" panose="020B0400000000000000" charset="-122"/>
                </a:endParaRPr>
              </a:p>
            </p:txBody>
          </p:sp>
        </p:grpSp>
        <p:sp>
          <p:nvSpPr>
            <p:cNvPr id="59" name="文本框 58"/>
            <p:cNvSpPr txBox="1"/>
            <p:nvPr/>
          </p:nvSpPr>
          <p:spPr>
            <a:xfrm>
              <a:off x="11423" y="3453"/>
              <a:ext cx="2399" cy="1182"/>
            </a:xfrm>
            <a:prstGeom prst="rect">
              <a:avLst/>
            </a:prstGeom>
            <a:noFill/>
          </p:spPr>
          <p:txBody>
            <a:bodyPr wrap="square" rtlCol="0" anchor="t">
              <a:spAutoFit/>
            </a:bodyPr>
            <a:lstStyle/>
            <a:p>
              <a:pPr marL="298450" indent="-285750" fontAlgn="auto">
                <a:lnSpc>
                  <a:spcPct val="150000"/>
                </a:lnSpc>
                <a:spcBef>
                  <a:spcPts val="100"/>
                </a:spcBef>
                <a:buClr>
                  <a:srgbClr val="2891F0"/>
                </a:buClr>
                <a:buSzTx/>
                <a:buFont typeface="Arial" panose="020B0604020202020204" pitchFamily="34" charset="0"/>
                <a:buChar char="•"/>
              </a:pPr>
              <a:r>
                <a:rPr lang="zh-CN" altLang="en-US" sz="14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rPr>
                <a:t>本地控制</a:t>
              </a:r>
              <a:endParaRPr lang="zh-CN" altLang="en-US" sz="14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endParaRPr>
            </a:p>
            <a:p>
              <a:pPr marL="298450" indent="-285750" fontAlgn="auto">
                <a:lnSpc>
                  <a:spcPct val="150000"/>
                </a:lnSpc>
                <a:spcBef>
                  <a:spcPts val="100"/>
                </a:spcBef>
                <a:buClr>
                  <a:srgbClr val="2891F0"/>
                </a:buClr>
                <a:buSzTx/>
                <a:buFont typeface="Arial" panose="020B0604020202020204" pitchFamily="34" charset="0"/>
                <a:buChar char="•"/>
              </a:pPr>
              <a:r>
                <a:rPr lang="zh-CN" altLang="en-US" sz="14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rPr>
                <a:t>远程控制</a:t>
              </a:r>
              <a:endParaRPr lang="zh-CN" altLang="en-US" sz="14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endParaRPr>
            </a:p>
          </p:txBody>
        </p:sp>
        <p:sp>
          <p:nvSpPr>
            <p:cNvPr id="60" name="文本框 59"/>
            <p:cNvSpPr txBox="1"/>
            <p:nvPr/>
          </p:nvSpPr>
          <p:spPr>
            <a:xfrm>
              <a:off x="14151" y="3453"/>
              <a:ext cx="2501" cy="1161"/>
            </a:xfrm>
            <a:prstGeom prst="rect">
              <a:avLst/>
            </a:prstGeom>
            <a:noFill/>
          </p:spPr>
          <p:txBody>
            <a:bodyPr wrap="square" rtlCol="0" anchor="t">
              <a:spAutoFit/>
            </a:bodyPr>
            <a:lstStyle/>
            <a:p>
              <a:pPr marL="298450" indent="-285750" fontAlgn="auto">
                <a:lnSpc>
                  <a:spcPct val="150000"/>
                </a:lnSpc>
                <a:spcBef>
                  <a:spcPts val="100"/>
                </a:spcBef>
                <a:buClr>
                  <a:srgbClr val="2891F0"/>
                </a:buClr>
                <a:buSzTx/>
                <a:buFont typeface="Arial" panose="020B0604020202020204" pitchFamily="34" charset="0"/>
                <a:buChar char="•"/>
              </a:pPr>
              <a:r>
                <a:rPr lang="zh-CN" altLang="en-US" sz="14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rPr>
                <a:t>自定义温度控制编程</a:t>
              </a:r>
              <a:endParaRPr lang="zh-CN" altLang="en-US" sz="14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endParaRPr>
            </a:p>
          </p:txBody>
        </p:sp>
      </p:grpSp>
      <p:grpSp>
        <p:nvGrpSpPr>
          <p:cNvPr id="22" name="组合 21"/>
          <p:cNvGrpSpPr/>
          <p:nvPr/>
        </p:nvGrpSpPr>
        <p:grpSpPr>
          <a:xfrm>
            <a:off x="626474" y="1439091"/>
            <a:ext cx="5269972" cy="2001692"/>
            <a:chOff x="626475" y="859155"/>
            <a:chExt cx="5269972" cy="2001692"/>
          </a:xfrm>
        </p:grpSpPr>
        <p:sp>
          <p:nvSpPr>
            <p:cNvPr id="23" name="文本框 22"/>
            <p:cNvSpPr txBox="1"/>
            <p:nvPr>
              <p:custDataLst>
                <p:tags r:id="rId11"/>
              </p:custDataLst>
            </p:nvPr>
          </p:nvSpPr>
          <p:spPr>
            <a:xfrm>
              <a:off x="629920" y="859155"/>
              <a:ext cx="4185148" cy="398780"/>
            </a:xfrm>
            <a:prstGeom prst="rect">
              <a:avLst/>
            </a:prstGeom>
            <a:noFill/>
          </p:spPr>
          <p:txBody>
            <a:bodyPr wrap="square" rtlCol="0">
              <a:spAutoFit/>
            </a:bodyPr>
            <a:lstStyle/>
            <a:p>
              <a:pPr algn="l"/>
              <a:r>
                <a:rPr lang="zh-CN" altLang="en-US" sz="2000" b="1" dirty="0">
                  <a:solidFill>
                    <a:srgbClr val="4696F5"/>
                  </a:solidFill>
                  <a:latin typeface="微软雅黑" panose="020B0503020204020204" charset="-122"/>
                  <a:ea typeface="微软雅黑" panose="020B0503020204020204" charset="-122"/>
                  <a:cs typeface="微软雅黑" panose="020B0503020204020204" charset="-122"/>
                  <a:sym typeface="+mn-ea"/>
                </a:rPr>
                <a:t>中央空调集中控制，优化空调用能</a:t>
              </a:r>
              <a:endParaRPr lang="zh-CN" altLang="en-US" sz="2000" b="1" dirty="0">
                <a:solidFill>
                  <a:srgbClr val="4696F5"/>
                </a:solidFill>
                <a:latin typeface="微软雅黑" panose="020B0503020204020204" charset="-122"/>
                <a:ea typeface="微软雅黑" panose="020B0503020204020204" charset="-122"/>
                <a:cs typeface="微软雅黑" panose="020B0503020204020204" charset="-122"/>
                <a:sym typeface="+mn-ea"/>
              </a:endParaRPr>
            </a:p>
          </p:txBody>
        </p:sp>
        <p:sp>
          <p:nvSpPr>
            <p:cNvPr id="25" name="文本框 24"/>
            <p:cNvSpPr txBox="1"/>
            <p:nvPr/>
          </p:nvSpPr>
          <p:spPr>
            <a:xfrm>
              <a:off x="626475" y="1293110"/>
              <a:ext cx="5269972" cy="1567737"/>
            </a:xfrm>
            <a:prstGeom prst="rect">
              <a:avLst/>
            </a:prstGeom>
            <a:noFill/>
          </p:spPr>
          <p:txBody>
            <a:bodyPr wrap="square">
              <a:spAutoFit/>
            </a:bodyPr>
            <a:lstStyle/>
            <a:p>
              <a:pPr marL="285750" indent="-285750">
                <a:lnSpc>
                  <a:spcPct val="140000"/>
                </a:lnSpc>
                <a:buClr>
                  <a:srgbClr val="4696F5"/>
                </a:buClr>
                <a:buFont typeface="Wingdings" panose="05000000000000000000" charset="0"/>
                <a:buChar char="l"/>
              </a:pPr>
              <a:r>
                <a:rPr lang="zh-CN" altLang="en-US" sz="1400" dirty="0">
                  <a:latin typeface="微软雅黑" panose="020B0503020204020204" charset="-122"/>
                  <a:ea typeface="微软雅黑" panose="020B0503020204020204" charset="-122"/>
                  <a:cs typeface="微软雅黑" panose="020B0503020204020204" charset="-122"/>
                  <a:sym typeface="+mn-ea"/>
                </a:rPr>
                <a:t>可设定最高温</a:t>
              </a:r>
              <a:r>
                <a:rPr lang="en-US" altLang="zh-CN" sz="1400" dirty="0">
                  <a:latin typeface="微软雅黑" panose="020B0503020204020204" charset="-122"/>
                  <a:ea typeface="微软雅黑" panose="020B0503020204020204" charset="-122"/>
                  <a:cs typeface="微软雅黑" panose="020B0503020204020204" charset="-122"/>
                  <a:sym typeface="+mn-ea"/>
                </a:rPr>
                <a:t>/</a:t>
              </a:r>
              <a:r>
                <a:rPr lang="zh-CN" altLang="en-US" sz="1400" dirty="0">
                  <a:latin typeface="微软雅黑" panose="020B0503020204020204" charset="-122"/>
                  <a:ea typeface="微软雅黑" panose="020B0503020204020204" charset="-122"/>
                  <a:cs typeface="微软雅黑" panose="020B0503020204020204" charset="-122"/>
                  <a:sym typeface="+mn-ea"/>
                </a:rPr>
                <a:t>最低温限定值，符合国家节能控制需求</a:t>
              </a:r>
              <a:endParaRPr lang="en-US" altLang="zh-CN" sz="1400" dirty="0">
                <a:latin typeface="微软雅黑" panose="020B0503020204020204" charset="-122"/>
                <a:ea typeface="微软雅黑" panose="020B0503020204020204" charset="-122"/>
                <a:cs typeface="微软雅黑" panose="020B0503020204020204" charset="-122"/>
                <a:sym typeface="+mn-ea"/>
              </a:endParaRPr>
            </a:p>
            <a:p>
              <a:pPr marL="285750" indent="-285750">
                <a:lnSpc>
                  <a:spcPct val="140000"/>
                </a:lnSpc>
                <a:buClr>
                  <a:srgbClr val="4696F5"/>
                </a:buClr>
                <a:buFont typeface="Wingdings" panose="05000000000000000000" charset="0"/>
                <a:buChar char="l"/>
              </a:pPr>
              <a:r>
                <a:rPr lang="zh-CN" altLang="en-US" sz="1400" dirty="0">
                  <a:latin typeface="微软雅黑" panose="020B0503020204020204" charset="-122"/>
                  <a:ea typeface="微软雅黑" panose="020B0503020204020204" charset="-122"/>
                  <a:cs typeface="微软雅黑" panose="020B0503020204020204" charset="-122"/>
                </a:rPr>
                <a:t>传感器联动实现开门窗或空间内无人一段时间后自动关闭空调</a:t>
              </a:r>
              <a:endParaRPr lang="zh-CN" altLang="zh-CN" sz="1400" dirty="0">
                <a:latin typeface="微软雅黑" panose="020B0503020204020204" charset="-122"/>
                <a:ea typeface="微软雅黑" panose="020B0503020204020204" charset="-122"/>
                <a:cs typeface="微软雅黑" panose="020B0503020204020204" charset="-122"/>
              </a:endParaRPr>
            </a:p>
            <a:p>
              <a:pPr marL="285750" indent="-285750">
                <a:lnSpc>
                  <a:spcPct val="140000"/>
                </a:lnSpc>
                <a:buClr>
                  <a:srgbClr val="4696F5"/>
                </a:buClr>
                <a:buFont typeface="Wingdings" panose="05000000000000000000" charset="0"/>
                <a:buChar char="l"/>
              </a:pPr>
              <a:r>
                <a:rPr lang="zh-CN" altLang="zh-CN" sz="1400" dirty="0">
                  <a:latin typeface="微软雅黑" panose="020B0503020204020204" charset="-122"/>
                  <a:ea typeface="微软雅黑" panose="020B0503020204020204" charset="-122"/>
                  <a:cs typeface="微软雅黑" panose="020B0503020204020204" charset="-122"/>
                </a:rPr>
                <a:t>温度自动调节：当室内温度超过系统设置的温度阈值，自动调节风机速度，</a:t>
              </a:r>
              <a:r>
                <a:rPr lang="zh-CN" altLang="en-US" sz="1400" dirty="0">
                  <a:latin typeface="微软雅黑" panose="020B0503020204020204" charset="-122"/>
                  <a:ea typeface="微软雅黑" panose="020B0503020204020204" charset="-122"/>
                  <a:cs typeface="微软雅黑" panose="020B0503020204020204" charset="-122"/>
                </a:rPr>
                <a:t>在保证室内环境舒适度的前提下节约电能损耗</a:t>
              </a:r>
              <a:endParaRPr lang="en-US" altLang="zh-CN" sz="1400" dirty="0">
                <a:latin typeface="微软雅黑" panose="020B0503020204020204" charset="-122"/>
                <a:ea typeface="微软雅黑" panose="020B0503020204020204" charset="-122"/>
                <a:cs typeface="微软雅黑" panose="020B0503020204020204" charset="-122"/>
              </a:endParaRPr>
            </a:p>
            <a:p>
              <a:pPr marL="285750" indent="-285750">
                <a:lnSpc>
                  <a:spcPct val="140000"/>
                </a:lnSpc>
                <a:buClr>
                  <a:srgbClr val="4696F5"/>
                </a:buClr>
                <a:buFont typeface="Wingdings" panose="05000000000000000000" charset="0"/>
                <a:buChar char="l"/>
              </a:pPr>
              <a:r>
                <a:rPr lang="zh-CN" altLang="en-US" sz="1400" dirty="0">
                  <a:latin typeface="微软雅黑" panose="020B0503020204020204" charset="-122"/>
                  <a:ea typeface="微软雅黑" panose="020B0503020204020204" charset="-122"/>
                  <a:cs typeface="微软雅黑" panose="020B0503020204020204" charset="-122"/>
                </a:rPr>
                <a:t>通过自定义编程定义工作日与节假日中央空调控制策略</a:t>
              </a:r>
              <a:endParaRPr lang="en-US" altLang="zh-CN" sz="1400" dirty="0">
                <a:latin typeface="微软雅黑" panose="020B0503020204020204" charset="-122"/>
                <a:ea typeface="微软雅黑" panose="020B0503020204020204" charset="-122"/>
                <a:cs typeface="微软雅黑" panose="020B0503020204020204" charset="-122"/>
              </a:endParaRPr>
            </a:p>
          </p:txBody>
        </p:sp>
      </p:grpSp>
      <p:grpSp>
        <p:nvGrpSpPr>
          <p:cNvPr id="17" name="组合 16"/>
          <p:cNvGrpSpPr/>
          <p:nvPr/>
        </p:nvGrpSpPr>
        <p:grpSpPr>
          <a:xfrm>
            <a:off x="6583360" y="1439091"/>
            <a:ext cx="5142421" cy="1398450"/>
            <a:chOff x="626475" y="859155"/>
            <a:chExt cx="5142421" cy="1398450"/>
          </a:xfrm>
        </p:grpSpPr>
        <p:sp>
          <p:nvSpPr>
            <p:cNvPr id="20" name="文本框 19"/>
            <p:cNvSpPr txBox="1"/>
            <p:nvPr>
              <p:custDataLst>
                <p:tags r:id="rId12"/>
              </p:custDataLst>
            </p:nvPr>
          </p:nvSpPr>
          <p:spPr>
            <a:xfrm>
              <a:off x="629919" y="859155"/>
              <a:ext cx="5138977" cy="398780"/>
            </a:xfrm>
            <a:prstGeom prst="rect">
              <a:avLst/>
            </a:prstGeom>
            <a:noFill/>
          </p:spPr>
          <p:txBody>
            <a:bodyPr wrap="square" rtlCol="0">
              <a:spAutoFit/>
            </a:bodyPr>
            <a:lstStyle/>
            <a:p>
              <a:pPr algn="l"/>
              <a:r>
                <a:rPr lang="zh-CN" altLang="en-US" sz="2000" b="1" dirty="0">
                  <a:solidFill>
                    <a:srgbClr val="4696F5"/>
                  </a:solidFill>
                  <a:latin typeface="微软雅黑" panose="020B0503020204020204" charset="-122"/>
                  <a:ea typeface="微软雅黑" panose="020B0503020204020204" charset="-122"/>
                  <a:cs typeface="微软雅黑" panose="020B0503020204020204" charset="-122"/>
                  <a:sym typeface="+mn-ea"/>
                </a:rPr>
                <a:t>分体式空调管理</a:t>
              </a:r>
              <a:endParaRPr lang="zh-CN" altLang="en-US" sz="2000" b="1" dirty="0">
                <a:solidFill>
                  <a:srgbClr val="4696F5"/>
                </a:solidFill>
                <a:latin typeface="微软雅黑" panose="020B0503020204020204" charset="-122"/>
                <a:ea typeface="微软雅黑" panose="020B0503020204020204" charset="-122"/>
                <a:cs typeface="微软雅黑" panose="020B0503020204020204" charset="-122"/>
                <a:sym typeface="+mn-ea"/>
              </a:endParaRPr>
            </a:p>
          </p:txBody>
        </p:sp>
        <p:sp>
          <p:nvSpPr>
            <p:cNvPr id="21" name="文本框 20"/>
            <p:cNvSpPr txBox="1"/>
            <p:nvPr/>
          </p:nvSpPr>
          <p:spPr>
            <a:xfrm>
              <a:off x="626475" y="1293110"/>
              <a:ext cx="3619118" cy="964495"/>
            </a:xfrm>
            <a:prstGeom prst="rect">
              <a:avLst/>
            </a:prstGeom>
            <a:noFill/>
          </p:spPr>
          <p:txBody>
            <a:bodyPr wrap="square">
              <a:spAutoFit/>
            </a:bodyPr>
            <a:lstStyle/>
            <a:p>
              <a:pPr marL="285750" indent="-285750">
                <a:lnSpc>
                  <a:spcPct val="140000"/>
                </a:lnSpc>
                <a:buClr>
                  <a:srgbClr val="4696F5"/>
                </a:buClr>
                <a:buFont typeface="Wingdings" panose="05000000000000000000" charset="0"/>
                <a:buChar char="l"/>
              </a:pPr>
              <a:r>
                <a:rPr lang="zh-CN" altLang="en-US" sz="1400" dirty="0">
                  <a:latin typeface="微软雅黑" panose="020B0503020204020204" charset="-122"/>
                  <a:ea typeface="微软雅黑" panose="020B0503020204020204" charset="-122"/>
                  <a:cs typeface="微软雅黑" panose="020B0503020204020204" charset="-122"/>
                </a:rPr>
                <a:t>支持功率计量，设备用电量分项计量</a:t>
              </a:r>
              <a:endParaRPr lang="en-US" altLang="zh-CN" sz="1400" dirty="0">
                <a:latin typeface="微软雅黑" panose="020B0503020204020204" charset="-122"/>
                <a:ea typeface="微软雅黑" panose="020B0503020204020204" charset="-122"/>
                <a:cs typeface="微软雅黑" panose="020B0503020204020204" charset="-122"/>
              </a:endParaRPr>
            </a:p>
            <a:p>
              <a:pPr marL="285750" indent="-285750">
                <a:lnSpc>
                  <a:spcPct val="140000"/>
                </a:lnSpc>
                <a:buClr>
                  <a:srgbClr val="4696F5"/>
                </a:buClr>
                <a:buFont typeface="Wingdings" panose="05000000000000000000" charset="0"/>
                <a:buChar char="l"/>
              </a:pPr>
              <a:r>
                <a:rPr lang="zh-CN" altLang="en-US" sz="1400" dirty="0">
                  <a:latin typeface="微软雅黑" panose="020B0503020204020204" charset="-122"/>
                  <a:ea typeface="微软雅黑" panose="020B0503020204020204" charset="-122"/>
                  <a:cs typeface="微软雅黑" panose="020B0503020204020204" charset="-122"/>
                </a:rPr>
                <a:t>北方供暖季，后台统一管理插座断电</a:t>
              </a:r>
              <a:endParaRPr lang="en-US" altLang="zh-CN" sz="1400" dirty="0">
                <a:latin typeface="微软雅黑" panose="020B0503020204020204" charset="-122"/>
                <a:ea typeface="微软雅黑" panose="020B0503020204020204" charset="-122"/>
                <a:cs typeface="微软雅黑" panose="020B0503020204020204" charset="-122"/>
              </a:endParaRPr>
            </a:p>
            <a:p>
              <a:pPr marL="285750" indent="-285750">
                <a:lnSpc>
                  <a:spcPct val="140000"/>
                </a:lnSpc>
                <a:buClr>
                  <a:srgbClr val="4696F5"/>
                </a:buClr>
                <a:buFont typeface="Wingdings" panose="05000000000000000000" charset="0"/>
                <a:buChar char="l"/>
              </a:pPr>
              <a:r>
                <a:rPr lang="zh-CN" altLang="en-US" sz="1400" dirty="0">
                  <a:latin typeface="微软雅黑" panose="020B0503020204020204" charset="-122"/>
                  <a:ea typeface="微软雅黑" panose="020B0503020204020204" charset="-122"/>
                  <a:cs typeface="微软雅黑" panose="020B0503020204020204" charset="-122"/>
                </a:rPr>
                <a:t>非工作时间段空调断电，降低待机功耗</a:t>
              </a:r>
              <a:endParaRPr lang="en-US" altLang="zh-CN" sz="1400" dirty="0">
                <a:latin typeface="微软雅黑" panose="020B0503020204020204" charset="-122"/>
                <a:ea typeface="微软雅黑" panose="020B0503020204020204" charset="-122"/>
                <a:cs typeface="微软雅黑" panose="020B0503020204020204" charset="-122"/>
              </a:endParaRPr>
            </a:p>
          </p:txBody>
        </p:sp>
      </p:grpSp>
      <p:grpSp>
        <p:nvGrpSpPr>
          <p:cNvPr id="38" name="组合 37"/>
          <p:cNvGrpSpPr/>
          <p:nvPr/>
        </p:nvGrpSpPr>
        <p:grpSpPr>
          <a:xfrm>
            <a:off x="6583359" y="3827743"/>
            <a:ext cx="4892675" cy="1507544"/>
            <a:chOff x="10998" y="2497"/>
            <a:chExt cx="7705" cy="2495"/>
          </a:xfrm>
        </p:grpSpPr>
        <p:sp>
          <p:nvSpPr>
            <p:cNvPr id="39" name="Object 1"/>
            <p:cNvSpPr/>
            <p:nvPr>
              <p:custDataLst>
                <p:tags r:id="rId13"/>
              </p:custDataLst>
            </p:nvPr>
          </p:nvSpPr>
          <p:spPr>
            <a:xfrm>
              <a:off x="10998" y="2791"/>
              <a:ext cx="7705" cy="2201"/>
            </a:xfrm>
            <a:custGeom>
              <a:avLst/>
              <a:gdLst/>
              <a:ahLst/>
              <a:cxnLst/>
              <a:rect l="0" t="0" r="0" b="0"/>
              <a:pathLst>
                <a:path w="3329941" h="4558648">
                  <a:moveTo>
                    <a:pt x="0" y="0"/>
                  </a:moveTo>
                  <a:lnTo>
                    <a:pt x="3311940" y="0"/>
                  </a:lnTo>
                  <a:cubicBezTo>
                    <a:pt x="3321876" y="0"/>
                    <a:pt x="3329940" y="8064"/>
                    <a:pt x="3329940" y="18000"/>
                  </a:cubicBezTo>
                  <a:lnTo>
                    <a:pt x="3329940" y="4540647"/>
                  </a:lnTo>
                  <a:cubicBezTo>
                    <a:pt x="3329940" y="4550583"/>
                    <a:pt x="3321876" y="4558647"/>
                    <a:pt x="3311940" y="4558647"/>
                  </a:cubicBezTo>
                  <a:lnTo>
                    <a:pt x="0" y="4558647"/>
                  </a:lnTo>
                </a:path>
              </a:pathLst>
            </a:custGeom>
            <a:solidFill>
              <a:schemeClr val="bg1"/>
            </a:solidFill>
            <a:ln>
              <a:noFill/>
            </a:ln>
            <a:effectLst>
              <a:outerShdw blurRad="279400" dist="114300" dir="5400000" algn="t" rotWithShape="0">
                <a:srgbClr val="036CD4">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3200">
                <a:solidFill>
                  <a:schemeClr val="accent2"/>
                </a:solidFill>
                <a:latin typeface="思源黑体 CN Normal" panose="020B0400000000000000" charset="-122"/>
                <a:ea typeface="思源黑体 CN Normal" panose="020B0400000000000000" charset="-122"/>
                <a:sym typeface="思源黑体 CN Normal" panose="020B0400000000000000" charset="-122"/>
              </a:endParaRPr>
            </a:p>
          </p:txBody>
        </p:sp>
        <p:sp>
          <p:nvSpPr>
            <p:cNvPr id="40" name="矩形: 圆角 61"/>
            <p:cNvSpPr/>
            <p:nvPr>
              <p:custDataLst>
                <p:tags r:id="rId14"/>
              </p:custDataLst>
            </p:nvPr>
          </p:nvSpPr>
          <p:spPr>
            <a:xfrm>
              <a:off x="11423" y="2497"/>
              <a:ext cx="3320" cy="680"/>
            </a:xfrm>
            <a:prstGeom prst="roundRect">
              <a:avLst>
                <a:gd name="adj" fmla="val 50000"/>
              </a:avLst>
            </a:prstGeom>
            <a:gradFill>
              <a:gsLst>
                <a:gs pos="15000">
                  <a:srgbClr val="2290FC"/>
                </a:gs>
                <a:gs pos="100000">
                  <a:srgbClr val="036CD4"/>
                </a:gs>
              </a:gsLst>
              <a:path path="circle">
                <a:fillToRect r="100000" b="100000"/>
              </a:path>
            </a:gradFill>
            <a:ln w="38100">
              <a:noFill/>
            </a:ln>
            <a:effectLst>
              <a:outerShdw blurRad="152400" dist="76200" dir="2700000" algn="tl" rotWithShape="0">
                <a:srgbClr val="036CD4">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zh-CN" altLang="en-US" sz="1100" dirty="0">
                <a:solidFill>
                  <a:schemeClr val="bg1"/>
                </a:solidFill>
                <a:latin typeface="思源黑体 CN Normal" panose="020B0400000000000000" charset="-122"/>
                <a:ea typeface="思源黑体 CN Medium" panose="020B0600000000000000" pitchFamily="34" charset="-122"/>
                <a:sym typeface="思源黑体 CN Normal" panose="020B0400000000000000" charset="-122"/>
              </a:endParaRPr>
            </a:p>
          </p:txBody>
        </p:sp>
        <p:sp>
          <p:nvSpPr>
            <p:cNvPr id="41" name="文本框 40"/>
            <p:cNvSpPr txBox="1"/>
            <p:nvPr>
              <p:custDataLst>
                <p:tags r:id="rId15"/>
              </p:custDataLst>
            </p:nvPr>
          </p:nvSpPr>
          <p:spPr>
            <a:xfrm>
              <a:off x="11890" y="2591"/>
              <a:ext cx="2386" cy="491"/>
            </a:xfrm>
            <a:prstGeom prst="rect">
              <a:avLst/>
            </a:prstGeom>
            <a:noFill/>
          </p:spPr>
          <p:txBody>
            <a:bodyPr wrap="square" rtlCol="0">
              <a:noAutofit/>
            </a:bodyPr>
            <a:lstStyle/>
            <a:p>
              <a:pPr algn="ctr"/>
              <a:r>
                <a:rPr lang="zh-CN" altLang="en-US" sz="1600" b="1" dirty="0">
                  <a:solidFill>
                    <a:schemeClr val="bg1"/>
                  </a:solidFill>
                  <a:latin typeface="微软雅黑" panose="020B0503020204020204" charset="-122"/>
                  <a:ea typeface="微软雅黑" panose="020B0503020204020204" charset="-122"/>
                  <a:sym typeface="思源黑体 CN Normal" panose="020B0400000000000000" charset="-122"/>
                </a:rPr>
                <a:t>控制方式</a:t>
              </a:r>
              <a:endParaRPr lang="zh-CN" altLang="en-US" sz="1600" b="1" dirty="0">
                <a:solidFill>
                  <a:schemeClr val="bg1"/>
                </a:solidFill>
                <a:latin typeface="微软雅黑" panose="020B0503020204020204" charset="-122"/>
                <a:ea typeface="微软雅黑" panose="020B0503020204020204" charset="-122"/>
                <a:sym typeface="思源黑体 CN Normal" panose="020B0400000000000000" charset="-122"/>
              </a:endParaRPr>
            </a:p>
          </p:txBody>
        </p:sp>
        <p:grpSp>
          <p:nvGrpSpPr>
            <p:cNvPr id="42" name="PA_淘宝店chenying0907 76"/>
            <p:cNvGrpSpPr/>
            <p:nvPr>
              <p:custDataLst>
                <p:tags r:id="rId16"/>
              </p:custDataLst>
            </p:nvPr>
          </p:nvGrpSpPr>
          <p:grpSpPr>
            <a:xfrm>
              <a:off x="11867" y="2649"/>
              <a:ext cx="445" cy="375"/>
              <a:chOff x="5816199" y="1969508"/>
              <a:chExt cx="320539" cy="269927"/>
            </a:xfrm>
            <a:solidFill>
              <a:schemeClr val="bg1"/>
            </a:solidFill>
          </p:grpSpPr>
          <p:sp>
            <p:nvSpPr>
              <p:cNvPr id="45" name="淘宝店chenying0907 34"/>
              <p:cNvSpPr>
                <a:spLocks noEditPoints="1"/>
              </p:cNvSpPr>
              <p:nvPr>
                <p:custDataLst>
                  <p:tags r:id="rId17"/>
                </p:custDataLst>
              </p:nvPr>
            </p:nvSpPr>
            <p:spPr bwMode="auto">
              <a:xfrm>
                <a:off x="5842710" y="1969508"/>
                <a:ext cx="268723" cy="196420"/>
              </a:xfrm>
              <a:custGeom>
                <a:avLst/>
                <a:gdLst>
                  <a:gd name="T0" fmla="*/ 13 w 215"/>
                  <a:gd name="T1" fmla="*/ 157 h 157"/>
                  <a:gd name="T2" fmla="*/ 202 w 215"/>
                  <a:gd name="T3" fmla="*/ 157 h 157"/>
                  <a:gd name="T4" fmla="*/ 215 w 215"/>
                  <a:gd name="T5" fmla="*/ 144 h 157"/>
                  <a:gd name="T6" fmla="*/ 215 w 215"/>
                  <a:gd name="T7" fmla="*/ 14 h 157"/>
                  <a:gd name="T8" fmla="*/ 202 w 215"/>
                  <a:gd name="T9" fmla="*/ 0 h 157"/>
                  <a:gd name="T10" fmla="*/ 13 w 215"/>
                  <a:gd name="T11" fmla="*/ 0 h 157"/>
                  <a:gd name="T12" fmla="*/ 0 w 215"/>
                  <a:gd name="T13" fmla="*/ 14 h 157"/>
                  <a:gd name="T14" fmla="*/ 0 w 215"/>
                  <a:gd name="T15" fmla="*/ 144 h 157"/>
                  <a:gd name="T16" fmla="*/ 13 w 215"/>
                  <a:gd name="T17" fmla="*/ 157 h 157"/>
                  <a:gd name="T18" fmla="*/ 15 w 215"/>
                  <a:gd name="T19" fmla="*/ 24 h 157"/>
                  <a:gd name="T20" fmla="*/ 24 w 215"/>
                  <a:gd name="T21" fmla="*/ 15 h 157"/>
                  <a:gd name="T22" fmla="*/ 191 w 215"/>
                  <a:gd name="T23" fmla="*/ 15 h 157"/>
                  <a:gd name="T24" fmla="*/ 200 w 215"/>
                  <a:gd name="T25" fmla="*/ 24 h 157"/>
                  <a:gd name="T26" fmla="*/ 200 w 215"/>
                  <a:gd name="T27" fmla="*/ 134 h 157"/>
                  <a:gd name="T28" fmla="*/ 191 w 215"/>
                  <a:gd name="T29" fmla="*/ 143 h 157"/>
                  <a:gd name="T30" fmla="*/ 24 w 215"/>
                  <a:gd name="T31" fmla="*/ 143 h 157"/>
                  <a:gd name="T32" fmla="*/ 15 w 215"/>
                  <a:gd name="T33" fmla="*/ 134 h 157"/>
                  <a:gd name="T34" fmla="*/ 15 w 215"/>
                  <a:gd name="T35" fmla="*/ 24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5" h="157">
                    <a:moveTo>
                      <a:pt x="13" y="157"/>
                    </a:moveTo>
                    <a:cubicBezTo>
                      <a:pt x="202" y="157"/>
                      <a:pt x="202" y="157"/>
                      <a:pt x="202" y="157"/>
                    </a:cubicBezTo>
                    <a:cubicBezTo>
                      <a:pt x="209" y="157"/>
                      <a:pt x="215" y="151"/>
                      <a:pt x="215" y="144"/>
                    </a:cubicBezTo>
                    <a:cubicBezTo>
                      <a:pt x="215" y="14"/>
                      <a:pt x="215" y="14"/>
                      <a:pt x="215" y="14"/>
                    </a:cubicBezTo>
                    <a:cubicBezTo>
                      <a:pt x="215" y="6"/>
                      <a:pt x="209" y="0"/>
                      <a:pt x="202" y="0"/>
                    </a:cubicBezTo>
                    <a:cubicBezTo>
                      <a:pt x="13" y="0"/>
                      <a:pt x="13" y="0"/>
                      <a:pt x="13" y="0"/>
                    </a:cubicBezTo>
                    <a:cubicBezTo>
                      <a:pt x="6" y="0"/>
                      <a:pt x="0" y="6"/>
                      <a:pt x="0" y="14"/>
                    </a:cubicBezTo>
                    <a:cubicBezTo>
                      <a:pt x="0" y="144"/>
                      <a:pt x="0" y="144"/>
                      <a:pt x="0" y="144"/>
                    </a:cubicBezTo>
                    <a:cubicBezTo>
                      <a:pt x="0" y="151"/>
                      <a:pt x="6" y="157"/>
                      <a:pt x="13" y="157"/>
                    </a:cubicBezTo>
                    <a:close/>
                    <a:moveTo>
                      <a:pt x="15" y="24"/>
                    </a:moveTo>
                    <a:cubicBezTo>
                      <a:pt x="15" y="19"/>
                      <a:pt x="19" y="15"/>
                      <a:pt x="24" y="15"/>
                    </a:cubicBezTo>
                    <a:cubicBezTo>
                      <a:pt x="191" y="15"/>
                      <a:pt x="191" y="15"/>
                      <a:pt x="191" y="15"/>
                    </a:cubicBezTo>
                    <a:cubicBezTo>
                      <a:pt x="196" y="15"/>
                      <a:pt x="200" y="19"/>
                      <a:pt x="200" y="24"/>
                    </a:cubicBezTo>
                    <a:cubicBezTo>
                      <a:pt x="200" y="134"/>
                      <a:pt x="200" y="134"/>
                      <a:pt x="200" y="134"/>
                    </a:cubicBezTo>
                    <a:cubicBezTo>
                      <a:pt x="200" y="139"/>
                      <a:pt x="196" y="143"/>
                      <a:pt x="191" y="143"/>
                    </a:cubicBezTo>
                    <a:cubicBezTo>
                      <a:pt x="24" y="143"/>
                      <a:pt x="24" y="143"/>
                      <a:pt x="24" y="143"/>
                    </a:cubicBezTo>
                    <a:cubicBezTo>
                      <a:pt x="19" y="143"/>
                      <a:pt x="15" y="139"/>
                      <a:pt x="15" y="134"/>
                    </a:cubicBezTo>
                    <a:lnTo>
                      <a:pt x="15" y="2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tx1">
                      <a:lumMod val="75000"/>
                      <a:lumOff val="25000"/>
                    </a:schemeClr>
                  </a:solidFill>
                  <a:latin typeface="思源黑体 CN Normal" panose="020B0400000000000000" charset="-122"/>
                  <a:ea typeface="思源黑体 CN Medium" panose="020B0600000000000000" pitchFamily="34" charset="-122"/>
                  <a:cs typeface="+mn-ea"/>
                  <a:sym typeface="思源黑体 CN Normal" panose="020B0400000000000000" charset="-122"/>
                </a:endParaRPr>
              </a:p>
            </p:txBody>
          </p:sp>
          <p:sp>
            <p:nvSpPr>
              <p:cNvPr id="46" name="淘宝店chenying0907 35"/>
              <p:cNvSpPr/>
              <p:nvPr>
                <p:custDataLst>
                  <p:tags r:id="rId18"/>
                </p:custDataLst>
              </p:nvPr>
            </p:nvSpPr>
            <p:spPr bwMode="auto">
              <a:xfrm>
                <a:off x="5816199" y="2177979"/>
                <a:ext cx="320539" cy="61456"/>
              </a:xfrm>
              <a:custGeom>
                <a:avLst/>
                <a:gdLst>
                  <a:gd name="T0" fmla="*/ 252 w 257"/>
                  <a:gd name="T1" fmla="*/ 19 h 49"/>
                  <a:gd name="T2" fmla="*/ 244 w 257"/>
                  <a:gd name="T3" fmla="*/ 7 h 49"/>
                  <a:gd name="T4" fmla="*/ 233 w 257"/>
                  <a:gd name="T5" fmla="*/ 0 h 49"/>
                  <a:gd name="T6" fmla="*/ 231 w 257"/>
                  <a:gd name="T7" fmla="*/ 0 h 49"/>
                  <a:gd name="T8" fmla="*/ 26 w 257"/>
                  <a:gd name="T9" fmla="*/ 0 h 49"/>
                  <a:gd name="T10" fmla="*/ 24 w 257"/>
                  <a:gd name="T11" fmla="*/ 0 h 49"/>
                  <a:gd name="T12" fmla="*/ 13 w 257"/>
                  <a:gd name="T13" fmla="*/ 7 h 49"/>
                  <a:gd name="T14" fmla="*/ 5 w 257"/>
                  <a:gd name="T15" fmla="*/ 19 h 49"/>
                  <a:gd name="T16" fmla="*/ 3 w 257"/>
                  <a:gd name="T17" fmla="*/ 39 h 49"/>
                  <a:gd name="T18" fmla="*/ 16 w 257"/>
                  <a:gd name="T19" fmla="*/ 49 h 49"/>
                  <a:gd name="T20" fmla="*/ 241 w 257"/>
                  <a:gd name="T21" fmla="*/ 49 h 49"/>
                  <a:gd name="T22" fmla="*/ 254 w 257"/>
                  <a:gd name="T23" fmla="*/ 39 h 49"/>
                  <a:gd name="T24" fmla="*/ 252 w 257"/>
                  <a:gd name="T25" fmla="*/ 1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7" h="49">
                    <a:moveTo>
                      <a:pt x="252" y="19"/>
                    </a:moveTo>
                    <a:cubicBezTo>
                      <a:pt x="244" y="7"/>
                      <a:pt x="244" y="7"/>
                      <a:pt x="244" y="7"/>
                    </a:cubicBezTo>
                    <a:cubicBezTo>
                      <a:pt x="241" y="3"/>
                      <a:pt x="237" y="0"/>
                      <a:pt x="233" y="0"/>
                    </a:cubicBezTo>
                    <a:cubicBezTo>
                      <a:pt x="231" y="0"/>
                      <a:pt x="231" y="0"/>
                      <a:pt x="231" y="0"/>
                    </a:cubicBezTo>
                    <a:cubicBezTo>
                      <a:pt x="26" y="0"/>
                      <a:pt x="26" y="0"/>
                      <a:pt x="26" y="0"/>
                    </a:cubicBezTo>
                    <a:cubicBezTo>
                      <a:pt x="24" y="0"/>
                      <a:pt x="24" y="0"/>
                      <a:pt x="24" y="0"/>
                    </a:cubicBezTo>
                    <a:cubicBezTo>
                      <a:pt x="20" y="0"/>
                      <a:pt x="16" y="3"/>
                      <a:pt x="13" y="7"/>
                    </a:cubicBezTo>
                    <a:cubicBezTo>
                      <a:pt x="5" y="19"/>
                      <a:pt x="5" y="19"/>
                      <a:pt x="5" y="19"/>
                    </a:cubicBezTo>
                    <a:cubicBezTo>
                      <a:pt x="1" y="25"/>
                      <a:pt x="0" y="33"/>
                      <a:pt x="3" y="39"/>
                    </a:cubicBezTo>
                    <a:cubicBezTo>
                      <a:pt x="6" y="45"/>
                      <a:pt x="11" y="49"/>
                      <a:pt x="16" y="49"/>
                    </a:cubicBezTo>
                    <a:cubicBezTo>
                      <a:pt x="241" y="49"/>
                      <a:pt x="241" y="49"/>
                      <a:pt x="241" y="49"/>
                    </a:cubicBezTo>
                    <a:cubicBezTo>
                      <a:pt x="246" y="49"/>
                      <a:pt x="251" y="45"/>
                      <a:pt x="254" y="39"/>
                    </a:cubicBezTo>
                    <a:cubicBezTo>
                      <a:pt x="257" y="33"/>
                      <a:pt x="256" y="25"/>
                      <a:pt x="252"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tx1">
                      <a:lumMod val="75000"/>
                      <a:lumOff val="25000"/>
                    </a:schemeClr>
                  </a:solidFill>
                  <a:latin typeface="思源黑体 CN Normal" panose="020B0400000000000000" charset="-122"/>
                  <a:ea typeface="思源黑体 CN Medium" panose="020B0600000000000000" pitchFamily="34" charset="-122"/>
                  <a:cs typeface="+mn-ea"/>
                  <a:sym typeface="思源黑体 CN Normal" panose="020B0400000000000000" charset="-122"/>
                </a:endParaRPr>
              </a:p>
            </p:txBody>
          </p:sp>
        </p:grpSp>
        <p:sp>
          <p:nvSpPr>
            <p:cNvPr id="43" name="文本框 42"/>
            <p:cNvSpPr txBox="1"/>
            <p:nvPr/>
          </p:nvSpPr>
          <p:spPr>
            <a:xfrm>
              <a:off x="11423" y="3453"/>
              <a:ext cx="2399" cy="1182"/>
            </a:xfrm>
            <a:prstGeom prst="rect">
              <a:avLst/>
            </a:prstGeom>
            <a:noFill/>
          </p:spPr>
          <p:txBody>
            <a:bodyPr wrap="square" rtlCol="0" anchor="t">
              <a:spAutoFit/>
            </a:bodyPr>
            <a:lstStyle/>
            <a:p>
              <a:pPr marL="298450" indent="-285750" fontAlgn="auto">
                <a:lnSpc>
                  <a:spcPct val="150000"/>
                </a:lnSpc>
                <a:spcBef>
                  <a:spcPts val="100"/>
                </a:spcBef>
                <a:buClr>
                  <a:srgbClr val="2891F0"/>
                </a:buClr>
                <a:buSzTx/>
                <a:buFont typeface="Arial" panose="020B0604020202020204" pitchFamily="34" charset="0"/>
                <a:buChar char="•"/>
              </a:pPr>
              <a:r>
                <a:rPr lang="zh-CN" altLang="en-US" sz="14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rPr>
                <a:t>本地控制</a:t>
              </a:r>
              <a:endParaRPr lang="zh-CN" altLang="en-US" sz="14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endParaRPr>
            </a:p>
            <a:p>
              <a:pPr marL="298450" indent="-285750" fontAlgn="auto">
                <a:lnSpc>
                  <a:spcPct val="150000"/>
                </a:lnSpc>
                <a:spcBef>
                  <a:spcPts val="100"/>
                </a:spcBef>
                <a:buClr>
                  <a:srgbClr val="2891F0"/>
                </a:buClr>
                <a:buSzTx/>
                <a:buFont typeface="Arial" panose="020B0604020202020204" pitchFamily="34" charset="0"/>
                <a:buChar char="•"/>
              </a:pPr>
              <a:r>
                <a:rPr lang="zh-CN" altLang="en-US" sz="14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rPr>
                <a:t>远程控制</a:t>
              </a:r>
              <a:endParaRPr lang="zh-CN" altLang="en-US" sz="14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endParaRPr>
            </a:p>
          </p:txBody>
        </p:sp>
        <p:sp>
          <p:nvSpPr>
            <p:cNvPr id="44" name="文本框 43"/>
            <p:cNvSpPr txBox="1"/>
            <p:nvPr/>
          </p:nvSpPr>
          <p:spPr>
            <a:xfrm>
              <a:off x="14151" y="3453"/>
              <a:ext cx="2501" cy="594"/>
            </a:xfrm>
            <a:prstGeom prst="rect">
              <a:avLst/>
            </a:prstGeom>
            <a:noFill/>
          </p:spPr>
          <p:txBody>
            <a:bodyPr wrap="square" rtlCol="0" anchor="t">
              <a:spAutoFit/>
            </a:bodyPr>
            <a:lstStyle/>
            <a:p>
              <a:pPr marL="298450" indent="-285750" fontAlgn="auto">
                <a:lnSpc>
                  <a:spcPct val="150000"/>
                </a:lnSpc>
                <a:spcBef>
                  <a:spcPts val="100"/>
                </a:spcBef>
                <a:buClr>
                  <a:srgbClr val="2891F0"/>
                </a:buClr>
                <a:buSzTx/>
                <a:buFont typeface="Arial" panose="020B0604020202020204" pitchFamily="34" charset="0"/>
                <a:buChar char="•"/>
              </a:pPr>
              <a:endParaRPr lang="en-US" altLang="zh-CN" sz="14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endParaRPr>
            </a:p>
          </p:txBody>
        </p:sp>
        <p:sp>
          <p:nvSpPr>
            <p:cNvPr id="71" name="文本框 70"/>
            <p:cNvSpPr txBox="1"/>
            <p:nvPr/>
          </p:nvSpPr>
          <p:spPr>
            <a:xfrm>
              <a:off x="14373" y="3453"/>
              <a:ext cx="2746" cy="1182"/>
            </a:xfrm>
            <a:prstGeom prst="rect">
              <a:avLst/>
            </a:prstGeom>
            <a:noFill/>
          </p:spPr>
          <p:txBody>
            <a:bodyPr wrap="square" rtlCol="0" anchor="t">
              <a:spAutoFit/>
            </a:bodyPr>
            <a:lstStyle/>
            <a:p>
              <a:pPr marL="298450" indent="-285750" fontAlgn="auto">
                <a:lnSpc>
                  <a:spcPct val="150000"/>
                </a:lnSpc>
                <a:spcBef>
                  <a:spcPts val="100"/>
                </a:spcBef>
                <a:buClr>
                  <a:srgbClr val="2891F0"/>
                </a:buClr>
                <a:buSzTx/>
                <a:buFont typeface="Arial" panose="020B0604020202020204" pitchFamily="34" charset="0"/>
                <a:buChar char="•"/>
              </a:pPr>
              <a:r>
                <a:rPr lang="zh-CN" altLang="en-US" sz="14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rPr>
                <a:t>组播控制</a:t>
              </a:r>
              <a:endParaRPr lang="en-US" altLang="zh-CN" sz="14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endParaRPr>
            </a:p>
            <a:p>
              <a:pPr marL="298450" indent="-285750" fontAlgn="auto">
                <a:lnSpc>
                  <a:spcPct val="150000"/>
                </a:lnSpc>
                <a:spcBef>
                  <a:spcPts val="100"/>
                </a:spcBef>
                <a:buClr>
                  <a:srgbClr val="2891F0"/>
                </a:buClr>
                <a:buSzTx/>
                <a:buFont typeface="Arial" panose="020B0604020202020204" pitchFamily="34" charset="0"/>
                <a:buChar char="•"/>
              </a:pPr>
              <a:r>
                <a:rPr lang="en-US" altLang="zh-CN" sz="14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rPr>
                <a:t>D2D </a:t>
              </a:r>
              <a:r>
                <a:rPr lang="zh-CN" altLang="en-US" sz="14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rPr>
                <a:t>联动控制</a:t>
              </a:r>
              <a:endParaRPr lang="zh-CN" altLang="en-US" sz="14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endParaRPr>
            </a:p>
          </p:txBody>
        </p:sp>
      </p:grpSp>
      <p:cxnSp>
        <p:nvCxnSpPr>
          <p:cNvPr id="31" name="肘形连接符 30"/>
          <p:cNvCxnSpPr/>
          <p:nvPr>
            <p:custDataLst>
              <p:tags r:id="rId19"/>
            </p:custDataLst>
          </p:nvPr>
        </p:nvCxnSpPr>
        <p:spPr>
          <a:xfrm rot="10800000" flipV="1">
            <a:off x="937141" y="6072921"/>
            <a:ext cx="3832519" cy="20706"/>
          </a:xfrm>
          <a:prstGeom prst="bentConnector3">
            <a:avLst>
              <a:gd name="adj1" fmla="val 50000"/>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pic>
        <p:nvPicPr>
          <p:cNvPr id="3" name="图片 10" descr="UG65产品图1"/>
          <p:cNvPicPr>
            <a:picLocks noChangeAspect="1"/>
          </p:cNvPicPr>
          <p:nvPr>
            <p:custDataLst>
              <p:tags r:id="rId20"/>
            </p:custDataLst>
          </p:nvPr>
        </p:nvPicPr>
        <p:blipFill>
          <a:blip r:embed="rId21"/>
          <a:stretch>
            <a:fillRect/>
          </a:stretch>
        </p:blipFill>
        <p:spPr>
          <a:xfrm>
            <a:off x="2589544" y="5608950"/>
            <a:ext cx="721019" cy="792493"/>
          </a:xfrm>
          <a:prstGeom prst="rect">
            <a:avLst/>
          </a:prstGeom>
        </p:spPr>
      </p:pic>
      <p:sp>
        <p:nvSpPr>
          <p:cNvPr id="6" name="文本框 5"/>
          <p:cNvSpPr txBox="1"/>
          <p:nvPr>
            <p:custDataLst>
              <p:tags r:id="rId22"/>
            </p:custDataLst>
          </p:nvPr>
        </p:nvSpPr>
        <p:spPr>
          <a:xfrm>
            <a:off x="2412605" y="6415853"/>
            <a:ext cx="1255299" cy="250140"/>
          </a:xfrm>
          <a:prstGeom prst="rect">
            <a:avLst/>
          </a:prstGeom>
          <a:noFill/>
          <a:ln w="9525">
            <a:noFill/>
          </a:ln>
        </p:spPr>
        <p:txBody>
          <a:bodyPr wrap="square">
            <a:spAutoFit/>
          </a:bodyPr>
          <a:lstStyle/>
          <a:p>
            <a:pPr indent="0"/>
            <a:r>
              <a:rPr lang="en-US" altLang="zh-CN" sz="1200" dirty="0" err="1">
                <a:latin typeface="微软雅黑" panose="020B0503020204020204" charset="-122"/>
                <a:ea typeface="微软雅黑" panose="020B0503020204020204" charset="-122"/>
              </a:rPr>
              <a:t>LoRaWAN</a:t>
            </a:r>
            <a:r>
              <a:rPr lang="zh-CN" altLang="en-US" sz="1200" dirty="0">
                <a:latin typeface="微软雅黑" panose="020B0503020204020204" charset="-122"/>
                <a:ea typeface="微软雅黑" panose="020B0503020204020204" charset="-122"/>
              </a:rPr>
              <a:t>网关</a:t>
            </a:r>
            <a:endParaRPr lang="zh-CN" altLang="en-US" sz="1200" dirty="0">
              <a:latin typeface="微软雅黑" panose="020B0503020204020204" charset="-122"/>
              <a:ea typeface="微软雅黑" panose="020B0503020204020204" charset="-122"/>
            </a:endParaRPr>
          </a:p>
        </p:txBody>
      </p:sp>
      <p:cxnSp>
        <p:nvCxnSpPr>
          <p:cNvPr id="7" name="直接箭头连接符 6"/>
          <p:cNvCxnSpPr/>
          <p:nvPr>
            <p:custDataLst>
              <p:tags r:id="rId23"/>
            </p:custDataLst>
          </p:nvPr>
        </p:nvCxnSpPr>
        <p:spPr>
          <a:xfrm flipH="1" flipV="1">
            <a:off x="3579145" y="6038914"/>
            <a:ext cx="499699" cy="5187"/>
          </a:xfrm>
          <a:prstGeom prst="straightConnector1">
            <a:avLst/>
          </a:prstGeom>
          <a:ln w="34925" cmpd="sng">
            <a:solidFill>
              <a:srgbClr val="00B0F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8" name="直接箭头连接符 7"/>
          <p:cNvCxnSpPr/>
          <p:nvPr>
            <p:custDataLst>
              <p:tags r:id="rId24"/>
            </p:custDataLst>
          </p:nvPr>
        </p:nvCxnSpPr>
        <p:spPr>
          <a:xfrm>
            <a:off x="3616608" y="6289054"/>
            <a:ext cx="462236" cy="6340"/>
          </a:xfrm>
          <a:prstGeom prst="straightConnector1">
            <a:avLst/>
          </a:prstGeom>
          <a:ln w="34925" cmpd="sng">
            <a:solidFill>
              <a:schemeClr val="bg2">
                <a:lumMod val="50000"/>
              </a:schemeClr>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9" name="文本框 8"/>
          <p:cNvSpPr txBox="1"/>
          <p:nvPr>
            <p:custDataLst>
              <p:tags r:id="rId25"/>
            </p:custDataLst>
          </p:nvPr>
        </p:nvSpPr>
        <p:spPr>
          <a:xfrm>
            <a:off x="3310564" y="6072919"/>
            <a:ext cx="1036861" cy="222475"/>
          </a:xfrm>
          <a:prstGeom prst="rect">
            <a:avLst/>
          </a:prstGeom>
          <a:noFill/>
          <a:ln w="9525">
            <a:noFill/>
          </a:ln>
        </p:spPr>
        <p:txBody>
          <a:bodyPr wrap="square">
            <a:spAutoFit/>
          </a:bodyPr>
          <a:lstStyle/>
          <a:p>
            <a:pPr indent="0"/>
            <a:r>
              <a:rPr lang="en-US" sz="1000" b="0" dirty="0">
                <a:solidFill>
                  <a:schemeClr val="tx1">
                    <a:lumMod val="65000"/>
                    <a:lumOff val="35000"/>
                  </a:schemeClr>
                </a:solidFill>
                <a:latin typeface="微软雅黑" panose="020B0503020204020204" charset="-122"/>
                <a:ea typeface="微软雅黑" panose="020B0503020204020204" charset="-122"/>
              </a:rPr>
              <a:t>4G/</a:t>
            </a:r>
            <a:r>
              <a:rPr lang="zh-CN" altLang="en-US" sz="1000" b="0" dirty="0">
                <a:solidFill>
                  <a:schemeClr val="tx1">
                    <a:lumMod val="65000"/>
                    <a:lumOff val="35000"/>
                  </a:schemeClr>
                </a:solidFill>
                <a:latin typeface="微软雅黑" panose="020B0503020204020204" charset="-122"/>
                <a:ea typeface="微软雅黑" panose="020B0503020204020204" charset="-122"/>
              </a:rPr>
              <a:t>以太网</a:t>
            </a:r>
            <a:r>
              <a:rPr lang="en-US" altLang="zh-CN" sz="1000" b="0" dirty="0">
                <a:solidFill>
                  <a:schemeClr val="tx1">
                    <a:lumMod val="65000"/>
                    <a:lumOff val="35000"/>
                  </a:schemeClr>
                </a:solidFill>
                <a:latin typeface="微软雅黑" panose="020B0503020204020204" charset="-122"/>
                <a:ea typeface="微软雅黑" panose="020B0503020204020204" charset="-122"/>
              </a:rPr>
              <a:t>/WIFI</a:t>
            </a:r>
            <a:endParaRPr lang="zh-CN" altLang="en-US" sz="1000" b="0" dirty="0">
              <a:solidFill>
                <a:schemeClr val="tx1">
                  <a:lumMod val="65000"/>
                  <a:lumOff val="35000"/>
                </a:schemeClr>
              </a:solidFill>
              <a:latin typeface="微软雅黑" panose="020B0503020204020204" charset="-122"/>
              <a:ea typeface="微软雅黑" panose="020B0503020204020204" charset="-122"/>
            </a:endParaRPr>
          </a:p>
        </p:txBody>
      </p:sp>
      <p:pic>
        <p:nvPicPr>
          <p:cNvPr id="11" name="图片 10" descr="D:\Users\Administrator\Desktop\REV1-LoRa V1.0\组-1 - 副本.png组-1 - 副本"/>
          <p:cNvPicPr>
            <a:picLocks noChangeAspect="1"/>
          </p:cNvPicPr>
          <p:nvPr>
            <p:custDataLst>
              <p:tags r:id="rId26"/>
            </p:custDataLst>
          </p:nvPr>
        </p:nvPicPr>
        <p:blipFill>
          <a:blip r:embed="rId27"/>
          <a:srcRect/>
          <a:stretch>
            <a:fillRect/>
          </a:stretch>
        </p:blipFill>
        <p:spPr>
          <a:xfrm>
            <a:off x="4346848" y="5880415"/>
            <a:ext cx="1255299" cy="606906"/>
          </a:xfrm>
          <a:prstGeom prst="rect">
            <a:avLst/>
          </a:prstGeom>
        </p:spPr>
      </p:pic>
      <p:sp>
        <p:nvSpPr>
          <p:cNvPr id="13" name="文本框 12"/>
          <p:cNvSpPr txBox="1"/>
          <p:nvPr>
            <p:custDataLst>
              <p:tags r:id="rId28"/>
            </p:custDataLst>
          </p:nvPr>
        </p:nvSpPr>
        <p:spPr>
          <a:xfrm>
            <a:off x="4622346" y="6524787"/>
            <a:ext cx="710451" cy="261354"/>
          </a:xfrm>
          <a:prstGeom prst="rect">
            <a:avLst/>
          </a:prstGeom>
          <a:noFill/>
        </p:spPr>
        <p:txBody>
          <a:bodyPr wrap="none" rtlCol="0" anchor="t">
            <a:spAutoFit/>
          </a:bodyPr>
          <a:lstStyle/>
          <a:p>
            <a:pPr marL="12700" indent="0">
              <a:lnSpc>
                <a:spcPct val="120000"/>
              </a:lnSpc>
              <a:spcBef>
                <a:spcPts val="100"/>
              </a:spcBef>
              <a:buClrTx/>
              <a:buSzTx/>
              <a:buFont typeface="Arial" panose="020B0604020202020204" pitchFamily="34" charset="0"/>
              <a:buNone/>
            </a:pPr>
            <a:r>
              <a:rPr lang="zh-CN" altLang="en-US" sz="1000" dirty="0">
                <a:latin typeface="微软雅黑" panose="020B0503020204020204" charset="-122"/>
                <a:ea typeface="微软雅黑" panose="020B0503020204020204" charset="-122"/>
                <a:cs typeface="微软雅黑" panose="020B0503020204020204" charset="-122"/>
                <a:sym typeface="+mn-ea"/>
              </a:rPr>
              <a:t>能管平台</a:t>
            </a:r>
            <a:endParaRPr lang="zh-CN" altLang="en-US" sz="1000" dirty="0">
              <a:latin typeface="微软雅黑" panose="020B0503020204020204" charset="-122"/>
              <a:ea typeface="微软雅黑" panose="020B0503020204020204" charset="-122"/>
              <a:cs typeface="微软雅黑" panose="020B0503020204020204" charset="-122"/>
              <a:sym typeface="+mn-ea"/>
            </a:endParaRPr>
          </a:p>
        </p:txBody>
      </p:sp>
      <p:pic>
        <p:nvPicPr>
          <p:cNvPr id="16" name="图片 15"/>
          <p:cNvPicPr>
            <a:picLocks noChangeAspect="1"/>
          </p:cNvPicPr>
          <p:nvPr>
            <p:custDataLst>
              <p:tags r:id="rId29"/>
            </p:custDataLst>
          </p:nvPr>
        </p:nvPicPr>
        <p:blipFill>
          <a:blip r:embed="rId30"/>
          <a:stretch>
            <a:fillRect/>
          </a:stretch>
        </p:blipFill>
        <p:spPr>
          <a:xfrm>
            <a:off x="1929748" y="5948877"/>
            <a:ext cx="537738" cy="366565"/>
          </a:xfrm>
          <a:prstGeom prst="rect">
            <a:avLst/>
          </a:prstGeom>
        </p:spPr>
      </p:pic>
      <p:sp>
        <p:nvSpPr>
          <p:cNvPr id="19" name="文本框 18"/>
          <p:cNvSpPr txBox="1"/>
          <p:nvPr>
            <p:custDataLst>
              <p:tags r:id="rId31"/>
            </p:custDataLst>
          </p:nvPr>
        </p:nvSpPr>
        <p:spPr>
          <a:xfrm>
            <a:off x="88844" y="6361063"/>
            <a:ext cx="813043" cy="295145"/>
          </a:xfrm>
          <a:prstGeom prst="rect">
            <a:avLst/>
          </a:prstGeom>
          <a:noFill/>
        </p:spPr>
        <p:txBody>
          <a:bodyPr wrap="none" rtlCol="0" anchor="t">
            <a:spAutoFit/>
          </a:bodyPr>
          <a:lstStyle/>
          <a:p>
            <a:pPr marL="12700" indent="0">
              <a:lnSpc>
                <a:spcPct val="120000"/>
              </a:lnSpc>
              <a:spcBef>
                <a:spcPts val="100"/>
              </a:spcBef>
              <a:buClrTx/>
              <a:buSzTx/>
              <a:buFont typeface="Arial" panose="020B0604020202020204" pitchFamily="34" charset="0"/>
              <a:buNone/>
            </a:pPr>
            <a:r>
              <a:rPr lang="zh-CN" altLang="en-US" sz="1200" dirty="0">
                <a:latin typeface="微软雅黑" panose="020B0503020204020204" charset="-122"/>
                <a:ea typeface="微软雅黑" panose="020B0503020204020204" charset="-122"/>
                <a:cs typeface="微软雅黑" panose="020B0503020204020204" charset="-122"/>
                <a:sym typeface="+mn-ea"/>
              </a:rPr>
              <a:t>风机盘管</a:t>
            </a:r>
            <a:endParaRPr lang="zh-CN" altLang="en-US" sz="1200" dirty="0">
              <a:latin typeface="微软雅黑" panose="020B0503020204020204" charset="-122"/>
              <a:ea typeface="微软雅黑" panose="020B0503020204020204" charset="-122"/>
              <a:cs typeface="微软雅黑" panose="020B0503020204020204" charset="-122"/>
              <a:sym typeface="+mn-ea"/>
            </a:endParaRPr>
          </a:p>
        </p:txBody>
      </p:sp>
      <p:grpSp>
        <p:nvGrpSpPr>
          <p:cNvPr id="27" name="组合 26"/>
          <p:cNvGrpSpPr/>
          <p:nvPr/>
        </p:nvGrpSpPr>
        <p:grpSpPr>
          <a:xfrm>
            <a:off x="937140" y="5819899"/>
            <a:ext cx="1039743" cy="844943"/>
            <a:chOff x="6104" y="4447"/>
            <a:chExt cx="1804" cy="1466"/>
          </a:xfrm>
        </p:grpSpPr>
        <p:pic>
          <p:nvPicPr>
            <p:cNvPr id="24" name="图片 23"/>
            <p:cNvPicPr>
              <a:picLocks noChangeAspect="1"/>
            </p:cNvPicPr>
            <p:nvPr>
              <p:custDataLst>
                <p:tags r:id="rId32"/>
              </p:custDataLst>
            </p:nvPr>
          </p:nvPicPr>
          <p:blipFill>
            <a:blip r:embed="rId33"/>
            <a:stretch>
              <a:fillRect/>
            </a:stretch>
          </p:blipFill>
          <p:spPr>
            <a:xfrm>
              <a:off x="6455" y="4447"/>
              <a:ext cx="983" cy="953"/>
            </a:xfrm>
            <a:prstGeom prst="rect">
              <a:avLst/>
            </a:prstGeom>
          </p:spPr>
        </p:pic>
        <p:sp>
          <p:nvSpPr>
            <p:cNvPr id="26" name="文本框 25"/>
            <p:cNvSpPr txBox="1"/>
            <p:nvPr>
              <p:custDataLst>
                <p:tags r:id="rId34"/>
              </p:custDataLst>
            </p:nvPr>
          </p:nvSpPr>
          <p:spPr>
            <a:xfrm>
              <a:off x="6104" y="5421"/>
              <a:ext cx="1804" cy="492"/>
            </a:xfrm>
            <a:prstGeom prst="rect">
              <a:avLst/>
            </a:prstGeom>
            <a:noFill/>
          </p:spPr>
          <p:txBody>
            <a:bodyPr wrap="square" rtlCol="0" anchor="t">
              <a:spAutoFit/>
            </a:bodyPr>
            <a:lstStyle/>
            <a:p>
              <a:pPr marL="12700" indent="0">
                <a:lnSpc>
                  <a:spcPct val="120000"/>
                </a:lnSpc>
                <a:spcBef>
                  <a:spcPts val="100"/>
                </a:spcBef>
                <a:buClrTx/>
                <a:buSzTx/>
                <a:buFont typeface="Arial" panose="020B0604020202020204" pitchFamily="34" charset="0"/>
                <a:buNone/>
              </a:pPr>
              <a:r>
                <a:rPr lang="zh-CN" altLang="en-US" sz="1200" dirty="0">
                  <a:latin typeface="微软雅黑" panose="020B0503020204020204" charset="-122"/>
                  <a:ea typeface="微软雅黑" panose="020B0503020204020204" charset="-122"/>
                  <a:cs typeface="微软雅黑" panose="020B0503020204020204" charset="-122"/>
                  <a:sym typeface="+mn-ea"/>
                </a:rPr>
                <a:t>智能温控器</a:t>
              </a:r>
              <a:endParaRPr lang="zh-CN" altLang="en-US" sz="1200" dirty="0">
                <a:latin typeface="微软雅黑" panose="020B0503020204020204" charset="-122"/>
                <a:ea typeface="微软雅黑" panose="020B0503020204020204" charset="-122"/>
                <a:cs typeface="微软雅黑" panose="020B0503020204020204" charset="-122"/>
                <a:sym typeface="+mn-ea"/>
              </a:endParaRPr>
            </a:p>
          </p:txBody>
        </p:sp>
      </p:grpSp>
      <p:pic>
        <p:nvPicPr>
          <p:cNvPr id="28" name="图片 27"/>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211153" y="5535093"/>
            <a:ext cx="544274" cy="408206"/>
          </a:xfrm>
          <a:prstGeom prst="rect">
            <a:avLst/>
          </a:prstGeom>
        </p:spPr>
      </p:pic>
      <p:cxnSp>
        <p:nvCxnSpPr>
          <p:cNvPr id="34" name="连接符: 肘形 33"/>
          <p:cNvCxnSpPr/>
          <p:nvPr/>
        </p:nvCxnSpPr>
        <p:spPr>
          <a:xfrm>
            <a:off x="613166" y="5765106"/>
            <a:ext cx="349678" cy="327451"/>
          </a:xfrm>
          <a:prstGeom prst="bentConnector3">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5" name="连接符: 肘形 64"/>
          <p:cNvCxnSpPr/>
          <p:nvPr/>
        </p:nvCxnSpPr>
        <p:spPr>
          <a:xfrm flipV="1">
            <a:off x="609220" y="6088975"/>
            <a:ext cx="347398" cy="245311"/>
          </a:xfrm>
          <a:prstGeom prst="bentConnector3">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pic>
        <p:nvPicPr>
          <p:cNvPr id="76" name="图片 75"/>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a:off x="263849" y="6085107"/>
            <a:ext cx="337549" cy="337549"/>
          </a:xfrm>
          <a:prstGeom prst="rect">
            <a:avLst/>
          </a:prstGeom>
        </p:spPr>
      </p:pic>
      <p:grpSp>
        <p:nvGrpSpPr>
          <p:cNvPr id="81" name="组合 80"/>
          <p:cNvGrpSpPr/>
          <p:nvPr/>
        </p:nvGrpSpPr>
        <p:grpSpPr>
          <a:xfrm>
            <a:off x="6143689" y="5606424"/>
            <a:ext cx="5582092" cy="1179717"/>
            <a:chOff x="6143689" y="5513826"/>
            <a:chExt cx="5582092" cy="1179717"/>
          </a:xfrm>
        </p:grpSpPr>
        <p:grpSp>
          <p:nvGrpSpPr>
            <p:cNvPr id="47" name="组合 46"/>
            <p:cNvGrpSpPr/>
            <p:nvPr/>
          </p:nvGrpSpPr>
          <p:grpSpPr>
            <a:xfrm>
              <a:off x="6153944" y="5516354"/>
              <a:ext cx="5571837" cy="1177189"/>
              <a:chOff x="10092" y="5516354"/>
              <a:chExt cx="6138731" cy="1296960"/>
            </a:xfrm>
          </p:grpSpPr>
          <p:cxnSp>
            <p:nvCxnSpPr>
              <p:cNvPr id="48" name="肘形连接符 30"/>
              <p:cNvCxnSpPr/>
              <p:nvPr>
                <p:custDataLst>
                  <p:tags r:id="rId37"/>
                </p:custDataLst>
              </p:nvPr>
            </p:nvCxnSpPr>
            <p:spPr>
              <a:xfrm rot="10800000" flipV="1">
                <a:off x="469443" y="6027529"/>
                <a:ext cx="4762191" cy="29752"/>
              </a:xfrm>
              <a:prstGeom prst="bentConnector3">
                <a:avLst>
                  <a:gd name="adj1" fmla="val 50000"/>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pic>
            <p:nvPicPr>
              <p:cNvPr id="49" name="图片 10" descr="UG65产品图1"/>
              <p:cNvPicPr>
                <a:picLocks noChangeAspect="1"/>
              </p:cNvPicPr>
              <p:nvPr>
                <p:custDataLst>
                  <p:tags r:id="rId38"/>
                </p:custDataLst>
              </p:nvPr>
            </p:nvPicPr>
            <p:blipFill>
              <a:blip r:embed="rId21"/>
              <a:stretch>
                <a:fillRect/>
              </a:stretch>
            </p:blipFill>
            <p:spPr>
              <a:xfrm>
                <a:off x="2829711" y="5516354"/>
                <a:ext cx="794377" cy="873125"/>
              </a:xfrm>
              <a:prstGeom prst="rect">
                <a:avLst/>
              </a:prstGeom>
            </p:spPr>
          </p:pic>
          <p:sp>
            <p:nvSpPr>
              <p:cNvPr id="50" name="文本框 49"/>
              <p:cNvSpPr txBox="1"/>
              <p:nvPr>
                <p:custDataLst>
                  <p:tags r:id="rId39"/>
                </p:custDataLst>
              </p:nvPr>
            </p:nvSpPr>
            <p:spPr>
              <a:xfrm>
                <a:off x="2634768" y="6405354"/>
                <a:ext cx="1383016" cy="275590"/>
              </a:xfrm>
              <a:prstGeom prst="rect">
                <a:avLst/>
              </a:prstGeom>
              <a:noFill/>
              <a:ln w="9525">
                <a:noFill/>
              </a:ln>
            </p:spPr>
            <p:txBody>
              <a:bodyPr wrap="square">
                <a:spAutoFit/>
              </a:bodyPr>
              <a:lstStyle/>
              <a:p>
                <a:pPr indent="0"/>
                <a:r>
                  <a:rPr lang="en-US" altLang="zh-CN" sz="1200" dirty="0" err="1">
                    <a:latin typeface="微软雅黑" panose="020B0503020204020204" charset="-122"/>
                    <a:ea typeface="微软雅黑" panose="020B0503020204020204" charset="-122"/>
                  </a:rPr>
                  <a:t>LoRaWAN</a:t>
                </a:r>
                <a:r>
                  <a:rPr lang="zh-CN" altLang="en-US" sz="1200" dirty="0">
                    <a:latin typeface="微软雅黑" panose="020B0503020204020204" charset="-122"/>
                    <a:ea typeface="微软雅黑" panose="020B0503020204020204" charset="-122"/>
                  </a:rPr>
                  <a:t>网关</a:t>
                </a:r>
                <a:endParaRPr lang="zh-CN" altLang="en-US" sz="1200" dirty="0">
                  <a:latin typeface="微软雅黑" panose="020B0503020204020204" charset="-122"/>
                  <a:ea typeface="微软雅黑" panose="020B0503020204020204" charset="-122"/>
                </a:endParaRPr>
              </a:p>
            </p:txBody>
          </p:sp>
          <p:cxnSp>
            <p:nvCxnSpPr>
              <p:cNvPr id="51" name="直接箭头连接符 50"/>
              <p:cNvCxnSpPr/>
              <p:nvPr>
                <p:custDataLst>
                  <p:tags r:id="rId40"/>
                </p:custDataLst>
              </p:nvPr>
            </p:nvCxnSpPr>
            <p:spPr>
              <a:xfrm flipH="1" flipV="1">
                <a:off x="3919995" y="5990064"/>
                <a:ext cx="550540" cy="5715"/>
              </a:xfrm>
              <a:prstGeom prst="straightConnector1">
                <a:avLst/>
              </a:prstGeom>
              <a:ln w="34925" cmpd="sng">
                <a:solidFill>
                  <a:srgbClr val="00B0F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52" name="直接箭头连接符 51"/>
              <p:cNvCxnSpPr/>
              <p:nvPr>
                <p:custDataLst>
                  <p:tags r:id="rId41"/>
                </p:custDataLst>
              </p:nvPr>
            </p:nvCxnSpPr>
            <p:spPr>
              <a:xfrm>
                <a:off x="3961270" y="6265654"/>
                <a:ext cx="509265" cy="6985"/>
              </a:xfrm>
              <a:prstGeom prst="straightConnector1">
                <a:avLst/>
              </a:prstGeom>
              <a:ln w="34925" cmpd="sng">
                <a:solidFill>
                  <a:schemeClr val="bg2">
                    <a:lumMod val="50000"/>
                  </a:schemeClr>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53" name="文本框 52"/>
              <p:cNvSpPr txBox="1"/>
              <p:nvPr>
                <p:custDataLst>
                  <p:tags r:id="rId42"/>
                </p:custDataLst>
              </p:nvPr>
            </p:nvSpPr>
            <p:spPr>
              <a:xfrm>
                <a:off x="3624088" y="6027529"/>
                <a:ext cx="1142354" cy="245110"/>
              </a:xfrm>
              <a:prstGeom prst="rect">
                <a:avLst/>
              </a:prstGeom>
              <a:noFill/>
              <a:ln w="9525">
                <a:noFill/>
              </a:ln>
            </p:spPr>
            <p:txBody>
              <a:bodyPr wrap="square">
                <a:spAutoFit/>
              </a:bodyPr>
              <a:lstStyle/>
              <a:p>
                <a:pPr indent="0"/>
                <a:r>
                  <a:rPr lang="en-US" sz="1000" b="0" dirty="0">
                    <a:solidFill>
                      <a:schemeClr val="tx1">
                        <a:lumMod val="65000"/>
                        <a:lumOff val="35000"/>
                      </a:schemeClr>
                    </a:solidFill>
                    <a:latin typeface="微软雅黑" panose="020B0503020204020204" charset="-122"/>
                    <a:ea typeface="微软雅黑" panose="020B0503020204020204" charset="-122"/>
                  </a:rPr>
                  <a:t>4G/</a:t>
                </a:r>
                <a:r>
                  <a:rPr lang="zh-CN" altLang="en-US" sz="1000" b="0" dirty="0">
                    <a:solidFill>
                      <a:schemeClr val="tx1">
                        <a:lumMod val="65000"/>
                        <a:lumOff val="35000"/>
                      </a:schemeClr>
                    </a:solidFill>
                    <a:latin typeface="微软雅黑" panose="020B0503020204020204" charset="-122"/>
                    <a:ea typeface="微软雅黑" panose="020B0503020204020204" charset="-122"/>
                  </a:rPr>
                  <a:t>以太网</a:t>
                </a:r>
                <a:r>
                  <a:rPr lang="en-US" altLang="zh-CN" sz="1000" b="0" dirty="0">
                    <a:solidFill>
                      <a:schemeClr val="tx1">
                        <a:lumMod val="65000"/>
                        <a:lumOff val="35000"/>
                      </a:schemeClr>
                    </a:solidFill>
                    <a:latin typeface="微软雅黑" panose="020B0503020204020204" charset="-122"/>
                    <a:ea typeface="微软雅黑" panose="020B0503020204020204" charset="-122"/>
                  </a:rPr>
                  <a:t>/WIFI</a:t>
                </a:r>
                <a:endParaRPr lang="zh-CN" altLang="en-US" sz="1000" b="0" dirty="0">
                  <a:solidFill>
                    <a:schemeClr val="tx1">
                      <a:lumMod val="65000"/>
                      <a:lumOff val="35000"/>
                    </a:schemeClr>
                  </a:solidFill>
                  <a:latin typeface="微软雅黑" panose="020B0503020204020204" charset="-122"/>
                  <a:ea typeface="微软雅黑" panose="020B0503020204020204" charset="-122"/>
                </a:endParaRPr>
              </a:p>
            </p:txBody>
          </p:sp>
          <p:pic>
            <p:nvPicPr>
              <p:cNvPr id="54" name="图片 53" descr="D:\Users\Administrator\Desktop\REV1-LoRa V1.0\组-1 - 副本.png组-1 - 副本"/>
              <p:cNvPicPr>
                <a:picLocks noChangeAspect="1"/>
              </p:cNvPicPr>
              <p:nvPr>
                <p:custDataLst>
                  <p:tags r:id="rId43"/>
                </p:custDataLst>
              </p:nvPr>
            </p:nvPicPr>
            <p:blipFill>
              <a:blip r:embed="rId27"/>
              <a:srcRect/>
              <a:stretch>
                <a:fillRect/>
              </a:stretch>
            </p:blipFill>
            <p:spPr>
              <a:xfrm>
                <a:off x="4765807" y="5815439"/>
                <a:ext cx="1383016" cy="668655"/>
              </a:xfrm>
              <a:prstGeom prst="rect">
                <a:avLst/>
              </a:prstGeom>
            </p:spPr>
          </p:pic>
          <p:sp>
            <p:nvSpPr>
              <p:cNvPr id="62" name="文本框 61"/>
              <p:cNvSpPr txBox="1"/>
              <p:nvPr>
                <p:custDataLst>
                  <p:tags r:id="rId44"/>
                </p:custDataLst>
              </p:nvPr>
            </p:nvSpPr>
            <p:spPr>
              <a:xfrm>
                <a:off x="5069334" y="6525369"/>
                <a:ext cx="782734" cy="287945"/>
              </a:xfrm>
              <a:prstGeom prst="rect">
                <a:avLst/>
              </a:prstGeom>
              <a:noFill/>
            </p:spPr>
            <p:txBody>
              <a:bodyPr wrap="none" rtlCol="0" anchor="t">
                <a:spAutoFit/>
              </a:bodyPr>
              <a:lstStyle/>
              <a:p>
                <a:pPr marL="12700" indent="0">
                  <a:lnSpc>
                    <a:spcPct val="120000"/>
                  </a:lnSpc>
                  <a:spcBef>
                    <a:spcPts val="100"/>
                  </a:spcBef>
                  <a:buClrTx/>
                  <a:buSzTx/>
                  <a:buFont typeface="Arial" panose="020B0604020202020204" pitchFamily="34" charset="0"/>
                  <a:buNone/>
                </a:pPr>
                <a:r>
                  <a:rPr lang="zh-CN" altLang="en-US" sz="1000" dirty="0">
                    <a:latin typeface="微软雅黑" panose="020B0503020204020204" charset="-122"/>
                    <a:ea typeface="微软雅黑" panose="020B0503020204020204" charset="-122"/>
                    <a:cs typeface="微软雅黑" panose="020B0503020204020204" charset="-122"/>
                    <a:sym typeface="+mn-ea"/>
                  </a:rPr>
                  <a:t>能管平台</a:t>
                </a:r>
                <a:endParaRPr lang="zh-CN" altLang="en-US" sz="1000" dirty="0">
                  <a:latin typeface="微软雅黑" panose="020B0503020204020204" charset="-122"/>
                  <a:ea typeface="微软雅黑" panose="020B0503020204020204" charset="-122"/>
                  <a:cs typeface="微软雅黑" panose="020B0503020204020204" charset="-122"/>
                  <a:sym typeface="+mn-ea"/>
                </a:endParaRPr>
              </a:p>
            </p:txBody>
          </p:sp>
          <p:pic>
            <p:nvPicPr>
              <p:cNvPr id="63" name="图片 62"/>
              <p:cNvPicPr>
                <a:picLocks noChangeAspect="1"/>
              </p:cNvPicPr>
              <p:nvPr>
                <p:custDataLst>
                  <p:tags r:id="rId45"/>
                </p:custDataLst>
              </p:nvPr>
            </p:nvPicPr>
            <p:blipFill>
              <a:blip r:embed="rId30"/>
              <a:stretch>
                <a:fillRect/>
              </a:stretch>
            </p:blipFill>
            <p:spPr>
              <a:xfrm>
                <a:off x="2102784" y="5890863"/>
                <a:ext cx="592449" cy="403860"/>
              </a:xfrm>
              <a:prstGeom prst="rect">
                <a:avLst/>
              </a:prstGeom>
            </p:spPr>
          </p:pic>
          <p:sp>
            <p:nvSpPr>
              <p:cNvPr id="69" name="文本框 68"/>
              <p:cNvSpPr txBox="1"/>
              <p:nvPr>
                <p:custDataLst>
                  <p:tags r:id="rId46"/>
                </p:custDataLst>
              </p:nvPr>
            </p:nvSpPr>
            <p:spPr>
              <a:xfrm>
                <a:off x="10092" y="6332359"/>
                <a:ext cx="895977" cy="325120"/>
              </a:xfrm>
              <a:prstGeom prst="rect">
                <a:avLst/>
              </a:prstGeom>
              <a:noFill/>
            </p:spPr>
            <p:txBody>
              <a:bodyPr wrap="none" rtlCol="0" anchor="t">
                <a:spAutoFit/>
              </a:bodyPr>
              <a:lstStyle/>
              <a:p>
                <a:pPr marL="12700" indent="0">
                  <a:lnSpc>
                    <a:spcPct val="120000"/>
                  </a:lnSpc>
                  <a:spcBef>
                    <a:spcPts val="100"/>
                  </a:spcBef>
                  <a:buClrTx/>
                  <a:buSzTx/>
                  <a:buFont typeface="Arial" panose="020B0604020202020204" pitchFamily="34" charset="0"/>
                  <a:buNone/>
                </a:pPr>
                <a:r>
                  <a:rPr lang="zh-CN" altLang="en-US" sz="1200" dirty="0">
                    <a:latin typeface="微软雅黑" panose="020B0503020204020204" charset="-122"/>
                    <a:ea typeface="微软雅黑" panose="020B0503020204020204" charset="-122"/>
                    <a:cs typeface="微软雅黑" panose="020B0503020204020204" charset="-122"/>
                    <a:sym typeface="+mn-ea"/>
                  </a:rPr>
                  <a:t>分体空调</a:t>
                </a:r>
                <a:endParaRPr lang="zh-CN" altLang="en-US" sz="1200" dirty="0">
                  <a:latin typeface="微软雅黑" panose="020B0503020204020204" charset="-122"/>
                  <a:ea typeface="微软雅黑" panose="020B0503020204020204" charset="-122"/>
                  <a:cs typeface="微软雅黑" panose="020B0503020204020204" charset="-122"/>
                  <a:sym typeface="+mn-ea"/>
                </a:endParaRPr>
              </a:p>
            </p:txBody>
          </p:sp>
          <p:sp>
            <p:nvSpPr>
              <p:cNvPr id="67" name="文本框 66"/>
              <p:cNvSpPr txBox="1"/>
              <p:nvPr>
                <p:custDataLst>
                  <p:tags r:id="rId47"/>
                </p:custDataLst>
              </p:nvPr>
            </p:nvSpPr>
            <p:spPr>
              <a:xfrm>
                <a:off x="1020205" y="6338089"/>
                <a:ext cx="931672" cy="325174"/>
              </a:xfrm>
              <a:prstGeom prst="rect">
                <a:avLst/>
              </a:prstGeom>
              <a:noFill/>
            </p:spPr>
            <p:txBody>
              <a:bodyPr wrap="square" rtlCol="0" anchor="t">
                <a:spAutoFit/>
              </a:bodyPr>
              <a:lstStyle/>
              <a:p>
                <a:pPr marL="12700" indent="0">
                  <a:lnSpc>
                    <a:spcPct val="120000"/>
                  </a:lnSpc>
                  <a:spcBef>
                    <a:spcPts val="100"/>
                  </a:spcBef>
                  <a:buClrTx/>
                  <a:buSzTx/>
                  <a:buFont typeface="Arial" panose="020B0604020202020204" pitchFamily="34" charset="0"/>
                  <a:buNone/>
                </a:pPr>
                <a:r>
                  <a:rPr lang="zh-CN" altLang="en-US" sz="1200" dirty="0">
                    <a:latin typeface="微软雅黑" panose="020B0503020204020204" charset="-122"/>
                    <a:ea typeface="微软雅黑" panose="020B0503020204020204" charset="-122"/>
                    <a:cs typeface="微软雅黑" panose="020B0503020204020204" charset="-122"/>
                    <a:sym typeface="+mn-ea"/>
                  </a:rPr>
                  <a:t>智能插座</a:t>
                </a:r>
                <a:endParaRPr lang="zh-CN" altLang="en-US" sz="1200" dirty="0">
                  <a:latin typeface="微软雅黑" panose="020B0503020204020204" charset="-122"/>
                  <a:ea typeface="微软雅黑" panose="020B0503020204020204" charset="-122"/>
                  <a:cs typeface="微软雅黑" panose="020B0503020204020204" charset="-122"/>
                  <a:sym typeface="+mn-ea"/>
                </a:endParaRPr>
              </a:p>
            </p:txBody>
          </p:sp>
        </p:grpSp>
        <p:pic>
          <p:nvPicPr>
            <p:cNvPr id="80" name="图片 79"/>
            <p:cNvPicPr>
              <a:picLocks noChangeAspect="1"/>
            </p:cNvPicPr>
            <p:nvPr/>
          </p:nvPicPr>
          <p:blipFill>
            <a:blip r:embed="rId48" cstate="print">
              <a:extLst>
                <a:ext uri="{28A0092B-C50C-407E-A947-70E740481C1C}">
                  <a14:useLocalDpi xmlns:a14="http://schemas.microsoft.com/office/drawing/2010/main" val="0"/>
                </a:ext>
              </a:extLst>
            </a:blip>
            <a:stretch>
              <a:fillRect/>
            </a:stretch>
          </p:blipFill>
          <p:spPr>
            <a:xfrm>
              <a:off x="6143689" y="5513826"/>
              <a:ext cx="815927" cy="821986"/>
            </a:xfrm>
            <a:prstGeom prst="rect">
              <a:avLst/>
            </a:prstGeom>
          </p:spPr>
        </p:pic>
      </p:grpSp>
      <p:sp>
        <p:nvSpPr>
          <p:cNvPr id="5" name="矩形: 圆角 61"/>
          <p:cNvSpPr/>
          <p:nvPr>
            <p:custDataLst>
              <p:tags r:id="rId49"/>
            </p:custDataLst>
          </p:nvPr>
        </p:nvSpPr>
        <p:spPr>
          <a:xfrm>
            <a:off x="728911" y="859155"/>
            <a:ext cx="4239903" cy="431800"/>
          </a:xfrm>
          <a:prstGeom prst="roundRect">
            <a:avLst>
              <a:gd name="adj" fmla="val 50000"/>
            </a:avLst>
          </a:prstGeom>
          <a:gradFill>
            <a:gsLst>
              <a:gs pos="15000">
                <a:srgbClr val="2290FC"/>
              </a:gs>
              <a:gs pos="100000">
                <a:srgbClr val="036CD4"/>
              </a:gs>
            </a:gsLst>
            <a:path path="circle">
              <a:fillToRect r="100000" b="100000"/>
            </a:path>
          </a:gradFill>
          <a:ln w="38100">
            <a:noFill/>
          </a:ln>
          <a:effectLst>
            <a:outerShdw blurRad="152400" dist="76200" dir="2700000" algn="tl" rotWithShape="0">
              <a:srgbClr val="036CD4">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zh-CN" sz="1200" b="1" dirty="0">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rPr>
              <a:t>中央空调系统的能耗占</a:t>
            </a:r>
            <a:r>
              <a:rPr lang="zh-CN" altLang="en-US" sz="1200" b="1" dirty="0">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rPr>
              <a:t>公共建筑</a:t>
            </a:r>
            <a:r>
              <a:rPr lang="zh-CN" altLang="zh-CN" sz="1200" b="1" dirty="0">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rPr>
              <a:t>总能耗的</a:t>
            </a:r>
            <a:r>
              <a:rPr lang="en-US" altLang="zh-CN" b="1" dirty="0">
                <a:solidFill>
                  <a:schemeClr val="accent2"/>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rPr>
              <a:t>55</a:t>
            </a:r>
            <a:r>
              <a:rPr lang="zh-CN" altLang="zh-CN" b="1" dirty="0">
                <a:solidFill>
                  <a:schemeClr val="accent2"/>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rPr>
              <a:t>%</a:t>
            </a:r>
            <a:endParaRPr lang="en-US" altLang="zh-CN" sz="1200" b="1" dirty="0">
              <a:solidFill>
                <a:schemeClr val="accent2"/>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endParaRPr>
          </a:p>
        </p:txBody>
      </p:sp>
      <p:pic>
        <p:nvPicPr>
          <p:cNvPr id="10" name="图片 9" descr="untitled.424"/>
          <p:cNvPicPr>
            <a:picLocks noChangeAspect="1"/>
          </p:cNvPicPr>
          <p:nvPr>
            <p:custDataLst>
              <p:tags r:id="rId50"/>
            </p:custDataLst>
          </p:nvPr>
        </p:nvPicPr>
        <p:blipFill>
          <a:blip r:embed="rId51"/>
          <a:srcRect/>
          <a:stretch>
            <a:fillRect/>
          </a:stretch>
        </p:blipFill>
        <p:spPr>
          <a:xfrm>
            <a:off x="6996895" y="5725596"/>
            <a:ext cx="917874" cy="623133"/>
          </a:xfrm>
          <a:prstGeom prst="rect">
            <a:avLst/>
          </a:prstGeom>
          <a:effectLst>
            <a:outerShdw blurRad="152400" dir="5400000" sx="81000" sy="81000" rotWithShape="0">
              <a:prstClr val="black">
                <a:alpha val="36000"/>
              </a:prstClr>
            </a:outerShdw>
          </a:effectLst>
        </p:spPr>
      </p:pic>
    </p:spTree>
    <p:custDataLst>
      <p:tags r:id="rId52"/>
    </p:custData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1"/>
          <a:stretch>
            <a:fillRect/>
          </a:stretch>
        </p:blipFill>
        <p:spPr>
          <a:xfrm>
            <a:off x="10406437" y="883285"/>
            <a:ext cx="1572829" cy="2639460"/>
          </a:xfrm>
          <a:prstGeom prst="roundRect">
            <a:avLst/>
          </a:prstGeom>
        </p:spPr>
      </p:pic>
      <p:cxnSp>
        <p:nvCxnSpPr>
          <p:cNvPr id="71" name="连接符: 肘形 70"/>
          <p:cNvCxnSpPr>
            <a:endCxn id="19" idx="1"/>
          </p:cNvCxnSpPr>
          <p:nvPr/>
        </p:nvCxnSpPr>
        <p:spPr>
          <a:xfrm>
            <a:off x="8046943" y="1708456"/>
            <a:ext cx="2745908" cy="2440335"/>
          </a:xfrm>
          <a:prstGeom prst="bentConnector3">
            <a:avLst>
              <a:gd name="adj1" fmla="val 20072"/>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12" name="组合 11"/>
          <p:cNvGrpSpPr/>
          <p:nvPr/>
        </p:nvGrpSpPr>
        <p:grpSpPr>
          <a:xfrm>
            <a:off x="214630" y="-26670"/>
            <a:ext cx="7479665" cy="2635250"/>
            <a:chOff x="338" y="-42"/>
            <a:chExt cx="11779" cy="4150"/>
          </a:xfrm>
        </p:grpSpPr>
        <p:sp>
          <p:nvSpPr>
            <p:cNvPr id="2" name="TextBox 8"/>
            <p:cNvSpPr txBox="1"/>
            <p:nvPr>
              <p:custDataLst>
                <p:tags r:id="rId2"/>
              </p:custDataLst>
            </p:nvPr>
          </p:nvSpPr>
          <p:spPr>
            <a:xfrm>
              <a:off x="992" y="383"/>
              <a:ext cx="11125" cy="753"/>
            </a:xfrm>
            <a:prstGeom prst="rect">
              <a:avLst/>
            </a:prstGeom>
            <a:noFill/>
          </p:spPr>
          <p:txBody>
            <a:bodyPr wrap="square" lIns="91440" tIns="45720" rIns="91440" bIns="45720" rtlCol="0" anchor="t">
              <a:spAutoFit/>
            </a:bodyPr>
            <a:lstStyle/>
            <a:p>
              <a:pPr lvl="0" algn="l">
                <a:lnSpc>
                  <a:spcPct val="90000"/>
                </a:lnSpc>
                <a:buClrTx/>
                <a:buSzTx/>
                <a:buFontTx/>
              </a:pPr>
              <a:r>
                <a:rPr lang="zh-CN" altLang="en-US" sz="2800" b="1"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sym typeface="Arial" panose="020B0604020202020204" pitchFamily="34" charset="0"/>
                </a:rPr>
                <a:t>办公照明用电管理</a:t>
              </a:r>
              <a:endParaRPr lang="zh-CN" altLang="en-US" sz="2800" b="1"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sym typeface="Arial" panose="020B0604020202020204" pitchFamily="34" charset="0"/>
              </a:endParaRPr>
            </a:p>
          </p:txBody>
        </p:sp>
        <p:sp>
          <p:nvSpPr>
            <p:cNvPr id="14" name="矩形 13"/>
            <p:cNvSpPr/>
            <p:nvPr>
              <p:custDataLst>
                <p:tags r:id="rId3"/>
              </p:custDataLst>
            </p:nvPr>
          </p:nvSpPr>
          <p:spPr>
            <a:xfrm>
              <a:off x="416" y="-42"/>
              <a:ext cx="255" cy="1184"/>
            </a:xfrm>
            <a:prstGeom prst="rect">
              <a:avLst/>
            </a:prstGeom>
            <a:solidFill>
              <a:srgbClr val="479E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阿里巴巴普惠体" panose="00020600040101010101" charset="-122"/>
              </a:endParaRPr>
            </a:p>
          </p:txBody>
        </p:sp>
        <p:sp>
          <p:nvSpPr>
            <p:cNvPr id="4" name="文本框 23"/>
            <p:cNvSpPr txBox="1"/>
            <p:nvPr>
              <p:custDataLst>
                <p:tags r:id="rId4"/>
              </p:custDataLst>
            </p:nvPr>
          </p:nvSpPr>
          <p:spPr bwMode="auto">
            <a:xfrm rot="5400000">
              <a:off x="-749" y="2478"/>
              <a:ext cx="2717" cy="543"/>
            </a:xfrm>
            <a:prstGeom prst="rect">
              <a:avLst/>
            </a:prstGeom>
            <a:noFill/>
            <a:ln w="9525">
              <a:noFill/>
              <a:miter lim="800000"/>
            </a:ln>
          </p:spPr>
          <p:txBody>
            <a:bodyPr wrap="square">
              <a:spAutoFit/>
            </a:bodyPr>
            <a:lstStyle/>
            <a:p>
              <a:pPr algn="dist">
                <a:lnSpc>
                  <a:spcPct val="150000"/>
                </a:lnSpc>
              </a:pPr>
              <a:r>
                <a:rPr lang="zh-CN" altLang="en-US" sz="1100" dirty="0">
                  <a:solidFill>
                    <a:schemeClr val="bg1">
                      <a:lumMod val="50000"/>
                    </a:schemeClr>
                  </a:solidFill>
                  <a:latin typeface="微软雅黑" panose="020B0503020204020204" charset="-122"/>
                  <a:ea typeface="微软雅黑" panose="020B0503020204020204" charset="-122"/>
                  <a:cs typeface="微软雅黑" panose="020B0503020204020204" charset="-122"/>
                </a:rPr>
                <a:t>打开视界</a:t>
              </a:r>
              <a:r>
                <a:rPr lang="en-US" altLang="zh-CN" sz="1100" dirty="0">
                  <a:solidFill>
                    <a:schemeClr val="bg1">
                      <a:lumMod val="50000"/>
                    </a:schemeClr>
                  </a:solidFill>
                  <a:latin typeface="微软雅黑" panose="020B0503020204020204" charset="-122"/>
                  <a:ea typeface="微软雅黑" panose="020B0503020204020204" charset="-122"/>
                  <a:cs typeface="微软雅黑" panose="020B0503020204020204" charset="-122"/>
                </a:rPr>
                <a:t>   </a:t>
              </a:r>
              <a:r>
                <a:rPr lang="zh-CN" altLang="en-US" sz="1100" dirty="0">
                  <a:solidFill>
                    <a:schemeClr val="bg1">
                      <a:lumMod val="50000"/>
                    </a:schemeClr>
                  </a:solidFill>
                  <a:latin typeface="微软雅黑" panose="020B0503020204020204" charset="-122"/>
                  <a:ea typeface="微软雅黑" panose="020B0503020204020204" charset="-122"/>
                  <a:cs typeface="微软雅黑" panose="020B0503020204020204" charset="-122"/>
                </a:rPr>
                <a:t>感知无界</a:t>
              </a:r>
              <a:endParaRPr lang="zh-CN" altLang="en-US" sz="1100" dirty="0">
                <a:solidFill>
                  <a:schemeClr val="bg1">
                    <a:lumMod val="50000"/>
                  </a:schemeClr>
                </a:solidFill>
                <a:latin typeface="微软雅黑" panose="020B0503020204020204" charset="-122"/>
                <a:ea typeface="微软雅黑" panose="020B0503020204020204" charset="-122"/>
                <a:cs typeface="微软雅黑" panose="020B0503020204020204" charset="-122"/>
              </a:endParaRPr>
            </a:p>
          </p:txBody>
        </p:sp>
      </p:grpSp>
      <p:grpSp>
        <p:nvGrpSpPr>
          <p:cNvPr id="38" name="组合 37"/>
          <p:cNvGrpSpPr/>
          <p:nvPr/>
        </p:nvGrpSpPr>
        <p:grpSpPr>
          <a:xfrm>
            <a:off x="752157" y="4778812"/>
            <a:ext cx="10687685" cy="2079625"/>
            <a:chOff x="10005" y="1703"/>
            <a:chExt cx="22666" cy="4409"/>
          </a:xfrm>
          <a:effectLst>
            <a:outerShdw blurRad="50800" dist="38100" dir="2700000" algn="tl" rotWithShape="0">
              <a:prstClr val="black">
                <a:alpha val="40000"/>
              </a:prstClr>
            </a:outerShdw>
          </a:effectLst>
        </p:grpSpPr>
        <p:pic>
          <p:nvPicPr>
            <p:cNvPr id="39" name="图片 38"/>
            <p:cNvPicPr>
              <a:picLocks noChangeAspect="1"/>
            </p:cNvPicPr>
            <p:nvPr>
              <p:custDataLst>
                <p:tags r:id="rId5"/>
              </p:custDataLst>
            </p:nvPr>
          </p:nvPicPr>
          <p:blipFill>
            <a:blip r:embed="rId6"/>
            <a:stretch>
              <a:fillRect/>
            </a:stretch>
          </p:blipFill>
          <p:spPr>
            <a:xfrm>
              <a:off x="19319" y="1703"/>
              <a:ext cx="6605" cy="4409"/>
            </a:xfrm>
            <a:prstGeom prst="rect">
              <a:avLst/>
            </a:prstGeom>
          </p:spPr>
        </p:pic>
        <p:pic>
          <p:nvPicPr>
            <p:cNvPr id="40" name="图片 39" descr="新办公楼产品图2"/>
            <p:cNvPicPr>
              <a:picLocks noChangeAspect="1"/>
            </p:cNvPicPr>
            <p:nvPr>
              <p:custDataLst>
                <p:tags r:id="rId7"/>
              </p:custDataLst>
            </p:nvPr>
          </p:nvPicPr>
          <p:blipFill>
            <a:blip r:embed="rId8"/>
            <a:srcRect/>
            <a:stretch>
              <a:fillRect/>
            </a:stretch>
          </p:blipFill>
          <p:spPr>
            <a:xfrm>
              <a:off x="10005" y="1703"/>
              <a:ext cx="9193" cy="4409"/>
            </a:xfrm>
            <a:prstGeom prst="rect">
              <a:avLst/>
            </a:prstGeom>
          </p:spPr>
        </p:pic>
        <p:pic>
          <p:nvPicPr>
            <p:cNvPr id="41" name="图片 40" descr="C:/Users/Thalia/AppData/Local/Temp/picturecompress_20220517200505/output_1.jpgoutput_1"/>
            <p:cNvPicPr>
              <a:picLocks noChangeAspect="1"/>
            </p:cNvPicPr>
            <p:nvPr>
              <p:custDataLst>
                <p:tags r:id="rId9"/>
              </p:custDataLst>
            </p:nvPr>
          </p:nvPicPr>
          <p:blipFill>
            <a:blip r:embed="rId10"/>
            <a:srcRect r="-249"/>
            <a:stretch>
              <a:fillRect/>
            </a:stretch>
          </p:blipFill>
          <p:spPr>
            <a:xfrm>
              <a:off x="26044" y="1703"/>
              <a:ext cx="6627" cy="4409"/>
            </a:xfrm>
            <a:prstGeom prst="rect">
              <a:avLst/>
            </a:prstGeom>
          </p:spPr>
        </p:pic>
      </p:grpSp>
      <p:grpSp>
        <p:nvGrpSpPr>
          <p:cNvPr id="42" name="组合 41"/>
          <p:cNvGrpSpPr/>
          <p:nvPr/>
        </p:nvGrpSpPr>
        <p:grpSpPr>
          <a:xfrm>
            <a:off x="971953" y="1570685"/>
            <a:ext cx="4157980" cy="1442720"/>
            <a:chOff x="2043" y="1965"/>
            <a:chExt cx="5303" cy="2272"/>
          </a:xfrm>
        </p:grpSpPr>
        <p:sp>
          <p:nvSpPr>
            <p:cNvPr id="95" name="object 22"/>
            <p:cNvSpPr txBox="1"/>
            <p:nvPr>
              <p:custDataLst>
                <p:tags r:id="rId11"/>
              </p:custDataLst>
            </p:nvPr>
          </p:nvSpPr>
          <p:spPr>
            <a:xfrm>
              <a:off x="2143" y="2701"/>
              <a:ext cx="5111" cy="1536"/>
            </a:xfrm>
            <a:prstGeom prst="rect">
              <a:avLst/>
            </a:prstGeom>
          </p:spPr>
          <p:txBody>
            <a:bodyPr vert="horz" wrap="square" lIns="0" tIns="15875" rIns="0" bIns="0" rtlCol="0">
              <a:spAutoFit/>
            </a:bodyPr>
            <a:lstStyle/>
            <a:p>
              <a:pPr marL="12700">
                <a:lnSpc>
                  <a:spcPct val="130000"/>
                </a:lnSpc>
                <a:spcBef>
                  <a:spcPts val="100"/>
                </a:spcBef>
                <a:buClrTx/>
                <a:buSzTx/>
                <a:buNone/>
              </a:pPr>
              <a:r>
                <a:rPr lang="zh-CN" sz="1600" dirty="0">
                  <a:latin typeface="微软雅黑" panose="020B0503020204020204" charset="-122"/>
                  <a:ea typeface="微软雅黑" panose="020B0503020204020204" charset="-122"/>
                  <a:cs typeface="微软雅黑" panose="020B0503020204020204" charset="-122"/>
                </a:rPr>
                <a:t>告别手动控制，通过智能的控制方式，实现人来灯亮、人走灯灭，高效控制楼宇各个区域的灯光照明。</a:t>
              </a:r>
              <a:endParaRPr lang="zh-CN" sz="1600" dirty="0">
                <a:latin typeface="微软雅黑" panose="020B0503020204020204" charset="-122"/>
                <a:ea typeface="微软雅黑" panose="020B0503020204020204" charset="-122"/>
                <a:cs typeface="微软雅黑" panose="020B0503020204020204" charset="-122"/>
              </a:endParaRPr>
            </a:p>
          </p:txBody>
        </p:sp>
        <p:sp>
          <p:nvSpPr>
            <p:cNvPr id="43" name="文本框 42"/>
            <p:cNvSpPr txBox="1"/>
            <p:nvPr>
              <p:custDataLst>
                <p:tags r:id="rId12"/>
              </p:custDataLst>
            </p:nvPr>
          </p:nvSpPr>
          <p:spPr>
            <a:xfrm>
              <a:off x="2043" y="1965"/>
              <a:ext cx="5303" cy="628"/>
            </a:xfrm>
            <a:prstGeom prst="rect">
              <a:avLst/>
            </a:prstGeom>
            <a:noFill/>
          </p:spPr>
          <p:txBody>
            <a:bodyPr wrap="square" rtlCol="0">
              <a:spAutoFit/>
            </a:bodyPr>
            <a:lstStyle/>
            <a:p>
              <a:pPr algn="l"/>
              <a:r>
                <a:rPr lang="zh-CN" altLang="en-US" sz="2000" b="1" dirty="0">
                  <a:solidFill>
                    <a:srgbClr val="4696F5"/>
                  </a:solidFill>
                  <a:latin typeface="微软雅黑" panose="020B0503020204020204" charset="-122"/>
                  <a:ea typeface="微软雅黑" panose="020B0503020204020204" charset="-122"/>
                  <a:cs typeface="微软雅黑" panose="020B0503020204020204" charset="-122"/>
                  <a:sym typeface="+mn-ea"/>
                </a:rPr>
                <a:t>节约照明用电，降低管理成本</a:t>
              </a:r>
              <a:endParaRPr lang="zh-CN" altLang="en-US" sz="2000" b="1" dirty="0">
                <a:solidFill>
                  <a:srgbClr val="4696F5"/>
                </a:solidFill>
                <a:latin typeface="微软雅黑" panose="020B0503020204020204" charset="-122"/>
                <a:ea typeface="微软雅黑" panose="020B0503020204020204" charset="-122"/>
                <a:cs typeface="微软雅黑" panose="020B0503020204020204" charset="-122"/>
                <a:sym typeface="+mn-ea"/>
              </a:endParaRPr>
            </a:p>
          </p:txBody>
        </p:sp>
      </p:grpSp>
      <p:sp>
        <p:nvSpPr>
          <p:cNvPr id="46" name="文本框 45"/>
          <p:cNvSpPr txBox="1"/>
          <p:nvPr>
            <p:custDataLst>
              <p:tags r:id="rId13"/>
            </p:custDataLst>
          </p:nvPr>
        </p:nvSpPr>
        <p:spPr>
          <a:xfrm>
            <a:off x="5482438" y="1353143"/>
            <a:ext cx="949337" cy="564515"/>
          </a:xfrm>
          <a:prstGeom prst="rect">
            <a:avLst/>
          </a:prstGeom>
          <a:noFill/>
        </p:spPr>
        <p:txBody>
          <a:bodyPr wrap="square" rtlCol="0">
            <a:spAutoFit/>
          </a:bodyPr>
          <a:lstStyle/>
          <a:p>
            <a:pPr>
              <a:lnSpc>
                <a:spcPct val="110000"/>
              </a:lnSpc>
            </a:pPr>
            <a:r>
              <a:rPr lang="zh-CN" altLang="en-US" sz="1400" dirty="0">
                <a:solidFill>
                  <a:schemeClr val="tx2">
                    <a:lumMod val="60000"/>
                    <a:lumOff val="40000"/>
                  </a:schemeClr>
                </a:solidFill>
                <a:latin typeface="微软雅黑" panose="020B0503020204020204" charset="-122"/>
                <a:ea typeface="微软雅黑" panose="020B0503020204020204" charset="-122"/>
              </a:rPr>
              <a:t>多种情景</a:t>
            </a:r>
            <a:endParaRPr lang="zh-CN" altLang="en-US" sz="1400" dirty="0">
              <a:solidFill>
                <a:schemeClr val="tx2">
                  <a:lumMod val="60000"/>
                  <a:lumOff val="40000"/>
                </a:schemeClr>
              </a:solidFill>
              <a:latin typeface="微软雅黑" panose="020B0503020204020204" charset="-122"/>
              <a:ea typeface="微软雅黑" panose="020B0503020204020204" charset="-122"/>
            </a:endParaRPr>
          </a:p>
          <a:p>
            <a:pPr>
              <a:lnSpc>
                <a:spcPct val="110000"/>
              </a:lnSpc>
            </a:pPr>
            <a:r>
              <a:rPr lang="zh-CN" altLang="en-US" sz="1400" dirty="0">
                <a:solidFill>
                  <a:schemeClr val="tx2">
                    <a:lumMod val="60000"/>
                    <a:lumOff val="40000"/>
                  </a:schemeClr>
                </a:solidFill>
                <a:latin typeface="微软雅黑" panose="020B0503020204020204" charset="-122"/>
                <a:ea typeface="微软雅黑" panose="020B0503020204020204" charset="-122"/>
              </a:rPr>
              <a:t>控制模式</a:t>
            </a:r>
            <a:endParaRPr lang="zh-CN" altLang="en-US" sz="1400" dirty="0">
              <a:solidFill>
                <a:schemeClr val="tx2">
                  <a:lumMod val="60000"/>
                  <a:lumOff val="40000"/>
                </a:schemeClr>
              </a:solidFill>
              <a:latin typeface="微软雅黑" panose="020B0503020204020204" charset="-122"/>
              <a:ea typeface="微软雅黑" panose="020B0503020204020204" charset="-122"/>
            </a:endParaRPr>
          </a:p>
        </p:txBody>
      </p:sp>
      <p:sp>
        <p:nvSpPr>
          <p:cNvPr id="47" name="文本框 46"/>
          <p:cNvSpPr txBox="1"/>
          <p:nvPr>
            <p:custDataLst>
              <p:tags r:id="rId14"/>
            </p:custDataLst>
          </p:nvPr>
        </p:nvSpPr>
        <p:spPr>
          <a:xfrm>
            <a:off x="5452117" y="2176275"/>
            <a:ext cx="948054" cy="564515"/>
          </a:xfrm>
          <a:prstGeom prst="rect">
            <a:avLst/>
          </a:prstGeom>
          <a:noFill/>
        </p:spPr>
        <p:txBody>
          <a:bodyPr wrap="square" rtlCol="0">
            <a:spAutoFit/>
          </a:bodyPr>
          <a:lstStyle/>
          <a:p>
            <a:pPr>
              <a:lnSpc>
                <a:spcPct val="110000"/>
              </a:lnSpc>
            </a:pPr>
            <a:r>
              <a:rPr lang="zh-CN" altLang="en-US" sz="1400" dirty="0">
                <a:solidFill>
                  <a:schemeClr val="tx2">
                    <a:lumMod val="60000"/>
                    <a:lumOff val="40000"/>
                  </a:schemeClr>
                </a:solidFill>
                <a:latin typeface="微软雅黑" panose="020B0503020204020204" charset="-122"/>
                <a:ea typeface="微软雅黑" panose="020B0503020204020204" charset="-122"/>
              </a:rPr>
              <a:t>识别无人</a:t>
            </a:r>
            <a:endParaRPr lang="zh-CN" altLang="en-US" sz="1400" dirty="0">
              <a:solidFill>
                <a:schemeClr val="tx2">
                  <a:lumMod val="60000"/>
                  <a:lumOff val="40000"/>
                </a:schemeClr>
              </a:solidFill>
              <a:latin typeface="微软雅黑" panose="020B0503020204020204" charset="-122"/>
              <a:ea typeface="微软雅黑" panose="020B0503020204020204" charset="-122"/>
            </a:endParaRPr>
          </a:p>
          <a:p>
            <a:pPr>
              <a:lnSpc>
                <a:spcPct val="110000"/>
              </a:lnSpc>
            </a:pPr>
            <a:r>
              <a:rPr lang="zh-CN" altLang="en-US" sz="1400" dirty="0">
                <a:solidFill>
                  <a:schemeClr val="tx2">
                    <a:lumMod val="60000"/>
                    <a:lumOff val="40000"/>
                  </a:schemeClr>
                </a:solidFill>
                <a:latin typeface="微软雅黑" panose="020B0503020204020204" charset="-122"/>
                <a:ea typeface="微软雅黑" panose="020B0503020204020204" charset="-122"/>
              </a:rPr>
              <a:t>自动关灯</a:t>
            </a:r>
            <a:endParaRPr lang="zh-CN" altLang="en-US" sz="1400" dirty="0">
              <a:solidFill>
                <a:schemeClr val="tx2">
                  <a:lumMod val="60000"/>
                  <a:lumOff val="40000"/>
                </a:schemeClr>
              </a:solidFill>
              <a:latin typeface="微软雅黑" panose="020B0503020204020204" charset="-122"/>
              <a:ea typeface="微软雅黑" panose="020B0503020204020204" charset="-122"/>
            </a:endParaRPr>
          </a:p>
        </p:txBody>
      </p:sp>
      <p:sp>
        <p:nvSpPr>
          <p:cNvPr id="48" name="文本框 47"/>
          <p:cNvSpPr txBox="1"/>
          <p:nvPr>
            <p:custDataLst>
              <p:tags r:id="rId15"/>
            </p:custDataLst>
          </p:nvPr>
        </p:nvSpPr>
        <p:spPr>
          <a:xfrm>
            <a:off x="5482438" y="3016163"/>
            <a:ext cx="910851" cy="564515"/>
          </a:xfrm>
          <a:prstGeom prst="rect">
            <a:avLst/>
          </a:prstGeom>
          <a:noFill/>
        </p:spPr>
        <p:txBody>
          <a:bodyPr wrap="square" rtlCol="0">
            <a:spAutoFit/>
          </a:bodyPr>
          <a:lstStyle/>
          <a:p>
            <a:pPr>
              <a:lnSpc>
                <a:spcPct val="110000"/>
              </a:lnSpc>
            </a:pPr>
            <a:r>
              <a:rPr lang="zh-CN" altLang="en-US" sz="1400" dirty="0">
                <a:solidFill>
                  <a:schemeClr val="tx2">
                    <a:lumMod val="60000"/>
                    <a:lumOff val="40000"/>
                  </a:schemeClr>
                </a:solidFill>
                <a:latin typeface="微软雅黑" panose="020B0503020204020204" charset="-122"/>
                <a:ea typeface="微软雅黑" panose="020B0503020204020204" charset="-122"/>
              </a:rPr>
              <a:t>探测有人</a:t>
            </a:r>
            <a:endParaRPr lang="zh-CN" altLang="en-US" sz="1400" dirty="0">
              <a:solidFill>
                <a:schemeClr val="tx2">
                  <a:lumMod val="60000"/>
                  <a:lumOff val="40000"/>
                </a:schemeClr>
              </a:solidFill>
              <a:latin typeface="微软雅黑" panose="020B0503020204020204" charset="-122"/>
              <a:ea typeface="微软雅黑" panose="020B0503020204020204" charset="-122"/>
            </a:endParaRPr>
          </a:p>
          <a:p>
            <a:pPr>
              <a:lnSpc>
                <a:spcPct val="110000"/>
              </a:lnSpc>
            </a:pPr>
            <a:r>
              <a:rPr lang="zh-CN" altLang="en-US" sz="1400" dirty="0">
                <a:solidFill>
                  <a:schemeClr val="tx2">
                    <a:lumMod val="60000"/>
                    <a:lumOff val="40000"/>
                  </a:schemeClr>
                </a:solidFill>
                <a:latin typeface="微软雅黑" panose="020B0503020204020204" charset="-122"/>
                <a:ea typeface="微软雅黑" panose="020B0503020204020204" charset="-122"/>
              </a:rPr>
              <a:t>自动开灯</a:t>
            </a:r>
            <a:endParaRPr lang="zh-CN" altLang="en-US" sz="1400" dirty="0">
              <a:solidFill>
                <a:schemeClr val="tx2">
                  <a:lumMod val="60000"/>
                  <a:lumOff val="40000"/>
                </a:schemeClr>
              </a:solidFill>
              <a:latin typeface="微软雅黑" panose="020B0503020204020204" charset="-122"/>
              <a:ea typeface="微软雅黑" panose="020B0503020204020204" charset="-122"/>
            </a:endParaRPr>
          </a:p>
        </p:txBody>
      </p:sp>
      <p:grpSp>
        <p:nvGrpSpPr>
          <p:cNvPr id="49" name="组合 48"/>
          <p:cNvGrpSpPr/>
          <p:nvPr/>
        </p:nvGrpSpPr>
        <p:grpSpPr>
          <a:xfrm>
            <a:off x="965200" y="3325825"/>
            <a:ext cx="3433445" cy="1275080"/>
            <a:chOff x="1655" y="4411"/>
            <a:chExt cx="5407" cy="2008"/>
          </a:xfrm>
        </p:grpSpPr>
        <p:sp>
          <p:nvSpPr>
            <p:cNvPr id="50" name="文本框 49"/>
            <p:cNvSpPr txBox="1"/>
            <p:nvPr>
              <p:custDataLst>
                <p:tags r:id="rId16"/>
              </p:custDataLst>
            </p:nvPr>
          </p:nvSpPr>
          <p:spPr>
            <a:xfrm>
              <a:off x="1655" y="4441"/>
              <a:ext cx="445" cy="1978"/>
            </a:xfrm>
            <a:prstGeom prst="rect">
              <a:avLst/>
            </a:prstGeom>
            <a:noFill/>
          </p:spPr>
          <p:txBody>
            <a:bodyPr vert="horz" wrap="square" lIns="0" tIns="0" rIns="0" bIns="0" rtlCol="0">
              <a:noAutofit/>
            </a:bodyPr>
            <a:lstStyle/>
            <a:p>
              <a:pPr algn="l">
                <a:buClrTx/>
                <a:buSzTx/>
                <a:buFontTx/>
              </a:pPr>
              <a:r>
                <a:rPr lang="zh-CN" altLang="en-US" sz="1600" b="1" dirty="0">
                  <a:solidFill>
                    <a:srgbClr val="404040"/>
                  </a:solidFill>
                  <a:latin typeface="微软雅黑" panose="020B0503020204020204" charset="-122"/>
                  <a:ea typeface="微软雅黑" panose="020B0503020204020204" charset="-122"/>
                  <a:cs typeface="阿里巴巴普惠体 Medium" panose="00020600040101010101" charset="-122"/>
                </a:rPr>
                <a:t>控制方式</a:t>
              </a:r>
              <a:endParaRPr lang="zh-CN" altLang="en-US" sz="1600" b="1" dirty="0">
                <a:solidFill>
                  <a:srgbClr val="404040"/>
                </a:solidFill>
                <a:latin typeface="微软雅黑" panose="020B0503020204020204" charset="-122"/>
                <a:ea typeface="微软雅黑" panose="020B0503020204020204" charset="-122"/>
                <a:cs typeface="阿里巴巴普惠体 Medium" panose="00020600040101010101" charset="-122"/>
              </a:endParaRPr>
            </a:p>
          </p:txBody>
        </p:sp>
        <p:sp>
          <p:nvSpPr>
            <p:cNvPr id="51" name="圆角矩形 50"/>
            <p:cNvSpPr/>
            <p:nvPr>
              <p:custDataLst>
                <p:tags r:id="rId17"/>
              </p:custDataLst>
            </p:nvPr>
          </p:nvSpPr>
          <p:spPr>
            <a:xfrm>
              <a:off x="2282" y="4411"/>
              <a:ext cx="2187" cy="608"/>
            </a:xfrm>
            <a:prstGeom prst="roundRect">
              <a:avLst/>
            </a:prstGeom>
            <a:solidFill>
              <a:srgbClr val="4696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latin typeface="微软雅黑" panose="020B0503020204020204" charset="-122"/>
                  <a:ea typeface="微软雅黑" panose="020B0503020204020204" charset="-122"/>
                  <a:cs typeface="微软雅黑" panose="020B0503020204020204" charset="-122"/>
                </a:rPr>
                <a:t>定时</a:t>
              </a:r>
              <a:r>
                <a:rPr lang="en-US" altLang="zh-CN" sz="1400" dirty="0">
                  <a:latin typeface="微软雅黑" panose="020B0503020204020204" charset="-122"/>
                  <a:ea typeface="微软雅黑" panose="020B0503020204020204" charset="-122"/>
                  <a:cs typeface="微软雅黑" panose="020B0503020204020204" charset="-122"/>
                </a:rPr>
                <a:t>/</a:t>
              </a:r>
              <a:r>
                <a:rPr lang="zh-CN" altLang="en-US" sz="1400" dirty="0">
                  <a:latin typeface="微软雅黑" panose="020B0503020204020204" charset="-122"/>
                  <a:ea typeface="微软雅黑" panose="020B0503020204020204" charset="-122"/>
                  <a:cs typeface="微软雅黑" panose="020B0503020204020204" charset="-122"/>
                </a:rPr>
                <a:t>延时</a:t>
              </a:r>
              <a:endParaRPr lang="zh-CN" altLang="en-US" sz="1400" dirty="0">
                <a:latin typeface="微软雅黑" panose="020B0503020204020204" charset="-122"/>
                <a:ea typeface="微软雅黑" panose="020B0503020204020204" charset="-122"/>
                <a:cs typeface="微软雅黑" panose="020B0503020204020204" charset="-122"/>
              </a:endParaRPr>
            </a:p>
          </p:txBody>
        </p:sp>
        <p:sp>
          <p:nvSpPr>
            <p:cNvPr id="52" name="圆角矩形 51"/>
            <p:cNvSpPr/>
            <p:nvPr>
              <p:custDataLst>
                <p:tags r:id="rId18"/>
              </p:custDataLst>
            </p:nvPr>
          </p:nvSpPr>
          <p:spPr>
            <a:xfrm>
              <a:off x="4876" y="4411"/>
              <a:ext cx="2187" cy="608"/>
            </a:xfrm>
            <a:prstGeom prst="roundRect">
              <a:avLst/>
            </a:prstGeom>
            <a:solidFill>
              <a:srgbClr val="4696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sz="1400">
                  <a:latin typeface="微软雅黑" panose="020B0503020204020204" charset="-122"/>
                  <a:ea typeface="微软雅黑" panose="020B0503020204020204" charset="-122"/>
                </a:rPr>
                <a:t>远程控制</a:t>
              </a:r>
              <a:endParaRPr lang="zh-CN" sz="1400">
                <a:latin typeface="微软雅黑" panose="020B0503020204020204" charset="-122"/>
                <a:ea typeface="微软雅黑" panose="020B0503020204020204" charset="-122"/>
              </a:endParaRPr>
            </a:p>
          </p:txBody>
        </p:sp>
        <p:sp>
          <p:nvSpPr>
            <p:cNvPr id="53" name="圆角矩形 52"/>
            <p:cNvSpPr/>
            <p:nvPr>
              <p:custDataLst>
                <p:tags r:id="rId19"/>
              </p:custDataLst>
            </p:nvPr>
          </p:nvSpPr>
          <p:spPr>
            <a:xfrm>
              <a:off x="2282" y="5397"/>
              <a:ext cx="2187" cy="608"/>
            </a:xfrm>
            <a:prstGeom prst="roundRect">
              <a:avLst/>
            </a:prstGeom>
            <a:solidFill>
              <a:srgbClr val="4696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a:latin typeface="微软雅黑" panose="020B0503020204020204" charset="-122"/>
                  <a:ea typeface="微软雅黑" panose="020B0503020204020204" charset="-122"/>
                </a:rPr>
                <a:t>D2D</a:t>
              </a:r>
              <a:r>
                <a:rPr lang="zh-CN" sz="1400" dirty="0">
                  <a:latin typeface="微软雅黑" panose="020B0503020204020204" charset="-122"/>
                  <a:ea typeface="微软雅黑" panose="020B0503020204020204" charset="-122"/>
                </a:rPr>
                <a:t>控制</a:t>
              </a:r>
              <a:endParaRPr lang="zh-CN" sz="1400" dirty="0">
                <a:latin typeface="微软雅黑" panose="020B0503020204020204" charset="-122"/>
                <a:ea typeface="微软雅黑" panose="020B0503020204020204" charset="-122"/>
              </a:endParaRPr>
            </a:p>
          </p:txBody>
        </p:sp>
        <p:sp>
          <p:nvSpPr>
            <p:cNvPr id="54" name="圆角矩形 53"/>
            <p:cNvSpPr/>
            <p:nvPr>
              <p:custDataLst>
                <p:tags r:id="rId20"/>
              </p:custDataLst>
            </p:nvPr>
          </p:nvSpPr>
          <p:spPr>
            <a:xfrm>
              <a:off x="4876" y="5397"/>
              <a:ext cx="2187" cy="608"/>
            </a:xfrm>
            <a:prstGeom prst="roundRect">
              <a:avLst/>
            </a:prstGeom>
            <a:solidFill>
              <a:srgbClr val="4696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sz="1400">
                  <a:latin typeface="微软雅黑" panose="020B0503020204020204" charset="-122"/>
                  <a:ea typeface="微软雅黑" panose="020B0503020204020204" charset="-122"/>
                </a:rPr>
                <a:t>本地控制</a:t>
              </a:r>
              <a:endParaRPr lang="zh-CN" sz="1400">
                <a:latin typeface="微软雅黑" panose="020B0503020204020204" charset="-122"/>
                <a:ea typeface="微软雅黑" panose="020B0503020204020204" charset="-122"/>
              </a:endParaRPr>
            </a:p>
          </p:txBody>
        </p:sp>
      </p:grpSp>
      <p:pic>
        <p:nvPicPr>
          <p:cNvPr id="7" name="图片 6" descr="business-meeting-room-high-rise-office-building"/>
          <p:cNvPicPr>
            <a:picLocks noChangeAspect="1"/>
          </p:cNvPicPr>
          <p:nvPr/>
        </p:nvPicPr>
        <p:blipFill>
          <a:blip r:embed="rId21"/>
          <a:stretch>
            <a:fillRect/>
          </a:stretch>
        </p:blipFill>
        <p:spPr>
          <a:xfrm>
            <a:off x="8315017" y="4778812"/>
            <a:ext cx="3118918" cy="2079625"/>
          </a:xfrm>
          <a:prstGeom prst="rect">
            <a:avLst/>
          </a:prstGeom>
        </p:spPr>
      </p:pic>
      <p:sp>
        <p:nvSpPr>
          <p:cNvPr id="15" name="梯形 14"/>
          <p:cNvSpPr/>
          <p:nvPr/>
        </p:nvSpPr>
        <p:spPr>
          <a:xfrm>
            <a:off x="9184403" y="4778812"/>
            <a:ext cx="1474667" cy="1049831"/>
          </a:xfrm>
          <a:prstGeom prst="trapezoid">
            <a:avLst/>
          </a:prstGeom>
          <a:gradFill>
            <a:gsLst>
              <a:gs pos="0">
                <a:schemeClr val="accent1">
                  <a:lumMod val="5000"/>
                  <a:lumOff val="95000"/>
                  <a:alpha val="0"/>
                </a:schemeClr>
              </a:gs>
              <a:gs pos="100000">
                <a:schemeClr val="accent1">
                  <a:lumMod val="45000"/>
                  <a:lumOff val="55000"/>
                </a:schemeClr>
              </a:gs>
            </a:gsLst>
            <a:lin ang="1578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3" name="组合 72"/>
          <p:cNvGrpSpPr/>
          <p:nvPr/>
        </p:nvGrpSpPr>
        <p:grpSpPr>
          <a:xfrm>
            <a:off x="8762114" y="3630385"/>
            <a:ext cx="3286036" cy="1120679"/>
            <a:chOff x="8818249" y="1859413"/>
            <a:chExt cx="3286036" cy="1120679"/>
          </a:xfrm>
        </p:grpSpPr>
        <p:pic>
          <p:nvPicPr>
            <p:cNvPr id="11" name="图片 10" descr="UG65产品图1"/>
            <p:cNvPicPr>
              <a:picLocks noChangeAspect="1"/>
            </p:cNvPicPr>
            <p:nvPr>
              <p:custDataLst>
                <p:tags r:id="rId22"/>
              </p:custDataLst>
            </p:nvPr>
          </p:nvPicPr>
          <p:blipFill>
            <a:blip r:embed="rId23"/>
            <a:stretch>
              <a:fillRect/>
            </a:stretch>
          </p:blipFill>
          <p:spPr>
            <a:xfrm>
              <a:off x="9478045" y="1859413"/>
              <a:ext cx="721019" cy="792493"/>
            </a:xfrm>
            <a:prstGeom prst="rect">
              <a:avLst/>
            </a:prstGeom>
          </p:spPr>
        </p:pic>
        <p:sp>
          <p:nvSpPr>
            <p:cNvPr id="13" name="文本框 12"/>
            <p:cNvSpPr txBox="1"/>
            <p:nvPr>
              <p:custDataLst>
                <p:tags r:id="rId24"/>
              </p:custDataLst>
            </p:nvPr>
          </p:nvSpPr>
          <p:spPr>
            <a:xfrm>
              <a:off x="9301106" y="2666316"/>
              <a:ext cx="1255299" cy="250140"/>
            </a:xfrm>
            <a:prstGeom prst="rect">
              <a:avLst/>
            </a:prstGeom>
            <a:noFill/>
            <a:ln w="9525">
              <a:noFill/>
            </a:ln>
          </p:spPr>
          <p:txBody>
            <a:bodyPr wrap="square">
              <a:spAutoFit/>
            </a:bodyPr>
            <a:lstStyle/>
            <a:p>
              <a:pPr indent="0"/>
              <a:r>
                <a:rPr lang="en-US" altLang="zh-CN" sz="1200" dirty="0" err="1">
                  <a:latin typeface="微软雅黑" panose="020B0503020204020204" charset="-122"/>
                  <a:ea typeface="微软雅黑" panose="020B0503020204020204" charset="-122"/>
                </a:rPr>
                <a:t>LoRaWAN</a:t>
              </a:r>
              <a:r>
                <a:rPr lang="zh-CN" altLang="en-US" sz="1200" dirty="0">
                  <a:latin typeface="微软雅黑" panose="020B0503020204020204" charset="-122"/>
                  <a:ea typeface="微软雅黑" panose="020B0503020204020204" charset="-122"/>
                </a:rPr>
                <a:t>网关</a:t>
              </a:r>
              <a:endParaRPr lang="zh-CN" altLang="en-US" sz="1200" dirty="0">
                <a:latin typeface="微软雅黑" panose="020B0503020204020204" charset="-122"/>
                <a:ea typeface="微软雅黑" panose="020B0503020204020204" charset="-122"/>
              </a:endParaRPr>
            </a:p>
          </p:txBody>
        </p:sp>
        <p:pic>
          <p:nvPicPr>
            <p:cNvPr id="19" name="图片 18" descr="D:\Users\Administrator\Desktop\REV1-LoRa V1.0\组-1 - 副本.png组-1 - 副本"/>
            <p:cNvPicPr>
              <a:picLocks noChangeAspect="1"/>
            </p:cNvPicPr>
            <p:nvPr>
              <p:custDataLst>
                <p:tags r:id="rId25"/>
              </p:custDataLst>
            </p:nvPr>
          </p:nvPicPr>
          <p:blipFill>
            <a:blip r:embed="rId26"/>
            <a:srcRect/>
            <a:stretch>
              <a:fillRect/>
            </a:stretch>
          </p:blipFill>
          <p:spPr>
            <a:xfrm>
              <a:off x="10848986" y="2074366"/>
              <a:ext cx="1255299" cy="606906"/>
            </a:xfrm>
            <a:prstGeom prst="rect">
              <a:avLst/>
            </a:prstGeom>
          </p:spPr>
        </p:pic>
        <p:sp>
          <p:nvSpPr>
            <p:cNvPr id="20" name="文本框 19"/>
            <p:cNvSpPr txBox="1"/>
            <p:nvPr>
              <p:custDataLst>
                <p:tags r:id="rId27"/>
              </p:custDataLst>
            </p:nvPr>
          </p:nvSpPr>
          <p:spPr>
            <a:xfrm>
              <a:off x="11124484" y="2718738"/>
              <a:ext cx="710451" cy="261354"/>
            </a:xfrm>
            <a:prstGeom prst="rect">
              <a:avLst/>
            </a:prstGeom>
            <a:noFill/>
          </p:spPr>
          <p:txBody>
            <a:bodyPr wrap="none" rtlCol="0" anchor="t">
              <a:spAutoFit/>
            </a:bodyPr>
            <a:lstStyle/>
            <a:p>
              <a:pPr marL="12700" indent="0">
                <a:lnSpc>
                  <a:spcPct val="120000"/>
                </a:lnSpc>
                <a:spcBef>
                  <a:spcPts val="100"/>
                </a:spcBef>
                <a:buClrTx/>
                <a:buSzTx/>
                <a:buFont typeface="Arial" panose="020B0604020202020204" pitchFamily="34" charset="0"/>
                <a:buNone/>
              </a:pPr>
              <a:r>
                <a:rPr lang="zh-CN" altLang="en-US" sz="1000" dirty="0">
                  <a:latin typeface="微软雅黑" panose="020B0503020204020204" charset="-122"/>
                  <a:ea typeface="微软雅黑" panose="020B0503020204020204" charset="-122"/>
                  <a:cs typeface="微软雅黑" panose="020B0503020204020204" charset="-122"/>
                  <a:sym typeface="+mn-ea"/>
                </a:rPr>
                <a:t>能管平台</a:t>
              </a:r>
              <a:endParaRPr lang="zh-CN" altLang="en-US" sz="1000" dirty="0">
                <a:latin typeface="微软雅黑" panose="020B0503020204020204" charset="-122"/>
                <a:ea typeface="微软雅黑" panose="020B0503020204020204" charset="-122"/>
                <a:cs typeface="微软雅黑" panose="020B0503020204020204" charset="-122"/>
                <a:sym typeface="+mn-ea"/>
              </a:endParaRPr>
            </a:p>
          </p:txBody>
        </p:sp>
        <p:pic>
          <p:nvPicPr>
            <p:cNvPr id="21" name="图片 20"/>
            <p:cNvPicPr>
              <a:picLocks noChangeAspect="1"/>
            </p:cNvPicPr>
            <p:nvPr>
              <p:custDataLst>
                <p:tags r:id="rId28"/>
              </p:custDataLst>
            </p:nvPr>
          </p:nvPicPr>
          <p:blipFill>
            <a:blip r:embed="rId29"/>
            <a:stretch>
              <a:fillRect/>
            </a:stretch>
          </p:blipFill>
          <p:spPr>
            <a:xfrm>
              <a:off x="8818249" y="2199340"/>
              <a:ext cx="537738" cy="366565"/>
            </a:xfrm>
            <a:prstGeom prst="rect">
              <a:avLst/>
            </a:prstGeom>
          </p:spPr>
        </p:pic>
      </p:grpSp>
      <p:pic>
        <p:nvPicPr>
          <p:cNvPr id="22" name="图片 21" descr="拓扑图3"/>
          <p:cNvPicPr>
            <a:picLocks noChangeAspect="1"/>
          </p:cNvPicPr>
          <p:nvPr>
            <p:custDataLst>
              <p:tags r:id="rId30"/>
            </p:custDataLst>
          </p:nvPr>
        </p:nvPicPr>
        <p:blipFill rotWithShape="1">
          <a:blip r:embed="rId31"/>
          <a:srcRect r="65916"/>
          <a:stretch>
            <a:fillRect/>
          </a:stretch>
        </p:blipFill>
        <p:spPr>
          <a:xfrm>
            <a:off x="6480634" y="1117445"/>
            <a:ext cx="1683605" cy="2690829"/>
          </a:xfrm>
          <a:prstGeom prst="rect">
            <a:avLst/>
          </a:prstGeom>
        </p:spPr>
      </p:pic>
      <p:sp>
        <p:nvSpPr>
          <p:cNvPr id="23" name="文本框 22"/>
          <p:cNvSpPr txBox="1"/>
          <p:nvPr>
            <p:custDataLst>
              <p:tags r:id="rId32"/>
            </p:custDataLst>
          </p:nvPr>
        </p:nvSpPr>
        <p:spPr>
          <a:xfrm>
            <a:off x="5482438" y="3875401"/>
            <a:ext cx="910851" cy="549766"/>
          </a:xfrm>
          <a:prstGeom prst="rect">
            <a:avLst/>
          </a:prstGeom>
          <a:noFill/>
        </p:spPr>
        <p:txBody>
          <a:bodyPr wrap="square" rtlCol="0">
            <a:spAutoFit/>
          </a:bodyPr>
          <a:lstStyle/>
          <a:p>
            <a:pPr>
              <a:lnSpc>
                <a:spcPct val="110000"/>
              </a:lnSpc>
            </a:pPr>
            <a:r>
              <a:rPr lang="zh-CN" altLang="en-US" sz="1400" dirty="0">
                <a:solidFill>
                  <a:schemeClr val="tx2">
                    <a:lumMod val="60000"/>
                    <a:lumOff val="40000"/>
                  </a:schemeClr>
                </a:solidFill>
                <a:latin typeface="微软雅黑" panose="020B0503020204020204" charset="-122"/>
                <a:ea typeface="微软雅黑" panose="020B0503020204020204" charset="-122"/>
              </a:rPr>
              <a:t>多路灯光控制</a:t>
            </a:r>
            <a:endParaRPr lang="zh-CN" altLang="en-US" sz="1400" dirty="0">
              <a:solidFill>
                <a:schemeClr val="tx2">
                  <a:lumMod val="60000"/>
                  <a:lumOff val="40000"/>
                </a:schemeClr>
              </a:solidFill>
              <a:latin typeface="微软雅黑" panose="020B0503020204020204" charset="-122"/>
              <a:ea typeface="微软雅黑" panose="020B0503020204020204" charset="-122"/>
            </a:endParaRPr>
          </a:p>
        </p:txBody>
      </p:sp>
      <p:sp>
        <p:nvSpPr>
          <p:cNvPr id="24" name="矩形: 圆角 23"/>
          <p:cNvSpPr/>
          <p:nvPr/>
        </p:nvSpPr>
        <p:spPr>
          <a:xfrm>
            <a:off x="6626178" y="3810965"/>
            <a:ext cx="1549086" cy="679336"/>
          </a:xfrm>
          <a:prstGeom prst="roundRect">
            <a:avLst/>
          </a:prstGeom>
          <a:noFill/>
          <a:ln>
            <a:solidFill>
              <a:srgbClr val="7FC5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8" name="组合 67"/>
          <p:cNvGrpSpPr/>
          <p:nvPr/>
        </p:nvGrpSpPr>
        <p:grpSpPr>
          <a:xfrm>
            <a:off x="6954842" y="3994114"/>
            <a:ext cx="1043210" cy="448581"/>
            <a:chOff x="6953239" y="3507469"/>
            <a:chExt cx="1043210" cy="448581"/>
          </a:xfrm>
        </p:grpSpPr>
        <p:cxnSp>
          <p:nvCxnSpPr>
            <p:cNvPr id="61" name="直接连接符 60"/>
            <p:cNvCxnSpPr/>
            <p:nvPr/>
          </p:nvCxnSpPr>
          <p:spPr>
            <a:xfrm flipV="1">
              <a:off x="7147474" y="3507469"/>
              <a:ext cx="0" cy="448581"/>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30" name="图片 29"/>
            <p:cNvPicPr>
              <a:picLocks noChangeAspect="1"/>
            </p:cNvPicPr>
            <p:nvPr>
              <p:custDataLst>
                <p:tags r:id="rId33"/>
              </p:custDataLst>
            </p:nvPr>
          </p:nvPicPr>
          <p:blipFill>
            <a:blip r:embed="rId34" cstate="print">
              <a:extLst>
                <a:ext uri="{28A0092B-C50C-407E-A947-70E740481C1C}">
                  <a14:useLocalDpi xmlns:a14="http://schemas.microsoft.com/office/drawing/2010/main" val="0"/>
                </a:ext>
              </a:extLst>
            </a:blip>
            <a:stretch>
              <a:fillRect/>
            </a:stretch>
          </p:blipFill>
          <p:spPr>
            <a:xfrm rot="5400000">
              <a:off x="7674627" y="3578193"/>
              <a:ext cx="392546" cy="251099"/>
            </a:xfrm>
            <a:prstGeom prst="rect">
              <a:avLst/>
            </a:prstGeom>
          </p:spPr>
        </p:pic>
        <p:pic>
          <p:nvPicPr>
            <p:cNvPr id="32" name="图片 31"/>
            <p:cNvPicPr/>
            <p:nvPr>
              <p:custDataLst>
                <p:tags r:id="rId35"/>
              </p:custDataLst>
            </p:nvPr>
          </p:nvPicPr>
          <p:blipFill>
            <a:blip r:embed="rId36"/>
            <a:srcRect l="15613" t="5250" r="13592"/>
            <a:stretch>
              <a:fillRect/>
            </a:stretch>
          </p:blipFill>
          <p:spPr>
            <a:xfrm rot="16200000">
              <a:off x="6996171" y="3732360"/>
              <a:ext cx="126055" cy="211919"/>
            </a:xfrm>
            <a:prstGeom prst="rect">
              <a:avLst/>
            </a:prstGeom>
            <a:noFill/>
            <a:ln w="9525">
              <a:noFill/>
            </a:ln>
          </p:spPr>
        </p:pic>
        <p:sp>
          <p:nvSpPr>
            <p:cNvPr id="33" name="文本框 32"/>
            <p:cNvSpPr txBox="1"/>
            <p:nvPr/>
          </p:nvSpPr>
          <p:spPr>
            <a:xfrm rot="5400000">
              <a:off x="6917603" y="3661471"/>
              <a:ext cx="290464" cy="169277"/>
            </a:xfrm>
            <a:prstGeom prst="rect">
              <a:avLst/>
            </a:prstGeom>
            <a:noFill/>
          </p:spPr>
          <p:txBody>
            <a:bodyPr wrap="none" rtlCol="0">
              <a:spAutoFit/>
            </a:bodyPr>
            <a:lstStyle/>
            <a:p>
              <a:r>
                <a:rPr lang="en-US" altLang="zh-CN" sz="500" b="1" dirty="0"/>
                <a:t>......</a:t>
              </a:r>
              <a:endParaRPr lang="zh-CN" altLang="en-US" sz="500" b="1" dirty="0"/>
            </a:p>
          </p:txBody>
        </p:sp>
        <p:pic>
          <p:nvPicPr>
            <p:cNvPr id="57" name="图片 56"/>
            <p:cNvPicPr/>
            <p:nvPr>
              <p:custDataLst>
                <p:tags r:id="rId37"/>
              </p:custDataLst>
            </p:nvPr>
          </p:nvPicPr>
          <p:blipFill>
            <a:blip r:embed="rId36"/>
            <a:srcRect l="15613" t="5250" r="13592"/>
            <a:stretch>
              <a:fillRect/>
            </a:stretch>
          </p:blipFill>
          <p:spPr>
            <a:xfrm rot="16200000">
              <a:off x="6996171" y="3518302"/>
              <a:ext cx="126055" cy="211919"/>
            </a:xfrm>
            <a:prstGeom prst="rect">
              <a:avLst/>
            </a:prstGeom>
            <a:noFill/>
            <a:ln w="9525">
              <a:noFill/>
            </a:ln>
          </p:spPr>
        </p:pic>
        <p:cxnSp>
          <p:nvCxnSpPr>
            <p:cNvPr id="64" name="连接符: 肘形 63"/>
            <p:cNvCxnSpPr/>
            <p:nvPr/>
          </p:nvCxnSpPr>
          <p:spPr>
            <a:xfrm>
              <a:off x="7147474" y="3507469"/>
              <a:ext cx="597876" cy="83456"/>
            </a:xfrm>
            <a:prstGeom prst="bentConnector3">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 name="连接符: 肘形 64"/>
            <p:cNvCxnSpPr/>
            <p:nvPr/>
          </p:nvCxnSpPr>
          <p:spPr>
            <a:xfrm flipV="1">
              <a:off x="7147474" y="3840224"/>
              <a:ext cx="615559" cy="112152"/>
            </a:xfrm>
            <a:prstGeom prst="bentConnector3">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sp>
        <p:nvSpPr>
          <p:cNvPr id="69" name="文本框 68"/>
          <p:cNvSpPr txBox="1"/>
          <p:nvPr/>
        </p:nvSpPr>
        <p:spPr>
          <a:xfrm>
            <a:off x="7154499" y="3784323"/>
            <a:ext cx="492443" cy="184666"/>
          </a:xfrm>
          <a:prstGeom prst="rect">
            <a:avLst/>
          </a:prstGeom>
          <a:noFill/>
        </p:spPr>
        <p:txBody>
          <a:bodyPr wrap="none" rtlCol="0">
            <a:spAutoFit/>
          </a:bodyPr>
          <a:lstStyle/>
          <a:p>
            <a:r>
              <a:rPr lang="zh-CN" altLang="en-US" sz="600" b="1" dirty="0">
                <a:latin typeface="黑体" panose="02010609060101010101" charset="-122"/>
                <a:ea typeface="黑体" panose="02010609060101010101" charset="-122"/>
              </a:rPr>
              <a:t>公共区域</a:t>
            </a:r>
            <a:endParaRPr lang="zh-CN" altLang="en-US" sz="600" b="1" dirty="0">
              <a:latin typeface="黑体" panose="02010609060101010101" charset="-122"/>
              <a:ea typeface="黑体" panose="02010609060101010101" charset="-122"/>
            </a:endParaRPr>
          </a:p>
        </p:txBody>
      </p:sp>
      <p:cxnSp>
        <p:nvCxnSpPr>
          <p:cNvPr id="77" name="直接连接符 76"/>
          <p:cNvCxnSpPr>
            <a:stCxn id="22" idx="3"/>
          </p:cNvCxnSpPr>
          <p:nvPr/>
        </p:nvCxnSpPr>
        <p:spPr>
          <a:xfrm flipV="1">
            <a:off x="8164239" y="2458532"/>
            <a:ext cx="425025" cy="4328"/>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8" name="连接符: 肘形 77"/>
          <p:cNvCxnSpPr>
            <a:stCxn id="24" idx="3"/>
            <a:endCxn id="21" idx="1"/>
          </p:cNvCxnSpPr>
          <p:nvPr/>
        </p:nvCxnSpPr>
        <p:spPr>
          <a:xfrm>
            <a:off x="8175264" y="4150633"/>
            <a:ext cx="586850" cy="2962"/>
          </a:xfrm>
          <a:prstGeom prst="bentConnector3">
            <a:avLst>
              <a:gd name="adj1" fmla="val 50000"/>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4" name="直接连接符 83"/>
          <p:cNvCxnSpPr/>
          <p:nvPr/>
        </p:nvCxnSpPr>
        <p:spPr>
          <a:xfrm flipV="1">
            <a:off x="8156618" y="3299966"/>
            <a:ext cx="425025" cy="4328"/>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3" name="矩形: 圆角 61"/>
          <p:cNvSpPr/>
          <p:nvPr>
            <p:custDataLst>
              <p:tags r:id="rId38"/>
            </p:custDataLst>
          </p:nvPr>
        </p:nvSpPr>
        <p:spPr>
          <a:xfrm>
            <a:off x="728911" y="859155"/>
            <a:ext cx="4239903" cy="431800"/>
          </a:xfrm>
          <a:prstGeom prst="roundRect">
            <a:avLst>
              <a:gd name="adj" fmla="val 50000"/>
            </a:avLst>
          </a:prstGeom>
          <a:gradFill>
            <a:gsLst>
              <a:gs pos="15000">
                <a:srgbClr val="2290FC"/>
              </a:gs>
              <a:gs pos="100000">
                <a:srgbClr val="036CD4"/>
              </a:gs>
            </a:gsLst>
            <a:path path="circle">
              <a:fillToRect r="100000" b="100000"/>
            </a:path>
          </a:gradFill>
          <a:ln w="38100">
            <a:noFill/>
          </a:ln>
          <a:effectLst>
            <a:outerShdw blurRad="152400" dist="76200" dir="2700000" algn="tl" rotWithShape="0">
              <a:srgbClr val="036CD4">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200" b="1" dirty="0">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rPr>
              <a:t>办公照明</a:t>
            </a:r>
            <a:r>
              <a:rPr lang="zh-CN" altLang="zh-CN" sz="1200" b="1" dirty="0">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rPr>
              <a:t>的能耗占</a:t>
            </a:r>
            <a:r>
              <a:rPr lang="zh-CN" altLang="en-US" sz="1200" b="1" dirty="0">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rPr>
              <a:t>公共建筑</a:t>
            </a:r>
            <a:r>
              <a:rPr lang="zh-CN" altLang="zh-CN" sz="1200" b="1" dirty="0">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rPr>
              <a:t>总能耗的</a:t>
            </a:r>
            <a:r>
              <a:rPr lang="en-US" altLang="zh-CN" b="1" dirty="0">
                <a:solidFill>
                  <a:schemeClr val="accent2"/>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rPr>
              <a:t>20</a:t>
            </a:r>
            <a:r>
              <a:rPr lang="zh-CN" altLang="zh-CN" b="1" dirty="0">
                <a:solidFill>
                  <a:schemeClr val="accent2"/>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rPr>
              <a:t>%</a:t>
            </a:r>
            <a:endParaRPr lang="en-US" altLang="zh-CN" sz="1200" b="1" dirty="0">
              <a:solidFill>
                <a:schemeClr val="accent2"/>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endParaRPr>
          </a:p>
        </p:txBody>
      </p:sp>
    </p:spTree>
    <p:custDataLst>
      <p:tags r:id="rId39"/>
    </p:custData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214630" y="-26670"/>
            <a:ext cx="7479665" cy="2635250"/>
            <a:chOff x="338" y="-42"/>
            <a:chExt cx="11779" cy="4150"/>
          </a:xfrm>
        </p:grpSpPr>
        <p:sp>
          <p:nvSpPr>
            <p:cNvPr id="2" name="TextBox 8"/>
            <p:cNvSpPr txBox="1"/>
            <p:nvPr>
              <p:custDataLst>
                <p:tags r:id="rId1"/>
              </p:custDataLst>
            </p:nvPr>
          </p:nvSpPr>
          <p:spPr>
            <a:xfrm>
              <a:off x="992" y="383"/>
              <a:ext cx="11125" cy="753"/>
            </a:xfrm>
            <a:prstGeom prst="rect">
              <a:avLst/>
            </a:prstGeom>
            <a:noFill/>
          </p:spPr>
          <p:txBody>
            <a:bodyPr wrap="square" lIns="91440" tIns="45720" rIns="91440" bIns="45720" rtlCol="0" anchor="t">
              <a:spAutoFit/>
            </a:bodyPr>
            <a:lstStyle/>
            <a:p>
              <a:pPr lvl="0" algn="l">
                <a:lnSpc>
                  <a:spcPct val="90000"/>
                </a:lnSpc>
                <a:buClrTx/>
                <a:buSzTx/>
                <a:buFontTx/>
              </a:pPr>
              <a:r>
                <a:rPr lang="zh-CN" altLang="en-US" sz="2800" b="1"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sym typeface="Arial" panose="020B0604020202020204" pitchFamily="34" charset="0"/>
                </a:rPr>
                <a:t>办公设备用电管理</a:t>
              </a:r>
              <a:endParaRPr lang="zh-CN" altLang="en-US" sz="2800" b="1"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sym typeface="Arial" panose="020B0604020202020204" pitchFamily="34" charset="0"/>
              </a:endParaRPr>
            </a:p>
          </p:txBody>
        </p:sp>
        <p:sp>
          <p:nvSpPr>
            <p:cNvPr id="14" name="矩形 13"/>
            <p:cNvSpPr/>
            <p:nvPr>
              <p:custDataLst>
                <p:tags r:id="rId2"/>
              </p:custDataLst>
            </p:nvPr>
          </p:nvSpPr>
          <p:spPr>
            <a:xfrm>
              <a:off x="416" y="-42"/>
              <a:ext cx="255" cy="1184"/>
            </a:xfrm>
            <a:prstGeom prst="rect">
              <a:avLst/>
            </a:prstGeom>
            <a:solidFill>
              <a:srgbClr val="479E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阿里巴巴普惠体" panose="00020600040101010101" charset="-122"/>
              </a:endParaRPr>
            </a:p>
          </p:txBody>
        </p:sp>
        <p:sp>
          <p:nvSpPr>
            <p:cNvPr id="4" name="文本框 23"/>
            <p:cNvSpPr txBox="1"/>
            <p:nvPr>
              <p:custDataLst>
                <p:tags r:id="rId3"/>
              </p:custDataLst>
            </p:nvPr>
          </p:nvSpPr>
          <p:spPr bwMode="auto">
            <a:xfrm rot="5400000">
              <a:off x="-749" y="2478"/>
              <a:ext cx="2717" cy="543"/>
            </a:xfrm>
            <a:prstGeom prst="rect">
              <a:avLst/>
            </a:prstGeom>
            <a:noFill/>
            <a:ln w="9525">
              <a:noFill/>
              <a:miter lim="800000"/>
            </a:ln>
          </p:spPr>
          <p:txBody>
            <a:bodyPr wrap="square">
              <a:spAutoFit/>
            </a:bodyPr>
            <a:lstStyle/>
            <a:p>
              <a:pPr algn="dist">
                <a:lnSpc>
                  <a:spcPct val="150000"/>
                </a:lnSpc>
              </a:pPr>
              <a:r>
                <a:rPr lang="zh-CN" altLang="en-US" sz="1100" dirty="0">
                  <a:solidFill>
                    <a:schemeClr val="bg1">
                      <a:lumMod val="50000"/>
                    </a:schemeClr>
                  </a:solidFill>
                  <a:latin typeface="微软雅黑" panose="020B0503020204020204" charset="-122"/>
                  <a:ea typeface="微软雅黑" panose="020B0503020204020204" charset="-122"/>
                  <a:cs typeface="微软雅黑" panose="020B0503020204020204" charset="-122"/>
                </a:rPr>
                <a:t>打开视界</a:t>
              </a:r>
              <a:r>
                <a:rPr lang="en-US" altLang="zh-CN" sz="1100" dirty="0">
                  <a:solidFill>
                    <a:schemeClr val="bg1">
                      <a:lumMod val="50000"/>
                    </a:schemeClr>
                  </a:solidFill>
                  <a:latin typeface="微软雅黑" panose="020B0503020204020204" charset="-122"/>
                  <a:ea typeface="微软雅黑" panose="020B0503020204020204" charset="-122"/>
                  <a:cs typeface="微软雅黑" panose="020B0503020204020204" charset="-122"/>
                </a:rPr>
                <a:t>   </a:t>
              </a:r>
              <a:r>
                <a:rPr lang="zh-CN" altLang="en-US" sz="1100" dirty="0">
                  <a:solidFill>
                    <a:schemeClr val="bg1">
                      <a:lumMod val="50000"/>
                    </a:schemeClr>
                  </a:solidFill>
                  <a:latin typeface="微软雅黑" panose="020B0503020204020204" charset="-122"/>
                  <a:ea typeface="微软雅黑" panose="020B0503020204020204" charset="-122"/>
                  <a:cs typeface="微软雅黑" panose="020B0503020204020204" charset="-122"/>
                </a:rPr>
                <a:t>感知无界</a:t>
              </a:r>
              <a:endParaRPr lang="zh-CN" altLang="en-US" sz="1100" dirty="0">
                <a:solidFill>
                  <a:schemeClr val="bg1">
                    <a:lumMod val="50000"/>
                  </a:schemeClr>
                </a:solidFill>
                <a:latin typeface="微软雅黑" panose="020B0503020204020204" charset="-122"/>
                <a:ea typeface="微软雅黑" panose="020B0503020204020204" charset="-122"/>
                <a:cs typeface="微软雅黑" panose="020B0503020204020204" charset="-122"/>
              </a:endParaRPr>
            </a:p>
          </p:txBody>
        </p:sp>
      </p:grpSp>
      <p:grpSp>
        <p:nvGrpSpPr>
          <p:cNvPr id="3" name="组合 2"/>
          <p:cNvGrpSpPr/>
          <p:nvPr/>
        </p:nvGrpSpPr>
        <p:grpSpPr>
          <a:xfrm>
            <a:off x="6788200" y="5273675"/>
            <a:ext cx="4901565" cy="1584325"/>
            <a:chOff x="6487160" y="5105717"/>
            <a:chExt cx="4901565" cy="1584325"/>
          </a:xfrm>
        </p:grpSpPr>
        <p:grpSp>
          <p:nvGrpSpPr>
            <p:cNvPr id="46" name="组合 45"/>
            <p:cNvGrpSpPr/>
            <p:nvPr/>
          </p:nvGrpSpPr>
          <p:grpSpPr>
            <a:xfrm>
              <a:off x="6487160" y="5105717"/>
              <a:ext cx="4892675" cy="1584325"/>
              <a:chOff x="10998" y="2497"/>
              <a:chExt cx="7705" cy="2495"/>
            </a:xfrm>
          </p:grpSpPr>
          <p:sp>
            <p:nvSpPr>
              <p:cNvPr id="47" name="Object 1"/>
              <p:cNvSpPr/>
              <p:nvPr>
                <p:custDataLst>
                  <p:tags r:id="rId4"/>
                </p:custDataLst>
              </p:nvPr>
            </p:nvSpPr>
            <p:spPr>
              <a:xfrm>
                <a:off x="10998" y="2791"/>
                <a:ext cx="7705" cy="2201"/>
              </a:xfrm>
              <a:custGeom>
                <a:avLst/>
                <a:gdLst/>
                <a:ahLst/>
                <a:cxnLst/>
                <a:rect l="0" t="0" r="0" b="0"/>
                <a:pathLst>
                  <a:path w="3329941" h="4558648">
                    <a:moveTo>
                      <a:pt x="0" y="0"/>
                    </a:moveTo>
                    <a:lnTo>
                      <a:pt x="3311940" y="0"/>
                    </a:lnTo>
                    <a:cubicBezTo>
                      <a:pt x="3321876" y="0"/>
                      <a:pt x="3329940" y="8064"/>
                      <a:pt x="3329940" y="18000"/>
                    </a:cubicBezTo>
                    <a:lnTo>
                      <a:pt x="3329940" y="4540647"/>
                    </a:lnTo>
                    <a:cubicBezTo>
                      <a:pt x="3329940" y="4550583"/>
                      <a:pt x="3321876" y="4558647"/>
                      <a:pt x="3311940" y="4558647"/>
                    </a:cubicBezTo>
                    <a:lnTo>
                      <a:pt x="0" y="4558647"/>
                    </a:lnTo>
                  </a:path>
                </a:pathLst>
              </a:custGeom>
              <a:solidFill>
                <a:schemeClr val="bg1"/>
              </a:solidFill>
              <a:ln>
                <a:noFill/>
              </a:ln>
              <a:effectLst>
                <a:outerShdw blurRad="279400" dist="114300" dir="5400000" algn="t" rotWithShape="0">
                  <a:srgbClr val="036CD4">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3200">
                  <a:solidFill>
                    <a:schemeClr val="accent2"/>
                  </a:solidFill>
                  <a:latin typeface="思源黑体 CN Normal" panose="020B0400000000000000" charset="-122"/>
                  <a:ea typeface="思源黑体 CN Normal" panose="020B0400000000000000" charset="-122"/>
                  <a:sym typeface="思源黑体 CN Normal" panose="020B0400000000000000" charset="-122"/>
                </a:endParaRPr>
              </a:p>
            </p:txBody>
          </p:sp>
          <p:sp>
            <p:nvSpPr>
              <p:cNvPr id="49" name="矩形: 圆角 61"/>
              <p:cNvSpPr/>
              <p:nvPr>
                <p:custDataLst>
                  <p:tags r:id="rId5"/>
                </p:custDataLst>
              </p:nvPr>
            </p:nvSpPr>
            <p:spPr>
              <a:xfrm>
                <a:off x="11423" y="2497"/>
                <a:ext cx="4876" cy="680"/>
              </a:xfrm>
              <a:prstGeom prst="roundRect">
                <a:avLst>
                  <a:gd name="adj" fmla="val 50000"/>
                </a:avLst>
              </a:prstGeom>
              <a:gradFill>
                <a:gsLst>
                  <a:gs pos="15000">
                    <a:srgbClr val="2290FC"/>
                  </a:gs>
                  <a:gs pos="100000">
                    <a:srgbClr val="036CD4"/>
                  </a:gs>
                </a:gsLst>
                <a:path path="circle">
                  <a:fillToRect r="100000" b="100000"/>
                </a:path>
              </a:gradFill>
              <a:ln w="38100">
                <a:noFill/>
              </a:ln>
              <a:effectLst>
                <a:outerShdw blurRad="152400" dist="76200" dir="2700000" algn="tl" rotWithShape="0">
                  <a:srgbClr val="036CD4">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zh-CN" altLang="en-US" sz="1100" dirty="0">
                  <a:solidFill>
                    <a:schemeClr val="bg1"/>
                  </a:solidFill>
                  <a:latin typeface="思源黑体 CN Normal" panose="020B0400000000000000" charset="-122"/>
                  <a:ea typeface="思源黑体 CN Medium" panose="020B0600000000000000" pitchFamily="34" charset="-122"/>
                  <a:sym typeface="思源黑体 CN Normal" panose="020B0400000000000000" charset="-122"/>
                </a:endParaRPr>
              </a:p>
            </p:txBody>
          </p:sp>
          <p:sp>
            <p:nvSpPr>
              <p:cNvPr id="50" name="文本框 49"/>
              <p:cNvSpPr txBox="1"/>
              <p:nvPr>
                <p:custDataLst>
                  <p:tags r:id="rId6"/>
                </p:custDataLst>
              </p:nvPr>
            </p:nvSpPr>
            <p:spPr>
              <a:xfrm>
                <a:off x="12177" y="2561"/>
                <a:ext cx="3924" cy="491"/>
              </a:xfrm>
              <a:prstGeom prst="rect">
                <a:avLst/>
              </a:prstGeom>
              <a:noFill/>
            </p:spPr>
            <p:txBody>
              <a:bodyPr wrap="square" rtlCol="0">
                <a:noAutofit/>
              </a:bodyPr>
              <a:lstStyle/>
              <a:p>
                <a:pPr algn="ctr"/>
                <a:r>
                  <a:rPr lang="zh-CN" altLang="en-US" sz="1600" b="1" dirty="0">
                    <a:solidFill>
                      <a:schemeClr val="bg1"/>
                    </a:solidFill>
                    <a:latin typeface="微软雅黑" panose="020B0503020204020204" charset="-122"/>
                    <a:ea typeface="微软雅黑" panose="020B0503020204020204" charset="-122"/>
                    <a:sym typeface="思源黑体 CN Normal" panose="020B0400000000000000" charset="-122"/>
                  </a:rPr>
                  <a:t>电参采集与通断电控制</a:t>
                </a:r>
                <a:endParaRPr lang="zh-CN" altLang="en-US" sz="1600" b="1" dirty="0">
                  <a:solidFill>
                    <a:schemeClr val="bg1"/>
                  </a:solidFill>
                  <a:latin typeface="微软雅黑" panose="020B0503020204020204" charset="-122"/>
                  <a:ea typeface="微软雅黑" panose="020B0503020204020204" charset="-122"/>
                  <a:sym typeface="思源黑体 CN Normal" panose="020B0400000000000000" charset="-122"/>
                </a:endParaRPr>
              </a:p>
            </p:txBody>
          </p:sp>
          <p:grpSp>
            <p:nvGrpSpPr>
              <p:cNvPr id="51" name="PA_淘宝店chenying0907 76"/>
              <p:cNvGrpSpPr/>
              <p:nvPr>
                <p:custDataLst>
                  <p:tags r:id="rId7"/>
                </p:custDataLst>
              </p:nvPr>
            </p:nvGrpSpPr>
            <p:grpSpPr>
              <a:xfrm>
                <a:off x="11867" y="2649"/>
                <a:ext cx="445" cy="375"/>
                <a:chOff x="5816199" y="1969508"/>
                <a:chExt cx="320539" cy="269927"/>
              </a:xfrm>
              <a:solidFill>
                <a:schemeClr val="bg1"/>
              </a:solidFill>
            </p:grpSpPr>
            <p:sp>
              <p:nvSpPr>
                <p:cNvPr id="52" name="淘宝店chenying0907 34"/>
                <p:cNvSpPr>
                  <a:spLocks noEditPoints="1"/>
                </p:cNvSpPr>
                <p:nvPr>
                  <p:custDataLst>
                    <p:tags r:id="rId8"/>
                  </p:custDataLst>
                </p:nvPr>
              </p:nvSpPr>
              <p:spPr bwMode="auto">
                <a:xfrm>
                  <a:off x="5842710" y="1969508"/>
                  <a:ext cx="268723" cy="196420"/>
                </a:xfrm>
                <a:custGeom>
                  <a:avLst/>
                  <a:gdLst>
                    <a:gd name="T0" fmla="*/ 13 w 215"/>
                    <a:gd name="T1" fmla="*/ 157 h 157"/>
                    <a:gd name="T2" fmla="*/ 202 w 215"/>
                    <a:gd name="T3" fmla="*/ 157 h 157"/>
                    <a:gd name="T4" fmla="*/ 215 w 215"/>
                    <a:gd name="T5" fmla="*/ 144 h 157"/>
                    <a:gd name="T6" fmla="*/ 215 w 215"/>
                    <a:gd name="T7" fmla="*/ 14 h 157"/>
                    <a:gd name="T8" fmla="*/ 202 w 215"/>
                    <a:gd name="T9" fmla="*/ 0 h 157"/>
                    <a:gd name="T10" fmla="*/ 13 w 215"/>
                    <a:gd name="T11" fmla="*/ 0 h 157"/>
                    <a:gd name="T12" fmla="*/ 0 w 215"/>
                    <a:gd name="T13" fmla="*/ 14 h 157"/>
                    <a:gd name="T14" fmla="*/ 0 w 215"/>
                    <a:gd name="T15" fmla="*/ 144 h 157"/>
                    <a:gd name="T16" fmla="*/ 13 w 215"/>
                    <a:gd name="T17" fmla="*/ 157 h 157"/>
                    <a:gd name="T18" fmla="*/ 15 w 215"/>
                    <a:gd name="T19" fmla="*/ 24 h 157"/>
                    <a:gd name="T20" fmla="*/ 24 w 215"/>
                    <a:gd name="T21" fmla="*/ 15 h 157"/>
                    <a:gd name="T22" fmla="*/ 191 w 215"/>
                    <a:gd name="T23" fmla="*/ 15 h 157"/>
                    <a:gd name="T24" fmla="*/ 200 w 215"/>
                    <a:gd name="T25" fmla="*/ 24 h 157"/>
                    <a:gd name="T26" fmla="*/ 200 w 215"/>
                    <a:gd name="T27" fmla="*/ 134 h 157"/>
                    <a:gd name="T28" fmla="*/ 191 w 215"/>
                    <a:gd name="T29" fmla="*/ 143 h 157"/>
                    <a:gd name="T30" fmla="*/ 24 w 215"/>
                    <a:gd name="T31" fmla="*/ 143 h 157"/>
                    <a:gd name="T32" fmla="*/ 15 w 215"/>
                    <a:gd name="T33" fmla="*/ 134 h 157"/>
                    <a:gd name="T34" fmla="*/ 15 w 215"/>
                    <a:gd name="T35" fmla="*/ 24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5" h="157">
                      <a:moveTo>
                        <a:pt x="13" y="157"/>
                      </a:moveTo>
                      <a:cubicBezTo>
                        <a:pt x="202" y="157"/>
                        <a:pt x="202" y="157"/>
                        <a:pt x="202" y="157"/>
                      </a:cubicBezTo>
                      <a:cubicBezTo>
                        <a:pt x="209" y="157"/>
                        <a:pt x="215" y="151"/>
                        <a:pt x="215" y="144"/>
                      </a:cubicBezTo>
                      <a:cubicBezTo>
                        <a:pt x="215" y="14"/>
                        <a:pt x="215" y="14"/>
                        <a:pt x="215" y="14"/>
                      </a:cubicBezTo>
                      <a:cubicBezTo>
                        <a:pt x="215" y="6"/>
                        <a:pt x="209" y="0"/>
                        <a:pt x="202" y="0"/>
                      </a:cubicBezTo>
                      <a:cubicBezTo>
                        <a:pt x="13" y="0"/>
                        <a:pt x="13" y="0"/>
                        <a:pt x="13" y="0"/>
                      </a:cubicBezTo>
                      <a:cubicBezTo>
                        <a:pt x="6" y="0"/>
                        <a:pt x="0" y="6"/>
                        <a:pt x="0" y="14"/>
                      </a:cubicBezTo>
                      <a:cubicBezTo>
                        <a:pt x="0" y="144"/>
                        <a:pt x="0" y="144"/>
                        <a:pt x="0" y="144"/>
                      </a:cubicBezTo>
                      <a:cubicBezTo>
                        <a:pt x="0" y="151"/>
                        <a:pt x="6" y="157"/>
                        <a:pt x="13" y="157"/>
                      </a:cubicBezTo>
                      <a:close/>
                      <a:moveTo>
                        <a:pt x="15" y="24"/>
                      </a:moveTo>
                      <a:cubicBezTo>
                        <a:pt x="15" y="19"/>
                        <a:pt x="19" y="15"/>
                        <a:pt x="24" y="15"/>
                      </a:cubicBezTo>
                      <a:cubicBezTo>
                        <a:pt x="191" y="15"/>
                        <a:pt x="191" y="15"/>
                        <a:pt x="191" y="15"/>
                      </a:cubicBezTo>
                      <a:cubicBezTo>
                        <a:pt x="196" y="15"/>
                        <a:pt x="200" y="19"/>
                        <a:pt x="200" y="24"/>
                      </a:cubicBezTo>
                      <a:cubicBezTo>
                        <a:pt x="200" y="134"/>
                        <a:pt x="200" y="134"/>
                        <a:pt x="200" y="134"/>
                      </a:cubicBezTo>
                      <a:cubicBezTo>
                        <a:pt x="200" y="139"/>
                        <a:pt x="196" y="143"/>
                        <a:pt x="191" y="143"/>
                      </a:cubicBezTo>
                      <a:cubicBezTo>
                        <a:pt x="24" y="143"/>
                        <a:pt x="24" y="143"/>
                        <a:pt x="24" y="143"/>
                      </a:cubicBezTo>
                      <a:cubicBezTo>
                        <a:pt x="19" y="143"/>
                        <a:pt x="15" y="139"/>
                        <a:pt x="15" y="134"/>
                      </a:cubicBezTo>
                      <a:lnTo>
                        <a:pt x="15" y="2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tx1">
                        <a:lumMod val="75000"/>
                        <a:lumOff val="25000"/>
                      </a:schemeClr>
                    </a:solidFill>
                    <a:latin typeface="思源黑体 CN Normal" panose="020B0400000000000000" charset="-122"/>
                    <a:ea typeface="思源黑体 CN Medium" panose="020B0600000000000000" pitchFamily="34" charset="-122"/>
                    <a:cs typeface="+mn-ea"/>
                    <a:sym typeface="思源黑体 CN Normal" panose="020B0400000000000000" charset="-122"/>
                  </a:endParaRPr>
                </a:p>
              </p:txBody>
            </p:sp>
            <p:sp>
              <p:nvSpPr>
                <p:cNvPr id="53" name="淘宝店chenying0907 35"/>
                <p:cNvSpPr/>
                <p:nvPr>
                  <p:custDataLst>
                    <p:tags r:id="rId9"/>
                  </p:custDataLst>
                </p:nvPr>
              </p:nvSpPr>
              <p:spPr bwMode="auto">
                <a:xfrm>
                  <a:off x="5816199" y="2177979"/>
                  <a:ext cx="320539" cy="61456"/>
                </a:xfrm>
                <a:custGeom>
                  <a:avLst/>
                  <a:gdLst>
                    <a:gd name="T0" fmla="*/ 252 w 257"/>
                    <a:gd name="T1" fmla="*/ 19 h 49"/>
                    <a:gd name="T2" fmla="*/ 244 w 257"/>
                    <a:gd name="T3" fmla="*/ 7 h 49"/>
                    <a:gd name="T4" fmla="*/ 233 w 257"/>
                    <a:gd name="T5" fmla="*/ 0 h 49"/>
                    <a:gd name="T6" fmla="*/ 231 w 257"/>
                    <a:gd name="T7" fmla="*/ 0 h 49"/>
                    <a:gd name="T8" fmla="*/ 26 w 257"/>
                    <a:gd name="T9" fmla="*/ 0 h 49"/>
                    <a:gd name="T10" fmla="*/ 24 w 257"/>
                    <a:gd name="T11" fmla="*/ 0 h 49"/>
                    <a:gd name="T12" fmla="*/ 13 w 257"/>
                    <a:gd name="T13" fmla="*/ 7 h 49"/>
                    <a:gd name="T14" fmla="*/ 5 w 257"/>
                    <a:gd name="T15" fmla="*/ 19 h 49"/>
                    <a:gd name="T16" fmla="*/ 3 w 257"/>
                    <a:gd name="T17" fmla="*/ 39 h 49"/>
                    <a:gd name="T18" fmla="*/ 16 w 257"/>
                    <a:gd name="T19" fmla="*/ 49 h 49"/>
                    <a:gd name="T20" fmla="*/ 241 w 257"/>
                    <a:gd name="T21" fmla="*/ 49 h 49"/>
                    <a:gd name="T22" fmla="*/ 254 w 257"/>
                    <a:gd name="T23" fmla="*/ 39 h 49"/>
                    <a:gd name="T24" fmla="*/ 252 w 257"/>
                    <a:gd name="T25" fmla="*/ 1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7" h="49">
                      <a:moveTo>
                        <a:pt x="252" y="19"/>
                      </a:moveTo>
                      <a:cubicBezTo>
                        <a:pt x="244" y="7"/>
                        <a:pt x="244" y="7"/>
                        <a:pt x="244" y="7"/>
                      </a:cubicBezTo>
                      <a:cubicBezTo>
                        <a:pt x="241" y="3"/>
                        <a:pt x="237" y="0"/>
                        <a:pt x="233" y="0"/>
                      </a:cubicBezTo>
                      <a:cubicBezTo>
                        <a:pt x="231" y="0"/>
                        <a:pt x="231" y="0"/>
                        <a:pt x="231" y="0"/>
                      </a:cubicBezTo>
                      <a:cubicBezTo>
                        <a:pt x="26" y="0"/>
                        <a:pt x="26" y="0"/>
                        <a:pt x="26" y="0"/>
                      </a:cubicBezTo>
                      <a:cubicBezTo>
                        <a:pt x="24" y="0"/>
                        <a:pt x="24" y="0"/>
                        <a:pt x="24" y="0"/>
                      </a:cubicBezTo>
                      <a:cubicBezTo>
                        <a:pt x="20" y="0"/>
                        <a:pt x="16" y="3"/>
                        <a:pt x="13" y="7"/>
                      </a:cubicBezTo>
                      <a:cubicBezTo>
                        <a:pt x="5" y="19"/>
                        <a:pt x="5" y="19"/>
                        <a:pt x="5" y="19"/>
                      </a:cubicBezTo>
                      <a:cubicBezTo>
                        <a:pt x="1" y="25"/>
                        <a:pt x="0" y="33"/>
                        <a:pt x="3" y="39"/>
                      </a:cubicBezTo>
                      <a:cubicBezTo>
                        <a:pt x="6" y="45"/>
                        <a:pt x="11" y="49"/>
                        <a:pt x="16" y="49"/>
                      </a:cubicBezTo>
                      <a:cubicBezTo>
                        <a:pt x="241" y="49"/>
                        <a:pt x="241" y="49"/>
                        <a:pt x="241" y="49"/>
                      </a:cubicBezTo>
                      <a:cubicBezTo>
                        <a:pt x="246" y="49"/>
                        <a:pt x="251" y="45"/>
                        <a:pt x="254" y="39"/>
                      </a:cubicBezTo>
                      <a:cubicBezTo>
                        <a:pt x="257" y="33"/>
                        <a:pt x="256" y="25"/>
                        <a:pt x="252"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tx1">
                        <a:lumMod val="75000"/>
                        <a:lumOff val="25000"/>
                      </a:schemeClr>
                    </a:solidFill>
                    <a:latin typeface="思源黑体 CN Normal" panose="020B0400000000000000" charset="-122"/>
                    <a:ea typeface="思源黑体 CN Medium" panose="020B0600000000000000" pitchFamily="34" charset="-122"/>
                    <a:cs typeface="+mn-ea"/>
                    <a:sym typeface="思源黑体 CN Normal" panose="020B0400000000000000" charset="-122"/>
                  </a:endParaRPr>
                </a:p>
              </p:txBody>
            </p:sp>
          </p:grpSp>
        </p:grpSp>
        <p:sp>
          <p:nvSpPr>
            <p:cNvPr id="65" name="文本框 64"/>
            <p:cNvSpPr txBox="1"/>
            <p:nvPr>
              <p:custDataLst>
                <p:tags r:id="rId10"/>
              </p:custDataLst>
            </p:nvPr>
          </p:nvSpPr>
          <p:spPr>
            <a:xfrm>
              <a:off x="6757035" y="5585460"/>
              <a:ext cx="3477260" cy="312420"/>
            </a:xfrm>
            <a:prstGeom prst="rect">
              <a:avLst/>
            </a:prstGeom>
            <a:noFill/>
          </p:spPr>
          <p:txBody>
            <a:bodyPr wrap="square" rtlCol="0">
              <a:spAutoFit/>
            </a:bodyPr>
            <a:lstStyle/>
            <a:p>
              <a:pPr algn="l">
                <a:lnSpc>
                  <a:spcPct val="90000"/>
                </a:lnSpc>
                <a:spcBef>
                  <a:spcPts val="300"/>
                </a:spcBef>
                <a:buClrTx/>
                <a:buSzTx/>
                <a:buFont typeface="Arial" panose="020B0604020202020204" pitchFamily="34" charset="0"/>
              </a:pPr>
              <a:r>
                <a:rPr lang="zh-CN" sz="16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a:t>
              </a:r>
              <a:r>
                <a:rPr lang="en-US" altLang="zh-CN" sz="16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 </a:t>
              </a:r>
              <a:r>
                <a:rPr lang="zh-CN" sz="16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定时/延时</a:t>
              </a:r>
              <a:r>
                <a:rPr lang="en-US" altLang="zh-CN" sz="16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 </a:t>
              </a:r>
              <a:r>
                <a:rPr lang="zh-CN" sz="16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rPr>
                <a:t>•</a:t>
              </a:r>
              <a:r>
                <a:rPr lang="en-US" altLang="zh-CN" sz="16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rPr>
                <a:t> </a:t>
              </a:r>
              <a:r>
                <a:rPr lang="zh-CN" sz="16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rPr>
                <a:t>远程</a:t>
              </a:r>
              <a:r>
                <a:rPr lang="en-US" altLang="zh-CN" sz="16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rPr>
                <a:t> </a:t>
              </a:r>
              <a:r>
                <a:rPr lang="zh-CN" sz="16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rPr>
                <a:t>•</a:t>
              </a:r>
              <a:r>
                <a:rPr lang="en-US" altLang="zh-CN" sz="16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rPr>
                <a:t> </a:t>
              </a:r>
              <a:r>
                <a:rPr lang="zh-CN" sz="16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rPr>
                <a:t>联动</a:t>
              </a:r>
              <a:r>
                <a:rPr lang="en-US" altLang="zh-CN" sz="16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rPr>
                <a:t> </a:t>
              </a:r>
              <a:r>
                <a:rPr lang="zh-CN" sz="16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rPr>
                <a:t>•</a:t>
              </a:r>
              <a:r>
                <a:rPr lang="en-US" altLang="zh-CN" sz="16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rPr>
                <a:t> </a:t>
              </a:r>
              <a:r>
                <a:rPr lang="zh-CN" sz="16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rPr>
                <a:t>本地</a:t>
              </a:r>
              <a:endParaRPr lang="zh-CN" sz="16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endParaRPr>
            </a:p>
          </p:txBody>
        </p:sp>
        <p:sp>
          <p:nvSpPr>
            <p:cNvPr id="66" name="文本框 65"/>
            <p:cNvSpPr txBox="1"/>
            <p:nvPr>
              <p:custDataLst>
                <p:tags r:id="rId11"/>
              </p:custDataLst>
            </p:nvPr>
          </p:nvSpPr>
          <p:spPr>
            <a:xfrm>
              <a:off x="6766560" y="6015990"/>
              <a:ext cx="4622165" cy="312420"/>
            </a:xfrm>
            <a:prstGeom prst="rect">
              <a:avLst/>
            </a:prstGeom>
            <a:noFill/>
          </p:spPr>
          <p:txBody>
            <a:bodyPr wrap="square" rtlCol="0">
              <a:spAutoFit/>
            </a:bodyPr>
            <a:lstStyle/>
            <a:p>
              <a:pPr algn="l">
                <a:lnSpc>
                  <a:spcPct val="90000"/>
                </a:lnSpc>
                <a:spcBef>
                  <a:spcPts val="300"/>
                </a:spcBef>
                <a:buClrTx/>
                <a:buSzTx/>
                <a:buFontTx/>
              </a:pPr>
              <a:r>
                <a:rPr lang="zh-CN" sz="16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rPr>
                <a:t>•</a:t>
              </a:r>
              <a:r>
                <a:rPr lang="en-US" altLang="zh-CN" sz="16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rPr>
                <a:t> </a:t>
              </a:r>
              <a:r>
                <a:rPr lang="zh-CN" sz="16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电</a:t>
              </a:r>
              <a:r>
                <a:rPr lang="zh-CN" altLang="en-US" sz="16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流</a:t>
              </a:r>
              <a:r>
                <a:rPr lang="en-US" altLang="zh-CN" sz="16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  </a:t>
              </a:r>
              <a:r>
                <a:rPr lang="zh-CN" sz="16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rPr>
                <a:t>•</a:t>
              </a:r>
              <a:r>
                <a:rPr lang="en-US" altLang="zh-CN" sz="16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rPr>
                <a:t> </a:t>
              </a:r>
              <a:r>
                <a:rPr lang="zh-CN" altLang="en-US" sz="16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电压</a:t>
              </a:r>
              <a:r>
                <a:rPr lang="en-US" altLang="zh-CN" sz="16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  </a:t>
              </a:r>
              <a:r>
                <a:rPr lang="zh-CN" sz="16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rPr>
                <a:t>•</a:t>
              </a:r>
              <a:r>
                <a:rPr lang="en-US" altLang="zh-CN" sz="16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rPr>
                <a:t> </a:t>
              </a:r>
              <a:r>
                <a:rPr lang="zh-CN" altLang="en-US" sz="16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电量</a:t>
              </a:r>
              <a:r>
                <a:rPr lang="en-US" altLang="zh-CN" sz="16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  </a:t>
              </a:r>
              <a:r>
                <a:rPr lang="zh-CN" sz="16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rPr>
                <a:t>•</a:t>
              </a:r>
              <a:r>
                <a:rPr lang="en-US" altLang="zh-CN" sz="16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rPr>
                <a:t> </a:t>
              </a:r>
              <a:r>
                <a:rPr lang="zh-CN" altLang="en-US" sz="16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功率</a:t>
              </a:r>
              <a:r>
                <a:rPr lang="en-US" altLang="zh-CN" sz="16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  </a:t>
              </a:r>
              <a:r>
                <a:rPr lang="zh-CN" sz="16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rPr>
                <a:t>•</a:t>
              </a:r>
              <a:r>
                <a:rPr lang="en-US" altLang="zh-CN" sz="16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rPr>
                <a:t> </a:t>
              </a:r>
              <a:r>
                <a:rPr lang="zh-CN" altLang="en-US" sz="16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功率因数</a:t>
              </a:r>
              <a:endParaRPr lang="zh-CN" altLang="en-US" sz="16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endParaRPr>
            </a:p>
          </p:txBody>
        </p:sp>
      </p:grpSp>
      <p:sp>
        <p:nvSpPr>
          <p:cNvPr id="9" name="文本框 8"/>
          <p:cNvSpPr txBox="1"/>
          <p:nvPr/>
        </p:nvSpPr>
        <p:spPr>
          <a:xfrm>
            <a:off x="629636" y="4558068"/>
            <a:ext cx="3353288" cy="369332"/>
          </a:xfrm>
          <a:prstGeom prst="rect">
            <a:avLst/>
          </a:prstGeom>
          <a:noFill/>
        </p:spPr>
        <p:txBody>
          <a:bodyPr wrap="square">
            <a:spAutoFit/>
          </a:bodyPr>
          <a:lstStyle/>
          <a:p>
            <a:r>
              <a:rPr lang="zh-CN" altLang="en-US" b="1" dirty="0">
                <a:solidFill>
                  <a:srgbClr val="4696F5"/>
                </a:solidFill>
                <a:latin typeface="微软雅黑" panose="020B0503020204020204" charset="-122"/>
                <a:ea typeface="微软雅黑" panose="020B0503020204020204" charset="-122"/>
              </a:rPr>
              <a:t>设备待机功耗一览表</a:t>
            </a:r>
            <a:endParaRPr lang="zh-CN" altLang="en-US" b="1" dirty="0">
              <a:solidFill>
                <a:srgbClr val="4696F5"/>
              </a:solidFill>
              <a:latin typeface="微软雅黑" panose="020B0503020204020204" charset="-122"/>
              <a:ea typeface="微软雅黑" panose="020B0503020204020204" charset="-122"/>
            </a:endParaRPr>
          </a:p>
        </p:txBody>
      </p:sp>
      <p:grpSp>
        <p:nvGrpSpPr>
          <p:cNvPr id="13" name="组合 12"/>
          <p:cNvGrpSpPr/>
          <p:nvPr/>
        </p:nvGrpSpPr>
        <p:grpSpPr>
          <a:xfrm>
            <a:off x="629636" y="3502146"/>
            <a:ext cx="4856310" cy="950700"/>
            <a:chOff x="626475" y="859155"/>
            <a:chExt cx="4856310" cy="950700"/>
          </a:xfrm>
        </p:grpSpPr>
        <p:sp>
          <p:nvSpPr>
            <p:cNvPr id="67" name="文本框 66"/>
            <p:cNvSpPr txBox="1"/>
            <p:nvPr>
              <p:custDataLst>
                <p:tags r:id="rId12"/>
              </p:custDataLst>
            </p:nvPr>
          </p:nvSpPr>
          <p:spPr>
            <a:xfrm>
              <a:off x="629920" y="859155"/>
              <a:ext cx="4185148" cy="362792"/>
            </a:xfrm>
            <a:prstGeom prst="rect">
              <a:avLst/>
            </a:prstGeom>
            <a:noFill/>
          </p:spPr>
          <p:txBody>
            <a:bodyPr wrap="square" rtlCol="0">
              <a:spAutoFit/>
            </a:bodyPr>
            <a:lstStyle/>
            <a:p>
              <a:pPr algn="l">
                <a:lnSpc>
                  <a:spcPct val="120000"/>
                </a:lnSpc>
              </a:pPr>
              <a:r>
                <a:rPr lang="zh-CN" altLang="en-US" sz="1600" b="1" dirty="0">
                  <a:solidFill>
                    <a:srgbClr val="4696F5"/>
                  </a:solidFill>
                  <a:latin typeface="微软雅黑" panose="020B0503020204020204" charset="-122"/>
                  <a:ea typeface="微软雅黑" panose="020B0503020204020204" charset="-122"/>
                  <a:cs typeface="微软雅黑" panose="020B0503020204020204" charset="-122"/>
                  <a:sym typeface="+mn-ea"/>
                </a:rPr>
                <a:t>定时通断电，优化设备待机能耗</a:t>
              </a:r>
              <a:endParaRPr lang="zh-CN" altLang="en-US" sz="1600" b="1" dirty="0">
                <a:solidFill>
                  <a:srgbClr val="4696F5"/>
                </a:solidFill>
                <a:latin typeface="微软雅黑" panose="020B0503020204020204" charset="-122"/>
                <a:ea typeface="微软雅黑" panose="020B0503020204020204" charset="-122"/>
                <a:cs typeface="微软雅黑" panose="020B0503020204020204" charset="-122"/>
                <a:sym typeface="+mn-ea"/>
              </a:endParaRPr>
            </a:p>
          </p:txBody>
        </p:sp>
        <p:sp>
          <p:nvSpPr>
            <p:cNvPr id="5" name="文本框 4"/>
            <p:cNvSpPr txBox="1"/>
            <p:nvPr/>
          </p:nvSpPr>
          <p:spPr>
            <a:xfrm>
              <a:off x="626475" y="1293110"/>
              <a:ext cx="4856310" cy="516745"/>
            </a:xfrm>
            <a:prstGeom prst="rect">
              <a:avLst/>
            </a:prstGeom>
            <a:noFill/>
          </p:spPr>
          <p:txBody>
            <a:bodyPr wrap="square">
              <a:spAutoFit/>
            </a:bodyPr>
            <a:lstStyle/>
            <a:p>
              <a:pPr>
                <a:lnSpc>
                  <a:spcPct val="120000"/>
                </a:lnSpc>
              </a:pPr>
              <a:r>
                <a:rPr lang="zh-CN" altLang="en-US" sz="1200" dirty="0">
                  <a:latin typeface="微软雅黑" panose="020B0503020204020204" charset="-122"/>
                  <a:ea typeface="微软雅黑" panose="020B0503020204020204" charset="-122"/>
                </a:rPr>
                <a:t>办公室内的常见的如小厨宝、打印机、传真机、饮水机等设备数量比较多，通过定时通断电优化待机功耗将产生直接节能经济效益</a:t>
              </a:r>
              <a:endParaRPr lang="zh-CN" altLang="en-US" sz="1200" dirty="0">
                <a:latin typeface="微软雅黑" panose="020B0503020204020204" charset="-122"/>
                <a:ea typeface="微软雅黑" panose="020B0503020204020204" charset="-122"/>
              </a:endParaRPr>
            </a:p>
          </p:txBody>
        </p:sp>
      </p:grpSp>
      <p:grpSp>
        <p:nvGrpSpPr>
          <p:cNvPr id="16" name="组合 15"/>
          <p:cNvGrpSpPr/>
          <p:nvPr/>
        </p:nvGrpSpPr>
        <p:grpSpPr>
          <a:xfrm>
            <a:off x="629636" y="2400313"/>
            <a:ext cx="4856310" cy="950700"/>
            <a:chOff x="626475" y="859155"/>
            <a:chExt cx="4856310" cy="950700"/>
          </a:xfrm>
        </p:grpSpPr>
        <p:sp>
          <p:nvSpPr>
            <p:cNvPr id="17" name="文本框 16"/>
            <p:cNvSpPr txBox="1"/>
            <p:nvPr>
              <p:custDataLst>
                <p:tags r:id="rId13"/>
              </p:custDataLst>
            </p:nvPr>
          </p:nvSpPr>
          <p:spPr>
            <a:xfrm>
              <a:off x="629919" y="859155"/>
              <a:ext cx="4487291" cy="362792"/>
            </a:xfrm>
            <a:prstGeom prst="rect">
              <a:avLst/>
            </a:prstGeom>
            <a:noFill/>
          </p:spPr>
          <p:txBody>
            <a:bodyPr wrap="square" rtlCol="0">
              <a:spAutoFit/>
            </a:bodyPr>
            <a:lstStyle/>
            <a:p>
              <a:pPr algn="l">
                <a:lnSpc>
                  <a:spcPct val="120000"/>
                </a:lnSpc>
              </a:pPr>
              <a:r>
                <a:rPr lang="zh-CN" altLang="en-US" sz="1600" b="1" dirty="0">
                  <a:solidFill>
                    <a:srgbClr val="4696F5"/>
                  </a:solidFill>
                  <a:latin typeface="微软雅黑" panose="020B0503020204020204" charset="-122"/>
                  <a:ea typeface="微软雅黑" panose="020B0503020204020204" charset="-122"/>
                  <a:cs typeface="微软雅黑" panose="020B0503020204020204" charset="-122"/>
                  <a:sym typeface="+mn-ea"/>
                </a:rPr>
                <a:t>远程通断电，解放后勤人员管理压力</a:t>
              </a:r>
              <a:endParaRPr lang="zh-CN" altLang="en-US" sz="1600" b="1" dirty="0">
                <a:solidFill>
                  <a:srgbClr val="4696F5"/>
                </a:solidFill>
                <a:latin typeface="微软雅黑" panose="020B0503020204020204" charset="-122"/>
                <a:ea typeface="微软雅黑" panose="020B0503020204020204" charset="-122"/>
                <a:cs typeface="微软雅黑" panose="020B0503020204020204" charset="-122"/>
                <a:sym typeface="+mn-ea"/>
              </a:endParaRPr>
            </a:p>
          </p:txBody>
        </p:sp>
        <p:sp>
          <p:nvSpPr>
            <p:cNvPr id="18" name="文本框 17"/>
            <p:cNvSpPr txBox="1"/>
            <p:nvPr/>
          </p:nvSpPr>
          <p:spPr>
            <a:xfrm>
              <a:off x="626475" y="1293110"/>
              <a:ext cx="4856310" cy="516745"/>
            </a:xfrm>
            <a:prstGeom prst="rect">
              <a:avLst/>
            </a:prstGeom>
            <a:noFill/>
          </p:spPr>
          <p:txBody>
            <a:bodyPr wrap="square">
              <a:spAutoFit/>
            </a:bodyPr>
            <a:lstStyle/>
            <a:p>
              <a:pPr>
                <a:lnSpc>
                  <a:spcPct val="120000"/>
                </a:lnSpc>
              </a:pPr>
              <a:r>
                <a:rPr lang="zh-CN" altLang="en-US" sz="1200" dirty="0">
                  <a:latin typeface="微软雅黑" panose="020B0503020204020204" charset="-122"/>
                  <a:ea typeface="微软雅黑" panose="020B0503020204020204" charset="-122"/>
                </a:rPr>
                <a:t>后勤管理人员只需通过平台端进行远程控制，即可实现整栋大楼带电设备通断电管理</a:t>
              </a:r>
              <a:endParaRPr lang="zh-CN" altLang="en-US" sz="1200" dirty="0">
                <a:latin typeface="微软雅黑" panose="020B0503020204020204" charset="-122"/>
                <a:ea typeface="微软雅黑" panose="020B0503020204020204" charset="-122"/>
              </a:endParaRPr>
            </a:p>
          </p:txBody>
        </p:sp>
      </p:grpSp>
      <p:grpSp>
        <p:nvGrpSpPr>
          <p:cNvPr id="24" name="组合 23"/>
          <p:cNvGrpSpPr/>
          <p:nvPr/>
        </p:nvGrpSpPr>
        <p:grpSpPr>
          <a:xfrm>
            <a:off x="608726" y="1520081"/>
            <a:ext cx="5508893" cy="729100"/>
            <a:chOff x="626475" y="859155"/>
            <a:chExt cx="5508893" cy="729100"/>
          </a:xfrm>
        </p:grpSpPr>
        <p:sp>
          <p:nvSpPr>
            <p:cNvPr id="25" name="文本框 24"/>
            <p:cNvSpPr txBox="1"/>
            <p:nvPr>
              <p:custDataLst>
                <p:tags r:id="rId14"/>
              </p:custDataLst>
            </p:nvPr>
          </p:nvSpPr>
          <p:spPr>
            <a:xfrm>
              <a:off x="629919" y="859155"/>
              <a:ext cx="5505449" cy="362792"/>
            </a:xfrm>
            <a:prstGeom prst="rect">
              <a:avLst/>
            </a:prstGeom>
            <a:noFill/>
          </p:spPr>
          <p:txBody>
            <a:bodyPr wrap="square" rtlCol="0">
              <a:spAutoFit/>
            </a:bodyPr>
            <a:lstStyle/>
            <a:p>
              <a:pPr algn="l">
                <a:lnSpc>
                  <a:spcPct val="120000"/>
                </a:lnSpc>
              </a:pPr>
              <a:r>
                <a:rPr lang="zh-CN" altLang="en-US" sz="1600" b="1" dirty="0">
                  <a:solidFill>
                    <a:srgbClr val="4696F5"/>
                  </a:solidFill>
                  <a:latin typeface="微软雅黑" panose="020B0503020204020204" charset="-122"/>
                  <a:ea typeface="微软雅黑" panose="020B0503020204020204" charset="-122"/>
                  <a:cs typeface="微软雅黑" panose="020B0503020204020204" charset="-122"/>
                  <a:sym typeface="+mn-ea"/>
                </a:rPr>
                <a:t>设备用电量统计，精细化用能管理</a:t>
              </a:r>
              <a:endParaRPr lang="zh-CN" altLang="en-US" sz="1600" b="1" dirty="0">
                <a:solidFill>
                  <a:srgbClr val="4696F5"/>
                </a:solidFill>
                <a:latin typeface="微软雅黑" panose="020B0503020204020204" charset="-122"/>
                <a:ea typeface="微软雅黑" panose="020B0503020204020204" charset="-122"/>
                <a:cs typeface="微软雅黑" panose="020B0503020204020204" charset="-122"/>
                <a:sym typeface="+mn-ea"/>
              </a:endParaRPr>
            </a:p>
          </p:txBody>
        </p:sp>
        <p:sp>
          <p:nvSpPr>
            <p:cNvPr id="26" name="文本框 25"/>
            <p:cNvSpPr txBox="1"/>
            <p:nvPr/>
          </p:nvSpPr>
          <p:spPr>
            <a:xfrm>
              <a:off x="626475" y="1293110"/>
              <a:ext cx="5352236" cy="295145"/>
            </a:xfrm>
            <a:prstGeom prst="rect">
              <a:avLst/>
            </a:prstGeom>
            <a:noFill/>
          </p:spPr>
          <p:txBody>
            <a:bodyPr wrap="square">
              <a:spAutoFit/>
            </a:bodyPr>
            <a:lstStyle/>
            <a:p>
              <a:pPr>
                <a:lnSpc>
                  <a:spcPct val="120000"/>
                </a:lnSpc>
              </a:pPr>
              <a:r>
                <a:rPr lang="zh-CN" altLang="en-US" sz="1200" dirty="0">
                  <a:latin typeface="微软雅黑" panose="020B0503020204020204" charset="-122"/>
                  <a:ea typeface="微软雅黑" panose="020B0503020204020204" charset="-122"/>
                </a:rPr>
                <a:t>通过采集用电设备的用电量数据，为进一步制定节能措施提供数据支撑依据</a:t>
              </a:r>
              <a:endParaRPr lang="zh-CN" altLang="en-US" sz="1200" dirty="0">
                <a:latin typeface="微软雅黑" panose="020B0503020204020204" charset="-122"/>
                <a:ea typeface="微软雅黑" panose="020B0503020204020204" charset="-122"/>
              </a:endParaRPr>
            </a:p>
          </p:txBody>
        </p:sp>
      </p:grpSp>
      <p:grpSp>
        <p:nvGrpSpPr>
          <p:cNvPr id="31" name="组合 30"/>
          <p:cNvGrpSpPr/>
          <p:nvPr/>
        </p:nvGrpSpPr>
        <p:grpSpPr>
          <a:xfrm>
            <a:off x="5739765" y="1072159"/>
            <a:ext cx="6237437" cy="3946902"/>
            <a:chOff x="5739765" y="643890"/>
            <a:chExt cx="6237437" cy="3946902"/>
          </a:xfrm>
        </p:grpSpPr>
        <p:grpSp>
          <p:nvGrpSpPr>
            <p:cNvPr id="15" name="组合 14"/>
            <p:cNvGrpSpPr/>
            <p:nvPr/>
          </p:nvGrpSpPr>
          <p:grpSpPr>
            <a:xfrm>
              <a:off x="5739765" y="643890"/>
              <a:ext cx="6237437" cy="3939509"/>
              <a:chOff x="9082" y="68"/>
              <a:chExt cx="10152" cy="6520"/>
            </a:xfrm>
          </p:grpSpPr>
          <p:pic>
            <p:nvPicPr>
              <p:cNvPr id="45" name="图片 44" descr="未标题-1-02"/>
              <p:cNvPicPr>
                <a:picLocks noChangeAspect="1"/>
              </p:cNvPicPr>
              <p:nvPr>
                <p:custDataLst>
                  <p:tags r:id="rId15"/>
                </p:custDataLst>
              </p:nvPr>
            </p:nvPicPr>
            <p:blipFill>
              <a:blip r:embed="rId16">
                <a:alphaModFix amt="20000"/>
              </a:blip>
              <a:stretch>
                <a:fillRect/>
              </a:stretch>
            </p:blipFill>
            <p:spPr>
              <a:xfrm>
                <a:off x="9082" y="68"/>
                <a:ext cx="5970" cy="3664"/>
              </a:xfrm>
              <a:prstGeom prst="rect">
                <a:avLst/>
              </a:prstGeom>
            </p:spPr>
          </p:pic>
          <p:grpSp>
            <p:nvGrpSpPr>
              <p:cNvPr id="20" name="组合 19"/>
              <p:cNvGrpSpPr/>
              <p:nvPr/>
            </p:nvGrpSpPr>
            <p:grpSpPr>
              <a:xfrm>
                <a:off x="10988" y="613"/>
                <a:ext cx="3099" cy="2942"/>
                <a:chOff x="7820" y="-157"/>
                <a:chExt cx="3838" cy="3644"/>
              </a:xfrm>
            </p:grpSpPr>
            <p:sp>
              <p:nvSpPr>
                <p:cNvPr id="62" name="椭圆 61"/>
                <p:cNvSpPr/>
                <p:nvPr>
                  <p:custDataLst>
                    <p:tags r:id="rId17"/>
                  </p:custDataLst>
                </p:nvPr>
              </p:nvSpPr>
              <p:spPr>
                <a:xfrm>
                  <a:off x="7863" y="-157"/>
                  <a:ext cx="3644" cy="3644"/>
                </a:xfrm>
                <a:prstGeom prst="ellipse">
                  <a:avLst/>
                </a:prstGeom>
                <a:solidFill>
                  <a:srgbClr val="4696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文本框 20"/>
                <p:cNvSpPr txBox="1"/>
                <p:nvPr>
                  <p:custDataLst>
                    <p:tags r:id="rId18"/>
                  </p:custDataLst>
                </p:nvPr>
              </p:nvSpPr>
              <p:spPr>
                <a:xfrm>
                  <a:off x="7820" y="2262"/>
                  <a:ext cx="3838" cy="527"/>
                </a:xfrm>
                <a:prstGeom prst="rect">
                  <a:avLst/>
                </a:prstGeom>
                <a:noFill/>
              </p:spPr>
              <p:txBody>
                <a:bodyPr wrap="square" rtlCol="0">
                  <a:spAutoFit/>
                </a:bodyPr>
                <a:lstStyle/>
                <a:p>
                  <a:pPr algn="ctr">
                    <a:lnSpc>
                      <a:spcPct val="90000"/>
                    </a:lnSpc>
                    <a:spcBef>
                      <a:spcPts val="300"/>
                    </a:spcBef>
                    <a:buClrTx/>
                    <a:buSzTx/>
                    <a:buFontTx/>
                  </a:pPr>
                  <a:r>
                    <a:rPr lang="zh-CN" altLang="en-US" sz="1200" b="1" dirty="0">
                      <a:solidFill>
                        <a:schemeClr val="bg1"/>
                      </a:solidFill>
                      <a:latin typeface="微软雅黑" panose="020B0503020204020204" charset="-122"/>
                      <a:ea typeface="微软雅黑" panose="020B0503020204020204" charset="-122"/>
                      <a:cs typeface="Arial" panose="020B0604020202020204" pitchFamily="34" charset="0"/>
                      <a:sym typeface="+mn-ea"/>
                    </a:rPr>
                    <a:t>能耗监测</a:t>
                  </a:r>
                  <a:r>
                    <a:rPr lang="en-US" altLang="zh-CN" sz="1200" b="1" dirty="0">
                      <a:solidFill>
                        <a:schemeClr val="bg1"/>
                      </a:solidFill>
                      <a:latin typeface="微软雅黑" panose="020B0503020204020204" charset="-122"/>
                      <a:ea typeface="微软雅黑" panose="020B0503020204020204" charset="-122"/>
                      <a:cs typeface="Arial" panose="020B0604020202020204" pitchFamily="34" charset="0"/>
                      <a:sym typeface="+mn-ea"/>
                    </a:rPr>
                    <a:t>/</a:t>
                  </a:r>
                  <a:r>
                    <a:rPr lang="zh-CN" altLang="en-US" sz="1200" b="1" dirty="0">
                      <a:solidFill>
                        <a:schemeClr val="bg1"/>
                      </a:solidFill>
                      <a:latin typeface="微软雅黑" panose="020B0503020204020204" charset="-122"/>
                      <a:ea typeface="微软雅黑" panose="020B0503020204020204" charset="-122"/>
                      <a:cs typeface="Arial" panose="020B0604020202020204" pitchFamily="34" charset="0"/>
                      <a:sym typeface="+mn-ea"/>
                    </a:rPr>
                    <a:t>远程控制</a:t>
                  </a:r>
                  <a:endParaRPr lang="zh-CN" sz="1200" b="1" dirty="0">
                    <a:solidFill>
                      <a:schemeClr val="bg1"/>
                    </a:solidFill>
                    <a:latin typeface="微软雅黑" panose="020B0503020204020204" charset="-122"/>
                    <a:ea typeface="微软雅黑" panose="020B0503020204020204" charset="-122"/>
                    <a:cs typeface="Arial" panose="020B0604020202020204" pitchFamily="34" charset="0"/>
                  </a:endParaRPr>
                </a:p>
              </p:txBody>
            </p:sp>
          </p:grpSp>
          <p:sp>
            <p:nvSpPr>
              <p:cNvPr id="113" name="任意多边形: 形状 112"/>
              <p:cNvSpPr/>
              <p:nvPr>
                <p:custDataLst>
                  <p:tags r:id="rId19"/>
                </p:custDataLst>
              </p:nvPr>
            </p:nvSpPr>
            <p:spPr>
              <a:xfrm rot="10800000" flipH="1">
                <a:off x="12329" y="3363"/>
                <a:ext cx="148" cy="1978"/>
              </a:xfrm>
              <a:custGeom>
                <a:avLst/>
                <a:gdLst>
                  <a:gd name="connsiteX0" fmla="*/ 0 w 1920240"/>
                  <a:gd name="connsiteY0" fmla="*/ 259080 h 259080"/>
                  <a:gd name="connsiteX1" fmla="*/ 259080 w 1920240"/>
                  <a:gd name="connsiteY1" fmla="*/ 0 h 259080"/>
                  <a:gd name="connsiteX2" fmla="*/ 1920240 w 1920240"/>
                  <a:gd name="connsiteY2" fmla="*/ 0 h 259080"/>
                </a:gdLst>
                <a:ahLst/>
                <a:cxnLst>
                  <a:cxn ang="0">
                    <a:pos x="connsiteX0" y="connsiteY0"/>
                  </a:cxn>
                  <a:cxn ang="0">
                    <a:pos x="connsiteX1" y="connsiteY1"/>
                  </a:cxn>
                  <a:cxn ang="0">
                    <a:pos x="connsiteX2" y="connsiteY2"/>
                  </a:cxn>
                </a:cxnLst>
                <a:rect l="l" t="t" r="r" b="b"/>
                <a:pathLst>
                  <a:path w="1920240" h="259080">
                    <a:moveTo>
                      <a:pt x="0" y="259080"/>
                    </a:moveTo>
                    <a:lnTo>
                      <a:pt x="259080" y="0"/>
                    </a:lnTo>
                    <a:lnTo>
                      <a:pt x="1920240" y="0"/>
                    </a:lnTo>
                  </a:path>
                </a:pathLst>
              </a:custGeom>
              <a:noFill/>
              <a:ln w="28575" cap="flat">
                <a:gradFill flip="none" rotWithShape="1">
                  <a:gsLst>
                    <a:gs pos="85000">
                      <a:schemeClr val="accent2"/>
                    </a:gs>
                    <a:gs pos="0">
                      <a:schemeClr val="accent1">
                        <a:alpha val="0"/>
                      </a:schemeClr>
                    </a:gs>
                  </a:gsLst>
                  <a:lin ang="10800000" scaled="1"/>
                  <a:tileRect/>
                </a:gradFill>
                <a:miter lim="800000"/>
                <a:headEnd type="oval" w="sm" len="sm"/>
              </a:ln>
              <a:effectLst/>
            </p:spPr>
            <p:style>
              <a:lnRef idx="2">
                <a:schemeClr val="accent1">
                  <a:shade val="50000"/>
                </a:schemeClr>
              </a:lnRef>
              <a:fillRef idx="1">
                <a:schemeClr val="accent1"/>
              </a:fillRef>
              <a:effectRef idx="0">
                <a:schemeClr val="accent1"/>
              </a:effectRef>
              <a:fontRef idx="minor">
                <a:schemeClr val="lt1"/>
              </a:fontRef>
            </p:style>
            <p:txBody>
              <a:bodyPr lIns="119443" tIns="59721" rIns="119443" bIns="59721"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80" b="0" i="0" u="none" strike="noStrike" kern="1200" cap="none" spc="0" normalizeH="0" baseline="0" noProof="0">
                  <a:ln>
                    <a:noFill/>
                  </a:ln>
                  <a:solidFill>
                    <a:srgbClr val="FFFFFF"/>
                  </a:solidFill>
                  <a:effectLst/>
                  <a:uLnTx/>
                  <a:uFillTx/>
                  <a:latin typeface="思源黑体 CN Regular" panose="020B0500000000000000" charset="-122"/>
                  <a:ea typeface="思源黑体 CN Regular" panose="020B0500000000000000" charset="-122"/>
                  <a:cs typeface="+mn-cs"/>
                </a:endParaRPr>
              </a:p>
            </p:txBody>
          </p:sp>
          <p:sp>
            <p:nvSpPr>
              <p:cNvPr id="41" name="任意多边形: 形状 112"/>
              <p:cNvSpPr/>
              <p:nvPr>
                <p:custDataLst>
                  <p:tags r:id="rId20"/>
                </p:custDataLst>
              </p:nvPr>
            </p:nvSpPr>
            <p:spPr>
              <a:xfrm rot="7740000" flipH="1">
                <a:off x="14539" y="2406"/>
                <a:ext cx="120" cy="2937"/>
              </a:xfrm>
              <a:custGeom>
                <a:avLst/>
                <a:gdLst>
                  <a:gd name="connsiteX0" fmla="*/ 0 w 1920240"/>
                  <a:gd name="connsiteY0" fmla="*/ 259080 h 259080"/>
                  <a:gd name="connsiteX1" fmla="*/ 259080 w 1920240"/>
                  <a:gd name="connsiteY1" fmla="*/ 0 h 259080"/>
                  <a:gd name="connsiteX2" fmla="*/ 1920240 w 1920240"/>
                  <a:gd name="connsiteY2" fmla="*/ 0 h 259080"/>
                </a:gdLst>
                <a:ahLst/>
                <a:cxnLst>
                  <a:cxn ang="0">
                    <a:pos x="connsiteX0" y="connsiteY0"/>
                  </a:cxn>
                  <a:cxn ang="0">
                    <a:pos x="connsiteX1" y="connsiteY1"/>
                  </a:cxn>
                  <a:cxn ang="0">
                    <a:pos x="connsiteX2" y="connsiteY2"/>
                  </a:cxn>
                </a:cxnLst>
                <a:rect l="l" t="t" r="r" b="b"/>
                <a:pathLst>
                  <a:path w="1920240" h="259080">
                    <a:moveTo>
                      <a:pt x="0" y="259080"/>
                    </a:moveTo>
                    <a:lnTo>
                      <a:pt x="259080" y="0"/>
                    </a:lnTo>
                    <a:lnTo>
                      <a:pt x="1920240" y="0"/>
                    </a:lnTo>
                  </a:path>
                </a:pathLst>
              </a:custGeom>
              <a:noFill/>
              <a:ln w="28575" cap="flat">
                <a:gradFill flip="none" rotWithShape="1">
                  <a:gsLst>
                    <a:gs pos="85000">
                      <a:schemeClr val="accent2"/>
                    </a:gs>
                    <a:gs pos="0">
                      <a:schemeClr val="accent1">
                        <a:alpha val="0"/>
                      </a:schemeClr>
                    </a:gs>
                  </a:gsLst>
                  <a:lin ang="10800000" scaled="1"/>
                  <a:tileRect/>
                </a:gradFill>
                <a:miter lim="800000"/>
                <a:headEnd type="oval" w="sm" len="sm"/>
              </a:ln>
              <a:effectLst/>
            </p:spPr>
            <p:style>
              <a:lnRef idx="2">
                <a:schemeClr val="accent1">
                  <a:shade val="50000"/>
                </a:schemeClr>
              </a:lnRef>
              <a:fillRef idx="1">
                <a:schemeClr val="accent1"/>
              </a:fillRef>
              <a:effectRef idx="0">
                <a:schemeClr val="accent1"/>
              </a:effectRef>
              <a:fontRef idx="minor">
                <a:schemeClr val="lt1"/>
              </a:fontRef>
            </p:style>
            <p:txBody>
              <a:bodyPr lIns="119443" tIns="59721" rIns="119443" bIns="59721"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80" b="0" i="0" u="none" strike="noStrike" kern="1200" cap="none" spc="0" normalizeH="0" baseline="0" noProof="0">
                  <a:ln>
                    <a:noFill/>
                  </a:ln>
                  <a:solidFill>
                    <a:srgbClr val="FFFFFF"/>
                  </a:solidFill>
                  <a:effectLst/>
                  <a:uLnTx/>
                  <a:uFillTx/>
                  <a:latin typeface="思源黑体 CN Regular" panose="020B0500000000000000" charset="-122"/>
                  <a:ea typeface="思源黑体 CN Regular" panose="020B0500000000000000" charset="-122"/>
                  <a:cs typeface="+mn-cs"/>
                </a:endParaRPr>
              </a:p>
            </p:txBody>
          </p:sp>
          <p:pic>
            <p:nvPicPr>
              <p:cNvPr id="42" name="图片 41"/>
              <p:cNvPicPr>
                <a:picLocks noChangeAspect="1"/>
              </p:cNvPicPr>
              <p:nvPr>
                <p:custDataLst>
                  <p:tags r:id="rId21"/>
                </p:custDataLst>
              </p:nvPr>
            </p:nvPicPr>
            <p:blipFill>
              <a:blip r:embed="rId22"/>
              <a:srcRect/>
              <a:stretch>
                <a:fillRect/>
              </a:stretch>
            </p:blipFill>
            <p:spPr>
              <a:xfrm>
                <a:off x="14607" y="4213"/>
                <a:ext cx="4627" cy="2375"/>
              </a:xfrm>
              <a:prstGeom prst="rect">
                <a:avLst/>
              </a:prstGeom>
              <a:blipFill rotWithShape="1">
                <a:blip r:embed="rId23"/>
                <a:stretch>
                  <a:fillRect/>
                </a:stretch>
              </a:blipFill>
              <a:ln w="19050" cmpd="sng">
                <a:noFill/>
                <a:prstDash val="solid"/>
              </a:ln>
              <a:effectLst/>
            </p:spPr>
          </p:pic>
        </p:grpSp>
        <p:pic>
          <p:nvPicPr>
            <p:cNvPr id="30" name="图片 29"/>
            <p:cNvPicPr>
              <a:picLocks noChangeAspect="1"/>
            </p:cNvPicPr>
            <p:nvPr/>
          </p:nvPicPr>
          <p:blipFill rotWithShape="1">
            <a:blip r:embed="rId24">
              <a:extLst>
                <a:ext uri="{28A0092B-C50C-407E-A947-70E740481C1C}">
                  <a14:useLocalDpi xmlns:a14="http://schemas.microsoft.com/office/drawing/2010/main" val="0"/>
                </a:ext>
              </a:extLst>
            </a:blip>
            <a:srcRect t="33579"/>
            <a:stretch>
              <a:fillRect/>
            </a:stretch>
          </p:blipFill>
          <p:spPr>
            <a:xfrm>
              <a:off x="6989103" y="3145583"/>
              <a:ext cx="1956058" cy="1445209"/>
            </a:xfrm>
            <a:prstGeom prst="rect">
              <a:avLst/>
            </a:prstGeom>
          </p:spPr>
        </p:pic>
      </p:grpSp>
      <p:sp>
        <p:nvSpPr>
          <p:cNvPr id="6" name="矩形: 圆角 61"/>
          <p:cNvSpPr/>
          <p:nvPr>
            <p:custDataLst>
              <p:tags r:id="rId25"/>
            </p:custDataLst>
          </p:nvPr>
        </p:nvSpPr>
        <p:spPr>
          <a:xfrm>
            <a:off x="728911" y="859155"/>
            <a:ext cx="4239903" cy="431800"/>
          </a:xfrm>
          <a:prstGeom prst="roundRect">
            <a:avLst>
              <a:gd name="adj" fmla="val 50000"/>
            </a:avLst>
          </a:prstGeom>
          <a:gradFill>
            <a:gsLst>
              <a:gs pos="15000">
                <a:srgbClr val="2290FC"/>
              </a:gs>
              <a:gs pos="100000">
                <a:srgbClr val="036CD4"/>
              </a:gs>
            </a:gsLst>
            <a:path path="circle">
              <a:fillToRect r="100000" b="100000"/>
            </a:path>
          </a:gradFill>
          <a:ln w="38100">
            <a:noFill/>
          </a:ln>
          <a:effectLst>
            <a:outerShdw blurRad="152400" dist="76200" dir="2700000" algn="tl" rotWithShape="0">
              <a:srgbClr val="036CD4">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200" b="1" dirty="0">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rPr>
              <a:t>办公设备</a:t>
            </a:r>
            <a:r>
              <a:rPr lang="zh-CN" altLang="zh-CN" sz="1200" b="1" dirty="0">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rPr>
              <a:t>的能耗占</a:t>
            </a:r>
            <a:r>
              <a:rPr lang="zh-CN" altLang="en-US" sz="1200" b="1" dirty="0">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rPr>
              <a:t>公共建筑</a:t>
            </a:r>
            <a:r>
              <a:rPr lang="zh-CN" altLang="zh-CN" sz="1200" b="1" dirty="0">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rPr>
              <a:t>总能耗的</a:t>
            </a:r>
            <a:r>
              <a:rPr lang="en-US" altLang="zh-CN" b="1" dirty="0">
                <a:solidFill>
                  <a:schemeClr val="accent2"/>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rPr>
              <a:t>10</a:t>
            </a:r>
            <a:r>
              <a:rPr lang="zh-CN" altLang="zh-CN" b="1" dirty="0">
                <a:solidFill>
                  <a:schemeClr val="accent2"/>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rPr>
              <a:t>%</a:t>
            </a:r>
            <a:endParaRPr lang="en-US" altLang="zh-CN" sz="1200" b="1" dirty="0">
              <a:solidFill>
                <a:schemeClr val="accent2"/>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endParaRPr>
          </a:p>
        </p:txBody>
      </p:sp>
      <p:pic>
        <p:nvPicPr>
          <p:cNvPr id="11" name="图片 10"/>
          <p:cNvPicPr>
            <a:picLocks noChangeAspect="1"/>
          </p:cNvPicPr>
          <p:nvPr/>
        </p:nvPicPr>
        <p:blipFill>
          <a:blip r:embed="rId26"/>
          <a:stretch>
            <a:fillRect/>
          </a:stretch>
        </p:blipFill>
        <p:spPr>
          <a:xfrm>
            <a:off x="10418180" y="878132"/>
            <a:ext cx="1559190" cy="2639460"/>
          </a:xfrm>
          <a:prstGeom prst="roundRect">
            <a:avLst/>
          </a:prstGeom>
        </p:spPr>
      </p:pic>
      <p:graphicFrame>
        <p:nvGraphicFramePr>
          <p:cNvPr id="7" name="表格 6"/>
          <p:cNvGraphicFramePr>
            <a:graphicFrameLocks noGrp="1"/>
          </p:cNvGraphicFramePr>
          <p:nvPr>
            <p:custDataLst>
              <p:tags r:id="rId27"/>
            </p:custDataLst>
          </p:nvPr>
        </p:nvGraphicFramePr>
        <p:xfrm>
          <a:off x="625475" y="4927400"/>
          <a:ext cx="5114290" cy="1922785"/>
        </p:xfrm>
        <a:graphic>
          <a:graphicData uri="http://schemas.openxmlformats.org/drawingml/2006/table">
            <a:tbl>
              <a:tblPr firstRow="1" bandRow="1">
                <a:tableStyleId>{5C22544A-7EE6-4342-B048-85BDC9FD1C3A}</a:tableStyleId>
              </a:tblPr>
              <a:tblGrid>
                <a:gridCol w="1227237"/>
                <a:gridCol w="1075334"/>
                <a:gridCol w="970262"/>
                <a:gridCol w="688670"/>
                <a:gridCol w="1152787"/>
              </a:tblGrid>
              <a:tr h="388664">
                <a:tc>
                  <a:txBody>
                    <a:bodyPr/>
                    <a:lstStyle/>
                    <a:p>
                      <a:pPr algn="ctr"/>
                      <a:r>
                        <a:rPr lang="zh-CN" altLang="en-US" sz="1200" dirty="0">
                          <a:latin typeface="微软雅黑" panose="020B0503020204020204" charset="-122"/>
                          <a:ea typeface="微软雅黑" panose="020B0503020204020204" charset="-122"/>
                        </a:rPr>
                        <a:t>设备类型</a:t>
                      </a:r>
                      <a:endParaRPr lang="zh-CN" altLang="en-US" sz="1200" dirty="0">
                        <a:latin typeface="微软雅黑" panose="020B0503020204020204" charset="-122"/>
                        <a:ea typeface="微软雅黑" panose="020B0503020204020204" charset="-122"/>
                      </a:endParaRPr>
                    </a:p>
                  </a:txBody>
                  <a:tcPr/>
                </a:tc>
                <a:tc>
                  <a:txBody>
                    <a:bodyPr/>
                    <a:lstStyle/>
                    <a:p>
                      <a:pPr algn="ctr"/>
                      <a:r>
                        <a:rPr lang="zh-CN" altLang="en-US" sz="1200" dirty="0">
                          <a:latin typeface="微软雅黑" panose="020B0503020204020204" charset="-122"/>
                          <a:ea typeface="微软雅黑" panose="020B0503020204020204" charset="-122"/>
                        </a:rPr>
                        <a:t>待机功耗</a:t>
                      </a:r>
                      <a:r>
                        <a:rPr lang="en-US" altLang="zh-CN" sz="1200" dirty="0">
                          <a:latin typeface="微软雅黑" panose="020B0503020204020204" charset="-122"/>
                          <a:ea typeface="微软雅黑" panose="020B0503020204020204" charset="-122"/>
                        </a:rPr>
                        <a:t>10h/</a:t>
                      </a:r>
                      <a:r>
                        <a:rPr lang="zh-CN" altLang="en-US" sz="1200" dirty="0">
                          <a:latin typeface="微软雅黑" panose="020B0503020204020204" charset="-122"/>
                          <a:ea typeface="微软雅黑" panose="020B0503020204020204" charset="-122"/>
                        </a:rPr>
                        <a:t>天</a:t>
                      </a:r>
                      <a:endParaRPr lang="zh-CN" altLang="en-US" sz="1200" dirty="0">
                        <a:latin typeface="微软雅黑" panose="020B0503020204020204" charset="-122"/>
                        <a:ea typeface="微软雅黑" panose="020B0503020204020204" charset="-122"/>
                      </a:endParaRPr>
                    </a:p>
                  </a:txBody>
                  <a:tcPr/>
                </a:tc>
                <a:tc>
                  <a:txBody>
                    <a:bodyPr/>
                    <a:lstStyle/>
                    <a:p>
                      <a:pPr algn="ctr"/>
                      <a:r>
                        <a:rPr lang="zh-CN" altLang="en-US" sz="1200" dirty="0">
                          <a:latin typeface="微软雅黑" panose="020B0503020204020204" charset="-122"/>
                          <a:ea typeface="微软雅黑" panose="020B0503020204020204" charset="-122"/>
                        </a:rPr>
                        <a:t>待机功耗</a:t>
                      </a:r>
                      <a:r>
                        <a:rPr lang="en-US" altLang="zh-CN" sz="1200" dirty="0">
                          <a:latin typeface="微软雅黑" panose="020B0503020204020204" charset="-122"/>
                          <a:ea typeface="微软雅黑" panose="020B0503020204020204" charset="-122"/>
                        </a:rPr>
                        <a:t>/</a:t>
                      </a:r>
                      <a:r>
                        <a:rPr lang="zh-CN" altLang="en-US" sz="1200" dirty="0">
                          <a:latin typeface="微软雅黑" panose="020B0503020204020204" charset="-122"/>
                          <a:ea typeface="微软雅黑" panose="020B0503020204020204" charset="-122"/>
                        </a:rPr>
                        <a:t>年</a:t>
                      </a:r>
                      <a:endParaRPr lang="zh-CN" altLang="en-US" sz="1200" dirty="0">
                        <a:latin typeface="微软雅黑" panose="020B0503020204020204" charset="-122"/>
                        <a:ea typeface="微软雅黑" panose="020B0503020204020204" charset="-122"/>
                      </a:endParaRPr>
                    </a:p>
                  </a:txBody>
                  <a:tcPr/>
                </a:tc>
                <a:tc>
                  <a:txBody>
                    <a:bodyPr/>
                    <a:lstStyle/>
                    <a:p>
                      <a:pPr algn="ctr"/>
                      <a:r>
                        <a:rPr lang="zh-CN" altLang="en-US" sz="1200" dirty="0">
                          <a:latin typeface="微软雅黑" panose="020B0503020204020204" charset="-122"/>
                          <a:ea typeface="微软雅黑" panose="020B0503020204020204" charset="-122"/>
                        </a:rPr>
                        <a:t>电费</a:t>
                      </a:r>
                      <a:endParaRPr lang="zh-CN" altLang="en-US" sz="1200" dirty="0">
                        <a:latin typeface="微软雅黑" panose="020B0503020204020204" charset="-122"/>
                        <a:ea typeface="微软雅黑" panose="020B0503020204020204" charset="-122"/>
                      </a:endParaRPr>
                    </a:p>
                  </a:txBody>
                  <a:tcPr/>
                </a:tc>
                <a:tc>
                  <a:txBody>
                    <a:bodyPr/>
                    <a:lstStyle/>
                    <a:p>
                      <a:pPr algn="ctr"/>
                      <a:r>
                        <a:rPr lang="zh-CN" altLang="en-US" sz="1200" dirty="0">
                          <a:latin typeface="微软雅黑" panose="020B0503020204020204" charset="-122"/>
                          <a:ea typeface="微软雅黑" panose="020B0503020204020204" charset="-122"/>
                        </a:rPr>
                        <a:t>待机消耗</a:t>
                      </a:r>
                      <a:endParaRPr lang="en-US" altLang="zh-CN" sz="1200" dirty="0">
                        <a:latin typeface="微软雅黑" panose="020B0503020204020204" charset="-122"/>
                        <a:ea typeface="微软雅黑" panose="020B0503020204020204" charset="-122"/>
                      </a:endParaRPr>
                    </a:p>
                    <a:p>
                      <a:pPr algn="ctr"/>
                      <a:r>
                        <a:rPr lang="zh-CN" altLang="en-US" sz="1200" dirty="0">
                          <a:solidFill>
                            <a:srgbClr val="FF0000"/>
                          </a:solidFill>
                          <a:latin typeface="微软雅黑" panose="020B0503020204020204" charset="-122"/>
                          <a:ea typeface="微软雅黑" panose="020B0503020204020204" charset="-122"/>
                        </a:rPr>
                        <a:t>电</a:t>
                      </a:r>
                      <a:r>
                        <a:rPr lang="zh-CN" altLang="en-US" sz="1200" b="1" dirty="0">
                          <a:solidFill>
                            <a:srgbClr val="FF0000"/>
                          </a:solidFill>
                          <a:latin typeface="微软雅黑" panose="020B0503020204020204" charset="-122"/>
                          <a:ea typeface="微软雅黑" panose="020B0503020204020204" charset="-122"/>
                        </a:rPr>
                        <a:t>费</a:t>
                      </a:r>
                      <a:r>
                        <a:rPr lang="en-US" altLang="zh-CN" sz="1200" b="1" dirty="0">
                          <a:solidFill>
                            <a:srgbClr val="FF0000"/>
                          </a:solidFill>
                          <a:latin typeface="微软雅黑" panose="020B0503020204020204" charset="-122"/>
                          <a:ea typeface="微软雅黑" panose="020B0503020204020204" charset="-122"/>
                        </a:rPr>
                        <a:t>/</a:t>
                      </a:r>
                      <a:r>
                        <a:rPr lang="zh-CN" altLang="en-US" sz="1200" b="1" dirty="0">
                          <a:solidFill>
                            <a:srgbClr val="FF0000"/>
                          </a:solidFill>
                          <a:latin typeface="微软雅黑" panose="020B0503020204020204" charset="-122"/>
                          <a:ea typeface="微软雅黑" panose="020B0503020204020204" charset="-122"/>
                        </a:rPr>
                        <a:t>台</a:t>
                      </a:r>
                      <a:r>
                        <a:rPr lang="en-US" altLang="zh-CN" sz="1200" b="1" dirty="0">
                          <a:solidFill>
                            <a:srgbClr val="FF0000"/>
                          </a:solidFill>
                          <a:latin typeface="微软雅黑" panose="020B0503020204020204" charset="-122"/>
                          <a:ea typeface="微软雅黑" panose="020B0503020204020204" charset="-122"/>
                        </a:rPr>
                        <a:t>/</a:t>
                      </a:r>
                      <a:r>
                        <a:rPr lang="zh-CN" altLang="en-US" sz="1200" b="1" dirty="0">
                          <a:solidFill>
                            <a:srgbClr val="FF0000"/>
                          </a:solidFill>
                          <a:latin typeface="微软雅黑" panose="020B0503020204020204" charset="-122"/>
                          <a:ea typeface="微软雅黑" panose="020B0503020204020204" charset="-122"/>
                        </a:rPr>
                        <a:t>年</a:t>
                      </a:r>
                      <a:endParaRPr lang="zh-CN" altLang="en-US" sz="1200" b="1" dirty="0">
                        <a:solidFill>
                          <a:srgbClr val="FF0000"/>
                        </a:solidFill>
                        <a:latin typeface="微软雅黑" panose="020B0503020204020204" charset="-122"/>
                        <a:ea typeface="微软雅黑" panose="020B0503020204020204" charset="-122"/>
                      </a:endParaRPr>
                    </a:p>
                  </a:txBody>
                  <a:tcPr/>
                </a:tc>
              </a:tr>
              <a:tr h="293117">
                <a:tc>
                  <a:txBody>
                    <a:bodyPr/>
                    <a:lstStyle/>
                    <a:p>
                      <a:r>
                        <a:rPr lang="zh-CN" altLang="en-US" sz="1200" dirty="0">
                          <a:latin typeface="微软雅黑" panose="020B0503020204020204" charset="-122"/>
                          <a:ea typeface="微软雅黑" panose="020B0503020204020204" charset="-122"/>
                        </a:rPr>
                        <a:t>小厨宝</a:t>
                      </a:r>
                      <a:endParaRPr lang="zh-CN" altLang="en-US" sz="1200" dirty="0">
                        <a:latin typeface="微软雅黑" panose="020B0503020204020204" charset="-122"/>
                        <a:ea typeface="微软雅黑" panose="020B0503020204020204" charset="-122"/>
                      </a:endParaRPr>
                    </a:p>
                  </a:txBody>
                  <a:tcPr/>
                </a:tc>
                <a:tc>
                  <a:txBody>
                    <a:bodyPr/>
                    <a:lstStyle/>
                    <a:p>
                      <a:pPr algn="r"/>
                      <a:r>
                        <a:rPr lang="en-US" altLang="zh-CN" sz="1200" dirty="0">
                          <a:latin typeface="微软雅黑" panose="020B0503020204020204" charset="-122"/>
                          <a:ea typeface="微软雅黑" panose="020B0503020204020204" charset="-122"/>
                        </a:rPr>
                        <a:t>5000W</a:t>
                      </a:r>
                      <a:endParaRPr lang="en-US" altLang="zh-CN" sz="1200" dirty="0">
                        <a:latin typeface="微软雅黑" panose="020B0503020204020204" charset="-122"/>
                        <a:ea typeface="微软雅黑" panose="020B0503020204020204" charset="-122"/>
                      </a:endParaRPr>
                    </a:p>
                  </a:txBody>
                  <a:tcPr/>
                </a:tc>
                <a:tc>
                  <a:txBody>
                    <a:bodyPr/>
                    <a:lstStyle/>
                    <a:p>
                      <a:pPr algn="r"/>
                      <a:r>
                        <a:rPr lang="en-US" altLang="zh-CN" sz="1200" dirty="0">
                          <a:latin typeface="微软雅黑" panose="020B0503020204020204" charset="-122"/>
                          <a:ea typeface="微软雅黑" panose="020B0503020204020204" charset="-122"/>
                        </a:rPr>
                        <a:t>1825kwh</a:t>
                      </a:r>
                      <a:endParaRPr lang="en-US" altLang="zh-CN" sz="1200" dirty="0">
                        <a:latin typeface="微软雅黑" panose="020B0503020204020204" charset="-122"/>
                        <a:ea typeface="微软雅黑" panose="020B0503020204020204" charset="-122"/>
                      </a:endParaRPr>
                    </a:p>
                  </a:txBody>
                  <a:tcPr/>
                </a:tc>
                <a:tc rowSpan="5">
                  <a:txBody>
                    <a:bodyPr/>
                    <a:lstStyle/>
                    <a:p>
                      <a:pPr algn="r"/>
                      <a:r>
                        <a:rPr lang="en-US" altLang="zh-CN" sz="1200" dirty="0">
                          <a:latin typeface="微软雅黑" panose="020B0503020204020204" charset="-122"/>
                          <a:ea typeface="微软雅黑" panose="020B0503020204020204" charset="-122"/>
                        </a:rPr>
                        <a:t>0.65/</a:t>
                      </a:r>
                      <a:r>
                        <a:rPr lang="zh-CN" altLang="en-US" sz="1200" dirty="0">
                          <a:latin typeface="微软雅黑" panose="020B0503020204020204" charset="-122"/>
                          <a:ea typeface="微软雅黑" panose="020B0503020204020204" charset="-122"/>
                        </a:rPr>
                        <a:t>度</a:t>
                      </a:r>
                      <a:endParaRPr lang="zh-CN" altLang="en-US" sz="1200" dirty="0">
                        <a:latin typeface="微软雅黑" panose="020B0503020204020204" charset="-122"/>
                        <a:ea typeface="微软雅黑" panose="020B0503020204020204" charset="-122"/>
                      </a:endParaRPr>
                    </a:p>
                  </a:txBody>
                  <a:tcPr anchor="ctr"/>
                </a:tc>
                <a:tc>
                  <a:txBody>
                    <a:bodyPr/>
                    <a:lstStyle/>
                    <a:p>
                      <a:pPr algn="r"/>
                      <a:r>
                        <a:rPr lang="en-US" altLang="zh-CN" sz="1200" dirty="0">
                          <a:latin typeface="微软雅黑" panose="020B0503020204020204" charset="-122"/>
                          <a:ea typeface="微软雅黑" panose="020B0503020204020204" charset="-122"/>
                        </a:rPr>
                        <a:t>1186.25</a:t>
                      </a:r>
                      <a:r>
                        <a:rPr lang="zh-CN" altLang="en-US" sz="1200" dirty="0">
                          <a:latin typeface="微软雅黑" panose="020B0503020204020204" charset="-122"/>
                          <a:ea typeface="微软雅黑" panose="020B0503020204020204" charset="-122"/>
                        </a:rPr>
                        <a:t>元</a:t>
                      </a:r>
                      <a:endParaRPr lang="zh-CN" altLang="en-US" sz="1200" dirty="0">
                        <a:latin typeface="微软雅黑" panose="020B0503020204020204" charset="-122"/>
                        <a:ea typeface="微软雅黑" panose="020B0503020204020204" charset="-122"/>
                      </a:endParaRPr>
                    </a:p>
                  </a:txBody>
                  <a:tcPr/>
                </a:tc>
              </a:tr>
              <a:tr h="293117">
                <a:tc>
                  <a:txBody>
                    <a:bodyPr/>
                    <a:lstStyle/>
                    <a:p>
                      <a:r>
                        <a:rPr lang="zh-CN" altLang="en-US" sz="1200" dirty="0">
                          <a:latin typeface="微软雅黑" panose="020B0503020204020204" charset="-122"/>
                          <a:ea typeface="微软雅黑" panose="020B0503020204020204" charset="-122"/>
                        </a:rPr>
                        <a:t>单体壁挂空调</a:t>
                      </a:r>
                      <a:endParaRPr lang="zh-CN" altLang="en-US" sz="1200" dirty="0">
                        <a:latin typeface="微软雅黑" panose="020B0503020204020204" charset="-122"/>
                        <a:ea typeface="微软雅黑" panose="020B0503020204020204" charset="-122"/>
                      </a:endParaRPr>
                    </a:p>
                  </a:txBody>
                  <a:tcPr/>
                </a:tc>
                <a:tc>
                  <a:txBody>
                    <a:bodyPr/>
                    <a:lstStyle/>
                    <a:p>
                      <a:pPr algn="r"/>
                      <a:r>
                        <a:rPr lang="en-US" altLang="zh-CN" sz="1200" dirty="0">
                          <a:latin typeface="微软雅黑" panose="020B0503020204020204" charset="-122"/>
                          <a:ea typeface="微软雅黑" panose="020B0503020204020204" charset="-122"/>
                        </a:rPr>
                        <a:t>120W</a:t>
                      </a:r>
                      <a:endParaRPr lang="en-US" altLang="zh-CN" sz="1200" dirty="0">
                        <a:latin typeface="微软雅黑" panose="020B0503020204020204" charset="-122"/>
                        <a:ea typeface="微软雅黑" panose="020B0503020204020204" charset="-122"/>
                      </a:endParaRPr>
                    </a:p>
                  </a:txBody>
                  <a:tcPr/>
                </a:tc>
                <a:tc>
                  <a:txBody>
                    <a:bodyPr/>
                    <a:lstStyle/>
                    <a:p>
                      <a:pPr algn="r"/>
                      <a:r>
                        <a:rPr lang="en-US" altLang="zh-CN" sz="1200" dirty="0">
                          <a:latin typeface="微软雅黑" panose="020B0503020204020204" charset="-122"/>
                          <a:ea typeface="微软雅黑" panose="020B0503020204020204" charset="-122"/>
                        </a:rPr>
                        <a:t>43.8Kwh</a:t>
                      </a:r>
                      <a:endParaRPr lang="en-US" altLang="zh-CN" sz="1200" dirty="0">
                        <a:latin typeface="微软雅黑" panose="020B0503020204020204" charset="-122"/>
                        <a:ea typeface="微软雅黑" panose="020B0503020204020204" charset="-122"/>
                      </a:endParaRPr>
                    </a:p>
                  </a:txBody>
                  <a:tcPr/>
                </a:tc>
                <a:tc vMerge="1">
                  <a:tcPr/>
                </a:tc>
                <a:tc>
                  <a:txBody>
                    <a:bodyPr/>
                    <a:lstStyle/>
                    <a:p>
                      <a:pPr marL="0" marR="0" lvl="0" indent="0" algn="r" defTabSz="914400" rtl="0" eaLnBrk="1" fontAlgn="auto" latinLnBrk="0" hangingPunct="1">
                        <a:lnSpc>
                          <a:spcPct val="100000"/>
                        </a:lnSpc>
                        <a:spcBef>
                          <a:spcPts val="0"/>
                        </a:spcBef>
                        <a:spcAft>
                          <a:spcPts val="0"/>
                        </a:spcAft>
                        <a:buClrTx/>
                        <a:buSzTx/>
                        <a:buFontTx/>
                        <a:buNone/>
                        <a:defRPr/>
                      </a:pPr>
                      <a:r>
                        <a:rPr lang="en-US" altLang="zh-CN" sz="1200" dirty="0">
                          <a:latin typeface="微软雅黑" panose="020B0503020204020204" charset="-122"/>
                          <a:ea typeface="微软雅黑" panose="020B0503020204020204" charset="-122"/>
                        </a:rPr>
                        <a:t>28.47</a:t>
                      </a:r>
                      <a:r>
                        <a:rPr lang="zh-CN" altLang="en-US" sz="1200" dirty="0">
                          <a:latin typeface="微软雅黑" panose="020B0503020204020204" charset="-122"/>
                          <a:ea typeface="微软雅黑" panose="020B0503020204020204" charset="-122"/>
                        </a:rPr>
                        <a:t>元</a:t>
                      </a:r>
                      <a:endParaRPr lang="zh-CN" altLang="en-US" sz="1200" dirty="0">
                        <a:latin typeface="微软雅黑" panose="020B0503020204020204" charset="-122"/>
                        <a:ea typeface="微软雅黑" panose="020B0503020204020204" charset="-122"/>
                      </a:endParaRPr>
                    </a:p>
                  </a:txBody>
                  <a:tcPr/>
                </a:tc>
              </a:tr>
              <a:tr h="293117">
                <a:tc>
                  <a:txBody>
                    <a:bodyPr/>
                    <a:lstStyle/>
                    <a:p>
                      <a:r>
                        <a:rPr lang="zh-CN" altLang="en-US" sz="1200" dirty="0">
                          <a:latin typeface="微软雅黑" panose="020B0503020204020204" charset="-122"/>
                          <a:ea typeface="微软雅黑" panose="020B0503020204020204" charset="-122"/>
                        </a:rPr>
                        <a:t>打印机</a:t>
                      </a:r>
                      <a:endParaRPr lang="zh-CN" altLang="en-US" sz="1200" dirty="0">
                        <a:latin typeface="微软雅黑" panose="020B0503020204020204" charset="-122"/>
                        <a:ea typeface="微软雅黑" panose="020B0503020204020204" charset="-122"/>
                      </a:endParaRPr>
                    </a:p>
                  </a:txBody>
                  <a:tcPr/>
                </a:tc>
                <a:tc>
                  <a:txBody>
                    <a:bodyPr/>
                    <a:lstStyle/>
                    <a:p>
                      <a:pPr algn="r"/>
                      <a:r>
                        <a:rPr lang="en-US" altLang="zh-CN" sz="1200" dirty="0">
                          <a:latin typeface="微软雅黑" panose="020B0503020204020204" charset="-122"/>
                          <a:ea typeface="微软雅黑" panose="020B0503020204020204" charset="-122"/>
                        </a:rPr>
                        <a:t>90.8W</a:t>
                      </a:r>
                      <a:endParaRPr lang="en-US" altLang="zh-CN" sz="1200" dirty="0">
                        <a:latin typeface="微软雅黑" panose="020B0503020204020204" charset="-122"/>
                        <a:ea typeface="微软雅黑" panose="020B0503020204020204" charset="-122"/>
                      </a:endParaRPr>
                    </a:p>
                  </a:txBody>
                  <a:tcPr/>
                </a:tc>
                <a:tc>
                  <a:txBody>
                    <a:bodyPr/>
                    <a:lstStyle/>
                    <a:p>
                      <a:pPr algn="r"/>
                      <a:r>
                        <a:rPr lang="en-US" altLang="zh-CN" sz="1200" dirty="0">
                          <a:latin typeface="微软雅黑" panose="020B0503020204020204" charset="-122"/>
                          <a:ea typeface="微软雅黑" panose="020B0503020204020204" charset="-122"/>
                        </a:rPr>
                        <a:t>33.142kwh</a:t>
                      </a:r>
                      <a:endParaRPr lang="en-US" altLang="zh-CN" sz="1200" dirty="0">
                        <a:latin typeface="微软雅黑" panose="020B0503020204020204" charset="-122"/>
                        <a:ea typeface="微软雅黑" panose="020B0503020204020204" charset="-122"/>
                      </a:endParaRPr>
                    </a:p>
                  </a:txBody>
                  <a:tcPr/>
                </a:tc>
                <a:tc vMerge="1">
                  <a:tcPr/>
                </a:tc>
                <a:tc>
                  <a:txBody>
                    <a:bodyPr/>
                    <a:lstStyle/>
                    <a:p>
                      <a:pPr algn="r"/>
                      <a:r>
                        <a:rPr lang="en-US" altLang="zh-CN" sz="1200" dirty="0">
                          <a:latin typeface="微软雅黑" panose="020B0503020204020204" charset="-122"/>
                          <a:ea typeface="微软雅黑" panose="020B0503020204020204" charset="-122"/>
                        </a:rPr>
                        <a:t>21.542</a:t>
                      </a:r>
                      <a:r>
                        <a:rPr lang="zh-CN" altLang="en-US" sz="1200" dirty="0">
                          <a:latin typeface="微软雅黑" panose="020B0503020204020204" charset="-122"/>
                          <a:ea typeface="微软雅黑" panose="020B0503020204020204" charset="-122"/>
                        </a:rPr>
                        <a:t>元</a:t>
                      </a:r>
                      <a:endParaRPr lang="zh-CN" altLang="en-US" sz="1200" dirty="0">
                        <a:latin typeface="微软雅黑" panose="020B0503020204020204" charset="-122"/>
                        <a:ea typeface="微软雅黑" panose="020B0503020204020204" charset="-122"/>
                      </a:endParaRPr>
                    </a:p>
                  </a:txBody>
                  <a:tcPr/>
                </a:tc>
              </a:tr>
              <a:tr h="293117">
                <a:tc>
                  <a:txBody>
                    <a:bodyPr/>
                    <a:lstStyle/>
                    <a:p>
                      <a:r>
                        <a:rPr lang="zh-CN" altLang="en-US" sz="1200" dirty="0">
                          <a:latin typeface="微软雅黑" panose="020B0503020204020204" charset="-122"/>
                          <a:ea typeface="微软雅黑" panose="020B0503020204020204" charset="-122"/>
                        </a:rPr>
                        <a:t>显示器</a:t>
                      </a:r>
                      <a:endParaRPr lang="en-US" altLang="zh-CN" sz="1200" dirty="0">
                        <a:latin typeface="微软雅黑" panose="020B0503020204020204" charset="-122"/>
                        <a:ea typeface="微软雅黑" panose="020B0503020204020204" charset="-122"/>
                      </a:endParaRPr>
                    </a:p>
                  </a:txBody>
                  <a:tcPr/>
                </a:tc>
                <a:tc>
                  <a:txBody>
                    <a:bodyPr/>
                    <a:lstStyle/>
                    <a:p>
                      <a:pPr algn="r"/>
                      <a:r>
                        <a:rPr lang="en-US" altLang="zh-CN" sz="1200" dirty="0">
                          <a:latin typeface="微软雅黑" panose="020B0503020204020204" charset="-122"/>
                          <a:ea typeface="微软雅黑" panose="020B0503020204020204" charset="-122"/>
                        </a:rPr>
                        <a:t>76.9W</a:t>
                      </a:r>
                      <a:endParaRPr lang="en-US" altLang="zh-CN" sz="1200" dirty="0">
                        <a:latin typeface="微软雅黑" panose="020B0503020204020204" charset="-122"/>
                        <a:ea typeface="微软雅黑" panose="020B0503020204020204" charset="-122"/>
                      </a:endParaRPr>
                    </a:p>
                  </a:txBody>
                  <a:tcPr/>
                </a:tc>
                <a:tc>
                  <a:txBody>
                    <a:bodyPr/>
                    <a:lstStyle/>
                    <a:p>
                      <a:pPr algn="r"/>
                      <a:r>
                        <a:rPr lang="en-US" altLang="zh-CN" sz="1200" dirty="0">
                          <a:latin typeface="微软雅黑" panose="020B0503020204020204" charset="-122"/>
                          <a:ea typeface="微软雅黑" panose="020B0503020204020204" charset="-122"/>
                        </a:rPr>
                        <a:t>28.068kwh</a:t>
                      </a:r>
                      <a:endParaRPr lang="en-US" altLang="zh-CN" sz="1200" dirty="0">
                        <a:latin typeface="微软雅黑" panose="020B0503020204020204" charset="-122"/>
                        <a:ea typeface="微软雅黑" panose="020B0503020204020204" charset="-122"/>
                      </a:endParaRPr>
                    </a:p>
                  </a:txBody>
                  <a:tcPr/>
                </a:tc>
                <a:tc vMerge="1">
                  <a:tcPr/>
                </a:tc>
                <a:tc>
                  <a:txBody>
                    <a:bodyPr/>
                    <a:lstStyle/>
                    <a:p>
                      <a:pPr algn="r"/>
                      <a:r>
                        <a:rPr lang="en-US" altLang="zh-CN" sz="1200" dirty="0">
                          <a:latin typeface="微软雅黑" panose="020B0503020204020204" charset="-122"/>
                          <a:ea typeface="微软雅黑" panose="020B0503020204020204" charset="-122"/>
                        </a:rPr>
                        <a:t>18.244</a:t>
                      </a:r>
                      <a:r>
                        <a:rPr lang="zh-CN" altLang="en-US" sz="1200" dirty="0">
                          <a:latin typeface="微软雅黑" panose="020B0503020204020204" charset="-122"/>
                          <a:ea typeface="微软雅黑" panose="020B0503020204020204" charset="-122"/>
                        </a:rPr>
                        <a:t>元</a:t>
                      </a:r>
                      <a:endParaRPr lang="zh-CN" altLang="en-US" sz="1200" dirty="0">
                        <a:latin typeface="微软雅黑" panose="020B0503020204020204" charset="-122"/>
                        <a:ea typeface="微软雅黑" panose="020B0503020204020204" charset="-122"/>
                      </a:endParaRPr>
                    </a:p>
                  </a:txBody>
                  <a:tcPr/>
                </a:tc>
              </a:tr>
              <a:tr h="293117">
                <a:tc>
                  <a:txBody>
                    <a:bodyPr/>
                    <a:lstStyle/>
                    <a:p>
                      <a:r>
                        <a:rPr lang="zh-CN" altLang="en-US" sz="1200" dirty="0">
                          <a:latin typeface="微软雅黑" panose="020B0503020204020204" charset="-122"/>
                          <a:ea typeface="微软雅黑" panose="020B0503020204020204" charset="-122"/>
                        </a:rPr>
                        <a:t>办公台式电脑</a:t>
                      </a:r>
                      <a:endParaRPr lang="zh-CN" altLang="en-US" sz="1200" dirty="0">
                        <a:latin typeface="微软雅黑" panose="020B0503020204020204" charset="-122"/>
                        <a:ea typeface="微软雅黑" panose="020B0503020204020204" charset="-122"/>
                      </a:endParaRPr>
                    </a:p>
                  </a:txBody>
                  <a:tcPr/>
                </a:tc>
                <a:tc>
                  <a:txBody>
                    <a:bodyPr/>
                    <a:lstStyle/>
                    <a:p>
                      <a:pPr algn="r"/>
                      <a:r>
                        <a:rPr lang="en-US" altLang="zh-CN" sz="1200" dirty="0">
                          <a:latin typeface="微软雅黑" panose="020B0503020204020204" charset="-122"/>
                          <a:ea typeface="微软雅黑" panose="020B0503020204020204" charset="-122"/>
                        </a:rPr>
                        <a:t>62W</a:t>
                      </a:r>
                      <a:endParaRPr lang="en-US" altLang="zh-CN" sz="1200" dirty="0">
                        <a:latin typeface="微软雅黑" panose="020B0503020204020204" charset="-122"/>
                        <a:ea typeface="微软雅黑" panose="020B0503020204020204" charset="-122"/>
                      </a:endParaRPr>
                    </a:p>
                  </a:txBody>
                  <a:tcPr/>
                </a:tc>
                <a:tc>
                  <a:txBody>
                    <a:bodyPr/>
                    <a:lstStyle/>
                    <a:p>
                      <a:pPr algn="r"/>
                      <a:r>
                        <a:rPr lang="en-US" altLang="zh-CN" sz="1200" dirty="0">
                          <a:latin typeface="微软雅黑" panose="020B0503020204020204" charset="-122"/>
                          <a:ea typeface="微软雅黑" panose="020B0503020204020204" charset="-122"/>
                        </a:rPr>
                        <a:t>22.630kwh</a:t>
                      </a:r>
                      <a:endParaRPr lang="en-US" altLang="zh-CN" sz="1200" dirty="0">
                        <a:latin typeface="微软雅黑" panose="020B0503020204020204" charset="-122"/>
                        <a:ea typeface="微软雅黑" panose="020B0503020204020204" charset="-122"/>
                      </a:endParaRPr>
                    </a:p>
                  </a:txBody>
                  <a:tcPr/>
                </a:tc>
                <a:tc vMerge="1">
                  <a:tcPr/>
                </a:tc>
                <a:tc>
                  <a:txBody>
                    <a:bodyPr/>
                    <a:lstStyle/>
                    <a:p>
                      <a:pPr marL="0" marR="0" lvl="0" indent="0" algn="r" defTabSz="914400" rtl="0" eaLnBrk="1" fontAlgn="auto" latinLnBrk="0" hangingPunct="1">
                        <a:lnSpc>
                          <a:spcPct val="100000"/>
                        </a:lnSpc>
                        <a:spcBef>
                          <a:spcPts val="0"/>
                        </a:spcBef>
                        <a:spcAft>
                          <a:spcPts val="0"/>
                        </a:spcAft>
                        <a:buClrTx/>
                        <a:buSzTx/>
                        <a:buFontTx/>
                        <a:buNone/>
                        <a:defRPr/>
                      </a:pPr>
                      <a:r>
                        <a:rPr lang="en-US" altLang="zh-CN" sz="1200" dirty="0">
                          <a:latin typeface="微软雅黑" panose="020B0503020204020204" charset="-122"/>
                          <a:ea typeface="微软雅黑" panose="020B0503020204020204" charset="-122"/>
                        </a:rPr>
                        <a:t>14.71</a:t>
                      </a:r>
                      <a:r>
                        <a:rPr lang="zh-CN" altLang="en-US" sz="1200" dirty="0">
                          <a:latin typeface="微软雅黑" panose="020B0503020204020204" charset="-122"/>
                          <a:ea typeface="微软雅黑" panose="020B0503020204020204" charset="-122"/>
                        </a:rPr>
                        <a:t>元</a:t>
                      </a:r>
                      <a:endParaRPr lang="zh-CN" altLang="en-US" sz="1200" dirty="0">
                        <a:latin typeface="微软雅黑" panose="020B0503020204020204" charset="-122"/>
                        <a:ea typeface="微软雅黑" panose="020B0503020204020204" charset="-122"/>
                      </a:endParaRPr>
                    </a:p>
                  </a:txBody>
                  <a:tcPr/>
                </a:tc>
              </a:tr>
            </a:tbl>
          </a:graphicData>
        </a:graphic>
      </p:graphicFrame>
      <p:sp>
        <p:nvSpPr>
          <p:cNvPr id="8" name="椭圆 7"/>
          <p:cNvSpPr/>
          <p:nvPr/>
        </p:nvSpPr>
        <p:spPr>
          <a:xfrm>
            <a:off x="10326058" y="3734949"/>
            <a:ext cx="1535610" cy="1175816"/>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p:cNvSpPr/>
          <p:nvPr/>
        </p:nvSpPr>
        <p:spPr>
          <a:xfrm>
            <a:off x="7967132" y="4140267"/>
            <a:ext cx="609392" cy="587908"/>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9" name="图片 18"/>
          <p:cNvPicPr>
            <a:picLocks noChangeAspect="1"/>
          </p:cNvPicPr>
          <p:nvPr/>
        </p:nvPicPr>
        <p:blipFill rotWithShape="1">
          <a:blip r:embed="rId28" cstate="print">
            <a:extLst>
              <a:ext uri="{28A0092B-C50C-407E-A947-70E740481C1C}">
                <a14:useLocalDpi xmlns:a14="http://schemas.microsoft.com/office/drawing/2010/main" val="0"/>
              </a:ext>
            </a:extLst>
          </a:blip>
          <a:srcRect l="30794" t="24547" r="31558" b="27829"/>
          <a:stretch>
            <a:fillRect/>
          </a:stretch>
        </p:blipFill>
        <p:spPr>
          <a:xfrm>
            <a:off x="7361083" y="1785091"/>
            <a:ext cx="910745" cy="775841"/>
          </a:xfrm>
          <a:prstGeom prst="rect">
            <a:avLst/>
          </a:prstGeom>
        </p:spPr>
      </p:pic>
    </p:spTree>
    <p:custDataLst>
      <p:tags r:id="rId29"/>
    </p:custData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shutterstock_1075046372"/>
          <p:cNvPicPr>
            <a:picLocks noChangeAspect="1"/>
          </p:cNvPicPr>
          <p:nvPr/>
        </p:nvPicPr>
        <p:blipFill>
          <a:blip r:embed="rId1"/>
          <a:srcRect/>
          <a:stretch>
            <a:fillRect/>
          </a:stretch>
        </p:blipFill>
        <p:spPr>
          <a:xfrm>
            <a:off x="0" y="1071245"/>
            <a:ext cx="12192000" cy="2196465"/>
          </a:xfrm>
          <a:prstGeom prst="rect">
            <a:avLst/>
          </a:prstGeom>
        </p:spPr>
      </p:pic>
      <p:sp>
        <p:nvSpPr>
          <p:cNvPr id="37" name="矩形 36"/>
          <p:cNvSpPr/>
          <p:nvPr/>
        </p:nvSpPr>
        <p:spPr>
          <a:xfrm>
            <a:off x="0" y="1052830"/>
            <a:ext cx="12191365" cy="2223770"/>
          </a:xfrm>
          <a:prstGeom prst="rect">
            <a:avLst/>
          </a:prstGeom>
          <a:solidFill>
            <a:schemeClr val="bg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 name="组合 11"/>
          <p:cNvGrpSpPr/>
          <p:nvPr/>
        </p:nvGrpSpPr>
        <p:grpSpPr>
          <a:xfrm>
            <a:off x="214630" y="-26670"/>
            <a:ext cx="7479665" cy="2635250"/>
            <a:chOff x="338" y="-42"/>
            <a:chExt cx="11779" cy="4150"/>
          </a:xfrm>
        </p:grpSpPr>
        <p:sp>
          <p:nvSpPr>
            <p:cNvPr id="13" name="TextBox 8"/>
            <p:cNvSpPr txBox="1"/>
            <p:nvPr/>
          </p:nvSpPr>
          <p:spPr>
            <a:xfrm>
              <a:off x="992" y="383"/>
              <a:ext cx="11125" cy="753"/>
            </a:xfrm>
            <a:prstGeom prst="rect">
              <a:avLst/>
            </a:prstGeom>
            <a:noFill/>
          </p:spPr>
          <p:txBody>
            <a:bodyPr wrap="square" lIns="91440" tIns="45720" rIns="91440" bIns="45720" rtlCol="0" anchor="t">
              <a:spAutoFit/>
            </a:bodyPr>
            <a:lstStyle/>
            <a:p>
              <a:pPr lvl="0" algn="l">
                <a:lnSpc>
                  <a:spcPct val="90000"/>
                </a:lnSpc>
                <a:buClrTx/>
                <a:buSzTx/>
                <a:buFontTx/>
              </a:pPr>
              <a:r>
                <a:rPr lang="zh-CN" altLang="en-US" sz="2800" b="1"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sym typeface="+mn-ea"/>
                </a:rPr>
                <a:t>环境质量监测与联动</a:t>
              </a:r>
              <a:endParaRPr lang="zh-CN" altLang="en-US" sz="2800" b="1"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sym typeface="+mn-ea"/>
              </a:endParaRPr>
            </a:p>
          </p:txBody>
        </p:sp>
        <p:sp>
          <p:nvSpPr>
            <p:cNvPr id="14" name="矩形 13"/>
            <p:cNvSpPr/>
            <p:nvPr/>
          </p:nvSpPr>
          <p:spPr>
            <a:xfrm>
              <a:off x="416" y="-42"/>
              <a:ext cx="255" cy="1184"/>
            </a:xfrm>
            <a:prstGeom prst="rect">
              <a:avLst/>
            </a:prstGeom>
            <a:solidFill>
              <a:srgbClr val="479E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阿里巴巴普惠体" panose="00020600040101010101" charset="-122"/>
              </a:endParaRPr>
            </a:p>
          </p:txBody>
        </p:sp>
        <p:sp>
          <p:nvSpPr>
            <p:cNvPr id="16" name="文本框 23"/>
            <p:cNvSpPr txBox="1"/>
            <p:nvPr>
              <p:custDataLst>
                <p:tags r:id="rId2"/>
              </p:custDataLst>
            </p:nvPr>
          </p:nvSpPr>
          <p:spPr bwMode="auto">
            <a:xfrm rot="5400000">
              <a:off x="-749" y="2478"/>
              <a:ext cx="2717" cy="543"/>
            </a:xfrm>
            <a:prstGeom prst="rect">
              <a:avLst/>
            </a:prstGeom>
            <a:noFill/>
            <a:ln w="9525">
              <a:noFill/>
              <a:miter lim="800000"/>
            </a:ln>
          </p:spPr>
          <p:txBody>
            <a:bodyPr wrap="square">
              <a:spAutoFit/>
            </a:bodyPr>
            <a:lstStyle/>
            <a:p>
              <a:pPr algn="dist">
                <a:lnSpc>
                  <a:spcPct val="150000"/>
                </a:lnSpc>
              </a:pPr>
              <a:r>
                <a:rPr lang="zh-CN" altLang="en-US" sz="1100" dirty="0">
                  <a:solidFill>
                    <a:schemeClr val="bg1">
                      <a:lumMod val="50000"/>
                    </a:schemeClr>
                  </a:solidFill>
                  <a:latin typeface="微软雅黑" panose="020B0503020204020204" charset="-122"/>
                  <a:ea typeface="微软雅黑" panose="020B0503020204020204" charset="-122"/>
                  <a:cs typeface="微软雅黑" panose="020B0503020204020204" charset="-122"/>
                </a:rPr>
                <a:t>打开视界</a:t>
              </a:r>
              <a:r>
                <a:rPr lang="en-US" altLang="zh-CN" sz="1100" dirty="0">
                  <a:solidFill>
                    <a:schemeClr val="bg1">
                      <a:lumMod val="50000"/>
                    </a:schemeClr>
                  </a:solidFill>
                  <a:latin typeface="微软雅黑" panose="020B0503020204020204" charset="-122"/>
                  <a:ea typeface="微软雅黑" panose="020B0503020204020204" charset="-122"/>
                  <a:cs typeface="微软雅黑" panose="020B0503020204020204" charset="-122"/>
                </a:rPr>
                <a:t>   </a:t>
              </a:r>
              <a:r>
                <a:rPr lang="zh-CN" altLang="en-US" sz="1100" dirty="0">
                  <a:solidFill>
                    <a:schemeClr val="bg1">
                      <a:lumMod val="50000"/>
                    </a:schemeClr>
                  </a:solidFill>
                  <a:latin typeface="微软雅黑" panose="020B0503020204020204" charset="-122"/>
                  <a:ea typeface="微软雅黑" panose="020B0503020204020204" charset="-122"/>
                  <a:cs typeface="微软雅黑" panose="020B0503020204020204" charset="-122"/>
                </a:rPr>
                <a:t>感知无界</a:t>
              </a:r>
              <a:endParaRPr lang="zh-CN" altLang="en-US" sz="1100" dirty="0">
                <a:solidFill>
                  <a:schemeClr val="bg1">
                    <a:lumMod val="50000"/>
                  </a:schemeClr>
                </a:solidFill>
                <a:latin typeface="微软雅黑" panose="020B0503020204020204" charset="-122"/>
                <a:ea typeface="微软雅黑" panose="020B0503020204020204" charset="-122"/>
                <a:cs typeface="微软雅黑" panose="020B0503020204020204" charset="-122"/>
              </a:endParaRPr>
            </a:p>
          </p:txBody>
        </p:sp>
      </p:grpSp>
      <p:sp>
        <p:nvSpPr>
          <p:cNvPr id="2" name="文本框 1"/>
          <p:cNvSpPr txBox="1"/>
          <p:nvPr/>
        </p:nvSpPr>
        <p:spPr>
          <a:xfrm>
            <a:off x="1477010" y="3784600"/>
            <a:ext cx="2776220" cy="368300"/>
          </a:xfrm>
          <a:prstGeom prst="rect">
            <a:avLst/>
          </a:prstGeom>
          <a:noFill/>
        </p:spPr>
        <p:txBody>
          <a:bodyPr wrap="square" rtlCol="0">
            <a:spAutoFit/>
          </a:bodyPr>
          <a:lstStyle/>
          <a:p>
            <a:r>
              <a:rPr lang="zh-CN" altLang="en-US" b="1">
                <a:solidFill>
                  <a:schemeClr val="tx1"/>
                </a:solidFill>
                <a:latin typeface="微软雅黑" panose="020B0503020204020204" charset="-122"/>
                <a:ea typeface="微软雅黑" panose="020B0503020204020204" charset="-122"/>
                <a:cs typeface="微软雅黑" panose="020B0503020204020204" charset="-122"/>
              </a:rPr>
              <a:t>多项指标</a:t>
            </a:r>
            <a:r>
              <a:rPr lang="en-US" altLang="zh-CN" b="1">
                <a:solidFill>
                  <a:schemeClr val="tx1"/>
                </a:solidFill>
                <a:latin typeface="微软雅黑" panose="020B0503020204020204" charset="-122"/>
                <a:ea typeface="微软雅黑" panose="020B0503020204020204" charset="-122"/>
                <a:cs typeface="微软雅黑" panose="020B0503020204020204" charset="-122"/>
              </a:rPr>
              <a:t>  </a:t>
            </a:r>
            <a:r>
              <a:rPr lang="zh-CN" altLang="en-US" b="1">
                <a:solidFill>
                  <a:schemeClr val="tx1"/>
                </a:solidFill>
                <a:latin typeface="微软雅黑" panose="020B0503020204020204" charset="-122"/>
                <a:ea typeface="微软雅黑" panose="020B0503020204020204" charset="-122"/>
                <a:cs typeface="微软雅黑" panose="020B0503020204020204" charset="-122"/>
              </a:rPr>
              <a:t>全面监测</a:t>
            </a:r>
            <a:endParaRPr lang="zh-CN" altLang="en-US" b="1">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3" name="object 22"/>
          <p:cNvSpPr txBox="1"/>
          <p:nvPr/>
        </p:nvSpPr>
        <p:spPr>
          <a:xfrm>
            <a:off x="1214120" y="1913255"/>
            <a:ext cx="4742180" cy="975360"/>
          </a:xfrm>
          <a:prstGeom prst="rect">
            <a:avLst/>
          </a:prstGeom>
        </p:spPr>
        <p:txBody>
          <a:bodyPr vert="horz" wrap="square" lIns="0" tIns="15875" rIns="0" bIns="0" rtlCol="0">
            <a:spAutoFit/>
          </a:bodyPr>
          <a:lstStyle/>
          <a:p>
            <a:pPr marL="12700">
              <a:lnSpc>
                <a:spcPct val="130000"/>
              </a:lnSpc>
              <a:spcBef>
                <a:spcPts val="100"/>
              </a:spcBef>
              <a:buClrTx/>
              <a:buSzTx/>
              <a:buNone/>
            </a:pPr>
            <a:r>
              <a:rPr lang="zh-CN" altLang="en-US" sz="1600" dirty="0">
                <a:solidFill>
                  <a:schemeClr val="tx1"/>
                </a:solidFill>
                <a:latin typeface="微软雅黑" panose="020B0503020204020204" charset="-122"/>
                <a:ea typeface="微软雅黑" panose="020B0503020204020204" charset="-122"/>
                <a:cs typeface="微软雅黑" panose="020B0503020204020204" charset="-122"/>
              </a:rPr>
              <a:t>实时了解公共建筑内空间环境质量。指标异常及时告警，可联动新风系统、光照等设备及时改善环境，保证用户身心健康。</a:t>
            </a:r>
            <a:r>
              <a:rPr lang="en-US" sz="1600" dirty="0">
                <a:solidFill>
                  <a:schemeClr val="tx1"/>
                </a:solidFill>
                <a:latin typeface="微软雅黑" panose="020B0503020204020204" charset="-122"/>
                <a:ea typeface="微软雅黑" panose="020B0503020204020204" charset="-122"/>
                <a:cs typeface="微软雅黑" panose="020B0503020204020204" charset="-122"/>
              </a:rPr>
              <a:t>  </a:t>
            </a:r>
            <a:endParaRPr lang="en-US" sz="1600" dirty="0">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36" name="文本框 35"/>
          <p:cNvSpPr txBox="1"/>
          <p:nvPr/>
        </p:nvSpPr>
        <p:spPr>
          <a:xfrm>
            <a:off x="1214120" y="1325245"/>
            <a:ext cx="2976880" cy="398780"/>
          </a:xfrm>
          <a:prstGeom prst="rect">
            <a:avLst/>
          </a:prstGeom>
          <a:noFill/>
        </p:spPr>
        <p:txBody>
          <a:bodyPr wrap="square" rtlCol="0">
            <a:spAutoFit/>
          </a:bodyPr>
          <a:lstStyle/>
          <a:p>
            <a:r>
              <a:rPr lang="zh-CN" altLang="en-US" sz="2000" b="1">
                <a:solidFill>
                  <a:srgbClr val="4696F5"/>
                </a:solidFill>
                <a:latin typeface="微软雅黑" panose="020B0503020204020204" charset="-122"/>
                <a:ea typeface="微软雅黑" panose="020B0503020204020204" charset="-122"/>
                <a:sym typeface="+mn-ea"/>
              </a:rPr>
              <a:t>打造健康舒适的室内环境</a:t>
            </a:r>
            <a:endParaRPr lang="zh-CN" altLang="en-US" sz="2000" b="1">
              <a:solidFill>
                <a:srgbClr val="4696F5"/>
              </a:solidFill>
              <a:latin typeface="微软雅黑" panose="020B0503020204020204" charset="-122"/>
              <a:ea typeface="微软雅黑" panose="020B0503020204020204" charset="-122"/>
              <a:sym typeface="+mn-ea"/>
            </a:endParaRPr>
          </a:p>
        </p:txBody>
      </p:sp>
      <p:pic>
        <p:nvPicPr>
          <p:cNvPr id="15" name="图片 14" descr="AM319产品图"/>
          <p:cNvPicPr>
            <a:picLocks noChangeAspect="1"/>
          </p:cNvPicPr>
          <p:nvPr/>
        </p:nvPicPr>
        <p:blipFill>
          <a:blip r:embed="rId3"/>
          <a:srcRect l="11692" r="15423" b="2742"/>
          <a:stretch>
            <a:fillRect/>
          </a:stretch>
        </p:blipFill>
        <p:spPr>
          <a:xfrm>
            <a:off x="6442234" y="925946"/>
            <a:ext cx="2504122" cy="2425902"/>
          </a:xfrm>
          <a:prstGeom prst="rect">
            <a:avLst/>
          </a:prstGeom>
        </p:spPr>
      </p:pic>
      <p:grpSp>
        <p:nvGrpSpPr>
          <p:cNvPr id="17" name="组合 16"/>
          <p:cNvGrpSpPr/>
          <p:nvPr/>
        </p:nvGrpSpPr>
        <p:grpSpPr>
          <a:xfrm>
            <a:off x="1040130" y="4467860"/>
            <a:ext cx="3151505" cy="1984375"/>
            <a:chOff x="1040130" y="4467860"/>
            <a:chExt cx="3151505" cy="1984375"/>
          </a:xfrm>
        </p:grpSpPr>
        <p:grpSp>
          <p:nvGrpSpPr>
            <p:cNvPr id="18" name="组合 17"/>
            <p:cNvGrpSpPr/>
            <p:nvPr/>
          </p:nvGrpSpPr>
          <p:grpSpPr>
            <a:xfrm>
              <a:off x="1040130" y="4467860"/>
              <a:ext cx="3151505" cy="1984375"/>
              <a:chOff x="5776" y="7023"/>
              <a:chExt cx="4963" cy="3125"/>
            </a:xfrm>
          </p:grpSpPr>
          <p:pic>
            <p:nvPicPr>
              <p:cNvPr id="19" name="图片 18" descr="矢量智能对象"/>
              <p:cNvPicPr>
                <a:picLocks noChangeAspect="1"/>
              </p:cNvPicPr>
              <p:nvPr/>
            </p:nvPicPr>
            <p:blipFill>
              <a:blip r:embed="rId4"/>
              <a:stretch>
                <a:fillRect/>
              </a:stretch>
            </p:blipFill>
            <p:spPr>
              <a:xfrm>
                <a:off x="5776" y="7023"/>
                <a:ext cx="4785" cy="814"/>
              </a:xfrm>
              <a:prstGeom prst="rect">
                <a:avLst/>
              </a:prstGeom>
            </p:spPr>
          </p:pic>
          <p:pic>
            <p:nvPicPr>
              <p:cNvPr id="20" name="图片 19" descr="组-519"/>
              <p:cNvPicPr>
                <a:picLocks noChangeAspect="1"/>
              </p:cNvPicPr>
              <p:nvPr/>
            </p:nvPicPr>
            <p:blipFill>
              <a:blip r:embed="rId5"/>
              <a:stretch>
                <a:fillRect/>
              </a:stretch>
            </p:blipFill>
            <p:spPr>
              <a:xfrm>
                <a:off x="5776" y="8491"/>
                <a:ext cx="3950" cy="923"/>
              </a:xfrm>
              <a:prstGeom prst="rect">
                <a:avLst/>
              </a:prstGeom>
            </p:spPr>
          </p:pic>
          <p:sp>
            <p:nvSpPr>
              <p:cNvPr id="21" name="文本框 20"/>
              <p:cNvSpPr txBox="1"/>
              <p:nvPr/>
            </p:nvSpPr>
            <p:spPr>
              <a:xfrm>
                <a:off x="5806" y="7938"/>
                <a:ext cx="738" cy="386"/>
              </a:xfrm>
              <a:prstGeom prst="rect">
                <a:avLst/>
              </a:prstGeom>
              <a:noFill/>
            </p:spPr>
            <p:txBody>
              <a:bodyPr wrap="square" rtlCol="0">
                <a:spAutoFit/>
              </a:bodyPr>
              <a:lstStyle/>
              <a:p>
                <a:r>
                  <a:rPr lang="zh-CN" altLang="en-US" sz="1000">
                    <a:latin typeface="微软雅黑" panose="020B0503020204020204" charset="-122"/>
                    <a:ea typeface="微软雅黑" panose="020B0503020204020204" charset="-122"/>
                  </a:rPr>
                  <a:t>湿度</a:t>
                </a:r>
                <a:endParaRPr lang="zh-CN" altLang="en-US" sz="1000">
                  <a:latin typeface="微软雅黑" panose="020B0503020204020204" charset="-122"/>
                  <a:ea typeface="微软雅黑" panose="020B0503020204020204" charset="-122"/>
                </a:endParaRPr>
              </a:p>
            </p:txBody>
          </p:sp>
          <p:sp>
            <p:nvSpPr>
              <p:cNvPr id="22" name="文本框 21"/>
              <p:cNvSpPr txBox="1"/>
              <p:nvPr/>
            </p:nvSpPr>
            <p:spPr>
              <a:xfrm>
                <a:off x="6892" y="7938"/>
                <a:ext cx="738" cy="386"/>
              </a:xfrm>
              <a:prstGeom prst="rect">
                <a:avLst/>
              </a:prstGeom>
              <a:noFill/>
            </p:spPr>
            <p:txBody>
              <a:bodyPr wrap="square" rtlCol="0">
                <a:spAutoFit/>
              </a:bodyPr>
              <a:lstStyle/>
              <a:p>
                <a:r>
                  <a:rPr lang="zh-CN" altLang="en-US" sz="1000">
                    <a:latin typeface="微软雅黑" panose="020B0503020204020204" charset="-122"/>
                    <a:ea typeface="微软雅黑" panose="020B0503020204020204" charset="-122"/>
                  </a:rPr>
                  <a:t>温度</a:t>
                </a:r>
                <a:endParaRPr lang="zh-CN" altLang="en-US" sz="1000">
                  <a:latin typeface="微软雅黑" panose="020B0503020204020204" charset="-122"/>
                  <a:ea typeface="微软雅黑" panose="020B0503020204020204" charset="-122"/>
                </a:endParaRPr>
              </a:p>
            </p:txBody>
          </p:sp>
          <p:sp>
            <p:nvSpPr>
              <p:cNvPr id="23" name="文本框 22"/>
              <p:cNvSpPr txBox="1"/>
              <p:nvPr/>
            </p:nvSpPr>
            <p:spPr>
              <a:xfrm>
                <a:off x="7923" y="7938"/>
                <a:ext cx="619" cy="386"/>
              </a:xfrm>
              <a:prstGeom prst="rect">
                <a:avLst/>
              </a:prstGeom>
              <a:noFill/>
            </p:spPr>
            <p:txBody>
              <a:bodyPr wrap="square" rtlCol="0">
                <a:spAutoFit/>
              </a:bodyPr>
              <a:lstStyle/>
              <a:p>
                <a:r>
                  <a:rPr lang="en-US" altLang="zh-CN" sz="1000">
                    <a:latin typeface="微软雅黑" panose="020B0503020204020204" charset="-122"/>
                    <a:ea typeface="微软雅黑" panose="020B0503020204020204" charset="-122"/>
                  </a:rPr>
                  <a:t>PIR</a:t>
                </a:r>
                <a:endParaRPr lang="en-US" altLang="zh-CN" sz="1000">
                  <a:latin typeface="微软雅黑" panose="020B0503020204020204" charset="-122"/>
                  <a:ea typeface="微软雅黑" panose="020B0503020204020204" charset="-122"/>
                </a:endParaRPr>
              </a:p>
            </p:txBody>
          </p:sp>
          <p:sp>
            <p:nvSpPr>
              <p:cNvPr id="24" name="文本框 23"/>
              <p:cNvSpPr txBox="1"/>
              <p:nvPr/>
            </p:nvSpPr>
            <p:spPr>
              <a:xfrm>
                <a:off x="8892" y="7938"/>
                <a:ext cx="738" cy="386"/>
              </a:xfrm>
              <a:prstGeom prst="rect">
                <a:avLst/>
              </a:prstGeom>
              <a:noFill/>
            </p:spPr>
            <p:txBody>
              <a:bodyPr wrap="square" rtlCol="0">
                <a:spAutoFit/>
              </a:bodyPr>
              <a:lstStyle/>
              <a:p>
                <a:r>
                  <a:rPr lang="zh-CN" altLang="en-US" sz="1000">
                    <a:latin typeface="微软雅黑" panose="020B0503020204020204" charset="-122"/>
                    <a:ea typeface="微软雅黑" panose="020B0503020204020204" charset="-122"/>
                  </a:rPr>
                  <a:t>光照</a:t>
                </a:r>
                <a:endParaRPr lang="zh-CN" altLang="en-US" sz="1000">
                  <a:latin typeface="微软雅黑" panose="020B0503020204020204" charset="-122"/>
                  <a:ea typeface="微软雅黑" panose="020B0503020204020204" charset="-122"/>
                </a:endParaRPr>
              </a:p>
            </p:txBody>
          </p:sp>
          <p:sp>
            <p:nvSpPr>
              <p:cNvPr id="25" name="文本框 24"/>
              <p:cNvSpPr txBox="1"/>
              <p:nvPr/>
            </p:nvSpPr>
            <p:spPr>
              <a:xfrm>
                <a:off x="9770" y="7938"/>
                <a:ext cx="969" cy="386"/>
              </a:xfrm>
              <a:prstGeom prst="rect">
                <a:avLst/>
              </a:prstGeom>
              <a:noFill/>
            </p:spPr>
            <p:txBody>
              <a:bodyPr wrap="square" rtlCol="0">
                <a:spAutoFit/>
              </a:bodyPr>
              <a:lstStyle/>
              <a:p>
                <a:r>
                  <a:rPr lang="zh-CN" altLang="en-US" sz="1000">
                    <a:latin typeface="微软雅黑" panose="020B0503020204020204" charset="-122"/>
                    <a:ea typeface="微软雅黑" panose="020B0503020204020204" charset="-122"/>
                  </a:rPr>
                  <a:t>大气压</a:t>
                </a:r>
                <a:endParaRPr lang="zh-CN" altLang="en-US" sz="1000">
                  <a:latin typeface="微软雅黑" panose="020B0503020204020204" charset="-122"/>
                  <a:ea typeface="微软雅黑" panose="020B0503020204020204" charset="-122"/>
                </a:endParaRPr>
              </a:p>
            </p:txBody>
          </p:sp>
          <p:grpSp>
            <p:nvGrpSpPr>
              <p:cNvPr id="26" name="组合 25"/>
              <p:cNvGrpSpPr/>
              <p:nvPr/>
            </p:nvGrpSpPr>
            <p:grpSpPr>
              <a:xfrm>
                <a:off x="5873" y="9520"/>
                <a:ext cx="666" cy="414"/>
                <a:chOff x="14249" y="6761"/>
                <a:chExt cx="693" cy="593"/>
              </a:xfrm>
            </p:grpSpPr>
            <p:sp>
              <p:nvSpPr>
                <p:cNvPr id="27" name="文本框 26"/>
                <p:cNvSpPr txBox="1"/>
                <p:nvPr/>
              </p:nvSpPr>
              <p:spPr>
                <a:xfrm>
                  <a:off x="14249" y="6761"/>
                  <a:ext cx="570" cy="553"/>
                </a:xfrm>
                <a:prstGeom prst="rect">
                  <a:avLst/>
                </a:prstGeom>
                <a:noFill/>
              </p:spPr>
              <p:txBody>
                <a:bodyPr wrap="square" rtlCol="0">
                  <a:spAutoFit/>
                </a:bodyPr>
                <a:lstStyle/>
                <a:p>
                  <a:r>
                    <a:rPr lang="en-US" altLang="zh-CN" sz="1000">
                      <a:latin typeface="微软雅黑" panose="020B0503020204020204" charset="-122"/>
                      <a:ea typeface="微软雅黑" panose="020B0503020204020204" charset="-122"/>
                    </a:rPr>
                    <a:t>C0</a:t>
                  </a:r>
                  <a:endParaRPr lang="en-US" altLang="zh-CN" sz="1000">
                    <a:latin typeface="微软雅黑" panose="020B0503020204020204" charset="-122"/>
                    <a:ea typeface="微软雅黑" panose="020B0503020204020204" charset="-122"/>
                  </a:endParaRPr>
                </a:p>
              </p:txBody>
            </p:sp>
            <p:sp>
              <p:nvSpPr>
                <p:cNvPr id="28" name="文本框 27"/>
                <p:cNvSpPr txBox="1"/>
                <p:nvPr/>
              </p:nvSpPr>
              <p:spPr>
                <a:xfrm>
                  <a:off x="14516" y="6801"/>
                  <a:ext cx="426" cy="553"/>
                </a:xfrm>
                <a:prstGeom prst="rect">
                  <a:avLst/>
                </a:prstGeom>
                <a:noFill/>
              </p:spPr>
              <p:txBody>
                <a:bodyPr wrap="square" rtlCol="0">
                  <a:spAutoFit/>
                </a:bodyPr>
                <a:lstStyle/>
                <a:p>
                  <a:pPr algn="l">
                    <a:buClrTx/>
                    <a:buSzTx/>
                    <a:buFontTx/>
                  </a:pPr>
                  <a:r>
                    <a:rPr lang="en-US" altLang="zh-CN" sz="1000">
                      <a:latin typeface="微软雅黑" panose="020B0503020204020204" charset="-122"/>
                      <a:ea typeface="微软雅黑" panose="020B0503020204020204" charset="-122"/>
                    </a:rPr>
                    <a:t>2</a:t>
                  </a:r>
                  <a:endParaRPr lang="en-US" altLang="zh-CN" sz="1000">
                    <a:latin typeface="微软雅黑" panose="020B0503020204020204" charset="-122"/>
                    <a:ea typeface="微软雅黑" panose="020B0503020204020204" charset="-122"/>
                  </a:endParaRPr>
                </a:p>
              </p:txBody>
            </p:sp>
          </p:grpSp>
          <p:sp>
            <p:nvSpPr>
              <p:cNvPr id="29" name="文本框 28"/>
              <p:cNvSpPr txBox="1"/>
              <p:nvPr/>
            </p:nvSpPr>
            <p:spPr>
              <a:xfrm>
                <a:off x="6804" y="9520"/>
                <a:ext cx="850" cy="386"/>
              </a:xfrm>
              <a:prstGeom prst="rect">
                <a:avLst/>
              </a:prstGeom>
              <a:noFill/>
            </p:spPr>
            <p:txBody>
              <a:bodyPr wrap="square" rtlCol="0">
                <a:spAutoFit/>
              </a:bodyPr>
              <a:lstStyle/>
              <a:p>
                <a:r>
                  <a:rPr lang="en-US" altLang="zh-CN" sz="1000">
                    <a:latin typeface="微软雅黑" panose="020B0503020204020204" charset="-122"/>
                    <a:ea typeface="微软雅黑" panose="020B0503020204020204" charset="-122"/>
                  </a:rPr>
                  <a:t>TVOC</a:t>
                </a:r>
                <a:endParaRPr lang="en-US" altLang="zh-CN" sz="1000">
                  <a:latin typeface="微软雅黑" panose="020B0503020204020204" charset="-122"/>
                  <a:ea typeface="微软雅黑" panose="020B0503020204020204" charset="-122"/>
                </a:endParaRPr>
              </a:p>
            </p:txBody>
          </p:sp>
          <p:sp>
            <p:nvSpPr>
              <p:cNvPr id="30" name="文本框 29"/>
              <p:cNvSpPr txBox="1"/>
              <p:nvPr/>
            </p:nvSpPr>
            <p:spPr>
              <a:xfrm>
                <a:off x="7766" y="9520"/>
                <a:ext cx="1019" cy="628"/>
              </a:xfrm>
              <a:prstGeom prst="rect">
                <a:avLst/>
              </a:prstGeom>
              <a:noFill/>
            </p:spPr>
            <p:txBody>
              <a:bodyPr wrap="square" rtlCol="0">
                <a:spAutoFit/>
              </a:bodyPr>
              <a:lstStyle/>
              <a:p>
                <a:pPr algn="l"/>
                <a:r>
                  <a:rPr lang="en-US" altLang="zh-CN" sz="1000" dirty="0">
                    <a:latin typeface="微软雅黑" panose="020B0503020204020204" charset="-122"/>
                    <a:ea typeface="微软雅黑" panose="020B0503020204020204" charset="-122"/>
                  </a:rPr>
                  <a:t>PM2.5</a:t>
                </a:r>
                <a:endParaRPr lang="en-US" altLang="zh-CN" sz="1000" dirty="0">
                  <a:latin typeface="微软雅黑" panose="020B0503020204020204" charset="-122"/>
                  <a:ea typeface="微软雅黑" panose="020B0503020204020204" charset="-122"/>
                </a:endParaRPr>
              </a:p>
              <a:p>
                <a:pPr algn="l"/>
                <a:r>
                  <a:rPr lang="en-US" altLang="zh-CN" sz="1000" dirty="0">
                    <a:latin typeface="微软雅黑" panose="020B0503020204020204" charset="-122"/>
                    <a:ea typeface="微软雅黑" panose="020B0503020204020204" charset="-122"/>
                  </a:rPr>
                  <a:t>&amp;PM10</a:t>
                </a:r>
                <a:endParaRPr lang="en-US" altLang="zh-CN" sz="1000" dirty="0">
                  <a:latin typeface="微软雅黑" panose="020B0503020204020204" charset="-122"/>
                  <a:ea typeface="微软雅黑" panose="020B0503020204020204" charset="-122"/>
                </a:endParaRPr>
              </a:p>
            </p:txBody>
          </p:sp>
          <p:sp>
            <p:nvSpPr>
              <p:cNvPr id="31" name="文本框 30"/>
              <p:cNvSpPr txBox="1"/>
              <p:nvPr/>
            </p:nvSpPr>
            <p:spPr>
              <a:xfrm>
                <a:off x="8822" y="9520"/>
                <a:ext cx="853" cy="628"/>
              </a:xfrm>
              <a:prstGeom prst="rect">
                <a:avLst/>
              </a:prstGeom>
              <a:noFill/>
            </p:spPr>
            <p:txBody>
              <a:bodyPr wrap="square" rtlCol="0">
                <a:spAutoFit/>
              </a:bodyPr>
              <a:lstStyle/>
              <a:p>
                <a:pPr algn="ctr"/>
                <a:r>
                  <a:rPr lang="zh-CN" altLang="en-US" sz="1000" dirty="0">
                    <a:latin typeface="微软雅黑" panose="020B0503020204020204" charset="-122"/>
                    <a:ea typeface="微软雅黑" panose="020B0503020204020204" charset="-122"/>
                    <a:cs typeface="微软雅黑" panose="020B0503020204020204" charset="-122"/>
                  </a:rPr>
                  <a:t>甲醛</a:t>
                </a:r>
                <a:endParaRPr lang="en-US" altLang="zh-CN" sz="1000" dirty="0">
                  <a:latin typeface="微软雅黑" panose="020B0503020204020204" charset="-122"/>
                  <a:ea typeface="微软雅黑" panose="020B0503020204020204" charset="-122"/>
                  <a:cs typeface="微软雅黑" panose="020B0503020204020204" charset="-122"/>
                </a:endParaRPr>
              </a:p>
              <a:p>
                <a:pPr algn="ctr"/>
                <a:r>
                  <a:rPr lang="en-US" altLang="zh-CN" sz="1000" dirty="0">
                    <a:latin typeface="微软雅黑" panose="020B0503020204020204" charset="-122"/>
                    <a:ea typeface="微软雅黑" panose="020B0503020204020204" charset="-122"/>
                    <a:cs typeface="微软雅黑" panose="020B0503020204020204" charset="-122"/>
                  </a:rPr>
                  <a:t>/</a:t>
                </a:r>
                <a:r>
                  <a:rPr lang="zh-CN" altLang="en-US" sz="1000" dirty="0">
                    <a:latin typeface="微软雅黑" panose="020B0503020204020204" charset="-122"/>
                    <a:ea typeface="微软雅黑" panose="020B0503020204020204" charset="-122"/>
                    <a:cs typeface="微软雅黑" panose="020B0503020204020204" charset="-122"/>
                  </a:rPr>
                  <a:t>臭氧</a:t>
                </a:r>
                <a:endParaRPr lang="zh-CN" altLang="en-US" sz="1000" dirty="0">
                  <a:latin typeface="微软雅黑" panose="020B0503020204020204" charset="-122"/>
                  <a:ea typeface="微软雅黑" panose="020B0503020204020204" charset="-122"/>
                  <a:cs typeface="微软雅黑" panose="020B0503020204020204" charset="-122"/>
                </a:endParaRPr>
              </a:p>
            </p:txBody>
          </p:sp>
        </p:grpSp>
        <p:pic>
          <p:nvPicPr>
            <p:cNvPr id="8" name="图片 7" descr="agora_AI智能降噪-噪音消除"/>
            <p:cNvPicPr>
              <a:picLocks noChangeAspect="1"/>
            </p:cNvPicPr>
            <p:nvPr/>
          </p:nvPicPr>
          <p:blipFill>
            <a:blip r:embed="rId6"/>
            <a:stretch>
              <a:fillRect/>
            </a:stretch>
          </p:blipFill>
          <p:spPr>
            <a:xfrm>
              <a:off x="3575050" y="5400675"/>
              <a:ext cx="514350" cy="514350"/>
            </a:xfrm>
            <a:prstGeom prst="rect">
              <a:avLst/>
            </a:prstGeom>
          </p:spPr>
        </p:pic>
        <p:sp>
          <p:nvSpPr>
            <p:cNvPr id="10" name="圆角矩形 31"/>
            <p:cNvSpPr/>
            <p:nvPr/>
          </p:nvSpPr>
          <p:spPr>
            <a:xfrm>
              <a:off x="3571875" y="5400040"/>
              <a:ext cx="517525" cy="514985"/>
            </a:xfrm>
            <a:prstGeom prst="roundRect">
              <a:avLst/>
            </a:prstGeom>
            <a:noFill/>
            <a:ln w="6350">
              <a:solidFill>
                <a:srgbClr val="008AD3"/>
              </a:solidFill>
            </a:ln>
            <a:extLst>
              <a:ext uri="{909E8E84-426E-40DD-AFC4-6F175D3DCCD1}">
                <a14:hiddenFill xmlns:a14="http://schemas.microsoft.com/office/drawing/2010/main">
                  <a:solidFill>
                    <a:schemeClr val="accent1">
                      <a:lumMod val="75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 name="文本框 10"/>
            <p:cNvSpPr txBox="1"/>
            <p:nvPr/>
          </p:nvSpPr>
          <p:spPr>
            <a:xfrm>
              <a:off x="3575050" y="6071235"/>
              <a:ext cx="541655" cy="245110"/>
            </a:xfrm>
            <a:prstGeom prst="rect">
              <a:avLst/>
            </a:prstGeom>
            <a:noFill/>
          </p:spPr>
          <p:txBody>
            <a:bodyPr wrap="square" rtlCol="0">
              <a:spAutoFit/>
            </a:bodyPr>
            <a:lstStyle/>
            <a:p>
              <a:pPr algn="ctr"/>
              <a:r>
                <a:rPr lang="zh-CN" altLang="en-US" sz="1000" dirty="0">
                  <a:cs typeface="+mn-ea"/>
                  <a:sym typeface="+mn-lt"/>
                </a:rPr>
                <a:t>噪音</a:t>
              </a:r>
              <a:endParaRPr lang="zh-CN" altLang="en-US" sz="1000" dirty="0">
                <a:cs typeface="+mn-ea"/>
                <a:sym typeface="+mn-lt"/>
              </a:endParaRPr>
            </a:p>
          </p:txBody>
        </p:sp>
      </p:grpSp>
      <p:sp>
        <p:nvSpPr>
          <p:cNvPr id="45" name="文本框 44"/>
          <p:cNvSpPr txBox="1"/>
          <p:nvPr>
            <p:custDataLst>
              <p:tags r:id="rId7"/>
            </p:custDataLst>
          </p:nvPr>
        </p:nvSpPr>
        <p:spPr>
          <a:xfrm>
            <a:off x="6912462" y="4082607"/>
            <a:ext cx="4802505" cy="730885"/>
          </a:xfrm>
          <a:prstGeom prst="rect">
            <a:avLst/>
          </a:prstGeom>
          <a:noFill/>
          <a:ln w="9525">
            <a:noFill/>
          </a:ln>
        </p:spPr>
        <p:txBody>
          <a:bodyPr wrap="square">
            <a:spAutoFit/>
          </a:bodyPr>
          <a:lstStyle/>
          <a:p>
            <a:pPr marL="285750" indent="-285750">
              <a:lnSpc>
                <a:spcPct val="130000"/>
              </a:lnSpc>
              <a:buClr>
                <a:srgbClr val="4696F5"/>
              </a:buClr>
              <a:buFont typeface="Wingdings" panose="05000000000000000000" charset="0"/>
              <a:buChar char="l"/>
            </a:pPr>
            <a:r>
              <a:rPr lang="zh-CN" sz="1600" b="0">
                <a:latin typeface="微软雅黑" panose="020B0503020204020204" charset="-122"/>
                <a:ea typeface="微软雅黑" panose="020B0503020204020204" charset="-122"/>
                <a:cs typeface="微软雅黑" panose="020B0503020204020204" charset="-122"/>
              </a:rPr>
              <a:t>可根据室内温度和</a:t>
            </a:r>
            <a:r>
              <a:rPr lang="en-US" altLang="zh-CN" sz="1600" b="0">
                <a:latin typeface="微软雅黑" panose="020B0503020204020204" charset="-122"/>
                <a:ea typeface="微软雅黑" panose="020B0503020204020204" charset="-122"/>
                <a:cs typeface="微软雅黑" panose="020B0503020204020204" charset="-122"/>
              </a:rPr>
              <a:t>CO</a:t>
            </a:r>
            <a:r>
              <a:rPr lang="en-US" altLang="zh-CN" sz="1600" b="0" baseline="-25000">
                <a:latin typeface="微软雅黑" panose="020B0503020204020204" charset="-122"/>
                <a:ea typeface="微软雅黑" panose="020B0503020204020204" charset="-122"/>
                <a:cs typeface="微软雅黑" panose="020B0503020204020204" charset="-122"/>
              </a:rPr>
              <a:t>2</a:t>
            </a:r>
            <a:r>
              <a:rPr lang="zh-CN" sz="1600" b="0">
                <a:latin typeface="微软雅黑" panose="020B0503020204020204" charset="-122"/>
                <a:ea typeface="微软雅黑" panose="020B0503020204020204" charset="-122"/>
                <a:cs typeface="微软雅黑" panose="020B0503020204020204" charset="-122"/>
              </a:rPr>
              <a:t>浓度，联动控制</a:t>
            </a:r>
            <a:r>
              <a:rPr lang="en-US" sz="1600" b="0">
                <a:latin typeface="微软雅黑" panose="020B0503020204020204" charset="-122"/>
                <a:ea typeface="微软雅黑" panose="020B0503020204020204" charset="-122"/>
                <a:cs typeface="微软雅黑" panose="020B0503020204020204" charset="-122"/>
              </a:rPr>
              <a:t>H</a:t>
            </a:r>
            <a:r>
              <a:rPr lang="zh-CN" sz="1600" b="0">
                <a:latin typeface="微软雅黑" panose="020B0503020204020204" charset="-122"/>
                <a:ea typeface="微软雅黑" panose="020B0503020204020204" charset="-122"/>
                <a:cs typeface="微软雅黑" panose="020B0503020204020204" charset="-122"/>
              </a:rPr>
              <a:t>VAC运行，实现区域通风调节，避免不必要的用电浪费。</a:t>
            </a:r>
            <a:endParaRPr lang="zh-CN" altLang="en-US" sz="1600" b="0">
              <a:latin typeface="微软雅黑" panose="020B0503020204020204" charset="-122"/>
              <a:ea typeface="微软雅黑" panose="020B0503020204020204" charset="-122"/>
              <a:cs typeface="微软雅黑" panose="020B0503020204020204" charset="-122"/>
            </a:endParaRPr>
          </a:p>
        </p:txBody>
      </p:sp>
      <p:sp>
        <p:nvSpPr>
          <p:cNvPr id="46" name="文本框 45"/>
          <p:cNvSpPr txBox="1"/>
          <p:nvPr>
            <p:custDataLst>
              <p:tags r:id="rId8"/>
            </p:custDataLst>
          </p:nvPr>
        </p:nvSpPr>
        <p:spPr>
          <a:xfrm>
            <a:off x="6912462" y="3556827"/>
            <a:ext cx="2976880" cy="398780"/>
          </a:xfrm>
          <a:prstGeom prst="rect">
            <a:avLst/>
          </a:prstGeom>
          <a:noFill/>
        </p:spPr>
        <p:txBody>
          <a:bodyPr wrap="square" rtlCol="0">
            <a:spAutoFit/>
          </a:bodyPr>
          <a:lstStyle/>
          <a:p>
            <a:r>
              <a:rPr lang="zh-CN" altLang="en-US" sz="2000" b="1">
                <a:solidFill>
                  <a:srgbClr val="4696F5"/>
                </a:solidFill>
                <a:latin typeface="微软雅黑" panose="020B0503020204020204" charset="-122"/>
                <a:ea typeface="微软雅黑" panose="020B0503020204020204" charset="-122"/>
                <a:sym typeface="+mn-ea"/>
              </a:rPr>
              <a:t>降低</a:t>
            </a:r>
            <a:r>
              <a:rPr lang="en-US" altLang="zh-CN" sz="2000" b="1">
                <a:solidFill>
                  <a:srgbClr val="4696F5"/>
                </a:solidFill>
                <a:latin typeface="微软雅黑" panose="020B0503020204020204" charset="-122"/>
                <a:ea typeface="微软雅黑" panose="020B0503020204020204" charset="-122"/>
                <a:sym typeface="+mn-ea"/>
              </a:rPr>
              <a:t>HVAC</a:t>
            </a:r>
            <a:r>
              <a:rPr lang="zh-CN" altLang="en-US" sz="2000" b="1">
                <a:solidFill>
                  <a:srgbClr val="4696F5"/>
                </a:solidFill>
                <a:latin typeface="微软雅黑" panose="020B0503020204020204" charset="-122"/>
                <a:ea typeface="微软雅黑" panose="020B0503020204020204" charset="-122"/>
                <a:sym typeface="+mn-ea"/>
              </a:rPr>
              <a:t>系统能耗</a:t>
            </a:r>
            <a:endParaRPr lang="zh-CN" altLang="en-US" sz="2000" b="1">
              <a:solidFill>
                <a:srgbClr val="4696F5"/>
              </a:solidFill>
              <a:latin typeface="微软雅黑" panose="020B0503020204020204" charset="-122"/>
              <a:ea typeface="微软雅黑" panose="020B0503020204020204" charset="-122"/>
              <a:sym typeface="+mn-ea"/>
            </a:endParaRPr>
          </a:p>
        </p:txBody>
      </p:sp>
      <p:pic>
        <p:nvPicPr>
          <p:cNvPr id="48" name="图片 4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308590" y="729539"/>
            <a:ext cx="2250599" cy="2250599"/>
          </a:xfrm>
          <a:prstGeom prst="rect">
            <a:avLst/>
          </a:prstGeom>
        </p:spPr>
      </p:pic>
      <p:pic>
        <p:nvPicPr>
          <p:cNvPr id="88" name="图片 87"/>
          <p:cNvPicPr>
            <a:picLocks noChangeAspect="1"/>
          </p:cNvPicPr>
          <p:nvPr/>
        </p:nvPicPr>
        <p:blipFill>
          <a:blip r:embed="rId10"/>
          <a:stretch>
            <a:fillRect/>
          </a:stretch>
        </p:blipFill>
        <p:spPr>
          <a:xfrm>
            <a:off x="4644105" y="4969682"/>
            <a:ext cx="7070862" cy="1794394"/>
          </a:xfrm>
          <a:prstGeom prst="rect">
            <a:avLst/>
          </a:prstGeom>
        </p:spPr>
      </p:pic>
      <p:pic>
        <p:nvPicPr>
          <p:cNvPr id="5" name="图片 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946356" y="1113765"/>
            <a:ext cx="1580865" cy="1580865"/>
          </a:xfrm>
          <a:prstGeom prst="rect">
            <a:avLst/>
          </a:prstGeom>
        </p:spPr>
      </p:pic>
    </p:spTree>
    <p:custDataLst>
      <p:tags r:id="rId12"/>
    </p:custData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20"/>
          <p:cNvSpPr/>
          <p:nvPr>
            <p:custDataLst>
              <p:tags r:id="rId1"/>
            </p:custDataLst>
          </p:nvPr>
        </p:nvSpPr>
        <p:spPr>
          <a:xfrm>
            <a:off x="635" y="1221105"/>
            <a:ext cx="4325620" cy="1823085"/>
          </a:xfrm>
          <a:prstGeom prst="rect">
            <a:avLst/>
          </a:prstGeom>
          <a:solidFill>
            <a:srgbClr val="235F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Roboto" panose="02000000000000000000" charset="0"/>
            </a:endParaRPr>
          </a:p>
        </p:txBody>
      </p:sp>
      <p:pic>
        <p:nvPicPr>
          <p:cNvPr id="14" name="图片 13" descr="高瑞-04"/>
          <p:cNvPicPr>
            <a:picLocks noChangeAspect="1"/>
          </p:cNvPicPr>
          <p:nvPr>
            <p:custDataLst>
              <p:tags r:id="rId2"/>
            </p:custDataLst>
          </p:nvPr>
        </p:nvPicPr>
        <p:blipFill>
          <a:blip r:embed="rId3"/>
          <a:srcRect/>
          <a:stretch>
            <a:fillRect/>
          </a:stretch>
        </p:blipFill>
        <p:spPr>
          <a:xfrm>
            <a:off x="4326255" y="1221105"/>
            <a:ext cx="7865745" cy="1823085"/>
          </a:xfrm>
          <a:prstGeom prst="rect">
            <a:avLst/>
          </a:prstGeom>
        </p:spPr>
      </p:pic>
      <p:sp>
        <p:nvSpPr>
          <p:cNvPr id="16" name="标题 14"/>
          <p:cNvSpPr>
            <a:spLocks noGrp="1"/>
          </p:cNvSpPr>
          <p:nvPr>
            <p:custDataLst>
              <p:tags r:id="rId4"/>
            </p:custDataLst>
          </p:nvPr>
        </p:nvSpPr>
        <p:spPr>
          <a:xfrm>
            <a:off x="381635" y="1869440"/>
            <a:ext cx="3931285" cy="1052195"/>
          </a:xfrm>
          <a:prstGeom prst="rect">
            <a:avLst/>
          </a:prstGeom>
        </p:spPr>
        <p:txBody>
          <a:bodyPr vert="horz" lIns="90000" tIns="46800" rIns="90000" bIns="46800" rtlCol="0" anchor="t" anchorCtr="0"/>
          <a:lstStyle>
            <a:lvl1pPr algn="ctr" defTabSz="914400" rtl="0" eaLnBrk="1" fontAlgn="auto" latinLnBrk="0" hangingPunct="1">
              <a:lnSpc>
                <a:spcPct val="100000"/>
              </a:lnSpc>
              <a:spcBef>
                <a:spcPct val="0"/>
              </a:spcBef>
              <a:buNone/>
              <a:defRPr sz="6000" b="1" u="none" strike="noStrike" kern="1200" cap="none" spc="300" normalizeH="0" baseline="0">
                <a:solidFill>
                  <a:schemeClr val="tx1">
                    <a:lumMod val="85000"/>
                    <a:lumOff val="15000"/>
                  </a:schemeClr>
                </a:solidFill>
                <a:uFillTx/>
                <a:latin typeface="+mj-lt"/>
                <a:ea typeface="+mj-ea"/>
                <a:cs typeface="+mj-cs"/>
              </a:defRPr>
            </a:lvl1pPr>
          </a:lstStyle>
          <a:p>
            <a:pPr algn="l">
              <a:lnSpc>
                <a:spcPct val="90000"/>
              </a:lnSpc>
            </a:pPr>
            <a:r>
              <a:rPr lang="zh-CN" altLang="en-US" sz="4400" cap="all" dirty="0">
                <a:solidFill>
                  <a:schemeClr val="bg2"/>
                </a:solidFill>
                <a:effectLst/>
                <a:latin typeface="微软雅黑" panose="020B0503020204020204" charset="-122"/>
                <a:ea typeface="微软雅黑" panose="020B0503020204020204" charset="-122"/>
                <a:cs typeface="Roboto" panose="02000000000000000000" charset="0"/>
                <a:sym typeface="Roboto" panose="02000000000000000000" charset="0"/>
              </a:rPr>
              <a:t>目录</a:t>
            </a:r>
            <a:endParaRPr lang="zh-CN" altLang="en-US" sz="4400" cap="all" dirty="0">
              <a:solidFill>
                <a:schemeClr val="bg2"/>
              </a:solidFill>
              <a:effectLst/>
              <a:latin typeface="微软雅黑" panose="020B0503020204020204" charset="-122"/>
              <a:ea typeface="微软雅黑" panose="020B0503020204020204" charset="-122"/>
              <a:cs typeface="Roboto" panose="02000000000000000000" charset="0"/>
              <a:sym typeface="Roboto" panose="02000000000000000000" charset="0"/>
            </a:endParaRPr>
          </a:p>
        </p:txBody>
      </p:sp>
      <p:sp>
        <p:nvSpPr>
          <p:cNvPr id="44" name="TextBox 61" descr="e7d195523061f1c0c30ee18c1b05f65d12b38e2533cb2ccdAE0CC34CB5CBEBFAEC353FED4DECE97C3E379FD1D933F5E4DC18EF8EA6B7A1130D5F6DE9DD2BE4B0A8C9126ACE5083D1F5A9E323B29CCFC76387F739D35013BB7F1A1D3FF8B43E9EB32D1D3EE61D39D911CDD274DEEB6F6260DA60C619E7AAB19ABAE319AD87248B7FB95D904DDFA050"/>
          <p:cNvSpPr txBox="1"/>
          <p:nvPr>
            <p:custDataLst>
              <p:tags r:id="rId5"/>
            </p:custDataLst>
          </p:nvPr>
        </p:nvSpPr>
        <p:spPr>
          <a:xfrm>
            <a:off x="2056130" y="5934710"/>
            <a:ext cx="1165860" cy="368300"/>
          </a:xfrm>
          <a:prstGeom prst="rect">
            <a:avLst/>
          </a:prstGeom>
          <a:noFill/>
        </p:spPr>
        <p:txBody>
          <a:bodyPr wrap="square" rtlCol="0">
            <a:spAutoFit/>
          </a:bodyPr>
          <a:lstStyle/>
          <a:p>
            <a:r>
              <a:rPr lang="zh-CN" altLang="id-ID" b="1" dirty="0">
                <a:solidFill>
                  <a:srgbClr val="235FA5"/>
                </a:solidFill>
                <a:latin typeface="微软雅黑" panose="020B0503020204020204" charset="-122"/>
                <a:ea typeface="微软雅黑" panose="020B0503020204020204" charset="-122"/>
                <a:cs typeface="Roboto" panose="02000000000000000000" charset="0"/>
              </a:rPr>
              <a:t>方案效益</a:t>
            </a:r>
            <a:endParaRPr lang="zh-CN" altLang="id-ID" b="1" dirty="0">
              <a:solidFill>
                <a:srgbClr val="235FA5"/>
              </a:solidFill>
              <a:latin typeface="微软雅黑" panose="020B0503020204020204" charset="-122"/>
              <a:ea typeface="微软雅黑" panose="020B0503020204020204" charset="-122"/>
              <a:cs typeface="Roboto" panose="02000000000000000000" charset="0"/>
            </a:endParaRPr>
          </a:p>
        </p:txBody>
      </p:sp>
      <p:sp>
        <p:nvSpPr>
          <p:cNvPr id="48" name="标题 14"/>
          <p:cNvSpPr>
            <a:spLocks noGrp="1"/>
          </p:cNvSpPr>
          <p:nvPr>
            <p:custDataLst>
              <p:tags r:id="rId6"/>
            </p:custDataLst>
          </p:nvPr>
        </p:nvSpPr>
        <p:spPr>
          <a:xfrm>
            <a:off x="2146300" y="5081270"/>
            <a:ext cx="1444625" cy="685800"/>
          </a:xfrm>
          <a:prstGeom prst="rect">
            <a:avLst/>
          </a:prstGeom>
        </p:spPr>
        <p:txBody>
          <a:bodyPr vert="horz" lIns="90000" tIns="46800" rIns="90000" bIns="46800" rtlCol="0" anchor="t" anchorCtr="0"/>
          <a:lstStyle>
            <a:lvl1pPr algn="ctr" defTabSz="914400" rtl="0" eaLnBrk="1" fontAlgn="auto" latinLnBrk="0" hangingPunct="1">
              <a:lnSpc>
                <a:spcPct val="100000"/>
              </a:lnSpc>
              <a:spcBef>
                <a:spcPct val="0"/>
              </a:spcBef>
              <a:buNone/>
              <a:defRPr sz="6000" b="1" u="none" strike="noStrike" kern="1200" cap="none" spc="300" normalizeH="0" baseline="0">
                <a:solidFill>
                  <a:schemeClr val="tx1">
                    <a:lumMod val="85000"/>
                    <a:lumOff val="15000"/>
                  </a:schemeClr>
                </a:solidFill>
                <a:uFillTx/>
                <a:latin typeface="+mj-lt"/>
                <a:ea typeface="+mj-ea"/>
                <a:cs typeface="+mj-cs"/>
              </a:defRPr>
            </a:lvl1pPr>
          </a:lstStyle>
          <a:p>
            <a:pPr algn="l">
              <a:lnSpc>
                <a:spcPct val="90000"/>
              </a:lnSpc>
            </a:pPr>
            <a:r>
              <a:rPr lang="en-US" altLang="zh-CN" sz="4400" cap="all" dirty="0">
                <a:solidFill>
                  <a:srgbClr val="235FA5"/>
                </a:solidFill>
                <a:effectLst/>
                <a:latin typeface="微软雅黑" panose="020B0503020204020204" charset="-122"/>
                <a:ea typeface="微软雅黑" panose="020B0503020204020204" charset="-122"/>
                <a:cs typeface="Roboto" panose="02000000000000000000" charset="0"/>
                <a:sym typeface="Roboto" panose="02000000000000000000" charset="0"/>
              </a:rPr>
              <a:t>04</a:t>
            </a:r>
            <a:endParaRPr lang="en-US" altLang="zh-CN" sz="4400" cap="all" dirty="0">
              <a:solidFill>
                <a:srgbClr val="235FA5"/>
              </a:solidFill>
              <a:effectLst/>
              <a:latin typeface="微软雅黑" panose="020B0503020204020204" charset="-122"/>
              <a:ea typeface="微软雅黑" panose="020B0503020204020204" charset="-122"/>
              <a:cs typeface="Roboto" panose="02000000000000000000" charset="0"/>
              <a:sym typeface="Roboto" panose="02000000000000000000" charset="0"/>
            </a:endParaRPr>
          </a:p>
        </p:txBody>
      </p:sp>
      <p:cxnSp>
        <p:nvCxnSpPr>
          <p:cNvPr id="2" name="直接连接符 1"/>
          <p:cNvCxnSpPr/>
          <p:nvPr>
            <p:custDataLst>
              <p:tags r:id="rId7"/>
            </p:custDataLst>
          </p:nvPr>
        </p:nvCxnSpPr>
        <p:spPr>
          <a:xfrm>
            <a:off x="1471466" y="5828030"/>
            <a:ext cx="2174360" cy="0"/>
          </a:xfrm>
          <a:prstGeom prst="line">
            <a:avLst/>
          </a:prstGeom>
          <a:ln w="25400">
            <a:solidFill>
              <a:srgbClr val="235FA5"/>
            </a:solidFill>
          </a:ln>
        </p:spPr>
        <p:style>
          <a:lnRef idx="1">
            <a:schemeClr val="accent1"/>
          </a:lnRef>
          <a:fillRef idx="0">
            <a:schemeClr val="accent1"/>
          </a:fillRef>
          <a:effectRef idx="0">
            <a:schemeClr val="accent1"/>
          </a:effectRef>
          <a:fontRef idx="minor">
            <a:schemeClr val="tx1"/>
          </a:fontRef>
        </p:style>
      </p:cxnSp>
      <p:sp>
        <p:nvSpPr>
          <p:cNvPr id="31" name="TextBox 61" descr="e7d195523061f1c0c30ee18c1b05f65d12b38e2533cb2ccdAE0CC34CB5CBEBFAEC353FED4DECE97C3E379FD1D933F5E4DC18EF8EA6B7A1130D5F6DE9DD2BE4B0A8C9126ACE5083D1F5A9E323B29CCFC76387F739D35013BB7F1A1D3FF8B43E9EB32D1D3EE61D39D911CDD274DEEB6F6260DA60C619E7AAB19ABAE319AD87248B7FB95D904DDFA050"/>
          <p:cNvSpPr txBox="1"/>
          <p:nvPr>
            <p:custDataLst>
              <p:tags r:id="rId8"/>
            </p:custDataLst>
          </p:nvPr>
        </p:nvSpPr>
        <p:spPr>
          <a:xfrm>
            <a:off x="2030095" y="4217670"/>
            <a:ext cx="1158240" cy="368300"/>
          </a:xfrm>
          <a:prstGeom prst="rect">
            <a:avLst/>
          </a:prstGeom>
          <a:noFill/>
        </p:spPr>
        <p:txBody>
          <a:bodyPr wrap="square" rtlCol="0">
            <a:spAutoFit/>
          </a:bodyPr>
          <a:lstStyle/>
          <a:p>
            <a:r>
              <a:rPr lang="zh-CN" altLang="id-ID" b="1" dirty="0">
                <a:solidFill>
                  <a:srgbClr val="4696F5"/>
                </a:solidFill>
                <a:latin typeface="微软雅黑" panose="020B0503020204020204" charset="-122"/>
                <a:ea typeface="微软雅黑" panose="020B0503020204020204" charset="-122"/>
                <a:cs typeface="Roboto" panose="02000000000000000000" charset="0"/>
              </a:rPr>
              <a:t>公司介绍</a:t>
            </a:r>
            <a:endParaRPr lang="zh-CN" altLang="id-ID" b="1" dirty="0">
              <a:solidFill>
                <a:srgbClr val="4696F5"/>
              </a:solidFill>
              <a:latin typeface="微软雅黑" panose="020B0503020204020204" charset="-122"/>
              <a:ea typeface="微软雅黑" panose="020B0503020204020204" charset="-122"/>
              <a:cs typeface="Roboto" panose="02000000000000000000" charset="0"/>
            </a:endParaRPr>
          </a:p>
        </p:txBody>
      </p:sp>
      <p:sp>
        <p:nvSpPr>
          <p:cNvPr id="33" name="标题 14"/>
          <p:cNvSpPr>
            <a:spLocks noGrp="1"/>
          </p:cNvSpPr>
          <p:nvPr>
            <p:custDataLst>
              <p:tags r:id="rId9"/>
            </p:custDataLst>
          </p:nvPr>
        </p:nvSpPr>
        <p:spPr>
          <a:xfrm>
            <a:off x="2030095" y="3342640"/>
            <a:ext cx="1444625" cy="685800"/>
          </a:xfrm>
          <a:prstGeom prst="rect">
            <a:avLst/>
          </a:prstGeom>
        </p:spPr>
        <p:txBody>
          <a:bodyPr vert="horz" lIns="90000" tIns="46800" rIns="90000" bIns="46800" rtlCol="0" anchor="t" anchorCtr="0"/>
          <a:lstStyle>
            <a:lvl1pPr algn="ctr" defTabSz="914400" rtl="0" eaLnBrk="1" fontAlgn="auto" latinLnBrk="0" hangingPunct="1">
              <a:lnSpc>
                <a:spcPct val="100000"/>
              </a:lnSpc>
              <a:spcBef>
                <a:spcPct val="0"/>
              </a:spcBef>
              <a:buNone/>
              <a:defRPr sz="6000" b="1" u="none" strike="noStrike" kern="1200" cap="none" spc="300" normalizeH="0" baseline="0">
                <a:solidFill>
                  <a:schemeClr val="tx1">
                    <a:lumMod val="85000"/>
                    <a:lumOff val="15000"/>
                  </a:schemeClr>
                </a:solidFill>
                <a:uFillTx/>
                <a:latin typeface="+mj-lt"/>
                <a:ea typeface="+mj-ea"/>
                <a:cs typeface="+mj-cs"/>
              </a:defRPr>
            </a:lvl1pPr>
          </a:lstStyle>
          <a:p>
            <a:pPr algn="l">
              <a:lnSpc>
                <a:spcPct val="90000"/>
              </a:lnSpc>
            </a:pPr>
            <a:r>
              <a:rPr lang="en-US" altLang="zh-CN" sz="4400" cap="all" dirty="0">
                <a:solidFill>
                  <a:srgbClr val="4696F5"/>
                </a:solidFill>
                <a:effectLst/>
                <a:latin typeface="微软雅黑" panose="020B0503020204020204" charset="-122"/>
                <a:ea typeface="微软雅黑" panose="020B0503020204020204" charset="-122"/>
                <a:cs typeface="Roboto" panose="02000000000000000000" charset="0"/>
                <a:sym typeface="Roboto" panose="02000000000000000000" charset="0"/>
              </a:rPr>
              <a:t>01</a:t>
            </a:r>
            <a:endParaRPr lang="en-US" altLang="zh-CN" sz="4400" cap="all" dirty="0">
              <a:solidFill>
                <a:srgbClr val="4696F5"/>
              </a:solidFill>
              <a:effectLst/>
              <a:latin typeface="微软雅黑" panose="020B0503020204020204" charset="-122"/>
              <a:ea typeface="微软雅黑" panose="020B0503020204020204" charset="-122"/>
              <a:cs typeface="Roboto" panose="02000000000000000000" charset="0"/>
              <a:sym typeface="Roboto" panose="02000000000000000000" charset="0"/>
            </a:endParaRPr>
          </a:p>
        </p:txBody>
      </p:sp>
      <p:cxnSp>
        <p:nvCxnSpPr>
          <p:cNvPr id="34" name="直接连接符 33"/>
          <p:cNvCxnSpPr/>
          <p:nvPr>
            <p:custDataLst>
              <p:tags r:id="rId10"/>
            </p:custDataLst>
          </p:nvPr>
        </p:nvCxnSpPr>
        <p:spPr>
          <a:xfrm>
            <a:off x="1489401" y="4079875"/>
            <a:ext cx="2174360" cy="0"/>
          </a:xfrm>
          <a:prstGeom prst="line">
            <a:avLst/>
          </a:prstGeom>
          <a:ln w="25400">
            <a:solidFill>
              <a:srgbClr val="4696F5"/>
            </a:solidFill>
          </a:ln>
        </p:spPr>
        <p:style>
          <a:lnRef idx="1">
            <a:schemeClr val="accent1"/>
          </a:lnRef>
          <a:fillRef idx="0">
            <a:schemeClr val="accent1"/>
          </a:fillRef>
          <a:effectRef idx="0">
            <a:schemeClr val="accent1"/>
          </a:effectRef>
          <a:fontRef idx="minor">
            <a:schemeClr val="tx1"/>
          </a:fontRef>
        </p:style>
      </p:cxnSp>
      <p:sp>
        <p:nvSpPr>
          <p:cNvPr id="36" name="TextBox 61" descr="e7d195523061f1c0c30ee18c1b05f65d12b38e2533cb2ccdAE0CC34CB5CBEBFAEC353FED4DECE97C3E379FD1D933F5E4DC18EF8EA6B7A1130D5F6DE9DD2BE4B0A8C9126ACE5083D1F5A9E323B29CCFC76387F739D35013BB7F1A1D3FF8B43E9EB32D1D3EE61D39D911CDD274DEEB6F6260DA60C619E7AAB19ABAE319AD87248B7FB95D904DDFA050"/>
          <p:cNvSpPr txBox="1"/>
          <p:nvPr>
            <p:custDataLst>
              <p:tags r:id="rId11"/>
            </p:custDataLst>
          </p:nvPr>
        </p:nvSpPr>
        <p:spPr>
          <a:xfrm>
            <a:off x="5298440" y="4217670"/>
            <a:ext cx="1320165" cy="368300"/>
          </a:xfrm>
          <a:prstGeom prst="rect">
            <a:avLst/>
          </a:prstGeom>
          <a:noFill/>
        </p:spPr>
        <p:txBody>
          <a:bodyPr wrap="square" rtlCol="0">
            <a:spAutoFit/>
          </a:bodyPr>
          <a:lstStyle/>
          <a:p>
            <a:r>
              <a:rPr lang="zh-CN" altLang="id-ID" b="1" dirty="0">
                <a:solidFill>
                  <a:srgbClr val="235FA5"/>
                </a:solidFill>
                <a:latin typeface="微软雅黑" panose="020B0503020204020204" charset="-122"/>
                <a:ea typeface="微软雅黑" panose="020B0503020204020204" charset="-122"/>
                <a:cs typeface="Roboto" panose="02000000000000000000" charset="0"/>
              </a:rPr>
              <a:t>市场机遇</a:t>
            </a:r>
            <a:endParaRPr lang="zh-CN" altLang="id-ID" b="1" dirty="0">
              <a:solidFill>
                <a:srgbClr val="235FA5"/>
              </a:solidFill>
              <a:latin typeface="微软雅黑" panose="020B0503020204020204" charset="-122"/>
              <a:ea typeface="微软雅黑" panose="020B0503020204020204" charset="-122"/>
              <a:cs typeface="Roboto" panose="02000000000000000000" charset="0"/>
            </a:endParaRPr>
          </a:p>
        </p:txBody>
      </p:sp>
      <p:sp>
        <p:nvSpPr>
          <p:cNvPr id="38" name="标题 14"/>
          <p:cNvSpPr>
            <a:spLocks noGrp="1"/>
          </p:cNvSpPr>
          <p:nvPr>
            <p:custDataLst>
              <p:tags r:id="rId12"/>
            </p:custDataLst>
          </p:nvPr>
        </p:nvSpPr>
        <p:spPr>
          <a:xfrm>
            <a:off x="5441315" y="3342640"/>
            <a:ext cx="1444625" cy="685800"/>
          </a:xfrm>
          <a:prstGeom prst="rect">
            <a:avLst/>
          </a:prstGeom>
        </p:spPr>
        <p:txBody>
          <a:bodyPr vert="horz" lIns="90000" tIns="46800" rIns="90000" bIns="46800" rtlCol="0" anchor="t" anchorCtr="0"/>
          <a:lstStyle>
            <a:lvl1pPr algn="ctr" defTabSz="914400" rtl="0" eaLnBrk="1" fontAlgn="auto" latinLnBrk="0" hangingPunct="1">
              <a:lnSpc>
                <a:spcPct val="100000"/>
              </a:lnSpc>
              <a:spcBef>
                <a:spcPct val="0"/>
              </a:spcBef>
              <a:buNone/>
              <a:defRPr sz="6000" b="1" u="none" strike="noStrike" kern="1200" cap="none" spc="300" normalizeH="0" baseline="0">
                <a:solidFill>
                  <a:schemeClr val="tx1">
                    <a:lumMod val="85000"/>
                    <a:lumOff val="15000"/>
                  </a:schemeClr>
                </a:solidFill>
                <a:uFillTx/>
                <a:latin typeface="+mj-lt"/>
                <a:ea typeface="+mj-ea"/>
                <a:cs typeface="+mj-cs"/>
              </a:defRPr>
            </a:lvl1pPr>
          </a:lstStyle>
          <a:p>
            <a:pPr algn="l">
              <a:lnSpc>
                <a:spcPct val="90000"/>
              </a:lnSpc>
            </a:pPr>
            <a:r>
              <a:rPr lang="en-US" altLang="zh-CN" sz="4400" cap="all" dirty="0">
                <a:solidFill>
                  <a:srgbClr val="235FA5"/>
                </a:solidFill>
                <a:effectLst/>
                <a:latin typeface="微软雅黑" panose="020B0503020204020204" charset="-122"/>
                <a:ea typeface="微软雅黑" panose="020B0503020204020204" charset="-122"/>
                <a:cs typeface="Roboto" panose="02000000000000000000" charset="0"/>
                <a:sym typeface="Roboto" panose="02000000000000000000" charset="0"/>
              </a:rPr>
              <a:t>02</a:t>
            </a:r>
            <a:endParaRPr lang="en-US" altLang="zh-CN" sz="4400" cap="all" dirty="0">
              <a:solidFill>
                <a:srgbClr val="235FA5"/>
              </a:solidFill>
              <a:effectLst/>
              <a:latin typeface="微软雅黑" panose="020B0503020204020204" charset="-122"/>
              <a:ea typeface="微软雅黑" panose="020B0503020204020204" charset="-122"/>
              <a:cs typeface="Roboto" panose="02000000000000000000" charset="0"/>
              <a:sym typeface="Roboto" panose="02000000000000000000" charset="0"/>
            </a:endParaRPr>
          </a:p>
        </p:txBody>
      </p:sp>
      <p:cxnSp>
        <p:nvCxnSpPr>
          <p:cNvPr id="39" name="直接连接符 38"/>
          <p:cNvCxnSpPr/>
          <p:nvPr>
            <p:custDataLst>
              <p:tags r:id="rId13"/>
            </p:custDataLst>
          </p:nvPr>
        </p:nvCxnSpPr>
        <p:spPr>
          <a:xfrm>
            <a:off x="4871783" y="4079875"/>
            <a:ext cx="2174360" cy="0"/>
          </a:xfrm>
          <a:prstGeom prst="line">
            <a:avLst/>
          </a:prstGeom>
          <a:ln w="25400">
            <a:solidFill>
              <a:srgbClr val="235FA5"/>
            </a:solidFill>
          </a:ln>
        </p:spPr>
        <p:style>
          <a:lnRef idx="1">
            <a:schemeClr val="accent1"/>
          </a:lnRef>
          <a:fillRef idx="0">
            <a:schemeClr val="accent1"/>
          </a:fillRef>
          <a:effectRef idx="0">
            <a:schemeClr val="accent1"/>
          </a:effectRef>
          <a:fontRef idx="minor">
            <a:schemeClr val="tx1"/>
          </a:fontRef>
        </p:style>
      </p:cxnSp>
      <p:sp>
        <p:nvSpPr>
          <p:cNvPr id="41" name="TextBox 61" descr="e7d195523061f1c0c30ee18c1b05f65d12b38e2533cb2ccdAE0CC34CB5CBEBFAEC353FED4DECE97C3E379FD1D933F5E4DC18EF8EA6B7A1130D5F6DE9DD2BE4B0A8C9126ACE5083D1F5A9E323B29CCFC76387F739D35013BB7F1A1D3FF8B43E9EB32D1D3EE61D39D911CDD274DEEB6F6260DA60C619E7AAB19ABAE319AD87248B7FB95D904DDFA050"/>
          <p:cNvSpPr txBox="1"/>
          <p:nvPr>
            <p:custDataLst>
              <p:tags r:id="rId14"/>
            </p:custDataLst>
          </p:nvPr>
        </p:nvSpPr>
        <p:spPr>
          <a:xfrm>
            <a:off x="8802370" y="4208145"/>
            <a:ext cx="1245235" cy="368300"/>
          </a:xfrm>
          <a:prstGeom prst="rect">
            <a:avLst/>
          </a:prstGeom>
          <a:noFill/>
        </p:spPr>
        <p:txBody>
          <a:bodyPr wrap="square" rtlCol="0">
            <a:spAutoFit/>
          </a:bodyPr>
          <a:lstStyle/>
          <a:p>
            <a:r>
              <a:rPr lang="zh-CN" altLang="id-ID" b="1" dirty="0">
                <a:solidFill>
                  <a:srgbClr val="4696F5"/>
                </a:solidFill>
                <a:latin typeface="微软雅黑" panose="020B0503020204020204" charset="-122"/>
                <a:ea typeface="微软雅黑" panose="020B0503020204020204" charset="-122"/>
                <a:cs typeface="Roboto" panose="02000000000000000000" charset="0"/>
              </a:rPr>
              <a:t>解决方案</a:t>
            </a:r>
            <a:endParaRPr lang="zh-CN" altLang="id-ID" b="1" dirty="0">
              <a:solidFill>
                <a:srgbClr val="4696F5"/>
              </a:solidFill>
              <a:latin typeface="微软雅黑" panose="020B0503020204020204" charset="-122"/>
              <a:ea typeface="微软雅黑" panose="020B0503020204020204" charset="-122"/>
              <a:cs typeface="Roboto" panose="02000000000000000000" charset="0"/>
            </a:endParaRPr>
          </a:p>
        </p:txBody>
      </p:sp>
      <p:sp>
        <p:nvSpPr>
          <p:cNvPr id="43" name="标题 14"/>
          <p:cNvSpPr>
            <a:spLocks noGrp="1"/>
          </p:cNvSpPr>
          <p:nvPr>
            <p:custDataLst>
              <p:tags r:id="rId15"/>
            </p:custDataLst>
          </p:nvPr>
        </p:nvSpPr>
        <p:spPr>
          <a:xfrm>
            <a:off x="8914130" y="3342640"/>
            <a:ext cx="1444625" cy="685800"/>
          </a:xfrm>
          <a:prstGeom prst="rect">
            <a:avLst/>
          </a:prstGeom>
        </p:spPr>
        <p:txBody>
          <a:bodyPr vert="horz" lIns="90000" tIns="46800" rIns="90000" bIns="46800" rtlCol="0" anchor="t" anchorCtr="0"/>
          <a:lstStyle>
            <a:lvl1pPr algn="ctr" defTabSz="914400" rtl="0" eaLnBrk="1" fontAlgn="auto" latinLnBrk="0" hangingPunct="1">
              <a:lnSpc>
                <a:spcPct val="100000"/>
              </a:lnSpc>
              <a:spcBef>
                <a:spcPct val="0"/>
              </a:spcBef>
              <a:buNone/>
              <a:defRPr sz="6000" b="1" u="none" strike="noStrike" kern="1200" cap="none" spc="300" normalizeH="0" baseline="0">
                <a:solidFill>
                  <a:schemeClr val="tx1">
                    <a:lumMod val="85000"/>
                    <a:lumOff val="15000"/>
                  </a:schemeClr>
                </a:solidFill>
                <a:uFillTx/>
                <a:latin typeface="+mj-lt"/>
                <a:ea typeface="+mj-ea"/>
                <a:cs typeface="+mj-cs"/>
              </a:defRPr>
            </a:lvl1pPr>
          </a:lstStyle>
          <a:p>
            <a:pPr algn="l">
              <a:lnSpc>
                <a:spcPct val="90000"/>
              </a:lnSpc>
            </a:pPr>
            <a:r>
              <a:rPr lang="en-US" altLang="zh-CN" sz="4400" cap="all" dirty="0">
                <a:solidFill>
                  <a:srgbClr val="4696F5"/>
                </a:solidFill>
                <a:effectLst/>
                <a:latin typeface="微软雅黑" panose="020B0503020204020204" charset="-122"/>
                <a:ea typeface="微软雅黑" panose="020B0503020204020204" charset="-122"/>
                <a:cs typeface="Roboto" panose="02000000000000000000" charset="0"/>
                <a:sym typeface="Roboto" panose="02000000000000000000" charset="0"/>
              </a:rPr>
              <a:t>03</a:t>
            </a:r>
            <a:endParaRPr lang="en-US" altLang="zh-CN" sz="4400" cap="all" dirty="0">
              <a:solidFill>
                <a:srgbClr val="4696F5"/>
              </a:solidFill>
              <a:effectLst/>
              <a:latin typeface="微软雅黑" panose="020B0503020204020204" charset="-122"/>
              <a:ea typeface="微软雅黑" panose="020B0503020204020204" charset="-122"/>
              <a:cs typeface="Roboto" panose="02000000000000000000" charset="0"/>
              <a:sym typeface="Roboto" panose="02000000000000000000" charset="0"/>
            </a:endParaRPr>
          </a:p>
        </p:txBody>
      </p:sp>
      <p:cxnSp>
        <p:nvCxnSpPr>
          <p:cNvPr id="46" name="直接连接符 45"/>
          <p:cNvCxnSpPr/>
          <p:nvPr>
            <p:custDataLst>
              <p:tags r:id="rId16"/>
            </p:custDataLst>
          </p:nvPr>
        </p:nvCxnSpPr>
        <p:spPr>
          <a:xfrm>
            <a:off x="8271944" y="4079875"/>
            <a:ext cx="2174360" cy="0"/>
          </a:xfrm>
          <a:prstGeom prst="line">
            <a:avLst/>
          </a:prstGeom>
          <a:ln w="25400">
            <a:solidFill>
              <a:srgbClr val="4692F1"/>
            </a:solidFill>
          </a:ln>
        </p:spPr>
        <p:style>
          <a:lnRef idx="1">
            <a:schemeClr val="accent1"/>
          </a:lnRef>
          <a:fillRef idx="0">
            <a:schemeClr val="accent1"/>
          </a:fillRef>
          <a:effectRef idx="0">
            <a:schemeClr val="accent1"/>
          </a:effectRef>
          <a:fontRef idx="minor">
            <a:schemeClr val="tx1"/>
          </a:fontRef>
        </p:style>
      </p:cxnSp>
      <p:sp>
        <p:nvSpPr>
          <p:cNvPr id="4" name="TextBox 61" descr="e7d195523061f1c0c30ee18c1b05f65d12b38e2533cb2ccdAE0CC34CB5CBEBFAEC353FED4DECE97C3E379FD1D933F5E4DC18EF8EA6B7A1130D5F6DE9DD2BE4B0A8C9126ACE5083D1F5A9E323B29CCFC76387F739D35013BB7F1A1D3FF8B43E9EB32D1D3EE61D39D911CDD274DEEB6F6260DA60C619E7AAB19ABAE319AD87248B7FB95D904DDFA050"/>
          <p:cNvSpPr txBox="1"/>
          <p:nvPr>
            <p:custDataLst>
              <p:tags r:id="rId17"/>
            </p:custDataLst>
          </p:nvPr>
        </p:nvSpPr>
        <p:spPr>
          <a:xfrm>
            <a:off x="5321300" y="5950585"/>
            <a:ext cx="1245235" cy="368300"/>
          </a:xfrm>
          <a:prstGeom prst="rect">
            <a:avLst/>
          </a:prstGeom>
          <a:noFill/>
        </p:spPr>
        <p:txBody>
          <a:bodyPr wrap="square" rtlCol="0">
            <a:spAutoFit/>
          </a:bodyPr>
          <a:lstStyle/>
          <a:p>
            <a:r>
              <a:rPr lang="zh-CN" altLang="id-ID" b="1" dirty="0">
                <a:solidFill>
                  <a:srgbClr val="4696F5"/>
                </a:solidFill>
                <a:latin typeface="微软雅黑" panose="020B0503020204020204" charset="-122"/>
                <a:ea typeface="微软雅黑" panose="020B0503020204020204" charset="-122"/>
                <a:cs typeface="Roboto" panose="02000000000000000000" charset="0"/>
              </a:rPr>
              <a:t>方案产品</a:t>
            </a:r>
            <a:endParaRPr lang="zh-CN" altLang="id-ID" b="1" dirty="0">
              <a:solidFill>
                <a:srgbClr val="4696F5"/>
              </a:solidFill>
              <a:latin typeface="微软雅黑" panose="020B0503020204020204" charset="-122"/>
              <a:ea typeface="微软雅黑" panose="020B0503020204020204" charset="-122"/>
              <a:cs typeface="Roboto" panose="02000000000000000000" charset="0"/>
            </a:endParaRPr>
          </a:p>
        </p:txBody>
      </p:sp>
      <p:sp>
        <p:nvSpPr>
          <p:cNvPr id="5" name="标题 14"/>
          <p:cNvSpPr>
            <a:spLocks noGrp="1"/>
          </p:cNvSpPr>
          <p:nvPr>
            <p:custDataLst>
              <p:tags r:id="rId18"/>
            </p:custDataLst>
          </p:nvPr>
        </p:nvSpPr>
        <p:spPr>
          <a:xfrm>
            <a:off x="5441315" y="5075555"/>
            <a:ext cx="1444625" cy="685800"/>
          </a:xfrm>
          <a:prstGeom prst="rect">
            <a:avLst/>
          </a:prstGeom>
        </p:spPr>
        <p:txBody>
          <a:bodyPr vert="horz" lIns="90000" tIns="46800" rIns="90000" bIns="46800" rtlCol="0" anchor="t" anchorCtr="0"/>
          <a:lstStyle>
            <a:lvl1pPr algn="ctr" defTabSz="914400" rtl="0" eaLnBrk="1" fontAlgn="auto" latinLnBrk="0" hangingPunct="1">
              <a:lnSpc>
                <a:spcPct val="100000"/>
              </a:lnSpc>
              <a:spcBef>
                <a:spcPct val="0"/>
              </a:spcBef>
              <a:buNone/>
              <a:defRPr sz="6000" b="1" u="none" strike="noStrike" kern="1200" cap="none" spc="300" normalizeH="0" baseline="0">
                <a:solidFill>
                  <a:schemeClr val="tx1">
                    <a:lumMod val="85000"/>
                    <a:lumOff val="15000"/>
                  </a:schemeClr>
                </a:solidFill>
                <a:uFillTx/>
                <a:latin typeface="+mj-lt"/>
                <a:ea typeface="+mj-ea"/>
                <a:cs typeface="+mj-cs"/>
              </a:defRPr>
            </a:lvl1pPr>
          </a:lstStyle>
          <a:p>
            <a:pPr algn="l">
              <a:lnSpc>
                <a:spcPct val="90000"/>
              </a:lnSpc>
            </a:pPr>
            <a:r>
              <a:rPr lang="en-US" altLang="zh-CN" sz="4400" cap="all" dirty="0">
                <a:solidFill>
                  <a:srgbClr val="4696F5"/>
                </a:solidFill>
                <a:effectLst/>
                <a:latin typeface="微软雅黑" panose="020B0503020204020204" charset="-122"/>
                <a:ea typeface="微软雅黑" panose="020B0503020204020204" charset="-122"/>
                <a:cs typeface="Roboto" panose="02000000000000000000" charset="0"/>
                <a:sym typeface="Roboto" panose="02000000000000000000" charset="0"/>
              </a:rPr>
              <a:t>05</a:t>
            </a:r>
            <a:endParaRPr lang="en-US" altLang="zh-CN" sz="4400" cap="all" dirty="0">
              <a:solidFill>
                <a:srgbClr val="4696F5"/>
              </a:solidFill>
              <a:effectLst/>
              <a:latin typeface="微软雅黑" panose="020B0503020204020204" charset="-122"/>
              <a:ea typeface="微软雅黑" panose="020B0503020204020204" charset="-122"/>
              <a:cs typeface="Roboto" panose="02000000000000000000" charset="0"/>
              <a:sym typeface="Roboto" panose="02000000000000000000" charset="0"/>
            </a:endParaRPr>
          </a:p>
        </p:txBody>
      </p:sp>
      <p:cxnSp>
        <p:nvCxnSpPr>
          <p:cNvPr id="6" name="直接连接符 5"/>
          <p:cNvCxnSpPr/>
          <p:nvPr>
            <p:custDataLst>
              <p:tags r:id="rId19"/>
            </p:custDataLst>
          </p:nvPr>
        </p:nvCxnSpPr>
        <p:spPr>
          <a:xfrm>
            <a:off x="4824529" y="5812790"/>
            <a:ext cx="2174360" cy="0"/>
          </a:xfrm>
          <a:prstGeom prst="line">
            <a:avLst/>
          </a:prstGeom>
          <a:ln w="25400">
            <a:solidFill>
              <a:srgbClr val="4692F1"/>
            </a:solidFill>
          </a:ln>
        </p:spPr>
        <p:style>
          <a:lnRef idx="1">
            <a:schemeClr val="accent1"/>
          </a:lnRef>
          <a:fillRef idx="0">
            <a:schemeClr val="accent1"/>
          </a:fillRef>
          <a:effectRef idx="0">
            <a:schemeClr val="accent1"/>
          </a:effectRef>
          <a:fontRef idx="minor">
            <a:schemeClr val="tx1"/>
          </a:fontRef>
        </p:style>
      </p:cxnSp>
      <p:sp>
        <p:nvSpPr>
          <p:cNvPr id="10" name="TextBox 61" descr="e7d195523061f1c0c30ee18c1b05f65d12b38e2533cb2ccdAE0CC34CB5CBEBFAEC353FED4DECE97C3E379FD1D933F5E4DC18EF8EA6B7A1130D5F6DE9DD2BE4B0A8C9126ACE5083D1F5A9E323B29CCFC76387F739D35013BB7F1A1D3FF8B43E9EB32D1D3EE61D39D911CDD274DEEB6F6260DA60C619E7AAB19ABAE319AD87248B7FB95D904DDFA050"/>
          <p:cNvSpPr txBox="1"/>
          <p:nvPr>
            <p:custDataLst>
              <p:tags r:id="rId20"/>
            </p:custDataLst>
          </p:nvPr>
        </p:nvSpPr>
        <p:spPr>
          <a:xfrm>
            <a:off x="8909721" y="5934710"/>
            <a:ext cx="1165860" cy="368300"/>
          </a:xfrm>
          <a:prstGeom prst="rect">
            <a:avLst/>
          </a:prstGeom>
          <a:noFill/>
        </p:spPr>
        <p:txBody>
          <a:bodyPr wrap="square" rtlCol="0">
            <a:spAutoFit/>
          </a:bodyPr>
          <a:lstStyle/>
          <a:p>
            <a:r>
              <a:rPr lang="zh-CN" altLang="en-US" b="1" dirty="0">
                <a:solidFill>
                  <a:srgbClr val="235FA5"/>
                </a:solidFill>
                <a:latin typeface="微软雅黑" panose="020B0503020204020204" charset="-122"/>
                <a:ea typeface="微软雅黑" panose="020B0503020204020204" charset="-122"/>
                <a:cs typeface="Roboto" panose="02000000000000000000" charset="0"/>
              </a:rPr>
              <a:t>成功案例</a:t>
            </a:r>
            <a:endParaRPr lang="zh-CN" altLang="en-US" b="1" dirty="0">
              <a:solidFill>
                <a:srgbClr val="235FA5"/>
              </a:solidFill>
              <a:latin typeface="微软雅黑" panose="020B0503020204020204" charset="-122"/>
              <a:ea typeface="微软雅黑" panose="020B0503020204020204" charset="-122"/>
              <a:cs typeface="Roboto" panose="02000000000000000000" charset="0"/>
            </a:endParaRPr>
          </a:p>
        </p:txBody>
      </p:sp>
      <p:sp>
        <p:nvSpPr>
          <p:cNvPr id="11" name="标题 14"/>
          <p:cNvSpPr>
            <a:spLocks noGrp="1"/>
          </p:cNvSpPr>
          <p:nvPr>
            <p:custDataLst>
              <p:tags r:id="rId21"/>
            </p:custDataLst>
          </p:nvPr>
        </p:nvSpPr>
        <p:spPr>
          <a:xfrm>
            <a:off x="8999891" y="5081270"/>
            <a:ext cx="1444625" cy="685800"/>
          </a:xfrm>
          <a:prstGeom prst="rect">
            <a:avLst/>
          </a:prstGeom>
        </p:spPr>
        <p:txBody>
          <a:bodyPr vert="horz" lIns="90000" tIns="46800" rIns="90000" bIns="46800" rtlCol="0" anchor="t" anchorCtr="0"/>
          <a:lstStyle>
            <a:lvl1pPr algn="ctr" defTabSz="914400" rtl="0" eaLnBrk="1" fontAlgn="auto" latinLnBrk="0" hangingPunct="1">
              <a:lnSpc>
                <a:spcPct val="100000"/>
              </a:lnSpc>
              <a:spcBef>
                <a:spcPct val="0"/>
              </a:spcBef>
              <a:buNone/>
              <a:defRPr sz="6000" b="1" u="none" strike="noStrike" kern="1200" cap="none" spc="300" normalizeH="0" baseline="0">
                <a:solidFill>
                  <a:schemeClr val="tx1">
                    <a:lumMod val="85000"/>
                    <a:lumOff val="15000"/>
                  </a:schemeClr>
                </a:solidFill>
                <a:uFillTx/>
                <a:latin typeface="+mj-lt"/>
                <a:ea typeface="+mj-ea"/>
                <a:cs typeface="+mj-cs"/>
              </a:defRPr>
            </a:lvl1pPr>
          </a:lstStyle>
          <a:p>
            <a:pPr algn="l">
              <a:lnSpc>
                <a:spcPct val="90000"/>
              </a:lnSpc>
            </a:pPr>
            <a:r>
              <a:rPr lang="en-US" altLang="zh-CN" sz="4400" cap="all" dirty="0">
                <a:solidFill>
                  <a:srgbClr val="235FA5"/>
                </a:solidFill>
                <a:effectLst/>
                <a:latin typeface="微软雅黑" panose="020B0503020204020204" charset="-122"/>
                <a:ea typeface="微软雅黑" panose="020B0503020204020204" charset="-122"/>
                <a:cs typeface="Roboto" panose="02000000000000000000" charset="0"/>
                <a:sym typeface="Roboto" panose="02000000000000000000" charset="0"/>
              </a:rPr>
              <a:t>06</a:t>
            </a:r>
            <a:endParaRPr lang="en-US" altLang="zh-CN" sz="4400" cap="all" dirty="0">
              <a:solidFill>
                <a:srgbClr val="235FA5"/>
              </a:solidFill>
              <a:effectLst/>
              <a:latin typeface="微软雅黑" panose="020B0503020204020204" charset="-122"/>
              <a:ea typeface="微软雅黑" panose="020B0503020204020204" charset="-122"/>
              <a:cs typeface="Roboto" panose="02000000000000000000" charset="0"/>
              <a:sym typeface="Roboto" panose="02000000000000000000" charset="0"/>
            </a:endParaRPr>
          </a:p>
        </p:txBody>
      </p:sp>
      <p:cxnSp>
        <p:nvCxnSpPr>
          <p:cNvPr id="12" name="直接连接符 11"/>
          <p:cNvCxnSpPr/>
          <p:nvPr>
            <p:custDataLst>
              <p:tags r:id="rId22"/>
            </p:custDataLst>
          </p:nvPr>
        </p:nvCxnSpPr>
        <p:spPr>
          <a:xfrm>
            <a:off x="8325057" y="5828030"/>
            <a:ext cx="2174360" cy="0"/>
          </a:xfrm>
          <a:prstGeom prst="line">
            <a:avLst/>
          </a:prstGeom>
          <a:ln w="25400">
            <a:solidFill>
              <a:srgbClr val="235FA5"/>
            </a:solidFill>
          </a:ln>
        </p:spPr>
        <p:style>
          <a:lnRef idx="1">
            <a:schemeClr val="accent1"/>
          </a:lnRef>
          <a:fillRef idx="0">
            <a:schemeClr val="accent1"/>
          </a:fillRef>
          <a:effectRef idx="0">
            <a:schemeClr val="accent1"/>
          </a:effectRef>
          <a:fontRef idx="minor">
            <a:schemeClr val="tx1"/>
          </a:fontRef>
        </p:style>
      </p:cxnSp>
    </p:spTree>
    <p:custDataLst>
      <p:tags r:id="rId23"/>
    </p:custData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214630" y="-26670"/>
            <a:ext cx="8525510" cy="2635250"/>
            <a:chOff x="338" y="-42"/>
            <a:chExt cx="13426" cy="4150"/>
          </a:xfrm>
        </p:grpSpPr>
        <p:sp>
          <p:nvSpPr>
            <p:cNvPr id="2" name="TextBox 8"/>
            <p:cNvSpPr txBox="1"/>
            <p:nvPr>
              <p:custDataLst>
                <p:tags r:id="rId1"/>
              </p:custDataLst>
            </p:nvPr>
          </p:nvSpPr>
          <p:spPr>
            <a:xfrm>
              <a:off x="992" y="383"/>
              <a:ext cx="12772" cy="753"/>
            </a:xfrm>
            <a:prstGeom prst="rect">
              <a:avLst/>
            </a:prstGeom>
            <a:noFill/>
          </p:spPr>
          <p:txBody>
            <a:bodyPr wrap="square" lIns="91440" tIns="45720" rIns="91440" bIns="45720" rtlCol="0" anchor="t">
              <a:spAutoFit/>
            </a:bodyPr>
            <a:lstStyle/>
            <a:p>
              <a:pPr lvl="0" algn="l">
                <a:lnSpc>
                  <a:spcPct val="90000"/>
                </a:lnSpc>
                <a:buClrTx/>
                <a:buSzTx/>
                <a:buFontTx/>
              </a:pPr>
              <a:r>
                <a:rPr lang="zh-CN" altLang="en-US" sz="2800" b="1"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sym typeface="Arial" panose="020B0604020202020204" pitchFamily="34" charset="0"/>
                </a:rPr>
                <a:t>能耗采集管理</a:t>
              </a:r>
              <a:endParaRPr lang="zh-CN" altLang="en-US" sz="2800" b="1"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sym typeface="Arial" panose="020B0604020202020204" pitchFamily="34" charset="0"/>
              </a:endParaRPr>
            </a:p>
          </p:txBody>
        </p:sp>
        <p:sp>
          <p:nvSpPr>
            <p:cNvPr id="14" name="矩形 13"/>
            <p:cNvSpPr/>
            <p:nvPr>
              <p:custDataLst>
                <p:tags r:id="rId2"/>
              </p:custDataLst>
            </p:nvPr>
          </p:nvSpPr>
          <p:spPr>
            <a:xfrm>
              <a:off x="416" y="-42"/>
              <a:ext cx="255" cy="1184"/>
            </a:xfrm>
            <a:prstGeom prst="rect">
              <a:avLst/>
            </a:prstGeom>
            <a:solidFill>
              <a:srgbClr val="479E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阿里巴巴普惠体" panose="00020600040101010101" charset="-122"/>
              </a:endParaRPr>
            </a:p>
          </p:txBody>
        </p:sp>
        <p:sp>
          <p:nvSpPr>
            <p:cNvPr id="4" name="文本框 23"/>
            <p:cNvSpPr txBox="1"/>
            <p:nvPr>
              <p:custDataLst>
                <p:tags r:id="rId3"/>
              </p:custDataLst>
            </p:nvPr>
          </p:nvSpPr>
          <p:spPr bwMode="auto">
            <a:xfrm rot="5400000">
              <a:off x="-749" y="2478"/>
              <a:ext cx="2717" cy="543"/>
            </a:xfrm>
            <a:prstGeom prst="rect">
              <a:avLst/>
            </a:prstGeom>
            <a:noFill/>
            <a:ln w="9525">
              <a:noFill/>
              <a:miter lim="800000"/>
            </a:ln>
          </p:spPr>
          <p:txBody>
            <a:bodyPr wrap="square">
              <a:spAutoFit/>
            </a:bodyPr>
            <a:lstStyle/>
            <a:p>
              <a:pPr algn="dist">
                <a:lnSpc>
                  <a:spcPct val="150000"/>
                </a:lnSpc>
              </a:pPr>
              <a:r>
                <a:rPr lang="zh-CN" altLang="en-US" sz="1100" dirty="0">
                  <a:solidFill>
                    <a:schemeClr val="bg1">
                      <a:lumMod val="50000"/>
                    </a:schemeClr>
                  </a:solidFill>
                  <a:latin typeface="微软雅黑" panose="020B0503020204020204" charset="-122"/>
                  <a:ea typeface="微软雅黑" panose="020B0503020204020204" charset="-122"/>
                  <a:cs typeface="微软雅黑" panose="020B0503020204020204" charset="-122"/>
                </a:rPr>
                <a:t>打开视界</a:t>
              </a:r>
              <a:r>
                <a:rPr lang="en-US" altLang="zh-CN" sz="1100" dirty="0">
                  <a:solidFill>
                    <a:schemeClr val="bg1">
                      <a:lumMod val="50000"/>
                    </a:schemeClr>
                  </a:solidFill>
                  <a:latin typeface="微软雅黑" panose="020B0503020204020204" charset="-122"/>
                  <a:ea typeface="微软雅黑" panose="020B0503020204020204" charset="-122"/>
                  <a:cs typeface="微软雅黑" panose="020B0503020204020204" charset="-122"/>
                </a:rPr>
                <a:t>   </a:t>
              </a:r>
              <a:r>
                <a:rPr lang="zh-CN" altLang="en-US" sz="1100" dirty="0">
                  <a:solidFill>
                    <a:schemeClr val="bg1">
                      <a:lumMod val="50000"/>
                    </a:schemeClr>
                  </a:solidFill>
                  <a:latin typeface="微软雅黑" panose="020B0503020204020204" charset="-122"/>
                  <a:ea typeface="微软雅黑" panose="020B0503020204020204" charset="-122"/>
                  <a:cs typeface="微软雅黑" panose="020B0503020204020204" charset="-122"/>
                </a:rPr>
                <a:t>感知无界</a:t>
              </a:r>
              <a:endParaRPr lang="zh-CN" altLang="en-US" sz="1100" dirty="0">
                <a:solidFill>
                  <a:schemeClr val="bg1">
                    <a:lumMod val="50000"/>
                  </a:schemeClr>
                </a:solidFill>
                <a:latin typeface="微软雅黑" panose="020B0503020204020204" charset="-122"/>
                <a:ea typeface="微软雅黑" panose="020B0503020204020204" charset="-122"/>
                <a:cs typeface="微软雅黑" panose="020B0503020204020204" charset="-122"/>
              </a:endParaRPr>
            </a:p>
          </p:txBody>
        </p:sp>
      </p:grpSp>
      <p:grpSp>
        <p:nvGrpSpPr>
          <p:cNvPr id="6" name="组合 5"/>
          <p:cNvGrpSpPr/>
          <p:nvPr/>
        </p:nvGrpSpPr>
        <p:grpSpPr>
          <a:xfrm>
            <a:off x="607603" y="1835061"/>
            <a:ext cx="4188593" cy="4218555"/>
            <a:chOff x="626475" y="859155"/>
            <a:chExt cx="4188593" cy="4218555"/>
          </a:xfrm>
        </p:grpSpPr>
        <p:sp>
          <p:nvSpPr>
            <p:cNvPr id="8" name="文本框 7"/>
            <p:cNvSpPr txBox="1"/>
            <p:nvPr>
              <p:custDataLst>
                <p:tags r:id="rId4"/>
              </p:custDataLst>
            </p:nvPr>
          </p:nvSpPr>
          <p:spPr>
            <a:xfrm>
              <a:off x="629920" y="859155"/>
              <a:ext cx="4185148" cy="398780"/>
            </a:xfrm>
            <a:prstGeom prst="rect">
              <a:avLst/>
            </a:prstGeom>
            <a:noFill/>
          </p:spPr>
          <p:txBody>
            <a:bodyPr wrap="square" rtlCol="0">
              <a:spAutoFit/>
            </a:bodyPr>
            <a:lstStyle/>
            <a:p>
              <a:pPr algn="l"/>
              <a:r>
                <a:rPr lang="zh-CN" altLang="en-US" sz="2000" b="1" dirty="0">
                  <a:solidFill>
                    <a:srgbClr val="4696F5"/>
                  </a:solidFill>
                  <a:latin typeface="微软雅黑" panose="020B0503020204020204" charset="-122"/>
                  <a:ea typeface="微软雅黑" panose="020B0503020204020204" charset="-122"/>
                  <a:cs typeface="微软雅黑" panose="020B0503020204020204" charset="-122"/>
                  <a:sym typeface="+mn-ea"/>
                </a:rPr>
                <a:t>低成本抄表改造</a:t>
              </a:r>
              <a:endParaRPr lang="zh-CN" altLang="en-US" sz="2000" b="1" dirty="0">
                <a:solidFill>
                  <a:srgbClr val="4696F5"/>
                </a:solidFill>
                <a:latin typeface="微软雅黑" panose="020B0503020204020204" charset="-122"/>
                <a:ea typeface="微软雅黑" panose="020B0503020204020204" charset="-122"/>
                <a:cs typeface="微软雅黑" panose="020B0503020204020204" charset="-122"/>
                <a:sym typeface="+mn-ea"/>
              </a:endParaRPr>
            </a:p>
          </p:txBody>
        </p:sp>
        <p:sp>
          <p:nvSpPr>
            <p:cNvPr id="9" name="文本框 8"/>
            <p:cNvSpPr txBox="1"/>
            <p:nvPr/>
          </p:nvSpPr>
          <p:spPr>
            <a:xfrm>
              <a:off x="626475" y="1293110"/>
              <a:ext cx="3512491" cy="3784600"/>
            </a:xfrm>
            <a:prstGeom prst="rect">
              <a:avLst/>
            </a:prstGeom>
            <a:noFill/>
          </p:spPr>
          <p:txBody>
            <a:bodyPr wrap="square">
              <a:spAutoFit/>
            </a:bodyPr>
            <a:lstStyle/>
            <a:p>
              <a:r>
                <a:rPr lang="en-US" altLang="zh-CN" sz="1600" dirty="0">
                  <a:solidFill>
                    <a:srgbClr val="479EF6"/>
                  </a:solidFill>
                  <a:latin typeface="微软雅黑" panose="020B0503020204020204" charset="-122"/>
                  <a:ea typeface="微软雅黑" panose="020B0503020204020204" charset="-122"/>
                </a:rPr>
                <a:t>RS485</a:t>
              </a:r>
              <a:r>
                <a:rPr lang="zh-CN" altLang="en-US" sz="1600" dirty="0">
                  <a:solidFill>
                    <a:srgbClr val="479EF6"/>
                  </a:solidFill>
                  <a:latin typeface="微软雅黑" panose="020B0503020204020204" charset="-122"/>
                  <a:ea typeface="微软雅黑" panose="020B0503020204020204" charset="-122"/>
                </a:rPr>
                <a:t>抄表：</a:t>
              </a:r>
              <a:endParaRPr lang="en-US" altLang="zh-CN" sz="1600" dirty="0">
                <a:solidFill>
                  <a:srgbClr val="479EF6"/>
                </a:solidFill>
                <a:latin typeface="微软雅黑" panose="020B0503020204020204" charset="-122"/>
                <a:ea typeface="微软雅黑" panose="020B0503020204020204" charset="-122"/>
              </a:endParaRPr>
            </a:p>
            <a:p>
              <a:r>
                <a:rPr lang="zh-CN" altLang="en-US" sz="1600" dirty="0">
                  <a:latin typeface="微软雅黑" panose="020B0503020204020204" charset="-122"/>
                  <a:ea typeface="微软雅黑" panose="020B0503020204020204" charset="-122"/>
                </a:rPr>
                <a:t>通过加装</a:t>
              </a:r>
              <a:r>
                <a:rPr lang="en-US" altLang="zh-CN" sz="1600" dirty="0">
                  <a:latin typeface="微软雅黑" panose="020B0503020204020204" charset="-122"/>
                  <a:ea typeface="微软雅黑" panose="020B0503020204020204" charset="-122"/>
                </a:rPr>
                <a:t>DTU</a:t>
              </a:r>
              <a:r>
                <a:rPr lang="zh-CN" altLang="en-US" sz="1600" dirty="0">
                  <a:latin typeface="微软雅黑" panose="020B0503020204020204" charset="-122"/>
                  <a:ea typeface="微软雅黑" panose="020B0503020204020204" charset="-122"/>
                </a:rPr>
                <a:t>设备，实现对具有</a:t>
              </a:r>
              <a:r>
                <a:rPr lang="en-US" altLang="zh-CN" sz="1600" dirty="0">
                  <a:latin typeface="微软雅黑" panose="020B0503020204020204" charset="-122"/>
                  <a:ea typeface="微软雅黑" panose="020B0503020204020204" charset="-122"/>
                </a:rPr>
                <a:t>RS485</a:t>
              </a:r>
              <a:r>
                <a:rPr lang="zh-CN" altLang="en-US" sz="1600" dirty="0">
                  <a:latin typeface="微软雅黑" panose="020B0503020204020204" charset="-122"/>
                  <a:ea typeface="微软雅黑" panose="020B0503020204020204" charset="-122"/>
                </a:rPr>
                <a:t>接口的水电气表远程抄表改造；</a:t>
              </a:r>
              <a:endParaRPr lang="en-US" altLang="zh-CN" sz="1600" dirty="0">
                <a:latin typeface="微软雅黑" panose="020B0503020204020204" charset="-122"/>
                <a:ea typeface="微软雅黑" panose="020B0503020204020204" charset="-122"/>
              </a:endParaRPr>
            </a:p>
            <a:p>
              <a:endParaRPr lang="en-US" altLang="zh-CN" sz="1600" dirty="0">
                <a:latin typeface="微软雅黑" panose="020B0503020204020204" charset="-122"/>
                <a:ea typeface="微软雅黑" panose="020B0503020204020204" charset="-122"/>
              </a:endParaRPr>
            </a:p>
            <a:p>
              <a:r>
                <a:rPr lang="zh-CN" altLang="en-US" sz="1600" dirty="0">
                  <a:solidFill>
                    <a:srgbClr val="479EF6"/>
                  </a:solidFill>
                  <a:latin typeface="微软雅黑" panose="020B0503020204020204" charset="-122"/>
                  <a:ea typeface="微软雅黑" panose="020B0503020204020204" charset="-122"/>
                </a:rPr>
                <a:t>脉冲计数抄表：</a:t>
              </a:r>
              <a:endParaRPr lang="en-US" altLang="zh-CN" sz="1600" dirty="0">
                <a:solidFill>
                  <a:srgbClr val="479EF6"/>
                </a:solidFill>
                <a:latin typeface="微软雅黑" panose="020B0503020204020204" charset="-122"/>
                <a:ea typeface="微软雅黑" panose="020B0503020204020204" charset="-122"/>
              </a:endParaRPr>
            </a:p>
            <a:p>
              <a:r>
                <a:rPr lang="zh-CN" altLang="en-US" sz="1600" dirty="0">
                  <a:latin typeface="微软雅黑" panose="020B0503020204020204" charset="-122"/>
                  <a:ea typeface="微软雅黑" panose="020B0503020204020204" charset="-122"/>
                </a:rPr>
                <a:t>通过在水表上加装脉冲计数传感器，实现用水量数据的统计并上报</a:t>
              </a:r>
              <a:endParaRPr lang="en-US" altLang="zh-CN" sz="1600" dirty="0">
                <a:latin typeface="微软雅黑" panose="020B0503020204020204" charset="-122"/>
                <a:ea typeface="微软雅黑" panose="020B0503020204020204" charset="-122"/>
              </a:endParaRPr>
            </a:p>
            <a:p>
              <a:endParaRPr lang="en-US" altLang="zh-CN" sz="1600" dirty="0">
                <a:latin typeface="微软雅黑" panose="020B0503020204020204" charset="-122"/>
                <a:ea typeface="微软雅黑" panose="020B0503020204020204" charset="-122"/>
              </a:endParaRPr>
            </a:p>
            <a:p>
              <a:r>
                <a:rPr lang="zh-CN" altLang="en-US" sz="1600" dirty="0">
                  <a:solidFill>
                    <a:srgbClr val="479EF6"/>
                  </a:solidFill>
                  <a:latin typeface="微软雅黑" panose="020B0503020204020204" charset="-122"/>
                  <a:ea typeface="微软雅黑" panose="020B0503020204020204" charset="-122"/>
                </a:rPr>
                <a:t>感知相机抄表：</a:t>
              </a:r>
              <a:endParaRPr lang="en-US" altLang="zh-CN" sz="1600" dirty="0">
                <a:solidFill>
                  <a:srgbClr val="479EF6"/>
                </a:solidFill>
                <a:latin typeface="微软雅黑" panose="020B0503020204020204" charset="-122"/>
                <a:ea typeface="微软雅黑" panose="020B0503020204020204" charset="-122"/>
              </a:endParaRPr>
            </a:p>
            <a:p>
              <a:r>
                <a:rPr lang="zh-CN" altLang="en-US" sz="1600" dirty="0">
                  <a:latin typeface="微软雅黑" panose="020B0503020204020204" charset="-122"/>
                  <a:ea typeface="微软雅黑" panose="020B0503020204020204" charset="-122"/>
                </a:rPr>
                <a:t>在传统表计前端加装感知相机，通过拍照抓取表计数值传输到采集平台</a:t>
              </a:r>
              <a:endParaRPr lang="en-US" altLang="zh-CN" sz="1600" dirty="0">
                <a:latin typeface="微软雅黑" panose="020B0503020204020204" charset="-122"/>
                <a:ea typeface="微软雅黑" panose="020B0503020204020204" charset="-122"/>
              </a:endParaRPr>
            </a:p>
            <a:p>
              <a:endParaRPr lang="en-US" altLang="zh-CN" sz="1600" dirty="0">
                <a:latin typeface="微软雅黑" panose="020B0503020204020204" charset="-122"/>
                <a:ea typeface="微软雅黑" panose="020B0503020204020204" charset="-122"/>
              </a:endParaRPr>
            </a:p>
            <a:p>
              <a:r>
                <a:rPr lang="en-US" altLang="zh-CN" sz="1600" dirty="0">
                  <a:solidFill>
                    <a:srgbClr val="479EF6"/>
                  </a:solidFill>
                  <a:latin typeface="微软雅黑" panose="020B0503020204020204" charset="-122"/>
                  <a:ea typeface="微软雅黑" panose="020B0503020204020204" charset="-122"/>
                </a:rPr>
                <a:t>CT</a:t>
              </a:r>
              <a:r>
                <a:rPr lang="zh-CN" altLang="en-US" sz="1600" dirty="0">
                  <a:solidFill>
                    <a:srgbClr val="479EF6"/>
                  </a:solidFill>
                  <a:latin typeface="微软雅黑" panose="020B0503020204020204" charset="-122"/>
                  <a:ea typeface="微软雅黑" panose="020B0503020204020204" charset="-122"/>
                </a:rPr>
                <a:t>电流互感器：</a:t>
              </a:r>
              <a:endParaRPr lang="en-US" altLang="zh-CN" sz="1600" dirty="0">
                <a:solidFill>
                  <a:srgbClr val="479EF6"/>
                </a:solidFill>
                <a:latin typeface="微软雅黑" panose="020B0503020204020204" charset="-122"/>
                <a:ea typeface="微软雅黑" panose="020B0503020204020204" charset="-122"/>
              </a:endParaRPr>
            </a:p>
            <a:p>
              <a:r>
                <a:rPr lang="zh-CN" altLang="en-US" sz="1600" dirty="0">
                  <a:latin typeface="微软雅黑" panose="020B0503020204020204" charset="-122"/>
                  <a:ea typeface="微软雅黑" panose="020B0503020204020204" charset="-122"/>
                </a:rPr>
                <a:t>通过在需要计量的配电箱加装</a:t>
              </a:r>
              <a:r>
                <a:rPr lang="en-US" altLang="zh-CN" sz="1600" dirty="0">
                  <a:latin typeface="微软雅黑" panose="020B0503020204020204" charset="-122"/>
                  <a:ea typeface="微软雅黑" panose="020B0503020204020204" charset="-122"/>
                </a:rPr>
                <a:t>CT</a:t>
              </a:r>
              <a:r>
                <a:rPr lang="zh-CN" altLang="en-US" sz="1600" dirty="0">
                  <a:latin typeface="微软雅黑" panose="020B0503020204020204" charset="-122"/>
                  <a:ea typeface="微软雅黑" panose="020B0503020204020204" charset="-122"/>
                </a:rPr>
                <a:t>电流互感器实现累计安时值统计并上报</a:t>
              </a:r>
              <a:endParaRPr lang="zh-CN" altLang="en-US" sz="1600" dirty="0">
                <a:latin typeface="微软雅黑" panose="020B0503020204020204" charset="-122"/>
                <a:ea typeface="微软雅黑" panose="020B0503020204020204" charset="-122"/>
              </a:endParaRPr>
            </a:p>
          </p:txBody>
        </p:sp>
      </p:grpSp>
      <p:pic>
        <p:nvPicPr>
          <p:cNvPr id="18" name="图片 17"/>
          <p:cNvPicPr>
            <a:picLocks noChangeAspect="1"/>
          </p:cNvPicPr>
          <p:nvPr/>
        </p:nvPicPr>
        <p:blipFill>
          <a:blip r:embed="rId5"/>
          <a:stretch>
            <a:fillRect/>
          </a:stretch>
        </p:blipFill>
        <p:spPr>
          <a:xfrm>
            <a:off x="5370706" y="3050868"/>
            <a:ext cx="5772263" cy="3759305"/>
          </a:xfrm>
          <a:prstGeom prst="rect">
            <a:avLst/>
          </a:prstGeom>
        </p:spPr>
      </p:pic>
      <p:pic>
        <p:nvPicPr>
          <p:cNvPr id="22" name="图片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27595" y="685493"/>
            <a:ext cx="3418822" cy="1923087"/>
          </a:xfrm>
          <a:prstGeom prst="roundRect">
            <a:avLst>
              <a:gd name="adj" fmla="val 7891"/>
            </a:avLst>
          </a:prstGeom>
        </p:spPr>
      </p:pic>
      <p:cxnSp>
        <p:nvCxnSpPr>
          <p:cNvPr id="24" name="直接箭头连接符 23"/>
          <p:cNvCxnSpPr>
            <a:stCxn id="18" idx="0"/>
          </p:cNvCxnSpPr>
          <p:nvPr/>
        </p:nvCxnSpPr>
        <p:spPr>
          <a:xfrm flipH="1" flipV="1">
            <a:off x="8256837" y="2608580"/>
            <a:ext cx="1" cy="442288"/>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Tree>
    <p:custDataLst>
      <p:tags r:id="rId7"/>
    </p:custData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214630" y="-26670"/>
            <a:ext cx="8525510" cy="2635250"/>
            <a:chOff x="338" y="-42"/>
            <a:chExt cx="13426" cy="4150"/>
          </a:xfrm>
        </p:grpSpPr>
        <p:sp>
          <p:nvSpPr>
            <p:cNvPr id="2" name="TextBox 8"/>
            <p:cNvSpPr txBox="1"/>
            <p:nvPr>
              <p:custDataLst>
                <p:tags r:id="rId1"/>
              </p:custDataLst>
            </p:nvPr>
          </p:nvSpPr>
          <p:spPr>
            <a:xfrm>
              <a:off x="992" y="383"/>
              <a:ext cx="12772" cy="753"/>
            </a:xfrm>
            <a:prstGeom prst="rect">
              <a:avLst/>
            </a:prstGeom>
            <a:noFill/>
          </p:spPr>
          <p:txBody>
            <a:bodyPr wrap="square" lIns="91440" tIns="45720" rIns="91440" bIns="45720" rtlCol="0" anchor="t">
              <a:spAutoFit/>
            </a:bodyPr>
            <a:lstStyle/>
            <a:p>
              <a:pPr lvl="0" algn="l">
                <a:lnSpc>
                  <a:spcPct val="90000"/>
                </a:lnSpc>
                <a:buClrTx/>
                <a:buSzTx/>
                <a:buFontTx/>
              </a:pPr>
              <a:r>
                <a:rPr lang="zh-CN" altLang="en-US" sz="2800" b="1"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sym typeface="Arial" panose="020B0604020202020204" pitchFamily="34" charset="0"/>
                </a:rPr>
                <a:t>光伏能源回馈采集管理</a:t>
              </a:r>
              <a:endParaRPr lang="zh-CN" altLang="en-US" sz="2800" b="1"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sym typeface="Arial" panose="020B0604020202020204" pitchFamily="34" charset="0"/>
              </a:endParaRPr>
            </a:p>
          </p:txBody>
        </p:sp>
        <p:sp>
          <p:nvSpPr>
            <p:cNvPr id="14" name="矩形 13"/>
            <p:cNvSpPr/>
            <p:nvPr>
              <p:custDataLst>
                <p:tags r:id="rId2"/>
              </p:custDataLst>
            </p:nvPr>
          </p:nvSpPr>
          <p:spPr>
            <a:xfrm>
              <a:off x="416" y="-42"/>
              <a:ext cx="255" cy="1184"/>
            </a:xfrm>
            <a:prstGeom prst="rect">
              <a:avLst/>
            </a:prstGeom>
            <a:solidFill>
              <a:srgbClr val="479E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阿里巴巴普惠体" panose="00020600040101010101" charset="-122"/>
              </a:endParaRPr>
            </a:p>
          </p:txBody>
        </p:sp>
        <p:sp>
          <p:nvSpPr>
            <p:cNvPr id="4" name="文本框 23"/>
            <p:cNvSpPr txBox="1"/>
            <p:nvPr>
              <p:custDataLst>
                <p:tags r:id="rId3"/>
              </p:custDataLst>
            </p:nvPr>
          </p:nvSpPr>
          <p:spPr bwMode="auto">
            <a:xfrm rot="5400000">
              <a:off x="-749" y="2478"/>
              <a:ext cx="2717" cy="543"/>
            </a:xfrm>
            <a:prstGeom prst="rect">
              <a:avLst/>
            </a:prstGeom>
            <a:noFill/>
            <a:ln w="9525">
              <a:noFill/>
              <a:miter lim="800000"/>
            </a:ln>
          </p:spPr>
          <p:txBody>
            <a:bodyPr wrap="square">
              <a:spAutoFit/>
            </a:bodyPr>
            <a:lstStyle/>
            <a:p>
              <a:pPr algn="dist">
                <a:lnSpc>
                  <a:spcPct val="150000"/>
                </a:lnSpc>
              </a:pPr>
              <a:r>
                <a:rPr lang="zh-CN" altLang="en-US" sz="1100" dirty="0">
                  <a:solidFill>
                    <a:schemeClr val="bg1">
                      <a:lumMod val="50000"/>
                    </a:schemeClr>
                  </a:solidFill>
                  <a:latin typeface="微软雅黑" panose="020B0503020204020204" charset="-122"/>
                  <a:ea typeface="微软雅黑" panose="020B0503020204020204" charset="-122"/>
                  <a:cs typeface="微软雅黑" panose="020B0503020204020204" charset="-122"/>
                </a:rPr>
                <a:t>打开视界</a:t>
              </a:r>
              <a:r>
                <a:rPr lang="en-US" altLang="zh-CN" sz="1100" dirty="0">
                  <a:solidFill>
                    <a:schemeClr val="bg1">
                      <a:lumMod val="50000"/>
                    </a:schemeClr>
                  </a:solidFill>
                  <a:latin typeface="微软雅黑" panose="020B0503020204020204" charset="-122"/>
                  <a:ea typeface="微软雅黑" panose="020B0503020204020204" charset="-122"/>
                  <a:cs typeface="微软雅黑" panose="020B0503020204020204" charset="-122"/>
                </a:rPr>
                <a:t>   </a:t>
              </a:r>
              <a:r>
                <a:rPr lang="zh-CN" altLang="en-US" sz="1100" dirty="0">
                  <a:solidFill>
                    <a:schemeClr val="bg1">
                      <a:lumMod val="50000"/>
                    </a:schemeClr>
                  </a:solidFill>
                  <a:latin typeface="微软雅黑" panose="020B0503020204020204" charset="-122"/>
                  <a:ea typeface="微软雅黑" panose="020B0503020204020204" charset="-122"/>
                  <a:cs typeface="微软雅黑" panose="020B0503020204020204" charset="-122"/>
                </a:rPr>
                <a:t>感知无界</a:t>
              </a:r>
              <a:endParaRPr lang="zh-CN" altLang="en-US" sz="1100" dirty="0">
                <a:solidFill>
                  <a:schemeClr val="bg1">
                    <a:lumMod val="50000"/>
                  </a:schemeClr>
                </a:solidFill>
                <a:latin typeface="微软雅黑" panose="020B0503020204020204" charset="-122"/>
                <a:ea typeface="微软雅黑" panose="020B0503020204020204" charset="-122"/>
                <a:cs typeface="微软雅黑" panose="020B0503020204020204" charset="-122"/>
              </a:endParaRPr>
            </a:p>
          </p:txBody>
        </p:sp>
      </p:grpSp>
      <p:pic>
        <p:nvPicPr>
          <p:cNvPr id="45" name="图片 44" descr="D:\Users\Administrator\Desktop\REV1-LoRa V1.0\组-1 - 副本.png组-1 - 副本"/>
          <p:cNvPicPr>
            <a:picLocks noChangeAspect="1"/>
          </p:cNvPicPr>
          <p:nvPr>
            <p:custDataLst>
              <p:tags r:id="rId4"/>
            </p:custDataLst>
          </p:nvPr>
        </p:nvPicPr>
        <p:blipFill>
          <a:blip r:embed="rId5"/>
          <a:srcRect/>
          <a:stretch>
            <a:fillRect/>
          </a:stretch>
        </p:blipFill>
        <p:spPr>
          <a:xfrm>
            <a:off x="5644672" y="276379"/>
            <a:ext cx="1255299" cy="606906"/>
          </a:xfrm>
          <a:prstGeom prst="rect">
            <a:avLst/>
          </a:prstGeom>
        </p:spPr>
      </p:pic>
      <p:sp>
        <p:nvSpPr>
          <p:cNvPr id="46" name="文本框 45"/>
          <p:cNvSpPr txBox="1"/>
          <p:nvPr>
            <p:custDataLst>
              <p:tags r:id="rId6"/>
            </p:custDataLst>
          </p:nvPr>
        </p:nvSpPr>
        <p:spPr>
          <a:xfrm>
            <a:off x="6748580" y="493180"/>
            <a:ext cx="710451" cy="261354"/>
          </a:xfrm>
          <a:prstGeom prst="rect">
            <a:avLst/>
          </a:prstGeom>
          <a:noFill/>
        </p:spPr>
        <p:txBody>
          <a:bodyPr wrap="none" rtlCol="0" anchor="t">
            <a:spAutoFit/>
          </a:bodyPr>
          <a:lstStyle/>
          <a:p>
            <a:pPr marL="12700" indent="0">
              <a:lnSpc>
                <a:spcPct val="120000"/>
              </a:lnSpc>
              <a:spcBef>
                <a:spcPts val="100"/>
              </a:spcBef>
              <a:buClrTx/>
              <a:buSzTx/>
              <a:buFont typeface="Arial" panose="020B0604020202020204" pitchFamily="34" charset="0"/>
              <a:buNone/>
            </a:pPr>
            <a:r>
              <a:rPr lang="zh-CN" altLang="en-US" sz="1000" dirty="0">
                <a:latin typeface="微软雅黑" panose="020B0503020204020204" charset="-122"/>
                <a:ea typeface="微软雅黑" panose="020B0503020204020204" charset="-122"/>
                <a:cs typeface="微软雅黑" panose="020B0503020204020204" charset="-122"/>
                <a:sym typeface="+mn-ea"/>
              </a:rPr>
              <a:t>能管平台</a:t>
            </a:r>
            <a:endParaRPr lang="zh-CN" altLang="en-US" sz="1000" dirty="0">
              <a:latin typeface="微软雅黑" panose="020B0503020204020204" charset="-122"/>
              <a:ea typeface="微软雅黑" panose="020B0503020204020204" charset="-122"/>
              <a:cs typeface="微软雅黑" panose="020B0503020204020204" charset="-122"/>
              <a:sym typeface="+mn-ea"/>
            </a:endParaRPr>
          </a:p>
        </p:txBody>
      </p:sp>
      <p:cxnSp>
        <p:nvCxnSpPr>
          <p:cNvPr id="47" name="直接箭头连接符 46"/>
          <p:cNvCxnSpPr/>
          <p:nvPr>
            <p:custDataLst>
              <p:tags r:id="rId7"/>
            </p:custDataLst>
          </p:nvPr>
        </p:nvCxnSpPr>
        <p:spPr>
          <a:xfrm rot="5400000" flipH="1" flipV="1">
            <a:off x="5941162" y="1231328"/>
            <a:ext cx="499699" cy="5187"/>
          </a:xfrm>
          <a:prstGeom prst="straightConnector1">
            <a:avLst/>
          </a:prstGeom>
          <a:ln w="34925" cmpd="sng">
            <a:solidFill>
              <a:srgbClr val="00B0F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48" name="直接箭头连接符 47"/>
          <p:cNvCxnSpPr/>
          <p:nvPr>
            <p:custDataLst>
              <p:tags r:id="rId8"/>
            </p:custDataLst>
          </p:nvPr>
        </p:nvCxnSpPr>
        <p:spPr>
          <a:xfrm rot="5400000">
            <a:off x="6108703" y="1249483"/>
            <a:ext cx="462236" cy="6340"/>
          </a:xfrm>
          <a:prstGeom prst="straightConnector1">
            <a:avLst/>
          </a:prstGeom>
          <a:ln w="34925" cmpd="sng">
            <a:solidFill>
              <a:schemeClr val="bg2">
                <a:lumMod val="50000"/>
              </a:schemeClr>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49" name="文本框 48"/>
          <p:cNvSpPr txBox="1"/>
          <p:nvPr>
            <p:custDataLst>
              <p:tags r:id="rId9"/>
            </p:custDataLst>
          </p:nvPr>
        </p:nvSpPr>
        <p:spPr>
          <a:xfrm>
            <a:off x="6351368" y="1106549"/>
            <a:ext cx="2493927" cy="246221"/>
          </a:xfrm>
          <a:prstGeom prst="rect">
            <a:avLst/>
          </a:prstGeom>
          <a:noFill/>
          <a:ln w="9525">
            <a:noFill/>
          </a:ln>
        </p:spPr>
        <p:txBody>
          <a:bodyPr wrap="square">
            <a:spAutoFit/>
          </a:bodyPr>
          <a:lstStyle/>
          <a:p>
            <a:pPr indent="0"/>
            <a:r>
              <a:rPr lang="en-US" sz="1000" b="0" dirty="0">
                <a:solidFill>
                  <a:schemeClr val="tx1">
                    <a:lumMod val="65000"/>
                    <a:lumOff val="35000"/>
                  </a:schemeClr>
                </a:solidFill>
                <a:latin typeface="微软雅黑" panose="020B0503020204020204" charset="-122"/>
                <a:ea typeface="微软雅黑" panose="020B0503020204020204" charset="-122"/>
              </a:rPr>
              <a:t>4G/</a:t>
            </a:r>
            <a:r>
              <a:rPr lang="en-US" altLang="zh-CN" sz="1000" b="0" dirty="0" err="1">
                <a:solidFill>
                  <a:schemeClr val="tx1">
                    <a:lumMod val="65000"/>
                    <a:lumOff val="35000"/>
                  </a:schemeClr>
                </a:solidFill>
                <a:latin typeface="微软雅黑" panose="020B0503020204020204" charset="-122"/>
                <a:ea typeface="微软雅黑" panose="020B0503020204020204" charset="-122"/>
              </a:rPr>
              <a:t>Lorawan</a:t>
            </a:r>
            <a:r>
              <a:rPr lang="zh-CN" altLang="en-US" sz="1000" b="0" dirty="0">
                <a:solidFill>
                  <a:schemeClr val="tx1">
                    <a:lumMod val="65000"/>
                    <a:lumOff val="35000"/>
                  </a:schemeClr>
                </a:solidFill>
                <a:latin typeface="微软雅黑" panose="020B0503020204020204" charset="-122"/>
                <a:ea typeface="微软雅黑" panose="020B0503020204020204" charset="-122"/>
              </a:rPr>
              <a:t>通过网关上传到平台</a:t>
            </a:r>
            <a:endParaRPr lang="zh-CN" altLang="en-US" sz="1000" b="0" dirty="0">
              <a:solidFill>
                <a:schemeClr val="tx1">
                  <a:lumMod val="65000"/>
                  <a:lumOff val="35000"/>
                </a:schemeClr>
              </a:solidFill>
              <a:latin typeface="微软雅黑" panose="020B0503020204020204" charset="-122"/>
              <a:ea typeface="微软雅黑" panose="020B0503020204020204" charset="-122"/>
            </a:endParaRPr>
          </a:p>
        </p:txBody>
      </p:sp>
      <p:pic>
        <p:nvPicPr>
          <p:cNvPr id="54" name="图片 53"/>
          <p:cNvPicPr>
            <a:picLocks noChangeAspect="1"/>
          </p:cNvPicPr>
          <p:nvPr/>
        </p:nvPicPr>
        <p:blipFill>
          <a:blip r:embed="rId10"/>
          <a:stretch>
            <a:fillRect/>
          </a:stretch>
        </p:blipFill>
        <p:spPr>
          <a:xfrm>
            <a:off x="4037589" y="1294490"/>
            <a:ext cx="4371211" cy="2048434"/>
          </a:xfrm>
          <a:prstGeom prst="rect">
            <a:avLst/>
          </a:prstGeom>
        </p:spPr>
      </p:pic>
      <p:pic>
        <p:nvPicPr>
          <p:cNvPr id="58" name="图片 57"/>
          <p:cNvPicPr>
            <a:picLocks noChangeAspect="1"/>
          </p:cNvPicPr>
          <p:nvPr/>
        </p:nvPicPr>
        <p:blipFill>
          <a:blip r:embed="rId11"/>
          <a:stretch>
            <a:fillRect/>
          </a:stretch>
        </p:blipFill>
        <p:spPr>
          <a:xfrm>
            <a:off x="789127" y="3342924"/>
            <a:ext cx="10640992" cy="3591335"/>
          </a:xfrm>
          <a:prstGeom prst="rect">
            <a:avLst/>
          </a:prstGeom>
        </p:spPr>
      </p:pic>
    </p:spTree>
    <p:custDataLst>
      <p:tags r:id="rId12"/>
    </p:custData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214630" y="-26670"/>
            <a:ext cx="8525510" cy="2635250"/>
            <a:chOff x="338" y="-42"/>
            <a:chExt cx="13426" cy="4150"/>
          </a:xfrm>
        </p:grpSpPr>
        <p:sp>
          <p:nvSpPr>
            <p:cNvPr id="2" name="TextBox 8"/>
            <p:cNvSpPr txBox="1"/>
            <p:nvPr>
              <p:custDataLst>
                <p:tags r:id="rId1"/>
              </p:custDataLst>
            </p:nvPr>
          </p:nvSpPr>
          <p:spPr>
            <a:xfrm>
              <a:off x="992" y="383"/>
              <a:ext cx="12772" cy="753"/>
            </a:xfrm>
            <a:prstGeom prst="rect">
              <a:avLst/>
            </a:prstGeom>
            <a:noFill/>
          </p:spPr>
          <p:txBody>
            <a:bodyPr wrap="square" lIns="91440" tIns="45720" rIns="91440" bIns="45720" rtlCol="0" anchor="t">
              <a:spAutoFit/>
            </a:bodyPr>
            <a:lstStyle/>
            <a:p>
              <a:pPr lvl="0" algn="l">
                <a:lnSpc>
                  <a:spcPct val="90000"/>
                </a:lnSpc>
                <a:buClrTx/>
                <a:buSzTx/>
                <a:buFontTx/>
              </a:pPr>
              <a:r>
                <a:rPr lang="zh-CN" altLang="en-US" sz="2800" b="1"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sym typeface="Arial" panose="020B0604020202020204" pitchFamily="34" charset="0"/>
                </a:rPr>
                <a:t>电梯能源回馈采集管理</a:t>
              </a:r>
              <a:endParaRPr lang="zh-CN" altLang="en-US" sz="2800" b="1"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sym typeface="Arial" panose="020B0604020202020204" pitchFamily="34" charset="0"/>
              </a:endParaRPr>
            </a:p>
          </p:txBody>
        </p:sp>
        <p:sp>
          <p:nvSpPr>
            <p:cNvPr id="14" name="矩形 13"/>
            <p:cNvSpPr/>
            <p:nvPr>
              <p:custDataLst>
                <p:tags r:id="rId2"/>
              </p:custDataLst>
            </p:nvPr>
          </p:nvSpPr>
          <p:spPr>
            <a:xfrm>
              <a:off x="416" y="-42"/>
              <a:ext cx="255" cy="1184"/>
            </a:xfrm>
            <a:prstGeom prst="rect">
              <a:avLst/>
            </a:prstGeom>
            <a:solidFill>
              <a:srgbClr val="479E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阿里巴巴普惠体" panose="00020600040101010101" charset="-122"/>
              </a:endParaRPr>
            </a:p>
          </p:txBody>
        </p:sp>
        <p:sp>
          <p:nvSpPr>
            <p:cNvPr id="4" name="文本框 23"/>
            <p:cNvSpPr txBox="1"/>
            <p:nvPr>
              <p:custDataLst>
                <p:tags r:id="rId3"/>
              </p:custDataLst>
            </p:nvPr>
          </p:nvSpPr>
          <p:spPr bwMode="auto">
            <a:xfrm rot="5400000">
              <a:off x="-749" y="2478"/>
              <a:ext cx="2717" cy="543"/>
            </a:xfrm>
            <a:prstGeom prst="rect">
              <a:avLst/>
            </a:prstGeom>
            <a:noFill/>
            <a:ln w="9525">
              <a:noFill/>
              <a:miter lim="800000"/>
            </a:ln>
          </p:spPr>
          <p:txBody>
            <a:bodyPr wrap="square">
              <a:spAutoFit/>
            </a:bodyPr>
            <a:lstStyle/>
            <a:p>
              <a:pPr algn="dist">
                <a:lnSpc>
                  <a:spcPct val="150000"/>
                </a:lnSpc>
              </a:pPr>
              <a:r>
                <a:rPr lang="zh-CN" altLang="en-US" sz="1100" dirty="0">
                  <a:solidFill>
                    <a:schemeClr val="bg1">
                      <a:lumMod val="50000"/>
                    </a:schemeClr>
                  </a:solidFill>
                  <a:latin typeface="微软雅黑" panose="020B0503020204020204" charset="-122"/>
                  <a:ea typeface="微软雅黑" panose="020B0503020204020204" charset="-122"/>
                  <a:cs typeface="微软雅黑" panose="020B0503020204020204" charset="-122"/>
                </a:rPr>
                <a:t>打开视界</a:t>
              </a:r>
              <a:r>
                <a:rPr lang="en-US" altLang="zh-CN" sz="1100" dirty="0">
                  <a:solidFill>
                    <a:schemeClr val="bg1">
                      <a:lumMod val="50000"/>
                    </a:schemeClr>
                  </a:solidFill>
                  <a:latin typeface="微软雅黑" panose="020B0503020204020204" charset="-122"/>
                  <a:ea typeface="微软雅黑" panose="020B0503020204020204" charset="-122"/>
                  <a:cs typeface="微软雅黑" panose="020B0503020204020204" charset="-122"/>
                </a:rPr>
                <a:t>   </a:t>
              </a:r>
              <a:r>
                <a:rPr lang="zh-CN" altLang="en-US" sz="1100" dirty="0">
                  <a:solidFill>
                    <a:schemeClr val="bg1">
                      <a:lumMod val="50000"/>
                    </a:schemeClr>
                  </a:solidFill>
                  <a:latin typeface="微软雅黑" panose="020B0503020204020204" charset="-122"/>
                  <a:ea typeface="微软雅黑" panose="020B0503020204020204" charset="-122"/>
                  <a:cs typeface="微软雅黑" panose="020B0503020204020204" charset="-122"/>
                </a:rPr>
                <a:t>感知无界</a:t>
              </a:r>
              <a:endParaRPr lang="zh-CN" altLang="en-US" sz="1100" dirty="0">
                <a:solidFill>
                  <a:schemeClr val="bg1">
                    <a:lumMod val="50000"/>
                  </a:schemeClr>
                </a:solidFill>
                <a:latin typeface="微软雅黑" panose="020B0503020204020204" charset="-122"/>
                <a:ea typeface="微软雅黑" panose="020B0503020204020204" charset="-122"/>
                <a:cs typeface="微软雅黑" panose="020B0503020204020204" charset="-122"/>
              </a:endParaRPr>
            </a:p>
          </p:txBody>
        </p:sp>
      </p:grpSp>
      <p:pic>
        <p:nvPicPr>
          <p:cNvPr id="26" name="图片 25" descr="D:\Users\Administrator\Desktop\REV1-LoRa V1.0\组-1 - 副本.png组-1 - 副本"/>
          <p:cNvPicPr>
            <a:picLocks noChangeAspect="1"/>
          </p:cNvPicPr>
          <p:nvPr>
            <p:custDataLst>
              <p:tags r:id="rId4"/>
            </p:custDataLst>
          </p:nvPr>
        </p:nvPicPr>
        <p:blipFill>
          <a:blip r:embed="rId5"/>
          <a:srcRect/>
          <a:stretch>
            <a:fillRect/>
          </a:stretch>
        </p:blipFill>
        <p:spPr>
          <a:xfrm>
            <a:off x="5644672" y="276379"/>
            <a:ext cx="1255299" cy="606906"/>
          </a:xfrm>
          <a:prstGeom prst="rect">
            <a:avLst/>
          </a:prstGeom>
        </p:spPr>
      </p:pic>
      <p:sp>
        <p:nvSpPr>
          <p:cNvPr id="27" name="文本框 26"/>
          <p:cNvSpPr txBox="1"/>
          <p:nvPr>
            <p:custDataLst>
              <p:tags r:id="rId6"/>
            </p:custDataLst>
          </p:nvPr>
        </p:nvSpPr>
        <p:spPr>
          <a:xfrm>
            <a:off x="6748580" y="493180"/>
            <a:ext cx="710451" cy="261354"/>
          </a:xfrm>
          <a:prstGeom prst="rect">
            <a:avLst/>
          </a:prstGeom>
          <a:noFill/>
        </p:spPr>
        <p:txBody>
          <a:bodyPr wrap="none" rtlCol="0" anchor="t">
            <a:spAutoFit/>
          </a:bodyPr>
          <a:lstStyle/>
          <a:p>
            <a:pPr marL="12700" indent="0">
              <a:lnSpc>
                <a:spcPct val="120000"/>
              </a:lnSpc>
              <a:spcBef>
                <a:spcPts val="100"/>
              </a:spcBef>
              <a:buClrTx/>
              <a:buSzTx/>
              <a:buFont typeface="Arial" panose="020B0604020202020204" pitchFamily="34" charset="0"/>
              <a:buNone/>
            </a:pPr>
            <a:r>
              <a:rPr lang="zh-CN" altLang="en-US" sz="1000" dirty="0">
                <a:latin typeface="微软雅黑" panose="020B0503020204020204" charset="-122"/>
                <a:ea typeface="微软雅黑" panose="020B0503020204020204" charset="-122"/>
                <a:cs typeface="微软雅黑" panose="020B0503020204020204" charset="-122"/>
                <a:sym typeface="+mn-ea"/>
              </a:rPr>
              <a:t>能管平台</a:t>
            </a:r>
            <a:endParaRPr lang="zh-CN" altLang="en-US" sz="1000" dirty="0">
              <a:latin typeface="微软雅黑" panose="020B0503020204020204" charset="-122"/>
              <a:ea typeface="微软雅黑" panose="020B0503020204020204" charset="-122"/>
              <a:cs typeface="微软雅黑" panose="020B0503020204020204" charset="-122"/>
              <a:sym typeface="+mn-ea"/>
            </a:endParaRPr>
          </a:p>
        </p:txBody>
      </p:sp>
      <p:pic>
        <p:nvPicPr>
          <p:cNvPr id="30" name="图片 29"/>
          <p:cNvPicPr>
            <a:picLocks noChangeAspect="1"/>
          </p:cNvPicPr>
          <p:nvPr/>
        </p:nvPicPr>
        <p:blipFill rotWithShape="1">
          <a:blip r:embed="rId7"/>
          <a:srcRect l="884" r="620"/>
          <a:stretch>
            <a:fillRect/>
          </a:stretch>
        </p:blipFill>
        <p:spPr>
          <a:xfrm>
            <a:off x="1747519" y="3427781"/>
            <a:ext cx="9448801" cy="3434329"/>
          </a:xfrm>
          <a:prstGeom prst="rect">
            <a:avLst/>
          </a:prstGeom>
        </p:spPr>
      </p:pic>
      <p:cxnSp>
        <p:nvCxnSpPr>
          <p:cNvPr id="38" name="直接箭头连接符 37"/>
          <p:cNvCxnSpPr/>
          <p:nvPr>
            <p:custDataLst>
              <p:tags r:id="rId8"/>
            </p:custDataLst>
          </p:nvPr>
        </p:nvCxnSpPr>
        <p:spPr>
          <a:xfrm rot="5400000" flipH="1" flipV="1">
            <a:off x="5941162" y="1231328"/>
            <a:ext cx="499699" cy="5187"/>
          </a:xfrm>
          <a:prstGeom prst="straightConnector1">
            <a:avLst/>
          </a:prstGeom>
          <a:ln w="34925" cmpd="sng">
            <a:solidFill>
              <a:srgbClr val="00B0F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39" name="直接箭头连接符 38"/>
          <p:cNvCxnSpPr/>
          <p:nvPr>
            <p:custDataLst>
              <p:tags r:id="rId9"/>
            </p:custDataLst>
          </p:nvPr>
        </p:nvCxnSpPr>
        <p:spPr>
          <a:xfrm rot="5400000">
            <a:off x="6108703" y="1249483"/>
            <a:ext cx="462236" cy="6340"/>
          </a:xfrm>
          <a:prstGeom prst="straightConnector1">
            <a:avLst/>
          </a:prstGeom>
          <a:ln w="34925" cmpd="sng">
            <a:solidFill>
              <a:schemeClr val="bg2">
                <a:lumMod val="50000"/>
              </a:schemeClr>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40" name="文本框 39"/>
          <p:cNvSpPr txBox="1"/>
          <p:nvPr>
            <p:custDataLst>
              <p:tags r:id="rId10"/>
            </p:custDataLst>
          </p:nvPr>
        </p:nvSpPr>
        <p:spPr>
          <a:xfrm>
            <a:off x="6351368" y="1106549"/>
            <a:ext cx="2493927" cy="246221"/>
          </a:xfrm>
          <a:prstGeom prst="rect">
            <a:avLst/>
          </a:prstGeom>
          <a:noFill/>
          <a:ln w="9525">
            <a:noFill/>
          </a:ln>
        </p:spPr>
        <p:txBody>
          <a:bodyPr wrap="square">
            <a:spAutoFit/>
          </a:bodyPr>
          <a:lstStyle/>
          <a:p>
            <a:pPr indent="0"/>
            <a:r>
              <a:rPr lang="en-US" sz="1000" b="0" dirty="0">
                <a:solidFill>
                  <a:schemeClr val="tx1">
                    <a:lumMod val="65000"/>
                    <a:lumOff val="35000"/>
                  </a:schemeClr>
                </a:solidFill>
                <a:latin typeface="微软雅黑" panose="020B0503020204020204" charset="-122"/>
                <a:ea typeface="微软雅黑" panose="020B0503020204020204" charset="-122"/>
              </a:rPr>
              <a:t>4G/</a:t>
            </a:r>
            <a:r>
              <a:rPr lang="en-US" altLang="zh-CN" sz="1000" b="0" dirty="0" err="1">
                <a:solidFill>
                  <a:schemeClr val="tx1">
                    <a:lumMod val="65000"/>
                    <a:lumOff val="35000"/>
                  </a:schemeClr>
                </a:solidFill>
                <a:latin typeface="微软雅黑" panose="020B0503020204020204" charset="-122"/>
                <a:ea typeface="微软雅黑" panose="020B0503020204020204" charset="-122"/>
              </a:rPr>
              <a:t>Lorawan</a:t>
            </a:r>
            <a:r>
              <a:rPr lang="zh-CN" altLang="en-US" sz="1000" b="0" dirty="0">
                <a:solidFill>
                  <a:schemeClr val="tx1">
                    <a:lumMod val="65000"/>
                    <a:lumOff val="35000"/>
                  </a:schemeClr>
                </a:solidFill>
                <a:latin typeface="微软雅黑" panose="020B0503020204020204" charset="-122"/>
                <a:ea typeface="微软雅黑" panose="020B0503020204020204" charset="-122"/>
              </a:rPr>
              <a:t>通过网关上传到平台</a:t>
            </a:r>
            <a:endParaRPr lang="zh-CN" altLang="en-US" sz="1000" b="0" dirty="0">
              <a:solidFill>
                <a:schemeClr val="tx1">
                  <a:lumMod val="65000"/>
                  <a:lumOff val="35000"/>
                </a:schemeClr>
              </a:solidFill>
              <a:latin typeface="微软雅黑" panose="020B0503020204020204" charset="-122"/>
              <a:ea typeface="微软雅黑" panose="020B0503020204020204" charset="-122"/>
            </a:endParaRPr>
          </a:p>
        </p:txBody>
      </p:sp>
      <p:pic>
        <p:nvPicPr>
          <p:cNvPr id="44" name="图片 43"/>
          <p:cNvPicPr>
            <a:picLocks noChangeAspect="1"/>
          </p:cNvPicPr>
          <p:nvPr/>
        </p:nvPicPr>
        <p:blipFill>
          <a:blip r:embed="rId11"/>
          <a:stretch>
            <a:fillRect/>
          </a:stretch>
        </p:blipFill>
        <p:spPr>
          <a:xfrm>
            <a:off x="4002939" y="1352770"/>
            <a:ext cx="4370958" cy="2047739"/>
          </a:xfrm>
          <a:prstGeom prst="rect">
            <a:avLst/>
          </a:prstGeom>
        </p:spPr>
      </p:pic>
    </p:spTree>
    <p:custDataLst>
      <p:tags r:id="rId12"/>
    </p:custData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214630" y="-26670"/>
            <a:ext cx="7479665" cy="2635250"/>
            <a:chOff x="338" y="-42"/>
            <a:chExt cx="11779" cy="4150"/>
          </a:xfrm>
        </p:grpSpPr>
        <p:sp>
          <p:nvSpPr>
            <p:cNvPr id="2" name="TextBox 8"/>
            <p:cNvSpPr txBox="1"/>
            <p:nvPr>
              <p:custDataLst>
                <p:tags r:id="rId1"/>
              </p:custDataLst>
            </p:nvPr>
          </p:nvSpPr>
          <p:spPr>
            <a:xfrm>
              <a:off x="992" y="383"/>
              <a:ext cx="11125" cy="753"/>
            </a:xfrm>
            <a:prstGeom prst="rect">
              <a:avLst/>
            </a:prstGeom>
            <a:noFill/>
          </p:spPr>
          <p:txBody>
            <a:bodyPr wrap="square" lIns="91440" tIns="45720" rIns="91440" bIns="45720" rtlCol="0" anchor="t">
              <a:spAutoFit/>
            </a:bodyPr>
            <a:lstStyle/>
            <a:p>
              <a:pPr lvl="0" algn="l">
                <a:lnSpc>
                  <a:spcPct val="90000"/>
                </a:lnSpc>
                <a:buClrTx/>
                <a:buSzTx/>
                <a:buFontTx/>
              </a:pPr>
              <a:r>
                <a:rPr lang="zh-CN" altLang="en-US" sz="2800" b="1"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sym typeface="Arial" panose="020B0604020202020204" pitchFamily="34" charset="0"/>
                </a:rPr>
                <a:t>节水管理</a:t>
              </a:r>
              <a:endParaRPr lang="zh-CN" altLang="en-US" sz="2800" b="1"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sym typeface="Arial" panose="020B0604020202020204" pitchFamily="34" charset="0"/>
              </a:endParaRPr>
            </a:p>
          </p:txBody>
        </p:sp>
        <p:sp>
          <p:nvSpPr>
            <p:cNvPr id="14" name="矩形 13"/>
            <p:cNvSpPr/>
            <p:nvPr>
              <p:custDataLst>
                <p:tags r:id="rId2"/>
              </p:custDataLst>
            </p:nvPr>
          </p:nvSpPr>
          <p:spPr>
            <a:xfrm>
              <a:off x="416" y="-42"/>
              <a:ext cx="255" cy="1184"/>
            </a:xfrm>
            <a:prstGeom prst="rect">
              <a:avLst/>
            </a:prstGeom>
            <a:solidFill>
              <a:srgbClr val="479E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阿里巴巴普惠体" panose="00020600040101010101" charset="-122"/>
              </a:endParaRPr>
            </a:p>
          </p:txBody>
        </p:sp>
        <p:sp>
          <p:nvSpPr>
            <p:cNvPr id="4" name="文本框 23"/>
            <p:cNvSpPr txBox="1"/>
            <p:nvPr>
              <p:custDataLst>
                <p:tags r:id="rId3"/>
              </p:custDataLst>
            </p:nvPr>
          </p:nvSpPr>
          <p:spPr bwMode="auto">
            <a:xfrm rot="5400000">
              <a:off x="-749" y="2478"/>
              <a:ext cx="2717" cy="543"/>
            </a:xfrm>
            <a:prstGeom prst="rect">
              <a:avLst/>
            </a:prstGeom>
            <a:noFill/>
            <a:ln w="9525">
              <a:noFill/>
              <a:miter lim="800000"/>
            </a:ln>
          </p:spPr>
          <p:txBody>
            <a:bodyPr wrap="square">
              <a:spAutoFit/>
            </a:bodyPr>
            <a:lstStyle/>
            <a:p>
              <a:pPr algn="dist">
                <a:lnSpc>
                  <a:spcPct val="150000"/>
                </a:lnSpc>
              </a:pPr>
              <a:r>
                <a:rPr lang="zh-CN" altLang="en-US" sz="1100" dirty="0">
                  <a:solidFill>
                    <a:schemeClr val="bg1">
                      <a:lumMod val="50000"/>
                    </a:schemeClr>
                  </a:solidFill>
                  <a:latin typeface="微软雅黑" panose="020B0503020204020204" charset="-122"/>
                  <a:ea typeface="微软雅黑" panose="020B0503020204020204" charset="-122"/>
                  <a:cs typeface="微软雅黑" panose="020B0503020204020204" charset="-122"/>
                </a:rPr>
                <a:t>打开视界</a:t>
              </a:r>
              <a:r>
                <a:rPr lang="en-US" altLang="zh-CN" sz="1100" dirty="0">
                  <a:solidFill>
                    <a:schemeClr val="bg1">
                      <a:lumMod val="50000"/>
                    </a:schemeClr>
                  </a:solidFill>
                  <a:latin typeface="微软雅黑" panose="020B0503020204020204" charset="-122"/>
                  <a:ea typeface="微软雅黑" panose="020B0503020204020204" charset="-122"/>
                  <a:cs typeface="微软雅黑" panose="020B0503020204020204" charset="-122"/>
                </a:rPr>
                <a:t>   </a:t>
              </a:r>
              <a:r>
                <a:rPr lang="zh-CN" altLang="en-US" sz="1100" dirty="0">
                  <a:solidFill>
                    <a:schemeClr val="bg1">
                      <a:lumMod val="50000"/>
                    </a:schemeClr>
                  </a:solidFill>
                  <a:latin typeface="微软雅黑" panose="020B0503020204020204" charset="-122"/>
                  <a:ea typeface="微软雅黑" panose="020B0503020204020204" charset="-122"/>
                  <a:cs typeface="微软雅黑" panose="020B0503020204020204" charset="-122"/>
                </a:rPr>
                <a:t>感知无界</a:t>
              </a:r>
              <a:endParaRPr lang="zh-CN" altLang="en-US" sz="1100" dirty="0">
                <a:solidFill>
                  <a:schemeClr val="bg1">
                    <a:lumMod val="50000"/>
                  </a:schemeClr>
                </a:solidFill>
                <a:latin typeface="微软雅黑" panose="020B0503020204020204" charset="-122"/>
                <a:ea typeface="微软雅黑" panose="020B0503020204020204" charset="-122"/>
                <a:cs typeface="微软雅黑" panose="020B0503020204020204" charset="-122"/>
              </a:endParaRPr>
            </a:p>
          </p:txBody>
        </p:sp>
      </p:grpSp>
      <p:grpSp>
        <p:nvGrpSpPr>
          <p:cNvPr id="3" name="组合 2"/>
          <p:cNvGrpSpPr/>
          <p:nvPr/>
        </p:nvGrpSpPr>
        <p:grpSpPr>
          <a:xfrm>
            <a:off x="694690" y="972820"/>
            <a:ext cx="10611031" cy="1870172"/>
            <a:chOff x="1094" y="1728"/>
            <a:chExt cx="19257" cy="2739"/>
          </a:xfrm>
        </p:grpSpPr>
        <p:sp>
          <p:nvSpPr>
            <p:cNvPr id="5" name="折角形 27"/>
            <p:cNvSpPr/>
            <p:nvPr>
              <p:custDataLst>
                <p:tags r:id="rId4"/>
              </p:custDataLst>
            </p:nvPr>
          </p:nvSpPr>
          <p:spPr>
            <a:xfrm>
              <a:off x="1094" y="2129"/>
              <a:ext cx="19257" cy="2338"/>
            </a:xfrm>
            <a:prstGeom prst="foldedCorner">
              <a:avLst/>
            </a:prstGeom>
            <a:solidFill>
              <a:schemeClr val="accent1">
                <a:lumMod val="20000"/>
                <a:lumOff val="80000"/>
                <a:alpha val="36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l"/>
              <a:endParaRPr lang="zh-CN" altLang="en-US" dirty="0">
                <a:solidFill>
                  <a:schemeClr val="tx1"/>
                </a:solidFill>
                <a:latin typeface="微软雅黑" panose="020B0503020204020204" charset="-122"/>
                <a:ea typeface="微软雅黑" panose="020B0503020204020204" charset="-122"/>
                <a:cs typeface="微软雅黑" panose="020B0503020204020204" charset="-122"/>
              </a:endParaRPr>
            </a:p>
            <a:p>
              <a:pPr algn="l"/>
              <a:endParaRPr lang="zh-CN" altLang="en-US" b="1" dirty="0">
                <a:solidFill>
                  <a:schemeClr val="tx1"/>
                </a:solidFill>
                <a:latin typeface="微软雅黑" panose="020B0503020204020204" charset="-122"/>
                <a:ea typeface="微软雅黑" panose="020B0503020204020204" charset="-122"/>
                <a:cs typeface="微软雅黑" panose="020B0503020204020204" charset="-122"/>
              </a:endParaRPr>
            </a:p>
            <a:p>
              <a:pPr algn="l">
                <a:lnSpc>
                  <a:spcPct val="120000"/>
                </a:lnSpc>
              </a:pPr>
              <a:r>
                <a:rPr lang="zh-CN" altLang="en-US" b="1" dirty="0">
                  <a:solidFill>
                    <a:schemeClr val="tx1"/>
                  </a:solidFill>
                  <a:latin typeface="微软雅黑" panose="020B0503020204020204" charset="-122"/>
                  <a:ea typeface="微软雅黑" panose="020B0503020204020204" charset="-122"/>
                  <a:cs typeface="微软雅黑" panose="020B0503020204020204" charset="-122"/>
                </a:rPr>
                <a:t>远程灌溉控制</a:t>
              </a:r>
              <a:endParaRPr lang="en-US" altLang="zh-CN" b="1" dirty="0">
                <a:solidFill>
                  <a:schemeClr val="tx1"/>
                </a:solidFill>
                <a:latin typeface="微软雅黑" panose="020B0503020204020204" charset="-122"/>
                <a:ea typeface="微软雅黑" panose="020B0503020204020204" charset="-122"/>
                <a:cs typeface="微软雅黑" panose="020B0503020204020204" charset="-122"/>
              </a:endParaRPr>
            </a:p>
            <a:p>
              <a:pPr algn="l">
                <a:lnSpc>
                  <a:spcPct val="120000"/>
                </a:lnSpc>
              </a:pPr>
              <a:r>
                <a:rPr lang="zh-CN" altLang="en-US" sz="1600" dirty="0">
                  <a:solidFill>
                    <a:schemeClr val="tx1"/>
                  </a:solidFill>
                  <a:latin typeface="微软雅黑" panose="020B0503020204020204" charset="-122"/>
                  <a:ea typeface="微软雅黑" panose="020B0503020204020204" charset="-122"/>
                  <a:cs typeface="微软雅黑" panose="020B0503020204020204" charset="-122"/>
                </a:rPr>
                <a:t>电磁阀控制器配合雨水回收装置，实现精准、定时、定区灌溉，达到进一步节水的目的。同时配合液位传感器实现对雨水收集装置内的剩余水量进行监测</a:t>
              </a:r>
              <a:endParaRPr lang="zh-CN" altLang="en-US" sz="1600" dirty="0">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6" name="圆角矩形 29"/>
            <p:cNvSpPr/>
            <p:nvPr>
              <p:custDataLst>
                <p:tags r:id="rId5"/>
              </p:custDataLst>
            </p:nvPr>
          </p:nvSpPr>
          <p:spPr>
            <a:xfrm>
              <a:off x="1094" y="1728"/>
              <a:ext cx="9036" cy="737"/>
            </a:xfrm>
            <a:prstGeom prst="round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r>
                <a:rPr lang="zh-CN" altLang="en-US" sz="2000" b="1" dirty="0">
                  <a:solidFill>
                    <a:schemeClr val="bg1"/>
                  </a:solidFill>
                  <a:latin typeface="微软雅黑" panose="020B0503020204020204" charset="-122"/>
                  <a:ea typeface="微软雅黑" panose="020B0503020204020204" charset="-122"/>
                  <a:sym typeface="+mn-ea"/>
                </a:rPr>
                <a:t>联动雨水回收系统</a:t>
              </a:r>
              <a:r>
                <a:rPr lang="en-US" altLang="zh-CN" sz="2000" b="1" dirty="0">
                  <a:solidFill>
                    <a:schemeClr val="bg1"/>
                  </a:solidFill>
                  <a:latin typeface="微软雅黑" panose="020B0503020204020204" charset="-122"/>
                  <a:ea typeface="微软雅黑" panose="020B0503020204020204" charset="-122"/>
                  <a:sym typeface="+mn-ea"/>
                </a:rPr>
                <a:t>——</a:t>
              </a:r>
              <a:r>
                <a:rPr lang="zh-CN" altLang="en-US" sz="2000" b="1" dirty="0">
                  <a:solidFill>
                    <a:schemeClr val="bg1"/>
                  </a:solidFill>
                  <a:latin typeface="微软雅黑" panose="020B0503020204020204" charset="-122"/>
                  <a:ea typeface="微软雅黑" panose="020B0503020204020204" charset="-122"/>
                  <a:sym typeface="+mn-ea"/>
                </a:rPr>
                <a:t>实现精细化灌溉</a:t>
              </a:r>
              <a:endParaRPr lang="zh-CN" altLang="en-US" sz="2000" b="1" dirty="0">
                <a:solidFill>
                  <a:srgbClr val="FF0000"/>
                </a:solidFill>
                <a:latin typeface="微软雅黑" panose="020B0503020204020204" charset="-122"/>
                <a:ea typeface="微软雅黑" panose="020B0503020204020204" charset="-122"/>
                <a:sym typeface="+mn-ea"/>
              </a:endParaRPr>
            </a:p>
          </p:txBody>
        </p:sp>
      </p:grpSp>
      <p:grpSp>
        <p:nvGrpSpPr>
          <p:cNvPr id="13" name="组合 12"/>
          <p:cNvGrpSpPr/>
          <p:nvPr/>
        </p:nvGrpSpPr>
        <p:grpSpPr>
          <a:xfrm>
            <a:off x="259397" y="4548539"/>
            <a:ext cx="3774021" cy="1866468"/>
            <a:chOff x="1988179" y="5805620"/>
            <a:chExt cx="4044370" cy="1866468"/>
          </a:xfrm>
        </p:grpSpPr>
        <p:grpSp>
          <p:nvGrpSpPr>
            <p:cNvPr id="16" name="组合 15"/>
            <p:cNvGrpSpPr/>
            <p:nvPr/>
          </p:nvGrpSpPr>
          <p:grpSpPr>
            <a:xfrm>
              <a:off x="1988179" y="6159389"/>
              <a:ext cx="1403813" cy="1512699"/>
              <a:chOff x="8928371" y="3594834"/>
              <a:chExt cx="1923670" cy="2226516"/>
            </a:xfrm>
          </p:grpSpPr>
          <p:pic>
            <p:nvPicPr>
              <p:cNvPr id="26" name="图片 2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28371" y="3594834"/>
                <a:ext cx="1923670" cy="1923670"/>
              </a:xfrm>
              <a:prstGeom prst="rect">
                <a:avLst/>
              </a:prstGeom>
            </p:spPr>
          </p:pic>
          <p:sp>
            <p:nvSpPr>
              <p:cNvPr id="27" name="文本框 26"/>
              <p:cNvSpPr txBox="1"/>
              <p:nvPr/>
            </p:nvSpPr>
            <p:spPr>
              <a:xfrm>
                <a:off x="9161416" y="5447615"/>
                <a:ext cx="1457582" cy="373735"/>
              </a:xfrm>
              <a:prstGeom prst="rect">
                <a:avLst/>
              </a:prstGeom>
              <a:noFill/>
            </p:spPr>
            <p:txBody>
              <a:bodyPr wrap="none" rtlCol="0">
                <a:spAutoFit/>
              </a:bodyPr>
              <a:lstStyle/>
              <a:p>
                <a:pPr algn="ctr"/>
                <a:r>
                  <a:rPr lang="zh-CN" altLang="en-US" sz="1050" dirty="0"/>
                  <a:t>电磁阀控制器</a:t>
                </a:r>
                <a:endParaRPr lang="en-US" altLang="zh-CN" sz="1050" dirty="0"/>
              </a:p>
            </p:txBody>
          </p:sp>
        </p:grpSp>
        <p:sp>
          <p:nvSpPr>
            <p:cNvPr id="25" name="文本框 24"/>
            <p:cNvSpPr txBox="1"/>
            <p:nvPr>
              <p:custDataLst>
                <p:tags r:id="rId7"/>
              </p:custDataLst>
            </p:nvPr>
          </p:nvSpPr>
          <p:spPr>
            <a:xfrm>
              <a:off x="2056453" y="5805620"/>
              <a:ext cx="1284761" cy="245110"/>
            </a:xfrm>
            <a:prstGeom prst="rect">
              <a:avLst/>
            </a:prstGeom>
            <a:noFill/>
          </p:spPr>
          <p:txBody>
            <a:bodyPr wrap="none" rtlCol="0" anchor="t">
              <a:spAutoFit/>
            </a:bodyPr>
            <a:lstStyle/>
            <a:p>
              <a:r>
                <a:rPr lang="zh-CN" altLang="en-US" sz="1000" dirty="0">
                  <a:latin typeface="微软雅黑" panose="020B0503020204020204" charset="-122"/>
                  <a:ea typeface="微软雅黑" panose="020B0503020204020204" charset="-122"/>
                  <a:sym typeface="+mn-ea"/>
                </a:rPr>
                <a:t>投入式液位传感器</a:t>
              </a:r>
              <a:endParaRPr lang="zh-CN" altLang="en-US" sz="1000" dirty="0">
                <a:latin typeface="微软雅黑" panose="020B0503020204020204" charset="-122"/>
                <a:ea typeface="微软雅黑" panose="020B0503020204020204" charset="-122"/>
                <a:sym typeface="+mn-ea"/>
              </a:endParaRPr>
            </a:p>
          </p:txBody>
        </p:sp>
        <p:pic>
          <p:nvPicPr>
            <p:cNvPr id="19" name="图片 18"/>
            <p:cNvPicPr>
              <a:picLocks noChangeAspect="1"/>
            </p:cNvPicPr>
            <p:nvPr/>
          </p:nvPicPr>
          <p:blipFill>
            <a:blip r:embed="rId8"/>
            <a:stretch>
              <a:fillRect/>
            </a:stretch>
          </p:blipFill>
          <p:spPr>
            <a:xfrm>
              <a:off x="5293700" y="6340898"/>
              <a:ext cx="738849" cy="321358"/>
            </a:xfrm>
            <a:prstGeom prst="rect">
              <a:avLst/>
            </a:prstGeom>
          </p:spPr>
        </p:pic>
      </p:grpSp>
      <p:pic>
        <p:nvPicPr>
          <p:cNvPr id="9" name="图片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47977" y="3755062"/>
            <a:ext cx="765766" cy="797363"/>
          </a:xfrm>
          <a:prstGeom prst="rect">
            <a:avLst/>
          </a:prstGeom>
        </p:spPr>
      </p:pic>
      <p:pic>
        <p:nvPicPr>
          <p:cNvPr id="17" name="图片 16"/>
          <p:cNvPicPr>
            <a:picLocks noChangeAspect="1"/>
          </p:cNvPicPr>
          <p:nvPr/>
        </p:nvPicPr>
        <p:blipFill rotWithShape="1">
          <a:blip r:embed="rId10">
            <a:extLst>
              <a:ext uri="{28A0092B-C50C-407E-A947-70E740481C1C}">
                <a14:useLocalDpi xmlns:a14="http://schemas.microsoft.com/office/drawing/2010/main" val="0"/>
              </a:ext>
            </a:extLst>
          </a:blip>
          <a:srcRect r="7389" b="-745"/>
          <a:stretch>
            <a:fillRect/>
          </a:stretch>
        </p:blipFill>
        <p:spPr>
          <a:xfrm>
            <a:off x="5673725" y="3438091"/>
            <a:ext cx="6494328" cy="2804705"/>
          </a:xfrm>
          <a:prstGeom prst="rect">
            <a:avLst/>
          </a:prstGeom>
        </p:spPr>
      </p:pic>
      <p:pic>
        <p:nvPicPr>
          <p:cNvPr id="24" name="图片 10" descr="UG65产品图1"/>
          <p:cNvPicPr>
            <a:picLocks noChangeAspect="1"/>
          </p:cNvPicPr>
          <p:nvPr>
            <p:custDataLst>
              <p:tags r:id="rId11"/>
            </p:custDataLst>
          </p:nvPr>
        </p:nvPicPr>
        <p:blipFill>
          <a:blip r:embed="rId12"/>
          <a:stretch>
            <a:fillRect/>
          </a:stretch>
        </p:blipFill>
        <p:spPr>
          <a:xfrm>
            <a:off x="2768367" y="4434189"/>
            <a:ext cx="721019" cy="792493"/>
          </a:xfrm>
          <a:prstGeom prst="rect">
            <a:avLst/>
          </a:prstGeom>
        </p:spPr>
      </p:pic>
      <p:sp>
        <p:nvSpPr>
          <p:cNvPr id="28" name="文本框 27"/>
          <p:cNvSpPr txBox="1"/>
          <p:nvPr>
            <p:custDataLst>
              <p:tags r:id="rId13"/>
            </p:custDataLst>
          </p:nvPr>
        </p:nvSpPr>
        <p:spPr>
          <a:xfrm>
            <a:off x="2591428" y="5241092"/>
            <a:ext cx="1255299" cy="250140"/>
          </a:xfrm>
          <a:prstGeom prst="rect">
            <a:avLst/>
          </a:prstGeom>
          <a:noFill/>
          <a:ln w="9525">
            <a:noFill/>
          </a:ln>
        </p:spPr>
        <p:txBody>
          <a:bodyPr wrap="square">
            <a:spAutoFit/>
          </a:bodyPr>
          <a:lstStyle/>
          <a:p>
            <a:pPr indent="0"/>
            <a:r>
              <a:rPr lang="en-US" altLang="zh-CN" sz="1200" dirty="0" err="1">
                <a:latin typeface="微软雅黑" panose="020B0503020204020204" charset="-122"/>
                <a:ea typeface="微软雅黑" panose="020B0503020204020204" charset="-122"/>
              </a:rPr>
              <a:t>LoRaWAN</a:t>
            </a:r>
            <a:r>
              <a:rPr lang="zh-CN" altLang="en-US" sz="1200" dirty="0">
                <a:latin typeface="微软雅黑" panose="020B0503020204020204" charset="-122"/>
                <a:ea typeface="微软雅黑" panose="020B0503020204020204" charset="-122"/>
              </a:rPr>
              <a:t>网关</a:t>
            </a:r>
            <a:endParaRPr lang="zh-CN" altLang="en-US" sz="1200" dirty="0">
              <a:latin typeface="微软雅黑" panose="020B0503020204020204" charset="-122"/>
              <a:ea typeface="微软雅黑" panose="020B0503020204020204" charset="-122"/>
            </a:endParaRPr>
          </a:p>
        </p:txBody>
      </p:sp>
      <p:cxnSp>
        <p:nvCxnSpPr>
          <p:cNvPr id="29" name="直接箭头连接符 28"/>
          <p:cNvCxnSpPr/>
          <p:nvPr>
            <p:custDataLst>
              <p:tags r:id="rId14"/>
            </p:custDataLst>
          </p:nvPr>
        </p:nvCxnSpPr>
        <p:spPr>
          <a:xfrm flipH="1" flipV="1">
            <a:off x="3757968" y="4864153"/>
            <a:ext cx="499699" cy="5187"/>
          </a:xfrm>
          <a:prstGeom prst="straightConnector1">
            <a:avLst/>
          </a:prstGeom>
          <a:ln w="34925" cmpd="sng">
            <a:solidFill>
              <a:srgbClr val="00B0F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30" name="直接箭头连接符 29"/>
          <p:cNvCxnSpPr/>
          <p:nvPr>
            <p:custDataLst>
              <p:tags r:id="rId15"/>
            </p:custDataLst>
          </p:nvPr>
        </p:nvCxnSpPr>
        <p:spPr>
          <a:xfrm>
            <a:off x="3795431" y="5114293"/>
            <a:ext cx="462236" cy="6340"/>
          </a:xfrm>
          <a:prstGeom prst="straightConnector1">
            <a:avLst/>
          </a:prstGeom>
          <a:ln w="34925" cmpd="sng">
            <a:solidFill>
              <a:schemeClr val="bg2">
                <a:lumMod val="50000"/>
              </a:schemeClr>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31" name="文本框 30"/>
          <p:cNvSpPr txBox="1"/>
          <p:nvPr>
            <p:custDataLst>
              <p:tags r:id="rId16"/>
            </p:custDataLst>
          </p:nvPr>
        </p:nvSpPr>
        <p:spPr>
          <a:xfrm>
            <a:off x="3489387" y="4898158"/>
            <a:ext cx="1036861" cy="222475"/>
          </a:xfrm>
          <a:prstGeom prst="rect">
            <a:avLst/>
          </a:prstGeom>
          <a:noFill/>
          <a:ln w="9525">
            <a:noFill/>
          </a:ln>
        </p:spPr>
        <p:txBody>
          <a:bodyPr wrap="square">
            <a:spAutoFit/>
          </a:bodyPr>
          <a:lstStyle/>
          <a:p>
            <a:pPr indent="0"/>
            <a:r>
              <a:rPr lang="en-US" sz="1000" b="0" dirty="0">
                <a:solidFill>
                  <a:schemeClr val="tx1">
                    <a:lumMod val="65000"/>
                    <a:lumOff val="35000"/>
                  </a:schemeClr>
                </a:solidFill>
                <a:latin typeface="微软雅黑" panose="020B0503020204020204" charset="-122"/>
                <a:ea typeface="微软雅黑" panose="020B0503020204020204" charset="-122"/>
              </a:rPr>
              <a:t>4G/</a:t>
            </a:r>
            <a:r>
              <a:rPr lang="zh-CN" altLang="en-US" sz="1000" b="0" dirty="0">
                <a:solidFill>
                  <a:schemeClr val="tx1">
                    <a:lumMod val="65000"/>
                    <a:lumOff val="35000"/>
                  </a:schemeClr>
                </a:solidFill>
                <a:latin typeface="微软雅黑" panose="020B0503020204020204" charset="-122"/>
                <a:ea typeface="微软雅黑" panose="020B0503020204020204" charset="-122"/>
              </a:rPr>
              <a:t>以太网</a:t>
            </a:r>
            <a:r>
              <a:rPr lang="en-US" altLang="zh-CN" sz="1000" b="0" dirty="0">
                <a:solidFill>
                  <a:schemeClr val="tx1">
                    <a:lumMod val="65000"/>
                    <a:lumOff val="35000"/>
                  </a:schemeClr>
                </a:solidFill>
                <a:latin typeface="微软雅黑" panose="020B0503020204020204" charset="-122"/>
                <a:ea typeface="微软雅黑" panose="020B0503020204020204" charset="-122"/>
              </a:rPr>
              <a:t>/WIFI</a:t>
            </a:r>
            <a:endParaRPr lang="zh-CN" altLang="en-US" sz="1000" b="0" dirty="0">
              <a:solidFill>
                <a:schemeClr val="tx1">
                  <a:lumMod val="65000"/>
                  <a:lumOff val="35000"/>
                </a:schemeClr>
              </a:solidFill>
              <a:latin typeface="微软雅黑" panose="020B0503020204020204" charset="-122"/>
              <a:ea typeface="微软雅黑" panose="020B0503020204020204" charset="-122"/>
            </a:endParaRPr>
          </a:p>
        </p:txBody>
      </p:sp>
      <p:pic>
        <p:nvPicPr>
          <p:cNvPr id="32" name="图片 31" descr="D:\Users\Administrator\Desktop\REV1-LoRa V1.0\组-1 - 副本.png组-1 - 副本"/>
          <p:cNvPicPr>
            <a:picLocks noChangeAspect="1"/>
          </p:cNvPicPr>
          <p:nvPr>
            <p:custDataLst>
              <p:tags r:id="rId17"/>
            </p:custDataLst>
          </p:nvPr>
        </p:nvPicPr>
        <p:blipFill>
          <a:blip r:embed="rId18"/>
          <a:srcRect/>
          <a:stretch>
            <a:fillRect/>
          </a:stretch>
        </p:blipFill>
        <p:spPr>
          <a:xfrm>
            <a:off x="4525671" y="4705654"/>
            <a:ext cx="1255299" cy="606906"/>
          </a:xfrm>
          <a:prstGeom prst="rect">
            <a:avLst/>
          </a:prstGeom>
        </p:spPr>
      </p:pic>
      <p:sp>
        <p:nvSpPr>
          <p:cNvPr id="33" name="文本框 32"/>
          <p:cNvSpPr txBox="1"/>
          <p:nvPr>
            <p:custDataLst>
              <p:tags r:id="rId19"/>
            </p:custDataLst>
          </p:nvPr>
        </p:nvSpPr>
        <p:spPr>
          <a:xfrm>
            <a:off x="4801169" y="5350026"/>
            <a:ext cx="710451" cy="261354"/>
          </a:xfrm>
          <a:prstGeom prst="rect">
            <a:avLst/>
          </a:prstGeom>
          <a:noFill/>
        </p:spPr>
        <p:txBody>
          <a:bodyPr wrap="none" rtlCol="0" anchor="t">
            <a:spAutoFit/>
          </a:bodyPr>
          <a:lstStyle/>
          <a:p>
            <a:pPr marL="12700" indent="0">
              <a:lnSpc>
                <a:spcPct val="120000"/>
              </a:lnSpc>
              <a:spcBef>
                <a:spcPts val="100"/>
              </a:spcBef>
              <a:buClrTx/>
              <a:buSzTx/>
              <a:buFont typeface="Arial" panose="020B0604020202020204" pitchFamily="34" charset="0"/>
              <a:buNone/>
            </a:pPr>
            <a:r>
              <a:rPr lang="zh-CN" altLang="en-US" sz="1000" dirty="0">
                <a:latin typeface="微软雅黑" panose="020B0503020204020204" charset="-122"/>
                <a:ea typeface="微软雅黑" panose="020B0503020204020204" charset="-122"/>
                <a:cs typeface="微软雅黑" panose="020B0503020204020204" charset="-122"/>
                <a:sym typeface="+mn-ea"/>
              </a:rPr>
              <a:t>能管平台</a:t>
            </a:r>
            <a:endParaRPr lang="zh-CN" altLang="en-US" sz="1000" dirty="0">
              <a:latin typeface="微软雅黑" panose="020B0503020204020204" charset="-122"/>
              <a:ea typeface="微软雅黑" panose="020B0503020204020204" charset="-122"/>
              <a:cs typeface="微软雅黑" panose="020B0503020204020204" charset="-122"/>
              <a:sym typeface="+mn-ea"/>
            </a:endParaRPr>
          </a:p>
        </p:txBody>
      </p:sp>
      <p:pic>
        <p:nvPicPr>
          <p:cNvPr id="34" name="图片 33"/>
          <p:cNvPicPr>
            <a:picLocks noChangeAspect="1"/>
          </p:cNvPicPr>
          <p:nvPr>
            <p:custDataLst>
              <p:tags r:id="rId20"/>
            </p:custDataLst>
          </p:nvPr>
        </p:nvPicPr>
        <p:blipFill>
          <a:blip r:embed="rId21"/>
          <a:stretch>
            <a:fillRect/>
          </a:stretch>
        </p:blipFill>
        <p:spPr>
          <a:xfrm>
            <a:off x="2108571" y="4774116"/>
            <a:ext cx="537738" cy="366565"/>
          </a:xfrm>
          <a:prstGeom prst="rect">
            <a:avLst/>
          </a:prstGeom>
        </p:spPr>
      </p:pic>
      <p:cxnSp>
        <p:nvCxnSpPr>
          <p:cNvPr id="38" name="连接符: 肘形 37"/>
          <p:cNvCxnSpPr/>
          <p:nvPr/>
        </p:nvCxnSpPr>
        <p:spPr>
          <a:xfrm>
            <a:off x="1244555" y="4150163"/>
            <a:ext cx="2509155" cy="807235"/>
          </a:xfrm>
          <a:prstGeom prst="bentConnector3">
            <a:avLst>
              <a:gd name="adj1" fmla="val 17709"/>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连接符: 肘形 41"/>
          <p:cNvCxnSpPr/>
          <p:nvPr/>
        </p:nvCxnSpPr>
        <p:spPr>
          <a:xfrm flipV="1">
            <a:off x="1197246" y="4960219"/>
            <a:ext cx="1255118" cy="673501"/>
          </a:xfrm>
          <a:prstGeom prst="bentConnector3">
            <a:avLst>
              <a:gd name="adj1" fmla="val 39274"/>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Tree>
    <p:custDataLst>
      <p:tags r:id="rId22"/>
    </p:custData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214630" y="-26670"/>
            <a:ext cx="7479665" cy="2635250"/>
            <a:chOff x="338" y="-42"/>
            <a:chExt cx="11779" cy="4150"/>
          </a:xfrm>
        </p:grpSpPr>
        <p:sp>
          <p:nvSpPr>
            <p:cNvPr id="2" name="TextBox 8"/>
            <p:cNvSpPr txBox="1"/>
            <p:nvPr>
              <p:custDataLst>
                <p:tags r:id="rId1"/>
              </p:custDataLst>
            </p:nvPr>
          </p:nvSpPr>
          <p:spPr>
            <a:xfrm>
              <a:off x="992" y="383"/>
              <a:ext cx="11125" cy="753"/>
            </a:xfrm>
            <a:prstGeom prst="rect">
              <a:avLst/>
            </a:prstGeom>
            <a:noFill/>
          </p:spPr>
          <p:txBody>
            <a:bodyPr wrap="square" lIns="91440" tIns="45720" rIns="91440" bIns="45720" rtlCol="0" anchor="t">
              <a:spAutoFit/>
            </a:bodyPr>
            <a:lstStyle/>
            <a:p>
              <a:pPr lvl="0" algn="l">
                <a:lnSpc>
                  <a:spcPct val="90000"/>
                </a:lnSpc>
                <a:buClrTx/>
                <a:buSzTx/>
                <a:buFontTx/>
              </a:pPr>
              <a:r>
                <a:rPr lang="zh-CN" altLang="en-US" sz="2800" b="1"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sym typeface="Arial" panose="020B0604020202020204" pitchFamily="34" charset="0"/>
                </a:rPr>
                <a:t>节水管理</a:t>
              </a:r>
              <a:endParaRPr lang="zh-CN" altLang="en-US" sz="2800" b="1"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sym typeface="Arial" panose="020B0604020202020204" pitchFamily="34" charset="0"/>
              </a:endParaRPr>
            </a:p>
          </p:txBody>
        </p:sp>
        <p:sp>
          <p:nvSpPr>
            <p:cNvPr id="14" name="矩形 13"/>
            <p:cNvSpPr/>
            <p:nvPr>
              <p:custDataLst>
                <p:tags r:id="rId2"/>
              </p:custDataLst>
            </p:nvPr>
          </p:nvSpPr>
          <p:spPr>
            <a:xfrm>
              <a:off x="416" y="-42"/>
              <a:ext cx="255" cy="1184"/>
            </a:xfrm>
            <a:prstGeom prst="rect">
              <a:avLst/>
            </a:prstGeom>
            <a:solidFill>
              <a:srgbClr val="479E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阿里巴巴普惠体" panose="00020600040101010101" charset="-122"/>
              </a:endParaRPr>
            </a:p>
          </p:txBody>
        </p:sp>
        <p:sp>
          <p:nvSpPr>
            <p:cNvPr id="4" name="文本框 23"/>
            <p:cNvSpPr txBox="1"/>
            <p:nvPr>
              <p:custDataLst>
                <p:tags r:id="rId3"/>
              </p:custDataLst>
            </p:nvPr>
          </p:nvSpPr>
          <p:spPr bwMode="auto">
            <a:xfrm rot="5400000">
              <a:off x="-749" y="2478"/>
              <a:ext cx="2717" cy="543"/>
            </a:xfrm>
            <a:prstGeom prst="rect">
              <a:avLst/>
            </a:prstGeom>
            <a:noFill/>
            <a:ln w="9525">
              <a:noFill/>
              <a:miter lim="800000"/>
            </a:ln>
          </p:spPr>
          <p:txBody>
            <a:bodyPr wrap="square">
              <a:spAutoFit/>
            </a:bodyPr>
            <a:lstStyle/>
            <a:p>
              <a:pPr algn="dist">
                <a:lnSpc>
                  <a:spcPct val="150000"/>
                </a:lnSpc>
              </a:pPr>
              <a:r>
                <a:rPr lang="zh-CN" altLang="en-US" sz="1100" dirty="0">
                  <a:solidFill>
                    <a:schemeClr val="bg1">
                      <a:lumMod val="50000"/>
                    </a:schemeClr>
                  </a:solidFill>
                  <a:latin typeface="微软雅黑" panose="020B0503020204020204" charset="-122"/>
                  <a:ea typeface="微软雅黑" panose="020B0503020204020204" charset="-122"/>
                  <a:cs typeface="微软雅黑" panose="020B0503020204020204" charset="-122"/>
                </a:rPr>
                <a:t>打开视界</a:t>
              </a:r>
              <a:r>
                <a:rPr lang="en-US" altLang="zh-CN" sz="1100" dirty="0">
                  <a:solidFill>
                    <a:schemeClr val="bg1">
                      <a:lumMod val="50000"/>
                    </a:schemeClr>
                  </a:solidFill>
                  <a:latin typeface="微软雅黑" panose="020B0503020204020204" charset="-122"/>
                  <a:ea typeface="微软雅黑" panose="020B0503020204020204" charset="-122"/>
                  <a:cs typeface="微软雅黑" panose="020B0503020204020204" charset="-122"/>
                </a:rPr>
                <a:t>   </a:t>
              </a:r>
              <a:r>
                <a:rPr lang="zh-CN" altLang="en-US" sz="1100" dirty="0">
                  <a:solidFill>
                    <a:schemeClr val="bg1">
                      <a:lumMod val="50000"/>
                    </a:schemeClr>
                  </a:solidFill>
                  <a:latin typeface="微软雅黑" panose="020B0503020204020204" charset="-122"/>
                  <a:ea typeface="微软雅黑" panose="020B0503020204020204" charset="-122"/>
                  <a:cs typeface="微软雅黑" panose="020B0503020204020204" charset="-122"/>
                </a:rPr>
                <a:t>感知无界</a:t>
              </a:r>
              <a:endParaRPr lang="zh-CN" altLang="en-US" sz="1100" dirty="0">
                <a:solidFill>
                  <a:schemeClr val="bg1">
                    <a:lumMod val="50000"/>
                  </a:schemeClr>
                </a:solidFill>
                <a:latin typeface="微软雅黑" panose="020B0503020204020204" charset="-122"/>
                <a:ea typeface="微软雅黑" panose="020B0503020204020204" charset="-122"/>
                <a:cs typeface="微软雅黑" panose="020B0503020204020204" charset="-122"/>
              </a:endParaRPr>
            </a:p>
          </p:txBody>
        </p:sp>
      </p:grpSp>
      <p:grpSp>
        <p:nvGrpSpPr>
          <p:cNvPr id="3" name="组合 2"/>
          <p:cNvGrpSpPr/>
          <p:nvPr/>
        </p:nvGrpSpPr>
        <p:grpSpPr>
          <a:xfrm>
            <a:off x="694690" y="972820"/>
            <a:ext cx="10611031" cy="1870172"/>
            <a:chOff x="1094" y="1728"/>
            <a:chExt cx="19257" cy="2739"/>
          </a:xfrm>
        </p:grpSpPr>
        <p:sp>
          <p:nvSpPr>
            <p:cNvPr id="5" name="折角形 27"/>
            <p:cNvSpPr/>
            <p:nvPr>
              <p:custDataLst>
                <p:tags r:id="rId4"/>
              </p:custDataLst>
            </p:nvPr>
          </p:nvSpPr>
          <p:spPr>
            <a:xfrm>
              <a:off x="1094" y="2129"/>
              <a:ext cx="19257" cy="2338"/>
            </a:xfrm>
            <a:prstGeom prst="foldedCorner">
              <a:avLst/>
            </a:prstGeom>
            <a:solidFill>
              <a:schemeClr val="accent1">
                <a:lumMod val="20000"/>
                <a:lumOff val="80000"/>
                <a:alpha val="36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l"/>
              <a:endParaRPr lang="zh-CN" altLang="en-US" dirty="0">
                <a:solidFill>
                  <a:schemeClr val="tx1"/>
                </a:solidFill>
                <a:latin typeface="微软雅黑" panose="020B0503020204020204" charset="-122"/>
                <a:ea typeface="微软雅黑" panose="020B0503020204020204" charset="-122"/>
                <a:cs typeface="微软雅黑" panose="020B0503020204020204" charset="-122"/>
              </a:endParaRPr>
            </a:p>
            <a:p>
              <a:pPr algn="l"/>
              <a:endParaRPr lang="zh-CN" altLang="en-US" b="1" dirty="0">
                <a:solidFill>
                  <a:schemeClr val="tx1"/>
                </a:solidFill>
                <a:latin typeface="微软雅黑" panose="020B0503020204020204" charset="-122"/>
                <a:ea typeface="微软雅黑" panose="020B0503020204020204" charset="-122"/>
                <a:cs typeface="微软雅黑" panose="020B0503020204020204" charset="-122"/>
              </a:endParaRPr>
            </a:p>
            <a:p>
              <a:pPr algn="l"/>
              <a:r>
                <a:rPr lang="zh-CN" altLang="en-US" b="1" dirty="0">
                  <a:solidFill>
                    <a:schemeClr val="tx1"/>
                  </a:solidFill>
                  <a:latin typeface="微软雅黑" panose="020B0503020204020204" charset="-122"/>
                  <a:ea typeface="微软雅黑" panose="020B0503020204020204" charset="-122"/>
                  <a:cs typeface="微软雅黑" panose="020B0503020204020204" charset="-122"/>
                </a:rPr>
                <a:t>自动化管网水压监测</a:t>
              </a:r>
              <a:endParaRPr lang="en-US" altLang="zh-CN" b="1" dirty="0">
                <a:solidFill>
                  <a:schemeClr val="tx1"/>
                </a:solidFill>
                <a:latin typeface="微软雅黑" panose="020B0503020204020204" charset="-122"/>
                <a:ea typeface="微软雅黑" panose="020B0503020204020204" charset="-122"/>
                <a:cs typeface="微软雅黑" panose="020B0503020204020204" charset="-122"/>
              </a:endParaRPr>
            </a:p>
            <a:p>
              <a:pPr algn="l"/>
              <a:r>
                <a:rPr lang="zh-CN" altLang="en-US" sz="1600" dirty="0">
                  <a:solidFill>
                    <a:schemeClr val="tx1"/>
                  </a:solidFill>
                  <a:latin typeface="微软雅黑" panose="020B0503020204020204" charset="-122"/>
                  <a:ea typeface="微软雅黑" panose="020B0503020204020204" charset="-122"/>
                  <a:cs typeface="微软雅黑" panose="020B0503020204020204" charset="-122"/>
                </a:rPr>
                <a:t>在管网主干</a:t>
              </a:r>
              <a:r>
                <a:rPr lang="en-US" altLang="zh-CN" sz="1600" dirty="0">
                  <a:solidFill>
                    <a:schemeClr val="tx1"/>
                  </a:solidFill>
                  <a:latin typeface="微软雅黑" panose="020B0503020204020204" charset="-122"/>
                  <a:ea typeface="微软雅黑" panose="020B0503020204020204" charset="-122"/>
                  <a:cs typeface="微软雅黑" panose="020B0503020204020204" charset="-122"/>
                </a:rPr>
                <a:t>/</a:t>
              </a:r>
              <a:r>
                <a:rPr lang="zh-CN" altLang="en-US" sz="1600" dirty="0">
                  <a:solidFill>
                    <a:schemeClr val="tx1"/>
                  </a:solidFill>
                  <a:latin typeface="微软雅黑" panose="020B0503020204020204" charset="-122"/>
                  <a:ea typeface="微软雅黑" panose="020B0503020204020204" charset="-122"/>
                  <a:cs typeface="微软雅黑" panose="020B0503020204020204" charset="-122"/>
                </a:rPr>
                <a:t>分支管道上加装管道压力传感器，周期采集并上报管道压力数值，达到自动化管网压力巡检目的；一旦出现管道压力异常意味着管网存在破损现场及时报警进行维修降低水资源的损失。</a:t>
              </a:r>
              <a:endParaRPr lang="zh-CN" altLang="en-US" sz="1600" dirty="0">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6" name="圆角矩形 29"/>
            <p:cNvSpPr/>
            <p:nvPr>
              <p:custDataLst>
                <p:tags r:id="rId5"/>
              </p:custDataLst>
            </p:nvPr>
          </p:nvSpPr>
          <p:spPr>
            <a:xfrm>
              <a:off x="1094" y="1728"/>
              <a:ext cx="9036" cy="737"/>
            </a:xfrm>
            <a:prstGeom prst="round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r>
                <a:rPr lang="zh-CN" altLang="en-US" sz="2000" b="1" dirty="0">
                  <a:solidFill>
                    <a:schemeClr val="bg1"/>
                  </a:solidFill>
                  <a:latin typeface="微软雅黑" panose="020B0503020204020204" charset="-122"/>
                  <a:ea typeface="微软雅黑" panose="020B0503020204020204" charset="-122"/>
                  <a:sym typeface="+mn-ea"/>
                </a:rPr>
                <a:t>管网压力监测</a:t>
              </a:r>
              <a:r>
                <a:rPr lang="en-US" altLang="zh-CN" sz="2000" b="1" dirty="0">
                  <a:solidFill>
                    <a:schemeClr val="bg1"/>
                  </a:solidFill>
                  <a:latin typeface="微软雅黑" panose="020B0503020204020204" charset="-122"/>
                  <a:ea typeface="微软雅黑" panose="020B0503020204020204" charset="-122"/>
                  <a:sym typeface="+mn-ea"/>
                </a:rPr>
                <a:t>——</a:t>
              </a:r>
              <a:r>
                <a:rPr lang="zh-CN" altLang="en-US" sz="2000" b="1" dirty="0">
                  <a:solidFill>
                    <a:schemeClr val="bg1"/>
                  </a:solidFill>
                  <a:latin typeface="微软雅黑" panose="020B0503020204020204" charset="-122"/>
                  <a:ea typeface="微软雅黑" panose="020B0503020204020204" charset="-122"/>
                  <a:sym typeface="+mn-ea"/>
                </a:rPr>
                <a:t>跑冒滴漏报警</a:t>
              </a:r>
              <a:endParaRPr lang="zh-CN" altLang="en-US" sz="2000" b="1" dirty="0">
                <a:solidFill>
                  <a:srgbClr val="FF0000"/>
                </a:solidFill>
                <a:latin typeface="微软雅黑" panose="020B0503020204020204" charset="-122"/>
                <a:ea typeface="微软雅黑" panose="020B0503020204020204" charset="-122"/>
                <a:sym typeface="+mn-ea"/>
              </a:endParaRPr>
            </a:p>
          </p:txBody>
        </p:sp>
      </p:grpSp>
      <p:pic>
        <p:nvPicPr>
          <p:cNvPr id="15" name="图片 14"/>
          <p:cNvPicPr/>
          <p:nvPr/>
        </p:nvPicPr>
        <p:blipFill>
          <a:blip r:embed="rId6"/>
          <a:stretch>
            <a:fillRect/>
          </a:stretch>
        </p:blipFill>
        <p:spPr>
          <a:xfrm>
            <a:off x="6096000" y="3450582"/>
            <a:ext cx="1773811" cy="2543817"/>
          </a:xfrm>
          <a:prstGeom prst="rect">
            <a:avLst/>
          </a:prstGeom>
          <a:noFill/>
          <a:ln w="9525">
            <a:noFill/>
          </a:ln>
        </p:spPr>
      </p:pic>
      <p:pic>
        <p:nvPicPr>
          <p:cNvPr id="9" name="图片 8"/>
          <p:cNvPicPr>
            <a:picLocks noChangeAspect="1"/>
          </p:cNvPicPr>
          <p:nvPr/>
        </p:nvPicPr>
        <p:blipFill rotWithShape="1">
          <a:blip r:embed="rId7">
            <a:extLst>
              <a:ext uri="{28A0092B-C50C-407E-A947-70E740481C1C}">
                <a14:useLocalDpi xmlns:a14="http://schemas.microsoft.com/office/drawing/2010/main" val="0"/>
              </a:ext>
            </a:extLst>
          </a:blip>
          <a:srcRect l="43929"/>
          <a:stretch>
            <a:fillRect/>
          </a:stretch>
        </p:blipFill>
        <p:spPr>
          <a:xfrm>
            <a:off x="7869811" y="3450582"/>
            <a:ext cx="3863321" cy="2543817"/>
          </a:xfrm>
          <a:prstGeom prst="rect">
            <a:avLst/>
          </a:prstGeom>
        </p:spPr>
      </p:pic>
      <p:grpSp>
        <p:nvGrpSpPr>
          <p:cNvPr id="43" name="组合 42"/>
          <p:cNvGrpSpPr/>
          <p:nvPr/>
        </p:nvGrpSpPr>
        <p:grpSpPr>
          <a:xfrm>
            <a:off x="823620" y="4199650"/>
            <a:ext cx="5082081" cy="1182987"/>
            <a:chOff x="823620" y="4199650"/>
            <a:chExt cx="5082081" cy="1182987"/>
          </a:xfrm>
        </p:grpSpPr>
        <p:pic>
          <p:nvPicPr>
            <p:cNvPr id="10" name="图片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23620" y="4199650"/>
              <a:ext cx="942075" cy="980947"/>
            </a:xfrm>
            <a:prstGeom prst="rect">
              <a:avLst/>
            </a:prstGeom>
          </p:spPr>
        </p:pic>
        <p:cxnSp>
          <p:nvCxnSpPr>
            <p:cNvPr id="30" name="肘形连接符 30"/>
            <p:cNvCxnSpPr/>
            <p:nvPr>
              <p:custDataLst>
                <p:tags r:id="rId9"/>
              </p:custDataLst>
            </p:nvPr>
          </p:nvCxnSpPr>
          <p:spPr>
            <a:xfrm rot="10800000" flipV="1">
              <a:off x="1240695" y="4669417"/>
              <a:ext cx="3832519" cy="20706"/>
            </a:xfrm>
            <a:prstGeom prst="bentConnector3">
              <a:avLst>
                <a:gd name="adj1" fmla="val 50000"/>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pic>
          <p:nvPicPr>
            <p:cNvPr id="31" name="图片 10" descr="UG65产品图1"/>
            <p:cNvPicPr>
              <a:picLocks noChangeAspect="1"/>
            </p:cNvPicPr>
            <p:nvPr>
              <p:custDataLst>
                <p:tags r:id="rId10"/>
              </p:custDataLst>
            </p:nvPr>
          </p:nvPicPr>
          <p:blipFill>
            <a:blip r:embed="rId11"/>
            <a:stretch>
              <a:fillRect/>
            </a:stretch>
          </p:blipFill>
          <p:spPr>
            <a:xfrm>
              <a:off x="2893098" y="4205446"/>
              <a:ext cx="721019" cy="792493"/>
            </a:xfrm>
            <a:prstGeom prst="rect">
              <a:avLst/>
            </a:prstGeom>
          </p:spPr>
        </p:pic>
        <p:sp>
          <p:nvSpPr>
            <p:cNvPr id="32" name="文本框 31"/>
            <p:cNvSpPr txBox="1"/>
            <p:nvPr>
              <p:custDataLst>
                <p:tags r:id="rId12"/>
              </p:custDataLst>
            </p:nvPr>
          </p:nvSpPr>
          <p:spPr>
            <a:xfrm>
              <a:off x="2716159" y="5012349"/>
              <a:ext cx="1255299" cy="250140"/>
            </a:xfrm>
            <a:prstGeom prst="rect">
              <a:avLst/>
            </a:prstGeom>
            <a:noFill/>
            <a:ln w="9525">
              <a:noFill/>
            </a:ln>
          </p:spPr>
          <p:txBody>
            <a:bodyPr wrap="square">
              <a:spAutoFit/>
            </a:bodyPr>
            <a:lstStyle/>
            <a:p>
              <a:pPr indent="0"/>
              <a:r>
                <a:rPr lang="en-US" altLang="zh-CN" sz="1200" dirty="0" err="1">
                  <a:latin typeface="微软雅黑" panose="020B0503020204020204" charset="-122"/>
                  <a:ea typeface="微软雅黑" panose="020B0503020204020204" charset="-122"/>
                </a:rPr>
                <a:t>LoRaWAN</a:t>
              </a:r>
              <a:r>
                <a:rPr lang="zh-CN" altLang="en-US" sz="1200" dirty="0">
                  <a:latin typeface="微软雅黑" panose="020B0503020204020204" charset="-122"/>
                  <a:ea typeface="微软雅黑" panose="020B0503020204020204" charset="-122"/>
                </a:rPr>
                <a:t>网关</a:t>
              </a:r>
              <a:endParaRPr lang="zh-CN" altLang="en-US" sz="1200" dirty="0">
                <a:latin typeface="微软雅黑" panose="020B0503020204020204" charset="-122"/>
                <a:ea typeface="微软雅黑" panose="020B0503020204020204" charset="-122"/>
              </a:endParaRPr>
            </a:p>
          </p:txBody>
        </p:sp>
        <p:cxnSp>
          <p:nvCxnSpPr>
            <p:cNvPr id="33" name="直接箭头连接符 32"/>
            <p:cNvCxnSpPr/>
            <p:nvPr>
              <p:custDataLst>
                <p:tags r:id="rId13"/>
              </p:custDataLst>
            </p:nvPr>
          </p:nvCxnSpPr>
          <p:spPr>
            <a:xfrm flipH="1" flipV="1">
              <a:off x="3882699" y="4635410"/>
              <a:ext cx="499699" cy="5187"/>
            </a:xfrm>
            <a:prstGeom prst="straightConnector1">
              <a:avLst/>
            </a:prstGeom>
            <a:ln w="34925" cmpd="sng">
              <a:solidFill>
                <a:srgbClr val="00B0F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34" name="直接箭头连接符 33"/>
            <p:cNvCxnSpPr/>
            <p:nvPr>
              <p:custDataLst>
                <p:tags r:id="rId14"/>
              </p:custDataLst>
            </p:nvPr>
          </p:nvCxnSpPr>
          <p:spPr>
            <a:xfrm>
              <a:off x="3920162" y="4885550"/>
              <a:ext cx="462236" cy="6340"/>
            </a:xfrm>
            <a:prstGeom prst="straightConnector1">
              <a:avLst/>
            </a:prstGeom>
            <a:ln w="34925" cmpd="sng">
              <a:solidFill>
                <a:schemeClr val="bg2">
                  <a:lumMod val="50000"/>
                </a:schemeClr>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35" name="文本框 34"/>
            <p:cNvSpPr txBox="1"/>
            <p:nvPr>
              <p:custDataLst>
                <p:tags r:id="rId15"/>
              </p:custDataLst>
            </p:nvPr>
          </p:nvSpPr>
          <p:spPr>
            <a:xfrm>
              <a:off x="3614118" y="4669415"/>
              <a:ext cx="1036861" cy="222475"/>
            </a:xfrm>
            <a:prstGeom prst="rect">
              <a:avLst/>
            </a:prstGeom>
            <a:noFill/>
            <a:ln w="9525">
              <a:noFill/>
            </a:ln>
          </p:spPr>
          <p:txBody>
            <a:bodyPr wrap="square">
              <a:spAutoFit/>
            </a:bodyPr>
            <a:lstStyle/>
            <a:p>
              <a:pPr indent="0"/>
              <a:r>
                <a:rPr lang="en-US" sz="1000" b="0" dirty="0">
                  <a:solidFill>
                    <a:schemeClr val="tx1">
                      <a:lumMod val="65000"/>
                      <a:lumOff val="35000"/>
                    </a:schemeClr>
                  </a:solidFill>
                  <a:latin typeface="微软雅黑" panose="020B0503020204020204" charset="-122"/>
                  <a:ea typeface="微软雅黑" panose="020B0503020204020204" charset="-122"/>
                </a:rPr>
                <a:t>4G/</a:t>
              </a:r>
              <a:r>
                <a:rPr lang="zh-CN" altLang="en-US" sz="1000" b="0" dirty="0">
                  <a:solidFill>
                    <a:schemeClr val="tx1">
                      <a:lumMod val="65000"/>
                      <a:lumOff val="35000"/>
                    </a:schemeClr>
                  </a:solidFill>
                  <a:latin typeface="微软雅黑" panose="020B0503020204020204" charset="-122"/>
                  <a:ea typeface="微软雅黑" panose="020B0503020204020204" charset="-122"/>
                </a:rPr>
                <a:t>以太网</a:t>
              </a:r>
              <a:r>
                <a:rPr lang="en-US" altLang="zh-CN" sz="1000" b="0" dirty="0">
                  <a:solidFill>
                    <a:schemeClr val="tx1">
                      <a:lumMod val="65000"/>
                      <a:lumOff val="35000"/>
                    </a:schemeClr>
                  </a:solidFill>
                  <a:latin typeface="微软雅黑" panose="020B0503020204020204" charset="-122"/>
                  <a:ea typeface="微软雅黑" panose="020B0503020204020204" charset="-122"/>
                </a:rPr>
                <a:t>/WIFI</a:t>
              </a:r>
              <a:endParaRPr lang="zh-CN" altLang="en-US" sz="1000" b="0" dirty="0">
                <a:solidFill>
                  <a:schemeClr val="tx1">
                    <a:lumMod val="65000"/>
                    <a:lumOff val="35000"/>
                  </a:schemeClr>
                </a:solidFill>
                <a:latin typeface="微软雅黑" panose="020B0503020204020204" charset="-122"/>
                <a:ea typeface="微软雅黑" panose="020B0503020204020204" charset="-122"/>
              </a:endParaRPr>
            </a:p>
          </p:txBody>
        </p:sp>
        <p:pic>
          <p:nvPicPr>
            <p:cNvPr id="36" name="图片 35" descr="D:\Users\Administrator\Desktop\REV1-LoRa V1.0\组-1 - 副本.png组-1 - 副本"/>
            <p:cNvPicPr>
              <a:picLocks noChangeAspect="1"/>
            </p:cNvPicPr>
            <p:nvPr>
              <p:custDataLst>
                <p:tags r:id="rId16"/>
              </p:custDataLst>
            </p:nvPr>
          </p:nvPicPr>
          <p:blipFill>
            <a:blip r:embed="rId17"/>
            <a:srcRect/>
            <a:stretch>
              <a:fillRect/>
            </a:stretch>
          </p:blipFill>
          <p:spPr>
            <a:xfrm>
              <a:off x="4650402" y="4476911"/>
              <a:ext cx="1255299" cy="606906"/>
            </a:xfrm>
            <a:prstGeom prst="rect">
              <a:avLst/>
            </a:prstGeom>
          </p:spPr>
        </p:pic>
        <p:sp>
          <p:nvSpPr>
            <p:cNvPr id="37" name="文本框 36"/>
            <p:cNvSpPr txBox="1"/>
            <p:nvPr>
              <p:custDataLst>
                <p:tags r:id="rId18"/>
              </p:custDataLst>
            </p:nvPr>
          </p:nvSpPr>
          <p:spPr>
            <a:xfrm>
              <a:off x="4925900" y="5121283"/>
              <a:ext cx="710451" cy="261354"/>
            </a:xfrm>
            <a:prstGeom prst="rect">
              <a:avLst/>
            </a:prstGeom>
            <a:noFill/>
          </p:spPr>
          <p:txBody>
            <a:bodyPr wrap="none" rtlCol="0" anchor="t">
              <a:spAutoFit/>
            </a:bodyPr>
            <a:lstStyle/>
            <a:p>
              <a:pPr marL="12700" indent="0">
                <a:lnSpc>
                  <a:spcPct val="120000"/>
                </a:lnSpc>
                <a:spcBef>
                  <a:spcPts val="100"/>
                </a:spcBef>
                <a:buClrTx/>
                <a:buSzTx/>
                <a:buFont typeface="Arial" panose="020B0604020202020204" pitchFamily="34" charset="0"/>
                <a:buNone/>
              </a:pPr>
              <a:r>
                <a:rPr lang="zh-CN" altLang="en-US" sz="1000" dirty="0">
                  <a:latin typeface="微软雅黑" panose="020B0503020204020204" charset="-122"/>
                  <a:ea typeface="微软雅黑" panose="020B0503020204020204" charset="-122"/>
                  <a:cs typeface="微软雅黑" panose="020B0503020204020204" charset="-122"/>
                  <a:sym typeface="+mn-ea"/>
                </a:rPr>
                <a:t>能管平台</a:t>
              </a:r>
              <a:endParaRPr lang="zh-CN" altLang="en-US" sz="1000" dirty="0">
                <a:latin typeface="微软雅黑" panose="020B0503020204020204" charset="-122"/>
                <a:ea typeface="微软雅黑" panose="020B0503020204020204" charset="-122"/>
                <a:cs typeface="微软雅黑" panose="020B0503020204020204" charset="-122"/>
                <a:sym typeface="+mn-ea"/>
              </a:endParaRPr>
            </a:p>
          </p:txBody>
        </p:sp>
        <p:pic>
          <p:nvPicPr>
            <p:cNvPr id="38" name="图片 37"/>
            <p:cNvPicPr>
              <a:picLocks noChangeAspect="1"/>
            </p:cNvPicPr>
            <p:nvPr>
              <p:custDataLst>
                <p:tags r:id="rId19"/>
              </p:custDataLst>
            </p:nvPr>
          </p:nvPicPr>
          <p:blipFill>
            <a:blip r:embed="rId20"/>
            <a:stretch>
              <a:fillRect/>
            </a:stretch>
          </p:blipFill>
          <p:spPr>
            <a:xfrm>
              <a:off x="2233302" y="4545373"/>
              <a:ext cx="537738" cy="366565"/>
            </a:xfrm>
            <a:prstGeom prst="rect">
              <a:avLst/>
            </a:prstGeom>
          </p:spPr>
        </p:pic>
      </p:grpSp>
    </p:spTree>
    <p:custDataLst>
      <p:tags r:id="rId21"/>
    </p:custData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14"/>
          <p:cNvSpPr>
            <a:spLocks noGrp="1"/>
          </p:cNvSpPr>
          <p:nvPr>
            <p:custDataLst>
              <p:tags r:id="rId1"/>
            </p:custDataLst>
          </p:nvPr>
        </p:nvSpPr>
        <p:spPr>
          <a:xfrm>
            <a:off x="991870" y="2774950"/>
            <a:ext cx="2064385" cy="1395730"/>
          </a:xfrm>
          <a:prstGeom prst="rect">
            <a:avLst/>
          </a:prstGeom>
        </p:spPr>
        <p:txBody>
          <a:bodyPr vert="horz" lIns="90000" tIns="46800" rIns="90000" bIns="46800" rtlCol="0" anchor="t" anchorCtr="0"/>
          <a:lstStyle>
            <a:lvl1pPr algn="ctr" defTabSz="914400" rtl="0" eaLnBrk="1" fontAlgn="auto" latinLnBrk="0" hangingPunct="1">
              <a:lnSpc>
                <a:spcPct val="100000"/>
              </a:lnSpc>
              <a:spcBef>
                <a:spcPct val="0"/>
              </a:spcBef>
              <a:buNone/>
              <a:defRPr sz="6000" b="1" u="none" strike="noStrike" kern="1200" cap="none" spc="300" normalizeH="0" baseline="0">
                <a:solidFill>
                  <a:schemeClr val="tx1">
                    <a:lumMod val="85000"/>
                    <a:lumOff val="15000"/>
                  </a:schemeClr>
                </a:solidFill>
                <a:uFillTx/>
                <a:latin typeface="+mj-lt"/>
                <a:ea typeface="+mj-ea"/>
                <a:cs typeface="+mj-cs"/>
              </a:defRPr>
            </a:lvl1pPr>
          </a:lstStyle>
          <a:p>
            <a:pPr algn="l">
              <a:lnSpc>
                <a:spcPct val="90000"/>
              </a:lnSpc>
            </a:pPr>
            <a:r>
              <a:rPr lang="en-US" altLang="zh-CN" sz="9600" cap="all" dirty="0">
                <a:solidFill>
                  <a:srgbClr val="4696F5"/>
                </a:solidFill>
                <a:effectLst/>
                <a:latin typeface="微软雅黑" panose="020B0503020204020204" charset="-122"/>
                <a:ea typeface="微软雅黑" panose="020B0503020204020204" charset="-122"/>
                <a:cs typeface="Roboto" panose="02000000000000000000" charset="0"/>
                <a:sym typeface="Roboto" panose="02000000000000000000" charset="0"/>
              </a:rPr>
              <a:t>04</a:t>
            </a:r>
            <a:endParaRPr lang="en-US" altLang="zh-CN" sz="9600" cap="all" dirty="0">
              <a:solidFill>
                <a:srgbClr val="4696F5"/>
              </a:solidFill>
              <a:effectLst/>
              <a:latin typeface="微软雅黑" panose="020B0503020204020204" charset="-122"/>
              <a:ea typeface="微软雅黑" panose="020B0503020204020204" charset="-122"/>
              <a:cs typeface="Roboto" panose="02000000000000000000" charset="0"/>
              <a:sym typeface="Roboto" panose="02000000000000000000" charset="0"/>
            </a:endParaRPr>
          </a:p>
        </p:txBody>
      </p:sp>
      <p:sp>
        <p:nvSpPr>
          <p:cNvPr id="9" name="矩形 8"/>
          <p:cNvSpPr/>
          <p:nvPr>
            <p:custDataLst>
              <p:tags r:id="rId2"/>
            </p:custDataLst>
          </p:nvPr>
        </p:nvSpPr>
        <p:spPr>
          <a:xfrm>
            <a:off x="-91440" y="2732405"/>
            <a:ext cx="441960" cy="1348740"/>
          </a:xfrm>
          <a:prstGeom prst="rect">
            <a:avLst/>
          </a:prstGeom>
          <a:solidFill>
            <a:srgbClr val="4696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cs typeface="Roboto" panose="02000000000000000000" charset="0"/>
            </a:endParaRPr>
          </a:p>
        </p:txBody>
      </p:sp>
      <p:sp>
        <p:nvSpPr>
          <p:cNvPr id="11" name="标题 14"/>
          <p:cNvSpPr>
            <a:spLocks noGrp="1"/>
          </p:cNvSpPr>
          <p:nvPr>
            <p:custDataLst>
              <p:tags r:id="rId3"/>
            </p:custDataLst>
          </p:nvPr>
        </p:nvSpPr>
        <p:spPr>
          <a:xfrm>
            <a:off x="2868930" y="3081020"/>
            <a:ext cx="8536940" cy="650875"/>
          </a:xfrm>
          <a:prstGeom prst="rect">
            <a:avLst/>
          </a:prstGeom>
          <a:solidFill>
            <a:schemeClr val="lt1"/>
          </a:solidFill>
        </p:spPr>
        <p:txBody>
          <a:bodyPr vert="horz" lIns="90000" tIns="46800" rIns="90000" bIns="46800" rtlCol="0" anchor="t" anchorCtr="0"/>
          <a:lstStyle>
            <a:lvl1pPr algn="ctr" defTabSz="914400" rtl="0" eaLnBrk="1" fontAlgn="auto" latinLnBrk="0" hangingPunct="1">
              <a:lnSpc>
                <a:spcPct val="100000"/>
              </a:lnSpc>
              <a:spcBef>
                <a:spcPct val="0"/>
              </a:spcBef>
              <a:buNone/>
              <a:defRPr sz="6000" b="1" u="none" strike="noStrike" kern="1200" cap="none" spc="300" normalizeH="0" baseline="0">
                <a:solidFill>
                  <a:schemeClr val="tx1">
                    <a:lumMod val="85000"/>
                    <a:lumOff val="15000"/>
                  </a:schemeClr>
                </a:solidFill>
                <a:uFillTx/>
                <a:latin typeface="+mj-lt"/>
                <a:ea typeface="+mj-ea"/>
                <a:cs typeface="+mj-cs"/>
              </a:defRPr>
            </a:lvl1pPr>
          </a:lstStyle>
          <a:p>
            <a:pPr algn="l">
              <a:lnSpc>
                <a:spcPct val="90000"/>
              </a:lnSpc>
            </a:pPr>
            <a:r>
              <a:rPr lang="zh-CN" altLang="en-US" sz="4400" cap="all" spc="150" dirty="0">
                <a:solidFill>
                  <a:srgbClr val="3C3C3C"/>
                </a:solidFill>
                <a:uFillTx/>
                <a:latin typeface="微软雅黑" panose="020B0503020204020204" charset="-122"/>
                <a:ea typeface="微软雅黑" panose="020B0503020204020204" charset="-122"/>
                <a:cs typeface="Roboto" panose="02000000000000000000" charset="0"/>
                <a:sym typeface="+mn-ea"/>
              </a:rPr>
              <a:t>方案效益</a:t>
            </a:r>
            <a:endParaRPr lang="zh-CN" altLang="en-US" sz="4400" cap="all" spc="150" dirty="0">
              <a:solidFill>
                <a:srgbClr val="3C3C3C"/>
              </a:solidFill>
              <a:uFillTx/>
              <a:latin typeface="微软雅黑" panose="020B0503020204020204" charset="-122"/>
              <a:ea typeface="微软雅黑" panose="020B0503020204020204" charset="-122"/>
              <a:cs typeface="Roboto" panose="02000000000000000000" charset="0"/>
              <a:sym typeface="+mn-ea"/>
            </a:endParaRPr>
          </a:p>
        </p:txBody>
      </p:sp>
      <p:pic>
        <p:nvPicPr>
          <p:cNvPr id="4" name="图片 3" descr="线勾"/>
          <p:cNvPicPr>
            <a:picLocks noChangeAspect="1"/>
          </p:cNvPicPr>
          <p:nvPr>
            <p:custDataLst>
              <p:tags r:id="rId4"/>
            </p:custDataLst>
          </p:nvPr>
        </p:nvPicPr>
        <p:blipFill>
          <a:blip r:embed="rId5"/>
          <a:stretch>
            <a:fillRect/>
          </a:stretch>
        </p:blipFill>
        <p:spPr>
          <a:xfrm>
            <a:off x="5539740" y="1426845"/>
            <a:ext cx="6203634" cy="3960000"/>
          </a:xfrm>
          <a:prstGeom prst="rect">
            <a:avLst/>
          </a:prstGeom>
        </p:spPr>
      </p:pic>
      <p:sp>
        <p:nvSpPr>
          <p:cNvPr id="2" name="文本框 1"/>
          <p:cNvSpPr txBox="1"/>
          <p:nvPr/>
        </p:nvSpPr>
        <p:spPr>
          <a:xfrm>
            <a:off x="1772285" y="5971540"/>
            <a:ext cx="4064000" cy="368300"/>
          </a:xfrm>
          <a:prstGeom prst="rect">
            <a:avLst/>
          </a:prstGeom>
          <a:noFill/>
        </p:spPr>
        <p:txBody>
          <a:bodyPr wrap="square" rtlCol="0">
            <a:spAutoFit/>
          </a:bodyPr>
          <a:lstStyle/>
          <a:p>
            <a:endParaRPr lang="zh-CN" altLang="en-US"/>
          </a:p>
        </p:txBody>
      </p:sp>
    </p:spTree>
    <p:custDataLst>
      <p:tags r:id="rId6"/>
    </p:custData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
          <p:cNvSpPr txBox="1"/>
          <p:nvPr>
            <p:custDataLst>
              <p:tags r:id="rId1"/>
            </p:custDataLst>
          </p:nvPr>
        </p:nvSpPr>
        <p:spPr>
          <a:xfrm>
            <a:off x="3208020" y="725170"/>
            <a:ext cx="5624830" cy="423545"/>
          </a:xfrm>
          <a:prstGeom prst="rect">
            <a:avLst/>
          </a:prstGeom>
          <a:noFill/>
        </p:spPr>
        <p:txBody>
          <a:bodyPr wrap="square" lIns="91440" tIns="45720" rIns="91440" bIns="45720" rtlCol="0" anchor="t">
            <a:spAutoFit/>
          </a:bodyPr>
          <a:lstStyle/>
          <a:p>
            <a:pPr>
              <a:lnSpc>
                <a:spcPct val="90000"/>
              </a:lnSpc>
              <a:buClrTx/>
              <a:buSzTx/>
              <a:buFontTx/>
            </a:pPr>
            <a:r>
              <a:rPr lang="zh-CN" altLang="en-US" sz="2400" b="1" dirty="0">
                <a:solidFill>
                  <a:srgbClr val="479EF6"/>
                </a:solidFill>
                <a:latin typeface="微软雅黑" panose="020B0503020204020204" charset="-122"/>
                <a:ea typeface="微软雅黑" panose="020B0503020204020204" charset="-122"/>
                <a:cs typeface="Arial" panose="020B0604020202020204" pitchFamily="34" charset="0"/>
                <a:sym typeface="Arial" panose="020B0604020202020204" pitchFamily="34" charset="0"/>
              </a:rPr>
              <a:t>降低能耗、提高能效，减少建筑碳排放</a:t>
            </a:r>
            <a:endParaRPr lang="zh-CN" altLang="en-US" sz="2400" b="1" dirty="0">
              <a:solidFill>
                <a:srgbClr val="479EF6"/>
              </a:solidFill>
              <a:latin typeface="微软雅黑" panose="020B0503020204020204" charset="-122"/>
              <a:ea typeface="微软雅黑" panose="020B0503020204020204" charset="-122"/>
              <a:cs typeface="Arial" panose="020B0604020202020204" pitchFamily="34" charset="0"/>
              <a:sym typeface="Arial" panose="020B0604020202020204" pitchFamily="34" charset="0"/>
            </a:endParaRPr>
          </a:p>
        </p:txBody>
      </p:sp>
      <p:sp>
        <p:nvSpPr>
          <p:cNvPr id="3" name="圆角矩形 2"/>
          <p:cNvSpPr/>
          <p:nvPr/>
        </p:nvSpPr>
        <p:spPr>
          <a:xfrm>
            <a:off x="1147445" y="1554480"/>
            <a:ext cx="2573655" cy="414655"/>
          </a:xfrm>
          <a:prstGeom prst="roundRect">
            <a:avLst/>
          </a:prstGeom>
          <a:solidFill>
            <a:srgbClr val="8AD0FE"/>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zh-CN" altLang="en-US">
                <a:latin typeface="微软雅黑" panose="020B0503020204020204" charset="-122"/>
                <a:ea typeface="微软雅黑" panose="020B0503020204020204" charset="-122"/>
              </a:rPr>
              <a:t>照明能耗</a:t>
            </a:r>
            <a:endParaRPr lang="zh-CN" altLang="en-US">
              <a:latin typeface="微软雅黑" panose="020B0503020204020204" charset="-122"/>
              <a:ea typeface="微软雅黑" panose="020B0503020204020204" charset="-122"/>
            </a:endParaRPr>
          </a:p>
        </p:txBody>
      </p:sp>
      <p:sp>
        <p:nvSpPr>
          <p:cNvPr id="6" name="圆角矩形 5"/>
          <p:cNvSpPr/>
          <p:nvPr>
            <p:custDataLst>
              <p:tags r:id="rId2"/>
            </p:custDataLst>
          </p:nvPr>
        </p:nvSpPr>
        <p:spPr>
          <a:xfrm>
            <a:off x="8912860" y="1554480"/>
            <a:ext cx="2832100" cy="414655"/>
          </a:xfrm>
          <a:prstGeom prst="roundRect">
            <a:avLst/>
          </a:prstGeom>
          <a:solidFill>
            <a:srgbClr val="8AD0FE"/>
          </a:solidFill>
        </p:spPr>
        <p:style>
          <a:lnRef idx="3">
            <a:schemeClr val="lt1"/>
          </a:lnRef>
          <a:fillRef idx="1">
            <a:schemeClr val="accent6"/>
          </a:fillRef>
          <a:effectRef idx="1">
            <a:schemeClr val="accent6"/>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a:latin typeface="微软雅黑" panose="020B0503020204020204" charset="-122"/>
                <a:ea typeface="微软雅黑" panose="020B0503020204020204" charset="-122"/>
                <a:cs typeface="微软雅黑" panose="020B0503020204020204" charset="-122"/>
                <a:sym typeface="+mn-ea"/>
              </a:rPr>
              <a:t>HVAC</a:t>
            </a:r>
            <a:r>
              <a:rPr lang="zh-CN" altLang="en-US">
                <a:latin typeface="微软雅黑" panose="020B0503020204020204" charset="-122"/>
                <a:ea typeface="微软雅黑" panose="020B0503020204020204" charset="-122"/>
                <a:cs typeface="微软雅黑" panose="020B0503020204020204" charset="-122"/>
                <a:sym typeface="+mn-ea"/>
              </a:rPr>
              <a:t>调节</a:t>
            </a:r>
            <a:endParaRPr lang="zh-CN" altLang="en-US">
              <a:latin typeface="微软雅黑" panose="020B0503020204020204" charset="-122"/>
              <a:ea typeface="微软雅黑" panose="020B0503020204020204" charset="-122"/>
              <a:cs typeface="微软雅黑" panose="020B0503020204020204" charset="-122"/>
              <a:sym typeface="+mn-ea"/>
            </a:endParaRPr>
          </a:p>
        </p:txBody>
      </p:sp>
      <p:sp>
        <p:nvSpPr>
          <p:cNvPr id="7" name="圆角矩形 6"/>
          <p:cNvSpPr/>
          <p:nvPr>
            <p:custDataLst>
              <p:tags r:id="rId3"/>
            </p:custDataLst>
          </p:nvPr>
        </p:nvSpPr>
        <p:spPr>
          <a:xfrm>
            <a:off x="4954905" y="1554480"/>
            <a:ext cx="2804160" cy="414655"/>
          </a:xfrm>
          <a:prstGeom prst="roundRect">
            <a:avLst/>
          </a:prstGeom>
          <a:solidFill>
            <a:srgbClr val="8AD0FE"/>
          </a:solidFill>
        </p:spPr>
        <p:style>
          <a:lnRef idx="3">
            <a:schemeClr val="lt1"/>
          </a:lnRef>
          <a:fillRef idx="1">
            <a:schemeClr val="accent6"/>
          </a:fillRef>
          <a:effectRef idx="1">
            <a:schemeClr val="accent6"/>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a:latin typeface="微软雅黑" panose="020B0503020204020204" charset="-122"/>
                <a:ea typeface="微软雅黑" panose="020B0503020204020204" charset="-122"/>
                <a:sym typeface="+mn-ea"/>
              </a:rPr>
              <a:t>空调能耗</a:t>
            </a:r>
            <a:endParaRPr lang="zh-CN" altLang="en-US">
              <a:latin typeface="微软雅黑" panose="020B0503020204020204" charset="-122"/>
              <a:ea typeface="微软雅黑" panose="020B0503020204020204" charset="-122"/>
              <a:sym typeface="+mn-ea"/>
            </a:endParaRPr>
          </a:p>
        </p:txBody>
      </p:sp>
      <p:sp>
        <p:nvSpPr>
          <p:cNvPr id="17" name="矩形 16"/>
          <p:cNvSpPr/>
          <p:nvPr>
            <p:custDataLst>
              <p:tags r:id="rId4"/>
            </p:custDataLst>
          </p:nvPr>
        </p:nvSpPr>
        <p:spPr>
          <a:xfrm>
            <a:off x="785291" y="4950738"/>
            <a:ext cx="1627945" cy="460375"/>
          </a:xfrm>
          <a:prstGeom prst="rect">
            <a:avLst/>
          </a:prstGeom>
        </p:spPr>
        <p:txBody>
          <a:bodyPr wrap="square">
            <a:spAutoFit/>
          </a:bodyPr>
          <a:lstStyle/>
          <a:p>
            <a:pPr algn="ctr"/>
            <a:r>
              <a:rPr lang="zh-CN" altLang="en-US" sz="1200" dirty="0">
                <a:solidFill>
                  <a:srgbClr val="1F4E79"/>
                </a:solidFill>
                <a:latin typeface="微软雅黑" panose="020B0503020204020204" charset="-122"/>
                <a:ea typeface="微软雅黑" panose="020B0503020204020204" charset="-122"/>
              </a:rPr>
              <a:t>改造前</a:t>
            </a:r>
            <a:endParaRPr lang="en-US" altLang="zh-CN" sz="1200" dirty="0">
              <a:solidFill>
                <a:srgbClr val="1F4E79"/>
              </a:solidFill>
              <a:latin typeface="微软雅黑" panose="020B0503020204020204" charset="-122"/>
              <a:ea typeface="微软雅黑" panose="020B0503020204020204" charset="-122"/>
            </a:endParaRPr>
          </a:p>
          <a:p>
            <a:pPr algn="ctr"/>
            <a:r>
              <a:rPr lang="zh-CN" altLang="en-US" sz="1200" dirty="0">
                <a:solidFill>
                  <a:srgbClr val="1F4E79"/>
                </a:solidFill>
                <a:latin typeface="微软雅黑" panose="020B0503020204020204" charset="-122"/>
                <a:ea typeface="微软雅黑" panose="020B0503020204020204" charset="-122"/>
              </a:rPr>
              <a:t>传统普通开关</a:t>
            </a:r>
            <a:endParaRPr lang="zh-CN" altLang="en-US" sz="1200" dirty="0">
              <a:solidFill>
                <a:srgbClr val="1F4E79"/>
              </a:solidFill>
              <a:latin typeface="微软雅黑" panose="020B0503020204020204" charset="-122"/>
              <a:ea typeface="微软雅黑" panose="020B0503020204020204" charset="-122"/>
            </a:endParaRPr>
          </a:p>
        </p:txBody>
      </p:sp>
      <p:sp>
        <p:nvSpPr>
          <p:cNvPr id="104" name="矩形 103"/>
          <p:cNvSpPr/>
          <p:nvPr>
            <p:custDataLst>
              <p:tags r:id="rId5"/>
            </p:custDataLst>
          </p:nvPr>
        </p:nvSpPr>
        <p:spPr>
          <a:xfrm>
            <a:off x="2511689" y="4950738"/>
            <a:ext cx="1627945" cy="460375"/>
          </a:xfrm>
          <a:prstGeom prst="rect">
            <a:avLst/>
          </a:prstGeom>
        </p:spPr>
        <p:txBody>
          <a:bodyPr wrap="square">
            <a:spAutoFit/>
          </a:bodyPr>
          <a:lstStyle/>
          <a:p>
            <a:pPr algn="ctr"/>
            <a:r>
              <a:rPr lang="zh-CN" altLang="en-US" sz="1200" dirty="0">
                <a:solidFill>
                  <a:schemeClr val="accent4">
                    <a:lumMod val="75000"/>
                  </a:schemeClr>
                </a:solidFill>
                <a:latin typeface="微软雅黑" panose="020B0503020204020204" charset="-122"/>
                <a:ea typeface="微软雅黑" panose="020B0503020204020204" charset="-122"/>
              </a:rPr>
              <a:t>改造后</a:t>
            </a:r>
            <a:endParaRPr lang="en-US" altLang="zh-CN" sz="1200" dirty="0">
              <a:solidFill>
                <a:schemeClr val="accent4">
                  <a:lumMod val="75000"/>
                </a:schemeClr>
              </a:solidFill>
              <a:latin typeface="微软雅黑" panose="020B0503020204020204" charset="-122"/>
              <a:ea typeface="微软雅黑" panose="020B0503020204020204" charset="-122"/>
            </a:endParaRPr>
          </a:p>
          <a:p>
            <a:pPr algn="ctr"/>
            <a:r>
              <a:rPr lang="zh-CN" altLang="en-US" sz="1200" dirty="0">
                <a:solidFill>
                  <a:schemeClr val="accent4">
                    <a:lumMod val="75000"/>
                  </a:schemeClr>
                </a:solidFill>
                <a:latin typeface="微软雅黑" panose="020B0503020204020204" charset="-122"/>
                <a:ea typeface="微软雅黑" panose="020B0503020204020204" charset="-122"/>
              </a:rPr>
              <a:t>智能开关策略</a:t>
            </a:r>
            <a:endParaRPr lang="zh-CN" altLang="en-US" sz="1200" dirty="0">
              <a:solidFill>
                <a:schemeClr val="accent4">
                  <a:lumMod val="75000"/>
                </a:schemeClr>
              </a:solidFill>
              <a:latin typeface="微软雅黑" panose="020B0503020204020204" charset="-122"/>
              <a:ea typeface="微软雅黑" panose="020B0503020204020204" charset="-122"/>
            </a:endParaRPr>
          </a:p>
        </p:txBody>
      </p:sp>
      <p:sp>
        <p:nvSpPr>
          <p:cNvPr id="113" name="矩形 112"/>
          <p:cNvSpPr/>
          <p:nvPr>
            <p:custDataLst>
              <p:tags r:id="rId6"/>
            </p:custDataLst>
          </p:nvPr>
        </p:nvSpPr>
        <p:spPr>
          <a:xfrm>
            <a:off x="2143610" y="2856566"/>
            <a:ext cx="1264704" cy="368300"/>
          </a:xfrm>
          <a:prstGeom prst="rect">
            <a:avLst/>
          </a:prstGeom>
          <a:noFill/>
          <a:effectLst/>
        </p:spPr>
        <p:txBody>
          <a:bodyPr wrap="square" lIns="91440" tIns="45720" rIns="91440" bIns="45720">
            <a:spAutoFit/>
          </a:bodyPr>
          <a:lstStyle/>
          <a:p>
            <a:pPr algn="ctr"/>
            <a:r>
              <a:rPr lang="en-US" altLang="zh-CN" b="1" dirty="0">
                <a:solidFill>
                  <a:srgbClr val="1F4E79"/>
                </a:solidFill>
                <a:latin typeface="微软雅黑" panose="020B0503020204020204" charset="-122"/>
                <a:ea typeface="微软雅黑" panose="020B0503020204020204" charset="-122"/>
              </a:rPr>
              <a:t>20-30%</a:t>
            </a:r>
            <a:endParaRPr lang="en-US" altLang="zh-CN" b="1" dirty="0">
              <a:solidFill>
                <a:srgbClr val="1F4E79"/>
              </a:solidFill>
              <a:latin typeface="微软雅黑" panose="020B0503020204020204" charset="-122"/>
              <a:ea typeface="微软雅黑" panose="020B0503020204020204" charset="-122"/>
            </a:endParaRPr>
          </a:p>
        </p:txBody>
      </p:sp>
      <p:grpSp>
        <p:nvGrpSpPr>
          <p:cNvPr id="21" name="组合 20"/>
          <p:cNvGrpSpPr/>
          <p:nvPr/>
        </p:nvGrpSpPr>
        <p:grpSpPr>
          <a:xfrm>
            <a:off x="1220937" y="2403196"/>
            <a:ext cx="756654" cy="2456013"/>
            <a:chOff x="3702099" y="503848"/>
            <a:chExt cx="447946" cy="2456013"/>
          </a:xfrm>
        </p:grpSpPr>
        <p:sp>
          <p:nvSpPr>
            <p:cNvPr id="24" name="矩形 23"/>
            <p:cNvSpPr/>
            <p:nvPr>
              <p:custDataLst>
                <p:tags r:id="rId7"/>
              </p:custDataLst>
            </p:nvPr>
          </p:nvSpPr>
          <p:spPr>
            <a:xfrm>
              <a:off x="3702100" y="549210"/>
              <a:ext cx="447945" cy="2360029"/>
            </a:xfrm>
            <a:prstGeom prst="rect">
              <a:avLst/>
            </a:prstGeom>
            <a:gradFill>
              <a:gsLst>
                <a:gs pos="0">
                  <a:srgbClr val="2D72B1"/>
                </a:gs>
                <a:gs pos="100000">
                  <a:srgbClr val="1F4E7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椭圆 24"/>
            <p:cNvSpPr/>
            <p:nvPr>
              <p:custDataLst>
                <p:tags r:id="rId8"/>
              </p:custDataLst>
            </p:nvPr>
          </p:nvSpPr>
          <p:spPr>
            <a:xfrm>
              <a:off x="3702099" y="503848"/>
              <a:ext cx="447946" cy="105374"/>
            </a:xfrm>
            <a:prstGeom prst="ellipse">
              <a:avLst/>
            </a:prstGeom>
            <a:gradFill>
              <a:gsLst>
                <a:gs pos="100000">
                  <a:srgbClr val="1F4E79"/>
                </a:gs>
                <a:gs pos="0">
                  <a:srgbClr val="1F4E7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椭圆 51"/>
            <p:cNvSpPr/>
            <p:nvPr>
              <p:custDataLst>
                <p:tags r:id="rId9"/>
              </p:custDataLst>
            </p:nvPr>
          </p:nvSpPr>
          <p:spPr>
            <a:xfrm>
              <a:off x="3702099" y="2854487"/>
              <a:ext cx="447946" cy="105374"/>
            </a:xfrm>
            <a:prstGeom prst="ellipse">
              <a:avLst/>
            </a:prstGeom>
            <a:solidFill>
              <a:srgbClr val="1A41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5" name="组合 54"/>
          <p:cNvGrpSpPr/>
          <p:nvPr/>
        </p:nvGrpSpPr>
        <p:grpSpPr>
          <a:xfrm>
            <a:off x="2958867" y="3487285"/>
            <a:ext cx="756919" cy="1371924"/>
            <a:chOff x="3702099" y="1587937"/>
            <a:chExt cx="448103" cy="1371924"/>
          </a:xfrm>
        </p:grpSpPr>
        <p:sp>
          <p:nvSpPr>
            <p:cNvPr id="56" name="矩形 55"/>
            <p:cNvSpPr/>
            <p:nvPr>
              <p:custDataLst>
                <p:tags r:id="rId10"/>
              </p:custDataLst>
            </p:nvPr>
          </p:nvSpPr>
          <p:spPr>
            <a:xfrm>
              <a:off x="3702099" y="1643182"/>
              <a:ext cx="448103" cy="1265555"/>
            </a:xfrm>
            <a:prstGeom prst="rect">
              <a:avLst/>
            </a:prstGeom>
            <a:gradFill>
              <a:gsLst>
                <a:gs pos="0">
                  <a:schemeClr val="accent4">
                    <a:lumMod val="50000"/>
                  </a:schemeClr>
                </a:gs>
                <a:gs pos="100000">
                  <a:schemeClr val="accent4">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椭圆 56"/>
            <p:cNvSpPr/>
            <p:nvPr>
              <p:custDataLst>
                <p:tags r:id="rId11"/>
              </p:custDataLst>
            </p:nvPr>
          </p:nvSpPr>
          <p:spPr>
            <a:xfrm>
              <a:off x="3702099" y="1587937"/>
              <a:ext cx="447946" cy="105374"/>
            </a:xfrm>
            <a:prstGeom prst="ellipse">
              <a:avLst/>
            </a:prstGeom>
            <a:solidFill>
              <a:schemeClr val="accent4">
                <a:lumMod val="60000"/>
                <a:lumOff val="40000"/>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椭圆 57"/>
            <p:cNvSpPr/>
            <p:nvPr>
              <p:custDataLst>
                <p:tags r:id="rId12"/>
              </p:custDataLst>
            </p:nvPr>
          </p:nvSpPr>
          <p:spPr>
            <a:xfrm>
              <a:off x="3702099" y="2854487"/>
              <a:ext cx="447946" cy="105374"/>
            </a:xfrm>
            <a:prstGeom prst="ellipse">
              <a:avLst/>
            </a:prstGeom>
            <a:solidFill>
              <a:schemeClr val="accent4">
                <a:lumMod val="60000"/>
                <a:lumOff val="40000"/>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6" name="Freeform 5"/>
          <p:cNvSpPr/>
          <p:nvPr>
            <p:custDataLst>
              <p:tags r:id="rId13"/>
            </p:custDataLst>
          </p:nvPr>
        </p:nvSpPr>
        <p:spPr bwMode="auto">
          <a:xfrm flipV="1">
            <a:off x="2346185" y="2370553"/>
            <a:ext cx="715240" cy="514079"/>
          </a:xfrm>
          <a:custGeom>
            <a:avLst/>
            <a:gdLst>
              <a:gd name="T0" fmla="*/ 0 w 744"/>
              <a:gd name="T1" fmla="*/ 524 h 524"/>
              <a:gd name="T2" fmla="*/ 590 w 744"/>
              <a:gd name="T3" fmla="*/ 67 h 524"/>
              <a:gd name="T4" fmla="*/ 590 w 744"/>
              <a:gd name="T5" fmla="*/ 0 h 524"/>
              <a:gd name="T6" fmla="*/ 744 w 744"/>
              <a:gd name="T7" fmla="*/ 108 h 524"/>
              <a:gd name="T8" fmla="*/ 590 w 744"/>
              <a:gd name="T9" fmla="*/ 228 h 524"/>
              <a:gd name="T10" fmla="*/ 590 w 744"/>
              <a:gd name="T11" fmla="*/ 152 h 524"/>
              <a:gd name="T12" fmla="*/ 0 w 744"/>
              <a:gd name="T13" fmla="*/ 524 h 524"/>
            </a:gdLst>
            <a:ahLst/>
            <a:cxnLst>
              <a:cxn ang="0">
                <a:pos x="T0" y="T1"/>
              </a:cxn>
              <a:cxn ang="0">
                <a:pos x="T2" y="T3"/>
              </a:cxn>
              <a:cxn ang="0">
                <a:pos x="T4" y="T5"/>
              </a:cxn>
              <a:cxn ang="0">
                <a:pos x="T6" y="T7"/>
              </a:cxn>
              <a:cxn ang="0">
                <a:pos x="T8" y="T9"/>
              </a:cxn>
              <a:cxn ang="0">
                <a:pos x="T10" y="T11"/>
              </a:cxn>
              <a:cxn ang="0">
                <a:pos x="T12" y="T13"/>
              </a:cxn>
            </a:cxnLst>
            <a:rect l="0" t="0" r="r" b="b"/>
            <a:pathLst>
              <a:path w="744" h="524">
                <a:moveTo>
                  <a:pt x="0" y="524"/>
                </a:moveTo>
                <a:cubicBezTo>
                  <a:pt x="0" y="524"/>
                  <a:pt x="201" y="101"/>
                  <a:pt x="590" y="67"/>
                </a:cubicBezTo>
                <a:cubicBezTo>
                  <a:pt x="590" y="0"/>
                  <a:pt x="590" y="0"/>
                  <a:pt x="590" y="0"/>
                </a:cubicBezTo>
                <a:cubicBezTo>
                  <a:pt x="744" y="108"/>
                  <a:pt x="744" y="108"/>
                  <a:pt x="744" y="108"/>
                </a:cubicBezTo>
                <a:cubicBezTo>
                  <a:pt x="590" y="228"/>
                  <a:pt x="590" y="228"/>
                  <a:pt x="590" y="228"/>
                </a:cubicBezTo>
                <a:cubicBezTo>
                  <a:pt x="590" y="152"/>
                  <a:pt x="590" y="152"/>
                  <a:pt x="590" y="152"/>
                </a:cubicBezTo>
                <a:cubicBezTo>
                  <a:pt x="590" y="152"/>
                  <a:pt x="328" y="128"/>
                  <a:pt x="0" y="524"/>
                </a:cubicBezTo>
                <a:close/>
              </a:path>
            </a:pathLst>
          </a:custGeom>
          <a:solidFill>
            <a:srgbClr val="1F4E79"/>
          </a:solidFill>
          <a:ln>
            <a:noFill/>
          </a:ln>
        </p:spPr>
        <p:txBody>
          <a:bodyPr vert="horz" wrap="square" lIns="91440" tIns="45720" rIns="91440" bIns="45720" numCol="1" anchor="t" anchorCtr="0" compatLnSpc="1"/>
          <a:lstStyle/>
          <a:p>
            <a:endParaRPr lang="zh-CN" altLang="en-US">
              <a:solidFill>
                <a:srgbClr val="1F4E79"/>
              </a:solidFill>
            </a:endParaRPr>
          </a:p>
        </p:txBody>
      </p:sp>
      <p:sp>
        <p:nvSpPr>
          <p:cNvPr id="30" name="矩形 29"/>
          <p:cNvSpPr/>
          <p:nvPr>
            <p:custDataLst>
              <p:tags r:id="rId14"/>
            </p:custDataLst>
          </p:nvPr>
        </p:nvSpPr>
        <p:spPr>
          <a:xfrm>
            <a:off x="4694986" y="4948833"/>
            <a:ext cx="1627945" cy="460375"/>
          </a:xfrm>
          <a:prstGeom prst="rect">
            <a:avLst/>
          </a:prstGeom>
        </p:spPr>
        <p:txBody>
          <a:bodyPr wrap="square">
            <a:spAutoFit/>
          </a:bodyPr>
          <a:lstStyle/>
          <a:p>
            <a:pPr algn="ctr"/>
            <a:r>
              <a:rPr lang="zh-CN" altLang="en-US" sz="1200" dirty="0">
                <a:solidFill>
                  <a:srgbClr val="1F4E79"/>
                </a:solidFill>
                <a:latin typeface="微软雅黑" panose="020B0503020204020204" charset="-122"/>
                <a:ea typeface="微软雅黑" panose="020B0503020204020204" charset="-122"/>
              </a:rPr>
              <a:t>改造前</a:t>
            </a:r>
            <a:endParaRPr lang="en-US" altLang="zh-CN" sz="1200" dirty="0">
              <a:solidFill>
                <a:srgbClr val="1F4E79"/>
              </a:solidFill>
              <a:latin typeface="微软雅黑" panose="020B0503020204020204" charset="-122"/>
              <a:ea typeface="微软雅黑" panose="020B0503020204020204" charset="-122"/>
            </a:endParaRPr>
          </a:p>
          <a:p>
            <a:pPr algn="ctr"/>
            <a:r>
              <a:rPr lang="zh-CN" altLang="en-US" sz="1200" dirty="0">
                <a:solidFill>
                  <a:srgbClr val="1F4E79"/>
                </a:solidFill>
                <a:latin typeface="微软雅黑" panose="020B0503020204020204" charset="-122"/>
                <a:ea typeface="微软雅黑" panose="020B0503020204020204" charset="-122"/>
              </a:rPr>
              <a:t>人工手动开关</a:t>
            </a:r>
            <a:endParaRPr lang="zh-CN" altLang="en-US" sz="1200" dirty="0">
              <a:solidFill>
                <a:srgbClr val="1F4E79"/>
              </a:solidFill>
              <a:latin typeface="微软雅黑" panose="020B0503020204020204" charset="-122"/>
              <a:ea typeface="微软雅黑" panose="020B0503020204020204" charset="-122"/>
            </a:endParaRPr>
          </a:p>
        </p:txBody>
      </p:sp>
      <p:sp>
        <p:nvSpPr>
          <p:cNvPr id="31" name="矩形 30"/>
          <p:cNvSpPr/>
          <p:nvPr>
            <p:custDataLst>
              <p:tags r:id="rId15"/>
            </p:custDataLst>
          </p:nvPr>
        </p:nvSpPr>
        <p:spPr>
          <a:xfrm>
            <a:off x="6421384" y="4948833"/>
            <a:ext cx="1627945" cy="460375"/>
          </a:xfrm>
          <a:prstGeom prst="rect">
            <a:avLst/>
          </a:prstGeom>
        </p:spPr>
        <p:txBody>
          <a:bodyPr wrap="square">
            <a:spAutoFit/>
          </a:bodyPr>
          <a:lstStyle/>
          <a:p>
            <a:pPr algn="ctr"/>
            <a:r>
              <a:rPr lang="zh-CN" altLang="en-US" sz="1200" dirty="0">
                <a:solidFill>
                  <a:schemeClr val="accent4">
                    <a:lumMod val="75000"/>
                  </a:schemeClr>
                </a:solidFill>
                <a:latin typeface="微软雅黑" panose="020B0503020204020204" charset="-122"/>
                <a:ea typeface="微软雅黑" panose="020B0503020204020204" charset="-122"/>
              </a:rPr>
              <a:t>改造后</a:t>
            </a:r>
            <a:endParaRPr lang="en-US" altLang="zh-CN" sz="1200" dirty="0">
              <a:solidFill>
                <a:schemeClr val="accent4">
                  <a:lumMod val="75000"/>
                </a:schemeClr>
              </a:solidFill>
              <a:latin typeface="微软雅黑" panose="020B0503020204020204" charset="-122"/>
              <a:ea typeface="微软雅黑" panose="020B0503020204020204" charset="-122"/>
            </a:endParaRPr>
          </a:p>
          <a:p>
            <a:pPr algn="ctr"/>
            <a:r>
              <a:rPr lang="zh-CN" altLang="en-US" sz="1200" dirty="0">
                <a:solidFill>
                  <a:schemeClr val="accent4">
                    <a:lumMod val="75000"/>
                  </a:schemeClr>
                </a:solidFill>
                <a:latin typeface="微软雅黑" panose="020B0503020204020204" charset="-122"/>
                <a:ea typeface="微软雅黑" panose="020B0503020204020204" charset="-122"/>
              </a:rPr>
              <a:t>智能控制策略</a:t>
            </a:r>
            <a:endParaRPr lang="zh-CN" altLang="en-US" sz="1200" dirty="0">
              <a:solidFill>
                <a:schemeClr val="accent4">
                  <a:lumMod val="75000"/>
                </a:schemeClr>
              </a:solidFill>
              <a:latin typeface="微软雅黑" panose="020B0503020204020204" charset="-122"/>
              <a:ea typeface="微软雅黑" panose="020B0503020204020204" charset="-122"/>
            </a:endParaRPr>
          </a:p>
        </p:txBody>
      </p:sp>
      <p:sp>
        <p:nvSpPr>
          <p:cNvPr id="33" name="矩形 32"/>
          <p:cNvSpPr/>
          <p:nvPr>
            <p:custDataLst>
              <p:tags r:id="rId16"/>
            </p:custDataLst>
          </p:nvPr>
        </p:nvSpPr>
        <p:spPr>
          <a:xfrm>
            <a:off x="6053305" y="2854661"/>
            <a:ext cx="1264704" cy="368300"/>
          </a:xfrm>
          <a:prstGeom prst="rect">
            <a:avLst/>
          </a:prstGeom>
          <a:noFill/>
          <a:effectLst/>
        </p:spPr>
        <p:txBody>
          <a:bodyPr wrap="square" lIns="91440" tIns="45720" rIns="91440" bIns="45720">
            <a:spAutoFit/>
          </a:bodyPr>
          <a:lstStyle/>
          <a:p>
            <a:pPr algn="ctr"/>
            <a:r>
              <a:rPr lang="en-US" altLang="zh-CN" b="1" dirty="0">
                <a:solidFill>
                  <a:srgbClr val="1F4E79"/>
                </a:solidFill>
                <a:latin typeface="微软雅黑" panose="020B0503020204020204" charset="-122"/>
                <a:ea typeface="微软雅黑" panose="020B0503020204020204" charset="-122"/>
              </a:rPr>
              <a:t>20-30%</a:t>
            </a:r>
            <a:endParaRPr lang="en-US" altLang="zh-CN" b="1" dirty="0">
              <a:solidFill>
                <a:srgbClr val="1F4E79"/>
              </a:solidFill>
              <a:latin typeface="微软雅黑" panose="020B0503020204020204" charset="-122"/>
              <a:ea typeface="微软雅黑" panose="020B0503020204020204" charset="-122"/>
            </a:endParaRPr>
          </a:p>
        </p:txBody>
      </p:sp>
      <p:grpSp>
        <p:nvGrpSpPr>
          <p:cNvPr id="41" name="组合 40"/>
          <p:cNvGrpSpPr/>
          <p:nvPr/>
        </p:nvGrpSpPr>
        <p:grpSpPr>
          <a:xfrm>
            <a:off x="5130632" y="2401291"/>
            <a:ext cx="756654" cy="2456013"/>
            <a:chOff x="3702099" y="503848"/>
            <a:chExt cx="447946" cy="2456013"/>
          </a:xfrm>
        </p:grpSpPr>
        <p:sp>
          <p:nvSpPr>
            <p:cNvPr id="43" name="矩形 42"/>
            <p:cNvSpPr/>
            <p:nvPr>
              <p:custDataLst>
                <p:tags r:id="rId17"/>
              </p:custDataLst>
            </p:nvPr>
          </p:nvSpPr>
          <p:spPr>
            <a:xfrm>
              <a:off x="3702100" y="549210"/>
              <a:ext cx="447945" cy="2360029"/>
            </a:xfrm>
            <a:prstGeom prst="rect">
              <a:avLst/>
            </a:prstGeom>
            <a:gradFill>
              <a:gsLst>
                <a:gs pos="0">
                  <a:srgbClr val="2D72B1"/>
                </a:gs>
                <a:gs pos="100000">
                  <a:srgbClr val="1F4E7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椭圆 43"/>
            <p:cNvSpPr/>
            <p:nvPr>
              <p:custDataLst>
                <p:tags r:id="rId18"/>
              </p:custDataLst>
            </p:nvPr>
          </p:nvSpPr>
          <p:spPr>
            <a:xfrm>
              <a:off x="3702099" y="503848"/>
              <a:ext cx="447946" cy="105374"/>
            </a:xfrm>
            <a:prstGeom prst="ellipse">
              <a:avLst/>
            </a:prstGeom>
            <a:gradFill>
              <a:gsLst>
                <a:gs pos="100000">
                  <a:srgbClr val="1F4E79"/>
                </a:gs>
                <a:gs pos="0">
                  <a:srgbClr val="1F4E7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椭圆 44"/>
            <p:cNvSpPr/>
            <p:nvPr>
              <p:custDataLst>
                <p:tags r:id="rId19"/>
              </p:custDataLst>
            </p:nvPr>
          </p:nvSpPr>
          <p:spPr>
            <a:xfrm>
              <a:off x="3702099" y="2854487"/>
              <a:ext cx="447946" cy="105374"/>
            </a:xfrm>
            <a:prstGeom prst="ellipse">
              <a:avLst/>
            </a:prstGeom>
            <a:solidFill>
              <a:srgbClr val="1A41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7" name="组合 46"/>
          <p:cNvGrpSpPr/>
          <p:nvPr/>
        </p:nvGrpSpPr>
        <p:grpSpPr>
          <a:xfrm>
            <a:off x="6868562" y="3520305"/>
            <a:ext cx="756919" cy="1336999"/>
            <a:chOff x="3702099" y="1622862"/>
            <a:chExt cx="448103" cy="1336999"/>
          </a:xfrm>
        </p:grpSpPr>
        <p:sp>
          <p:nvSpPr>
            <p:cNvPr id="48" name="矩形 47"/>
            <p:cNvSpPr/>
            <p:nvPr>
              <p:custDataLst>
                <p:tags r:id="rId20"/>
              </p:custDataLst>
            </p:nvPr>
          </p:nvSpPr>
          <p:spPr>
            <a:xfrm>
              <a:off x="3702099" y="1666677"/>
              <a:ext cx="448103" cy="1242060"/>
            </a:xfrm>
            <a:prstGeom prst="rect">
              <a:avLst/>
            </a:prstGeom>
            <a:gradFill>
              <a:gsLst>
                <a:gs pos="0">
                  <a:schemeClr val="accent4">
                    <a:lumMod val="50000"/>
                  </a:schemeClr>
                </a:gs>
                <a:gs pos="100000">
                  <a:schemeClr val="accent4">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椭圆 48"/>
            <p:cNvSpPr/>
            <p:nvPr>
              <p:custDataLst>
                <p:tags r:id="rId21"/>
              </p:custDataLst>
            </p:nvPr>
          </p:nvSpPr>
          <p:spPr>
            <a:xfrm>
              <a:off x="3702099" y="1622862"/>
              <a:ext cx="447946" cy="105374"/>
            </a:xfrm>
            <a:prstGeom prst="ellipse">
              <a:avLst/>
            </a:prstGeom>
            <a:solidFill>
              <a:schemeClr val="accent4">
                <a:lumMod val="60000"/>
                <a:lumOff val="40000"/>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椭圆 49"/>
            <p:cNvSpPr/>
            <p:nvPr>
              <p:custDataLst>
                <p:tags r:id="rId22"/>
              </p:custDataLst>
            </p:nvPr>
          </p:nvSpPr>
          <p:spPr>
            <a:xfrm>
              <a:off x="3702099" y="2854487"/>
              <a:ext cx="447946" cy="105374"/>
            </a:xfrm>
            <a:prstGeom prst="ellipse">
              <a:avLst/>
            </a:prstGeom>
            <a:solidFill>
              <a:schemeClr val="accent4">
                <a:lumMod val="60000"/>
                <a:lumOff val="40000"/>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3" name="Freeform 5"/>
          <p:cNvSpPr/>
          <p:nvPr>
            <p:custDataLst>
              <p:tags r:id="rId23"/>
            </p:custDataLst>
          </p:nvPr>
        </p:nvSpPr>
        <p:spPr bwMode="auto">
          <a:xfrm flipV="1">
            <a:off x="6255880" y="2368648"/>
            <a:ext cx="715240" cy="514079"/>
          </a:xfrm>
          <a:custGeom>
            <a:avLst/>
            <a:gdLst>
              <a:gd name="T0" fmla="*/ 0 w 744"/>
              <a:gd name="T1" fmla="*/ 524 h 524"/>
              <a:gd name="T2" fmla="*/ 590 w 744"/>
              <a:gd name="T3" fmla="*/ 67 h 524"/>
              <a:gd name="T4" fmla="*/ 590 w 744"/>
              <a:gd name="T5" fmla="*/ 0 h 524"/>
              <a:gd name="T6" fmla="*/ 744 w 744"/>
              <a:gd name="T7" fmla="*/ 108 h 524"/>
              <a:gd name="T8" fmla="*/ 590 w 744"/>
              <a:gd name="T9" fmla="*/ 228 h 524"/>
              <a:gd name="T10" fmla="*/ 590 w 744"/>
              <a:gd name="T11" fmla="*/ 152 h 524"/>
              <a:gd name="T12" fmla="*/ 0 w 744"/>
              <a:gd name="T13" fmla="*/ 524 h 524"/>
            </a:gdLst>
            <a:ahLst/>
            <a:cxnLst>
              <a:cxn ang="0">
                <a:pos x="T0" y="T1"/>
              </a:cxn>
              <a:cxn ang="0">
                <a:pos x="T2" y="T3"/>
              </a:cxn>
              <a:cxn ang="0">
                <a:pos x="T4" y="T5"/>
              </a:cxn>
              <a:cxn ang="0">
                <a:pos x="T6" y="T7"/>
              </a:cxn>
              <a:cxn ang="0">
                <a:pos x="T8" y="T9"/>
              </a:cxn>
              <a:cxn ang="0">
                <a:pos x="T10" y="T11"/>
              </a:cxn>
              <a:cxn ang="0">
                <a:pos x="T12" y="T13"/>
              </a:cxn>
            </a:cxnLst>
            <a:rect l="0" t="0" r="r" b="b"/>
            <a:pathLst>
              <a:path w="744" h="524">
                <a:moveTo>
                  <a:pt x="0" y="524"/>
                </a:moveTo>
                <a:cubicBezTo>
                  <a:pt x="0" y="524"/>
                  <a:pt x="201" y="101"/>
                  <a:pt x="590" y="67"/>
                </a:cubicBezTo>
                <a:cubicBezTo>
                  <a:pt x="590" y="0"/>
                  <a:pt x="590" y="0"/>
                  <a:pt x="590" y="0"/>
                </a:cubicBezTo>
                <a:cubicBezTo>
                  <a:pt x="744" y="108"/>
                  <a:pt x="744" y="108"/>
                  <a:pt x="744" y="108"/>
                </a:cubicBezTo>
                <a:cubicBezTo>
                  <a:pt x="590" y="228"/>
                  <a:pt x="590" y="228"/>
                  <a:pt x="590" y="228"/>
                </a:cubicBezTo>
                <a:cubicBezTo>
                  <a:pt x="590" y="152"/>
                  <a:pt x="590" y="152"/>
                  <a:pt x="590" y="152"/>
                </a:cubicBezTo>
                <a:cubicBezTo>
                  <a:pt x="590" y="152"/>
                  <a:pt x="328" y="128"/>
                  <a:pt x="0" y="524"/>
                </a:cubicBezTo>
                <a:close/>
              </a:path>
            </a:pathLst>
          </a:custGeom>
          <a:solidFill>
            <a:srgbClr val="1F4E79"/>
          </a:solidFill>
          <a:ln>
            <a:noFill/>
          </a:ln>
        </p:spPr>
        <p:txBody>
          <a:bodyPr vert="horz" wrap="square" lIns="91440" tIns="45720" rIns="91440" bIns="45720" numCol="1" anchor="t" anchorCtr="0" compatLnSpc="1"/>
          <a:lstStyle/>
          <a:p>
            <a:endParaRPr lang="zh-CN" altLang="en-US">
              <a:solidFill>
                <a:srgbClr val="1F4E79"/>
              </a:solidFill>
            </a:endParaRPr>
          </a:p>
        </p:txBody>
      </p:sp>
      <p:sp>
        <p:nvSpPr>
          <p:cNvPr id="61" name="矩形 60"/>
          <p:cNvSpPr/>
          <p:nvPr>
            <p:custDataLst>
              <p:tags r:id="rId24"/>
            </p:custDataLst>
          </p:nvPr>
        </p:nvSpPr>
        <p:spPr>
          <a:xfrm>
            <a:off x="8620556" y="4941848"/>
            <a:ext cx="1627945" cy="460375"/>
          </a:xfrm>
          <a:prstGeom prst="rect">
            <a:avLst/>
          </a:prstGeom>
        </p:spPr>
        <p:txBody>
          <a:bodyPr wrap="square">
            <a:spAutoFit/>
          </a:bodyPr>
          <a:lstStyle/>
          <a:p>
            <a:pPr algn="ctr"/>
            <a:r>
              <a:rPr lang="zh-CN" altLang="en-US" sz="1200" dirty="0">
                <a:solidFill>
                  <a:srgbClr val="1F4E79"/>
                </a:solidFill>
                <a:latin typeface="微软雅黑" panose="020B0503020204020204" charset="-122"/>
                <a:ea typeface="微软雅黑" panose="020B0503020204020204" charset="-122"/>
              </a:rPr>
              <a:t>改造前</a:t>
            </a:r>
            <a:endParaRPr lang="en-US" altLang="zh-CN" sz="1200" dirty="0">
              <a:solidFill>
                <a:srgbClr val="1F4E79"/>
              </a:solidFill>
              <a:latin typeface="微软雅黑" panose="020B0503020204020204" charset="-122"/>
              <a:ea typeface="微软雅黑" panose="020B0503020204020204" charset="-122"/>
            </a:endParaRPr>
          </a:p>
          <a:p>
            <a:pPr algn="ctr"/>
            <a:r>
              <a:rPr lang="zh-CN" altLang="en-US" sz="1200" dirty="0">
                <a:solidFill>
                  <a:srgbClr val="1F4E79"/>
                </a:solidFill>
                <a:latin typeface="微软雅黑" panose="020B0503020204020204" charset="-122"/>
                <a:ea typeface="微软雅黑" panose="020B0503020204020204" charset="-122"/>
              </a:rPr>
              <a:t>无环境数据指导</a:t>
            </a:r>
            <a:endParaRPr lang="zh-CN" altLang="en-US" sz="1200" dirty="0">
              <a:solidFill>
                <a:srgbClr val="1F4E79"/>
              </a:solidFill>
              <a:latin typeface="微软雅黑" panose="020B0503020204020204" charset="-122"/>
              <a:ea typeface="微软雅黑" panose="020B0503020204020204" charset="-122"/>
            </a:endParaRPr>
          </a:p>
        </p:txBody>
      </p:sp>
      <p:sp>
        <p:nvSpPr>
          <p:cNvPr id="62" name="矩形 61"/>
          <p:cNvSpPr/>
          <p:nvPr>
            <p:custDataLst>
              <p:tags r:id="rId25"/>
            </p:custDataLst>
          </p:nvPr>
        </p:nvSpPr>
        <p:spPr>
          <a:xfrm>
            <a:off x="10346954" y="4941848"/>
            <a:ext cx="1627945" cy="460375"/>
          </a:xfrm>
          <a:prstGeom prst="rect">
            <a:avLst/>
          </a:prstGeom>
        </p:spPr>
        <p:txBody>
          <a:bodyPr wrap="square">
            <a:spAutoFit/>
          </a:bodyPr>
          <a:lstStyle/>
          <a:p>
            <a:pPr algn="ctr"/>
            <a:r>
              <a:rPr lang="zh-CN" altLang="en-US" sz="1200" dirty="0">
                <a:solidFill>
                  <a:schemeClr val="accent4">
                    <a:lumMod val="75000"/>
                  </a:schemeClr>
                </a:solidFill>
                <a:latin typeface="微软雅黑" panose="020B0503020204020204" charset="-122"/>
                <a:ea typeface="微软雅黑" panose="020B0503020204020204" charset="-122"/>
                <a:cs typeface="微软雅黑" panose="020B0503020204020204" charset="-122"/>
              </a:rPr>
              <a:t>改造后</a:t>
            </a:r>
            <a:endParaRPr lang="en-US" altLang="zh-CN" sz="1200" dirty="0">
              <a:solidFill>
                <a:schemeClr val="accent4">
                  <a:lumMod val="75000"/>
                </a:schemeClr>
              </a:solidFill>
              <a:latin typeface="微软雅黑" panose="020B0503020204020204" charset="-122"/>
              <a:ea typeface="微软雅黑" panose="020B0503020204020204" charset="-122"/>
              <a:cs typeface="微软雅黑" panose="020B0503020204020204" charset="-122"/>
            </a:endParaRPr>
          </a:p>
          <a:p>
            <a:pPr algn="ctr"/>
            <a:r>
              <a:rPr lang="zh-CN" altLang="en-US" sz="1200" dirty="0">
                <a:solidFill>
                  <a:schemeClr val="accent4">
                    <a:lumMod val="75000"/>
                  </a:schemeClr>
                </a:solidFill>
                <a:latin typeface="微软雅黑" panose="020B0503020204020204" charset="-122"/>
                <a:ea typeface="微软雅黑" panose="020B0503020204020204" charset="-122"/>
                <a:cs typeface="微软雅黑" panose="020B0503020204020204" charset="-122"/>
              </a:rPr>
              <a:t>数据指导</a:t>
            </a:r>
            <a:r>
              <a:rPr lang="en-US" altLang="zh-CN" sz="1200" dirty="0">
                <a:solidFill>
                  <a:schemeClr val="accent4">
                    <a:lumMod val="75000"/>
                  </a:schemeClr>
                </a:solidFill>
                <a:latin typeface="微软雅黑" panose="020B0503020204020204" charset="-122"/>
                <a:ea typeface="微软雅黑" panose="020B0503020204020204" charset="-122"/>
                <a:cs typeface="微软雅黑" panose="020B0503020204020204" charset="-122"/>
              </a:rPr>
              <a:t>HVAC</a:t>
            </a:r>
            <a:endParaRPr lang="en-US" altLang="zh-CN" sz="1200" dirty="0">
              <a:solidFill>
                <a:schemeClr val="accent4">
                  <a:lumMod val="75000"/>
                </a:schemeClr>
              </a:solidFill>
              <a:latin typeface="微软雅黑" panose="020B0503020204020204" charset="-122"/>
              <a:ea typeface="微软雅黑" panose="020B0503020204020204" charset="-122"/>
              <a:cs typeface="微软雅黑" panose="020B0503020204020204" charset="-122"/>
            </a:endParaRPr>
          </a:p>
        </p:txBody>
      </p:sp>
      <p:sp>
        <p:nvSpPr>
          <p:cNvPr id="65" name="矩形 64"/>
          <p:cNvSpPr/>
          <p:nvPr>
            <p:custDataLst>
              <p:tags r:id="rId26"/>
            </p:custDataLst>
          </p:nvPr>
        </p:nvSpPr>
        <p:spPr>
          <a:xfrm>
            <a:off x="9869655" y="2728931"/>
            <a:ext cx="1373924" cy="368300"/>
          </a:xfrm>
          <a:prstGeom prst="rect">
            <a:avLst/>
          </a:prstGeom>
          <a:noFill/>
          <a:effectLst/>
        </p:spPr>
        <p:txBody>
          <a:bodyPr wrap="square" lIns="91440" tIns="45720" rIns="91440" bIns="45720">
            <a:spAutoFit/>
          </a:bodyPr>
          <a:lstStyle/>
          <a:p>
            <a:pPr algn="ctr"/>
            <a:r>
              <a:rPr lang="en-US" altLang="zh-CN" b="1" dirty="0">
                <a:solidFill>
                  <a:srgbClr val="1F4E79"/>
                </a:solidFill>
                <a:latin typeface="微软雅黑" panose="020B0503020204020204" charset="-122"/>
                <a:ea typeface="微软雅黑" panose="020B0503020204020204" charset="-122"/>
              </a:rPr>
              <a:t>10-20%</a:t>
            </a:r>
            <a:endParaRPr lang="en-US" altLang="zh-CN" b="1" dirty="0">
              <a:solidFill>
                <a:srgbClr val="1F4E79"/>
              </a:solidFill>
              <a:latin typeface="微软雅黑" panose="020B0503020204020204" charset="-122"/>
              <a:ea typeface="微软雅黑" panose="020B0503020204020204" charset="-122"/>
            </a:endParaRPr>
          </a:p>
        </p:txBody>
      </p:sp>
      <p:grpSp>
        <p:nvGrpSpPr>
          <p:cNvPr id="66" name="组合 65"/>
          <p:cNvGrpSpPr/>
          <p:nvPr/>
        </p:nvGrpSpPr>
        <p:grpSpPr>
          <a:xfrm>
            <a:off x="9056202" y="2394306"/>
            <a:ext cx="756654" cy="2456013"/>
            <a:chOff x="3702099" y="503848"/>
            <a:chExt cx="447946" cy="2456013"/>
          </a:xfrm>
        </p:grpSpPr>
        <p:sp>
          <p:nvSpPr>
            <p:cNvPr id="67" name="矩形 66"/>
            <p:cNvSpPr/>
            <p:nvPr>
              <p:custDataLst>
                <p:tags r:id="rId27"/>
              </p:custDataLst>
            </p:nvPr>
          </p:nvSpPr>
          <p:spPr>
            <a:xfrm>
              <a:off x="3702100" y="549210"/>
              <a:ext cx="447945" cy="2360029"/>
            </a:xfrm>
            <a:prstGeom prst="rect">
              <a:avLst/>
            </a:prstGeom>
            <a:gradFill>
              <a:gsLst>
                <a:gs pos="0">
                  <a:srgbClr val="2D72B1"/>
                </a:gs>
                <a:gs pos="100000">
                  <a:srgbClr val="1F4E7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椭圆 67"/>
            <p:cNvSpPr/>
            <p:nvPr>
              <p:custDataLst>
                <p:tags r:id="rId28"/>
              </p:custDataLst>
            </p:nvPr>
          </p:nvSpPr>
          <p:spPr>
            <a:xfrm>
              <a:off x="3702099" y="503848"/>
              <a:ext cx="447946" cy="105374"/>
            </a:xfrm>
            <a:prstGeom prst="ellipse">
              <a:avLst/>
            </a:prstGeom>
            <a:gradFill>
              <a:gsLst>
                <a:gs pos="100000">
                  <a:srgbClr val="1F4E79"/>
                </a:gs>
                <a:gs pos="0">
                  <a:srgbClr val="1F4E7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椭圆 68"/>
            <p:cNvSpPr/>
            <p:nvPr>
              <p:custDataLst>
                <p:tags r:id="rId29"/>
              </p:custDataLst>
            </p:nvPr>
          </p:nvSpPr>
          <p:spPr>
            <a:xfrm>
              <a:off x="3702099" y="2854487"/>
              <a:ext cx="447946" cy="105374"/>
            </a:xfrm>
            <a:prstGeom prst="ellipse">
              <a:avLst/>
            </a:prstGeom>
            <a:solidFill>
              <a:srgbClr val="1A41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1" name="组合 70"/>
          <p:cNvGrpSpPr/>
          <p:nvPr/>
        </p:nvGrpSpPr>
        <p:grpSpPr>
          <a:xfrm>
            <a:off x="10794132" y="3031355"/>
            <a:ext cx="756919" cy="1818964"/>
            <a:chOff x="3702099" y="1140897"/>
            <a:chExt cx="448103" cy="1818964"/>
          </a:xfrm>
        </p:grpSpPr>
        <p:sp>
          <p:nvSpPr>
            <p:cNvPr id="72" name="矩形 71"/>
            <p:cNvSpPr/>
            <p:nvPr>
              <p:custDataLst>
                <p:tags r:id="rId30"/>
              </p:custDataLst>
            </p:nvPr>
          </p:nvSpPr>
          <p:spPr>
            <a:xfrm>
              <a:off x="3702099" y="1197412"/>
              <a:ext cx="448103" cy="1711325"/>
            </a:xfrm>
            <a:prstGeom prst="rect">
              <a:avLst/>
            </a:prstGeom>
            <a:gradFill>
              <a:gsLst>
                <a:gs pos="0">
                  <a:schemeClr val="accent4">
                    <a:lumMod val="50000"/>
                  </a:schemeClr>
                </a:gs>
                <a:gs pos="100000">
                  <a:schemeClr val="accent4">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椭圆 72"/>
            <p:cNvSpPr/>
            <p:nvPr>
              <p:custDataLst>
                <p:tags r:id="rId31"/>
              </p:custDataLst>
            </p:nvPr>
          </p:nvSpPr>
          <p:spPr>
            <a:xfrm>
              <a:off x="3702099" y="1140897"/>
              <a:ext cx="447946" cy="105374"/>
            </a:xfrm>
            <a:prstGeom prst="ellipse">
              <a:avLst/>
            </a:prstGeom>
            <a:solidFill>
              <a:schemeClr val="accent4">
                <a:lumMod val="60000"/>
                <a:lumOff val="40000"/>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4" name="椭圆 73"/>
            <p:cNvSpPr/>
            <p:nvPr>
              <p:custDataLst>
                <p:tags r:id="rId32"/>
              </p:custDataLst>
            </p:nvPr>
          </p:nvSpPr>
          <p:spPr>
            <a:xfrm>
              <a:off x="3702099" y="2854487"/>
              <a:ext cx="447946" cy="105374"/>
            </a:xfrm>
            <a:prstGeom prst="ellipse">
              <a:avLst/>
            </a:prstGeom>
            <a:solidFill>
              <a:schemeClr val="accent4">
                <a:lumMod val="60000"/>
                <a:lumOff val="40000"/>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6" name="Freeform 5"/>
          <p:cNvSpPr/>
          <p:nvPr>
            <p:custDataLst>
              <p:tags r:id="rId33"/>
            </p:custDataLst>
          </p:nvPr>
        </p:nvSpPr>
        <p:spPr bwMode="auto">
          <a:xfrm flipV="1">
            <a:off x="10181450" y="2270858"/>
            <a:ext cx="715240" cy="514079"/>
          </a:xfrm>
          <a:custGeom>
            <a:avLst/>
            <a:gdLst>
              <a:gd name="T0" fmla="*/ 0 w 744"/>
              <a:gd name="T1" fmla="*/ 524 h 524"/>
              <a:gd name="T2" fmla="*/ 590 w 744"/>
              <a:gd name="T3" fmla="*/ 67 h 524"/>
              <a:gd name="T4" fmla="*/ 590 w 744"/>
              <a:gd name="T5" fmla="*/ 0 h 524"/>
              <a:gd name="T6" fmla="*/ 744 w 744"/>
              <a:gd name="T7" fmla="*/ 108 h 524"/>
              <a:gd name="T8" fmla="*/ 590 w 744"/>
              <a:gd name="T9" fmla="*/ 228 h 524"/>
              <a:gd name="T10" fmla="*/ 590 w 744"/>
              <a:gd name="T11" fmla="*/ 152 h 524"/>
              <a:gd name="T12" fmla="*/ 0 w 744"/>
              <a:gd name="T13" fmla="*/ 524 h 524"/>
            </a:gdLst>
            <a:ahLst/>
            <a:cxnLst>
              <a:cxn ang="0">
                <a:pos x="T0" y="T1"/>
              </a:cxn>
              <a:cxn ang="0">
                <a:pos x="T2" y="T3"/>
              </a:cxn>
              <a:cxn ang="0">
                <a:pos x="T4" y="T5"/>
              </a:cxn>
              <a:cxn ang="0">
                <a:pos x="T6" y="T7"/>
              </a:cxn>
              <a:cxn ang="0">
                <a:pos x="T8" y="T9"/>
              </a:cxn>
              <a:cxn ang="0">
                <a:pos x="T10" y="T11"/>
              </a:cxn>
              <a:cxn ang="0">
                <a:pos x="T12" y="T13"/>
              </a:cxn>
            </a:cxnLst>
            <a:rect l="0" t="0" r="r" b="b"/>
            <a:pathLst>
              <a:path w="744" h="524">
                <a:moveTo>
                  <a:pt x="0" y="524"/>
                </a:moveTo>
                <a:cubicBezTo>
                  <a:pt x="0" y="524"/>
                  <a:pt x="201" y="101"/>
                  <a:pt x="590" y="67"/>
                </a:cubicBezTo>
                <a:cubicBezTo>
                  <a:pt x="590" y="0"/>
                  <a:pt x="590" y="0"/>
                  <a:pt x="590" y="0"/>
                </a:cubicBezTo>
                <a:cubicBezTo>
                  <a:pt x="744" y="108"/>
                  <a:pt x="744" y="108"/>
                  <a:pt x="744" y="108"/>
                </a:cubicBezTo>
                <a:cubicBezTo>
                  <a:pt x="590" y="228"/>
                  <a:pt x="590" y="228"/>
                  <a:pt x="590" y="228"/>
                </a:cubicBezTo>
                <a:cubicBezTo>
                  <a:pt x="590" y="152"/>
                  <a:pt x="590" y="152"/>
                  <a:pt x="590" y="152"/>
                </a:cubicBezTo>
                <a:cubicBezTo>
                  <a:pt x="590" y="152"/>
                  <a:pt x="328" y="128"/>
                  <a:pt x="0" y="524"/>
                </a:cubicBezTo>
                <a:close/>
              </a:path>
            </a:pathLst>
          </a:custGeom>
          <a:solidFill>
            <a:srgbClr val="1F4E79"/>
          </a:solidFill>
          <a:ln>
            <a:noFill/>
          </a:ln>
        </p:spPr>
        <p:txBody>
          <a:bodyPr vert="horz" wrap="square" lIns="91440" tIns="45720" rIns="91440" bIns="45720" numCol="1" anchor="t" anchorCtr="0" compatLnSpc="1"/>
          <a:lstStyle/>
          <a:p>
            <a:endParaRPr lang="zh-CN" altLang="en-US">
              <a:solidFill>
                <a:srgbClr val="1F4E79"/>
              </a:solidFill>
            </a:endParaRPr>
          </a:p>
        </p:txBody>
      </p:sp>
      <p:grpSp>
        <p:nvGrpSpPr>
          <p:cNvPr id="12" name="组合 11"/>
          <p:cNvGrpSpPr/>
          <p:nvPr/>
        </p:nvGrpSpPr>
        <p:grpSpPr>
          <a:xfrm>
            <a:off x="214630" y="-26670"/>
            <a:ext cx="7479665" cy="2635250"/>
            <a:chOff x="338" y="-42"/>
            <a:chExt cx="11779" cy="4150"/>
          </a:xfrm>
        </p:grpSpPr>
        <p:sp>
          <p:nvSpPr>
            <p:cNvPr id="13" name="TextBox 8"/>
            <p:cNvSpPr txBox="1"/>
            <p:nvPr>
              <p:custDataLst>
                <p:tags r:id="rId34"/>
              </p:custDataLst>
            </p:nvPr>
          </p:nvSpPr>
          <p:spPr>
            <a:xfrm>
              <a:off x="992" y="383"/>
              <a:ext cx="11125" cy="753"/>
            </a:xfrm>
            <a:prstGeom prst="rect">
              <a:avLst/>
            </a:prstGeom>
            <a:noFill/>
          </p:spPr>
          <p:txBody>
            <a:bodyPr wrap="square" lIns="91440" tIns="45720" rIns="91440" bIns="45720" rtlCol="0" anchor="t">
              <a:spAutoFit/>
            </a:bodyPr>
            <a:lstStyle/>
            <a:p>
              <a:pPr lvl="0" algn="l">
                <a:lnSpc>
                  <a:spcPct val="90000"/>
                </a:lnSpc>
                <a:buClrTx/>
                <a:buSzTx/>
                <a:buFontTx/>
              </a:pPr>
              <a:r>
                <a:rPr lang="zh-CN" altLang="en-US" sz="2800" b="1"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sym typeface="+mn-ea"/>
                </a:rPr>
                <a:t>方案效益</a:t>
              </a:r>
              <a:endParaRPr lang="zh-CN" altLang="en-US" sz="2800" b="1"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sym typeface="+mn-ea"/>
              </a:endParaRPr>
            </a:p>
          </p:txBody>
        </p:sp>
        <p:sp>
          <p:nvSpPr>
            <p:cNvPr id="14" name="矩形 13"/>
            <p:cNvSpPr/>
            <p:nvPr>
              <p:custDataLst>
                <p:tags r:id="rId35"/>
              </p:custDataLst>
            </p:nvPr>
          </p:nvSpPr>
          <p:spPr>
            <a:xfrm>
              <a:off x="416" y="-42"/>
              <a:ext cx="255" cy="1184"/>
            </a:xfrm>
            <a:prstGeom prst="rect">
              <a:avLst/>
            </a:prstGeom>
            <a:solidFill>
              <a:srgbClr val="479E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阿里巴巴普惠体" panose="00020600040101010101" charset="-122"/>
              </a:endParaRPr>
            </a:p>
          </p:txBody>
        </p:sp>
        <p:sp>
          <p:nvSpPr>
            <p:cNvPr id="16" name="文本框 23"/>
            <p:cNvSpPr txBox="1"/>
            <p:nvPr>
              <p:custDataLst>
                <p:tags r:id="rId36"/>
              </p:custDataLst>
            </p:nvPr>
          </p:nvSpPr>
          <p:spPr bwMode="auto">
            <a:xfrm rot="5400000">
              <a:off x="-749" y="2478"/>
              <a:ext cx="2717" cy="543"/>
            </a:xfrm>
            <a:prstGeom prst="rect">
              <a:avLst/>
            </a:prstGeom>
            <a:noFill/>
            <a:ln w="9525">
              <a:noFill/>
              <a:miter lim="800000"/>
            </a:ln>
          </p:spPr>
          <p:txBody>
            <a:bodyPr wrap="square">
              <a:spAutoFit/>
            </a:bodyPr>
            <a:lstStyle/>
            <a:p>
              <a:pPr algn="dist">
                <a:lnSpc>
                  <a:spcPct val="150000"/>
                </a:lnSpc>
              </a:pPr>
              <a:r>
                <a:rPr lang="zh-CN" altLang="en-US" sz="1100" dirty="0">
                  <a:solidFill>
                    <a:schemeClr val="bg1">
                      <a:lumMod val="50000"/>
                    </a:schemeClr>
                  </a:solidFill>
                  <a:latin typeface="微软雅黑" panose="020B0503020204020204" charset="-122"/>
                  <a:ea typeface="微软雅黑" panose="020B0503020204020204" charset="-122"/>
                  <a:cs typeface="微软雅黑" panose="020B0503020204020204" charset="-122"/>
                </a:rPr>
                <a:t>打开视界</a:t>
              </a:r>
              <a:r>
                <a:rPr lang="en-US" altLang="zh-CN" sz="1100" dirty="0">
                  <a:solidFill>
                    <a:schemeClr val="bg1">
                      <a:lumMod val="50000"/>
                    </a:schemeClr>
                  </a:solidFill>
                  <a:latin typeface="微软雅黑" panose="020B0503020204020204" charset="-122"/>
                  <a:ea typeface="微软雅黑" panose="020B0503020204020204" charset="-122"/>
                  <a:cs typeface="微软雅黑" panose="020B0503020204020204" charset="-122"/>
                </a:rPr>
                <a:t>   </a:t>
              </a:r>
              <a:r>
                <a:rPr lang="zh-CN" altLang="en-US" sz="1100" dirty="0">
                  <a:solidFill>
                    <a:schemeClr val="bg1">
                      <a:lumMod val="50000"/>
                    </a:schemeClr>
                  </a:solidFill>
                  <a:latin typeface="微软雅黑" panose="020B0503020204020204" charset="-122"/>
                  <a:ea typeface="微软雅黑" panose="020B0503020204020204" charset="-122"/>
                  <a:cs typeface="微软雅黑" panose="020B0503020204020204" charset="-122"/>
                </a:rPr>
                <a:t>感知无界</a:t>
              </a:r>
              <a:endParaRPr lang="zh-CN" altLang="en-US" sz="1100" dirty="0">
                <a:solidFill>
                  <a:schemeClr val="bg1">
                    <a:lumMod val="50000"/>
                  </a:schemeClr>
                </a:solidFill>
                <a:latin typeface="微软雅黑" panose="020B0503020204020204" charset="-122"/>
                <a:ea typeface="微软雅黑" panose="020B0503020204020204" charset="-122"/>
                <a:cs typeface="微软雅黑" panose="020B0503020204020204" charset="-122"/>
              </a:endParaRPr>
            </a:p>
          </p:txBody>
        </p:sp>
      </p:grpSp>
      <p:sp>
        <p:nvSpPr>
          <p:cNvPr id="8" name="文本框 7"/>
          <p:cNvSpPr txBox="1"/>
          <p:nvPr/>
        </p:nvSpPr>
        <p:spPr>
          <a:xfrm>
            <a:off x="1457325" y="5973445"/>
            <a:ext cx="9785985" cy="368300"/>
          </a:xfrm>
          <a:prstGeom prst="rect">
            <a:avLst/>
          </a:prstGeom>
          <a:noFill/>
        </p:spPr>
        <p:txBody>
          <a:bodyPr wrap="square" rtlCol="0" anchor="t">
            <a:spAutoFit/>
          </a:bodyPr>
          <a:lstStyle/>
          <a:p>
            <a:r>
              <a:rPr lang="zh-CN" altLang="en-US" sz="1400" dirty="0">
                <a:solidFill>
                  <a:srgbClr val="404040"/>
                </a:solidFill>
                <a:latin typeface="微软雅黑" panose="020B0503020204020204" charset="-122"/>
                <a:ea typeface="微软雅黑" panose="020B0503020204020204" charset="-122"/>
                <a:cs typeface="微软雅黑" panose="020B0503020204020204" charset="-122"/>
                <a:sym typeface="+mn-ea"/>
              </a:rPr>
              <a:t>使用智能灯控设备控制</a:t>
            </a:r>
            <a:r>
              <a:rPr lang="en-US" altLang="zh-CN" sz="1400" dirty="0">
                <a:solidFill>
                  <a:srgbClr val="404040"/>
                </a:solidFill>
                <a:latin typeface="微软雅黑" panose="020B0503020204020204" charset="-122"/>
                <a:ea typeface="微软雅黑" panose="020B0503020204020204" charset="-122"/>
                <a:cs typeface="微软雅黑" panose="020B0503020204020204" charset="-122"/>
                <a:sym typeface="+mn-ea"/>
              </a:rPr>
              <a:t>/</a:t>
            </a:r>
            <a:r>
              <a:rPr lang="zh-CN" altLang="en-US" sz="1400" dirty="0">
                <a:solidFill>
                  <a:srgbClr val="404040"/>
                </a:solidFill>
                <a:latin typeface="微软雅黑" panose="020B0503020204020204" charset="-122"/>
                <a:ea typeface="微软雅黑" panose="020B0503020204020204" charset="-122"/>
                <a:cs typeface="微软雅黑" panose="020B0503020204020204" charset="-122"/>
                <a:sym typeface="+mn-ea"/>
              </a:rPr>
              <a:t>联动、空调控制</a:t>
            </a:r>
            <a:r>
              <a:rPr lang="en-US" altLang="zh-CN" sz="1400" dirty="0">
                <a:solidFill>
                  <a:srgbClr val="404040"/>
                </a:solidFill>
                <a:latin typeface="微软雅黑" panose="020B0503020204020204" charset="-122"/>
                <a:ea typeface="微软雅黑" panose="020B0503020204020204" charset="-122"/>
                <a:cs typeface="微软雅黑" panose="020B0503020204020204" charset="-122"/>
                <a:sym typeface="+mn-ea"/>
              </a:rPr>
              <a:t>/</a:t>
            </a:r>
            <a:r>
              <a:rPr lang="zh-CN" altLang="en-US" sz="1400" dirty="0">
                <a:solidFill>
                  <a:srgbClr val="404040"/>
                </a:solidFill>
                <a:latin typeface="微软雅黑" panose="020B0503020204020204" charset="-122"/>
                <a:ea typeface="微软雅黑" panose="020B0503020204020204" charset="-122"/>
                <a:cs typeface="微软雅黑" panose="020B0503020204020204" charset="-122"/>
                <a:sym typeface="+mn-ea"/>
              </a:rPr>
              <a:t>联动、</a:t>
            </a:r>
            <a:r>
              <a:rPr lang="zh-CN" sz="1400" dirty="0">
                <a:solidFill>
                  <a:srgbClr val="404040"/>
                </a:solidFill>
                <a:latin typeface="微软雅黑" panose="020B0503020204020204" charset="-122"/>
                <a:ea typeface="微软雅黑" panose="020B0503020204020204" charset="-122"/>
                <a:cs typeface="微软雅黑" panose="020B0503020204020204" charset="-122"/>
                <a:sym typeface="+mn-ea"/>
              </a:rPr>
              <a:t>环境监测传感器指导</a:t>
            </a:r>
            <a:r>
              <a:rPr lang="en-US" altLang="zh-CN" sz="1400" dirty="0">
                <a:solidFill>
                  <a:srgbClr val="404040"/>
                </a:solidFill>
                <a:latin typeface="微软雅黑" panose="020B0503020204020204" charset="-122"/>
                <a:ea typeface="微软雅黑" panose="020B0503020204020204" charset="-122"/>
                <a:cs typeface="微软雅黑" panose="020B0503020204020204" charset="-122"/>
                <a:sym typeface="+mn-ea"/>
              </a:rPr>
              <a:t>HVAC</a:t>
            </a:r>
            <a:r>
              <a:rPr lang="zh-CN" altLang="en-US" sz="1400" dirty="0">
                <a:solidFill>
                  <a:srgbClr val="404040"/>
                </a:solidFill>
                <a:latin typeface="微软雅黑" panose="020B0503020204020204" charset="-122"/>
                <a:ea typeface="微软雅黑" panose="020B0503020204020204" charset="-122"/>
                <a:cs typeface="微软雅黑" panose="020B0503020204020204" charset="-122"/>
                <a:sym typeface="+mn-ea"/>
              </a:rPr>
              <a:t>等智能设备，可实现每年节约</a:t>
            </a:r>
            <a:r>
              <a:rPr lang="en-US" altLang="zh-CN" b="1" dirty="0">
                <a:solidFill>
                  <a:srgbClr val="FF0000"/>
                </a:solidFill>
                <a:latin typeface="微软雅黑" panose="020B0503020204020204" charset="-122"/>
                <a:ea typeface="微软雅黑" panose="020B0503020204020204" charset="-122"/>
                <a:cs typeface="微软雅黑" panose="020B0503020204020204" charset="-122"/>
                <a:sym typeface="+mn-ea"/>
              </a:rPr>
              <a:t>20-30%</a:t>
            </a:r>
            <a:r>
              <a:rPr lang="zh-CN" altLang="en-US" sz="1400" dirty="0">
                <a:solidFill>
                  <a:srgbClr val="404040"/>
                </a:solidFill>
                <a:latin typeface="微软雅黑" panose="020B0503020204020204" charset="-122"/>
                <a:ea typeface="微软雅黑" panose="020B0503020204020204" charset="-122"/>
                <a:cs typeface="微软雅黑" panose="020B0503020204020204" charset="-122"/>
                <a:sym typeface="+mn-ea"/>
              </a:rPr>
              <a:t>能耗。</a:t>
            </a:r>
            <a:endParaRPr lang="zh-CN" altLang="en-US" sz="1400" dirty="0">
              <a:solidFill>
                <a:srgbClr val="404040"/>
              </a:solidFill>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descr="图片包含 游戏机&#10;&#10;描述已自动生成"/>
          <p:cNvPicPr>
            <a:picLocks noChangeAspect="1"/>
          </p:cNvPicPr>
          <p:nvPr/>
        </p:nvPicPr>
        <p:blipFill>
          <a:blip r:embed="rId1" cstate="email">
            <a:duotone>
              <a:schemeClr val="accent1">
                <a:shade val="45000"/>
                <a:satMod val="135000"/>
              </a:schemeClr>
              <a:prstClr val="white"/>
            </a:duotone>
            <a:extLst>
              <a:ext uri="{BEBA8EAE-BF5A-486C-A8C5-ECC9F3942E4B}">
                <a14:imgProps xmlns:a14="http://schemas.microsoft.com/office/drawing/2010/main">
                  <a14:imgLayer r:embed="rId2">
                    <a14:imgEffect>
                      <a14:colorTemperature colorTemp="4700"/>
                    </a14:imgEffect>
                  </a14:imgLayer>
                </a14:imgProps>
              </a:ext>
            </a:extLst>
          </a:blip>
          <a:srcRect b="29953"/>
          <a:stretch>
            <a:fillRect/>
          </a:stretch>
        </p:blipFill>
        <p:spPr>
          <a:xfrm>
            <a:off x="-1" y="2054203"/>
            <a:ext cx="12192000" cy="4803797"/>
          </a:xfrm>
          <a:custGeom>
            <a:avLst/>
            <a:gdLst>
              <a:gd name="connsiteX0" fmla="*/ 0 w 12192000"/>
              <a:gd name="connsiteY0" fmla="*/ 0 h 4803797"/>
              <a:gd name="connsiteX1" fmla="*/ 12192000 w 12192000"/>
              <a:gd name="connsiteY1" fmla="*/ 0 h 4803797"/>
              <a:gd name="connsiteX2" fmla="*/ 12192000 w 12192000"/>
              <a:gd name="connsiteY2" fmla="*/ 4803797 h 4803797"/>
              <a:gd name="connsiteX3" fmla="*/ 0 w 12192000"/>
              <a:gd name="connsiteY3" fmla="*/ 4803797 h 4803797"/>
            </a:gdLst>
            <a:ahLst/>
            <a:cxnLst>
              <a:cxn ang="0">
                <a:pos x="connsiteX0" y="connsiteY0"/>
              </a:cxn>
              <a:cxn ang="0">
                <a:pos x="connsiteX1" y="connsiteY1"/>
              </a:cxn>
              <a:cxn ang="0">
                <a:pos x="connsiteX2" y="connsiteY2"/>
              </a:cxn>
              <a:cxn ang="0">
                <a:pos x="connsiteX3" y="connsiteY3"/>
              </a:cxn>
            </a:cxnLst>
            <a:rect l="l" t="t" r="r" b="b"/>
            <a:pathLst>
              <a:path w="12192000" h="4803797">
                <a:moveTo>
                  <a:pt x="0" y="0"/>
                </a:moveTo>
                <a:lnTo>
                  <a:pt x="12192000" y="0"/>
                </a:lnTo>
                <a:lnTo>
                  <a:pt x="12192000" y="4803797"/>
                </a:lnTo>
                <a:lnTo>
                  <a:pt x="0" y="4803797"/>
                </a:lnTo>
                <a:close/>
              </a:path>
            </a:pathLst>
          </a:custGeom>
        </p:spPr>
      </p:pic>
      <p:pic>
        <p:nvPicPr>
          <p:cNvPr id="21" name="图片 20" descr="蓝色的高楼&#10;&#10;描述已自动生成"/>
          <p:cNvPicPr>
            <a:picLocks noChangeAspect="1"/>
          </p:cNvPicPr>
          <p:nvPr/>
        </p:nvPicPr>
        <p:blipFill>
          <a:blip r:embed="rId3" cstate="email"/>
          <a:srcRect/>
          <a:stretch>
            <a:fillRect/>
          </a:stretch>
        </p:blipFill>
        <p:spPr>
          <a:xfrm>
            <a:off x="4561812" y="1071262"/>
            <a:ext cx="3068377" cy="5205681"/>
          </a:xfrm>
          <a:custGeom>
            <a:avLst/>
            <a:gdLst>
              <a:gd name="connsiteX0" fmla="*/ 25859 w 3507058"/>
              <a:gd name="connsiteY0" fmla="*/ 580950 h 5949929"/>
              <a:gd name="connsiteX1" fmla="*/ 41264 w 3507058"/>
              <a:gd name="connsiteY1" fmla="*/ 927026 h 5949929"/>
              <a:gd name="connsiteX2" fmla="*/ 20908 w 3507058"/>
              <a:gd name="connsiteY2" fmla="*/ 949891 h 5949929"/>
              <a:gd name="connsiteX3" fmla="*/ 1525665 w 3507058"/>
              <a:gd name="connsiteY3" fmla="*/ 0 h 5949929"/>
              <a:gd name="connsiteX4" fmla="*/ 2578719 w 3507058"/>
              <a:gd name="connsiteY4" fmla="*/ 0 h 5949929"/>
              <a:gd name="connsiteX5" fmla="*/ 3202258 w 3507058"/>
              <a:gd name="connsiteY5" fmla="*/ 636740 h 5949929"/>
              <a:gd name="connsiteX6" fmla="*/ 3259408 w 3507058"/>
              <a:gd name="connsiteY6" fmla="*/ 845507 h 5949929"/>
              <a:gd name="connsiteX7" fmla="*/ 3507058 w 3507058"/>
              <a:gd name="connsiteY7" fmla="*/ 2411261 h 5949929"/>
              <a:gd name="connsiteX8" fmla="*/ 3507058 w 3507058"/>
              <a:gd name="connsiteY8" fmla="*/ 2620028 h 5949929"/>
              <a:gd name="connsiteX9" fmla="*/ 3349301 w 3507058"/>
              <a:gd name="connsiteY9" fmla="*/ 5424602 h 5949929"/>
              <a:gd name="connsiteX10" fmla="*/ 3297508 w 3507058"/>
              <a:gd name="connsiteY10" fmla="*/ 5417507 h 5949929"/>
              <a:gd name="connsiteX11" fmla="*/ 3164158 w 3507058"/>
              <a:gd name="connsiteY11" fmla="*/ 5480137 h 5949929"/>
              <a:gd name="connsiteX12" fmla="*/ 3164158 w 3507058"/>
              <a:gd name="connsiteY12" fmla="*/ 5734044 h 5949929"/>
              <a:gd name="connsiteX13" fmla="*/ 2603479 w 3507058"/>
              <a:gd name="connsiteY13" fmla="*/ 5949929 h 5949929"/>
              <a:gd name="connsiteX14" fmla="*/ 103134 w 3507058"/>
              <a:gd name="connsiteY14" fmla="*/ 5949929 h 5949929"/>
              <a:gd name="connsiteX15" fmla="*/ 211408 w 3507058"/>
              <a:gd name="connsiteY15" fmla="*/ 4979097 h 5949929"/>
              <a:gd name="connsiteX16" fmla="*/ 211408 w 3507058"/>
              <a:gd name="connsiteY16" fmla="*/ 4749453 h 5949929"/>
              <a:gd name="connsiteX17" fmla="*/ 41264 w 3507058"/>
              <a:gd name="connsiteY17" fmla="*/ 927026 h 5949929"/>
              <a:gd name="connsiteX18" fmla="*/ 782908 w 3507058"/>
              <a:gd name="connsiteY18" fmla="*/ 93945 h 5949929"/>
              <a:gd name="connsiteX19" fmla="*/ 1049608 w 3507058"/>
              <a:gd name="connsiteY19" fmla="*/ 73069 h 5949929"/>
              <a:gd name="connsiteX20" fmla="*/ 1506808 w 3507058"/>
              <a:gd name="connsiteY20" fmla="*/ 10438 h 5949929"/>
              <a:gd name="connsiteX21" fmla="*/ 0 w 3507058"/>
              <a:gd name="connsiteY21" fmla="*/ 0 h 5949929"/>
              <a:gd name="connsiteX22" fmla="*/ 33655 w 3507058"/>
              <a:gd name="connsiteY22" fmla="*/ 0 h 5949929"/>
              <a:gd name="connsiteX23" fmla="*/ 25859 w 3507058"/>
              <a:gd name="connsiteY23" fmla="*/ 580950 h 5949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507058" h="5949929">
                <a:moveTo>
                  <a:pt x="25859" y="580950"/>
                </a:moveTo>
                <a:lnTo>
                  <a:pt x="41264" y="927026"/>
                </a:lnTo>
                <a:lnTo>
                  <a:pt x="20908" y="949891"/>
                </a:lnTo>
                <a:close/>
                <a:moveTo>
                  <a:pt x="1525665" y="0"/>
                </a:moveTo>
                <a:lnTo>
                  <a:pt x="2578719" y="0"/>
                </a:lnTo>
                <a:lnTo>
                  <a:pt x="3202258" y="636740"/>
                </a:lnTo>
                <a:cubicBezTo>
                  <a:pt x="3202258" y="723634"/>
                  <a:pt x="3200250" y="651015"/>
                  <a:pt x="3259408" y="845507"/>
                </a:cubicBezTo>
                <a:lnTo>
                  <a:pt x="3507058" y="2411261"/>
                </a:lnTo>
                <a:lnTo>
                  <a:pt x="3507058" y="2620028"/>
                </a:lnTo>
                <a:lnTo>
                  <a:pt x="3349301" y="5424602"/>
                </a:lnTo>
                <a:lnTo>
                  <a:pt x="3297508" y="5417507"/>
                </a:lnTo>
                <a:lnTo>
                  <a:pt x="3164158" y="5480137"/>
                </a:lnTo>
                <a:lnTo>
                  <a:pt x="3164158" y="5734044"/>
                </a:lnTo>
                <a:lnTo>
                  <a:pt x="2603479" y="5949929"/>
                </a:lnTo>
                <a:lnTo>
                  <a:pt x="103134" y="5949929"/>
                </a:lnTo>
                <a:lnTo>
                  <a:pt x="211408" y="4979097"/>
                </a:lnTo>
                <a:lnTo>
                  <a:pt x="211408" y="4749453"/>
                </a:lnTo>
                <a:lnTo>
                  <a:pt x="41264" y="927026"/>
                </a:lnTo>
                <a:lnTo>
                  <a:pt x="782908" y="93945"/>
                </a:lnTo>
                <a:lnTo>
                  <a:pt x="1049608" y="73069"/>
                </a:lnTo>
                <a:lnTo>
                  <a:pt x="1506808" y="10438"/>
                </a:lnTo>
                <a:close/>
                <a:moveTo>
                  <a:pt x="0" y="0"/>
                </a:moveTo>
                <a:lnTo>
                  <a:pt x="33655" y="0"/>
                </a:lnTo>
                <a:lnTo>
                  <a:pt x="25859" y="580950"/>
                </a:lnTo>
                <a:close/>
              </a:path>
            </a:pathLst>
          </a:custGeom>
        </p:spPr>
      </p:pic>
      <p:grpSp>
        <p:nvGrpSpPr>
          <p:cNvPr id="38" name="组合 37"/>
          <p:cNvGrpSpPr/>
          <p:nvPr/>
        </p:nvGrpSpPr>
        <p:grpSpPr>
          <a:xfrm>
            <a:off x="1091840" y="1640640"/>
            <a:ext cx="3656622" cy="1624882"/>
            <a:chOff x="1091840" y="1640640"/>
            <a:chExt cx="3656622" cy="1624882"/>
          </a:xfrm>
        </p:grpSpPr>
        <p:grpSp>
          <p:nvGrpSpPr>
            <p:cNvPr id="33" name="组合 32"/>
            <p:cNvGrpSpPr/>
            <p:nvPr/>
          </p:nvGrpSpPr>
          <p:grpSpPr>
            <a:xfrm>
              <a:off x="1777305" y="1640640"/>
              <a:ext cx="2971157" cy="1624882"/>
              <a:chOff x="8217883" y="1939208"/>
              <a:chExt cx="2971157" cy="1624882"/>
            </a:xfrm>
          </p:grpSpPr>
          <p:sp>
            <p:nvSpPr>
              <p:cNvPr id="34" name="文本框 33"/>
              <p:cNvSpPr txBox="1"/>
              <p:nvPr/>
            </p:nvSpPr>
            <p:spPr>
              <a:xfrm>
                <a:off x="8217884" y="1939208"/>
                <a:ext cx="2266770" cy="369332"/>
              </a:xfrm>
              <a:prstGeom prst="rect">
                <a:avLst/>
              </a:prstGeom>
              <a:noFill/>
            </p:spPr>
            <p:txBody>
              <a:bodyPr wrap="square" rtlCol="0">
                <a:spAutoFit/>
              </a:bodyPr>
              <a:lstStyle>
                <a:defPPr>
                  <a:defRPr lang="zh-CN"/>
                </a:defPPr>
                <a:lvl1pPr marL="285750" indent="-285750">
                  <a:buFont typeface="Wingdings" panose="05000000000000000000" charset="0"/>
                  <a:buChar char="ü"/>
                  <a:defRPr b="1">
                    <a:solidFill>
                      <a:srgbClr val="2891F0"/>
                    </a:solidFill>
                    <a:latin typeface="微软雅黑" panose="020B0503020204020204" charset="-122"/>
                    <a:ea typeface="微软雅黑" panose="020B0503020204020204" charset="-122"/>
                    <a:cs typeface="微软雅黑" panose="020B0503020204020204" charset="-122"/>
                  </a:defRPr>
                </a:lvl1pPr>
              </a:lstStyle>
              <a:p>
                <a:r>
                  <a:rPr lang="zh-CN" altLang="en-US" dirty="0"/>
                  <a:t>易部署、易运维</a:t>
                </a:r>
                <a:endParaRPr lang="zh-CN" altLang="en-US" dirty="0"/>
              </a:p>
            </p:txBody>
          </p:sp>
          <p:sp>
            <p:nvSpPr>
              <p:cNvPr id="35" name="文本框 34"/>
              <p:cNvSpPr txBox="1"/>
              <p:nvPr/>
            </p:nvSpPr>
            <p:spPr>
              <a:xfrm>
                <a:off x="8217883" y="2294832"/>
                <a:ext cx="2971157" cy="1269258"/>
              </a:xfrm>
              <a:prstGeom prst="rect">
                <a:avLst/>
              </a:prstGeom>
              <a:noFill/>
            </p:spPr>
            <p:txBody>
              <a:bodyPr wrap="square" rtlCol="0">
                <a:spAutoFit/>
              </a:bodyPr>
              <a:lstStyle>
                <a:defPPr>
                  <a:defRPr lang="zh-CN"/>
                </a:defPPr>
                <a:lvl1pPr marL="285750" indent="-285750">
                  <a:lnSpc>
                    <a:spcPct val="130000"/>
                  </a:lnSpc>
                  <a:buFont typeface="Wingdings" panose="05000000000000000000" pitchFamily="2" charset="2"/>
                  <a:buChar char="Ø"/>
                  <a:defRPr sz="1200">
                    <a:latin typeface="微软雅黑" panose="020B0503020204020204" charset="-122"/>
                    <a:ea typeface="微软雅黑" panose="020B0503020204020204" charset="-122"/>
                    <a:cs typeface="微软雅黑" panose="020B0503020204020204" charset="-122"/>
                  </a:defRPr>
                </a:lvl1pPr>
              </a:lstStyle>
              <a:p>
                <a:r>
                  <a:rPr lang="zh-CN" altLang="en-US" dirty="0"/>
                  <a:t>开关、插座、面板可直接平替</a:t>
                </a:r>
                <a:endParaRPr lang="zh-CN" altLang="en-US" dirty="0"/>
              </a:p>
              <a:p>
                <a:r>
                  <a:rPr lang="zh-CN" altLang="en-US" dirty="0"/>
                  <a:t>传感器电池供电，免布线</a:t>
                </a:r>
                <a:endParaRPr lang="zh-CN" altLang="en-US" dirty="0"/>
              </a:p>
              <a:p>
                <a:r>
                  <a:rPr lang="zh-CN" altLang="en-US" dirty="0"/>
                  <a:t>网关设备支持以太网</a:t>
                </a:r>
                <a:r>
                  <a:rPr lang="en-US" altLang="zh-CN" dirty="0"/>
                  <a:t>/</a:t>
                </a:r>
                <a:r>
                  <a:rPr lang="zh-CN" altLang="en-US" dirty="0"/>
                  <a:t>蜂窝联网回传</a:t>
                </a:r>
                <a:endParaRPr lang="en-US" altLang="zh-CN" dirty="0"/>
              </a:p>
              <a:p>
                <a:r>
                  <a:rPr lang="zh-CN" altLang="en-US" dirty="0"/>
                  <a:t>节省人工部署、减少人工排查</a:t>
                </a:r>
                <a:endParaRPr lang="en-US" altLang="zh-CN" dirty="0"/>
              </a:p>
              <a:p>
                <a:r>
                  <a:rPr lang="en-US" altLang="zh-CN" dirty="0"/>
                  <a:t>Hub</a:t>
                </a:r>
                <a:r>
                  <a:rPr lang="zh-CN" altLang="en-US" dirty="0"/>
                  <a:t>平台可实现网关批量化管理</a:t>
                </a:r>
                <a:endParaRPr lang="zh-CN" altLang="en-US" dirty="0"/>
              </a:p>
            </p:txBody>
          </p:sp>
        </p:grpSp>
        <p:grpSp>
          <p:nvGrpSpPr>
            <p:cNvPr id="37" name="组合 36"/>
            <p:cNvGrpSpPr/>
            <p:nvPr/>
          </p:nvGrpSpPr>
          <p:grpSpPr>
            <a:xfrm>
              <a:off x="1091840" y="2066348"/>
              <a:ext cx="533400" cy="533400"/>
              <a:chOff x="1091840" y="2229890"/>
              <a:chExt cx="533400" cy="533400"/>
            </a:xfrm>
          </p:grpSpPr>
          <p:sp>
            <p:nvSpPr>
              <p:cNvPr id="36" name="椭圆 35"/>
              <p:cNvSpPr/>
              <p:nvPr/>
            </p:nvSpPr>
            <p:spPr>
              <a:xfrm>
                <a:off x="1091840" y="2229890"/>
                <a:ext cx="533400" cy="533400"/>
              </a:xfrm>
              <a:prstGeom prst="ellipse">
                <a:avLst/>
              </a:prstGeom>
              <a:gradFill>
                <a:gsLst>
                  <a:gs pos="0">
                    <a:srgbClr val="00B0F0"/>
                  </a:gs>
                  <a:gs pos="100000">
                    <a:srgbClr val="0070C0"/>
                  </a:gs>
                </a:gsLst>
                <a:lin ang="5400000" scaled="1"/>
              </a:gradFill>
              <a:ln>
                <a:noFill/>
              </a:ln>
              <a:effectLst>
                <a:outerShdw blurRad="190500" sx="102000" sy="102000" algn="ctr" rotWithShape="0">
                  <a:srgbClr val="0070C0">
                    <a:alpha val="62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200" b="1" dirty="0">
                  <a:latin typeface="微软雅黑" panose="020B0503020204020204" charset="-122"/>
                  <a:ea typeface="微软雅黑" panose="020B0503020204020204" charset="-122"/>
                </a:endParaRPr>
              </a:p>
            </p:txBody>
          </p:sp>
          <p:sp>
            <p:nvSpPr>
              <p:cNvPr id="29" name="wireless-mouse_73718"/>
              <p:cNvSpPr/>
              <p:nvPr/>
            </p:nvSpPr>
            <p:spPr>
              <a:xfrm>
                <a:off x="1285031" y="2339727"/>
                <a:ext cx="147018" cy="322678"/>
              </a:xfrm>
              <a:custGeom>
                <a:avLst/>
                <a:gdLst>
                  <a:gd name="T0" fmla="*/ 1016 w 1737"/>
                  <a:gd name="T1" fmla="*/ 3335 h 3818"/>
                  <a:gd name="T2" fmla="*/ 1457 w 1737"/>
                  <a:gd name="T3" fmla="*/ 3335 h 3818"/>
                  <a:gd name="T4" fmla="*/ 1737 w 1737"/>
                  <a:gd name="T5" fmla="*/ 3239 h 3818"/>
                  <a:gd name="T6" fmla="*/ 1640 w 1737"/>
                  <a:gd name="T7" fmla="*/ 2177 h 3818"/>
                  <a:gd name="T8" fmla="*/ 1362 w 1737"/>
                  <a:gd name="T9" fmla="*/ 2257 h 3818"/>
                  <a:gd name="T10" fmla="*/ 1328 w 1737"/>
                  <a:gd name="T11" fmla="*/ 1913 h 3818"/>
                  <a:gd name="T12" fmla="*/ 892 w 1737"/>
                  <a:gd name="T13" fmla="*/ 1585 h 3818"/>
                  <a:gd name="T14" fmla="*/ 872 w 1737"/>
                  <a:gd name="T15" fmla="*/ 1585 h 3818"/>
                  <a:gd name="T16" fmla="*/ 718 w 1737"/>
                  <a:gd name="T17" fmla="*/ 463 h 3818"/>
                  <a:gd name="T18" fmla="*/ 718 w 1737"/>
                  <a:gd name="T19" fmla="*/ 0 h 3818"/>
                  <a:gd name="T20" fmla="*/ 481 w 1737"/>
                  <a:gd name="T21" fmla="*/ 416 h 3818"/>
                  <a:gd name="T22" fmla="*/ 576 w 1737"/>
                  <a:gd name="T23" fmla="*/ 1585 h 3818"/>
                  <a:gd name="T24" fmla="*/ 290 w 1737"/>
                  <a:gd name="T25" fmla="*/ 2177 h 3818"/>
                  <a:gd name="T26" fmla="*/ 0 w 1737"/>
                  <a:gd name="T27" fmla="*/ 2440 h 3818"/>
                  <a:gd name="T28" fmla="*/ 0 w 1737"/>
                  <a:gd name="T29" fmla="*/ 2707 h 3818"/>
                  <a:gd name="T30" fmla="*/ 0 w 1737"/>
                  <a:gd name="T31" fmla="*/ 2973 h 3818"/>
                  <a:gd name="T32" fmla="*/ 0 w 1737"/>
                  <a:gd name="T33" fmla="*/ 3239 h 3818"/>
                  <a:gd name="T34" fmla="*/ 290 w 1737"/>
                  <a:gd name="T35" fmla="*/ 3335 h 3818"/>
                  <a:gd name="T36" fmla="*/ 614 w 1737"/>
                  <a:gd name="T37" fmla="*/ 3818 h 3818"/>
                  <a:gd name="T38" fmla="*/ 939 w 1737"/>
                  <a:gd name="T39" fmla="*/ 3297 h 3818"/>
                  <a:gd name="T40" fmla="*/ 1643 w 1737"/>
                  <a:gd name="T41" fmla="*/ 3239 h 3818"/>
                  <a:gd name="T42" fmla="*/ 1457 w 1737"/>
                  <a:gd name="T43" fmla="*/ 2271 h 3818"/>
                  <a:gd name="T44" fmla="*/ 671 w 1737"/>
                  <a:gd name="T45" fmla="*/ 369 h 3818"/>
                  <a:gd name="T46" fmla="*/ 1268 w 1737"/>
                  <a:gd name="T47" fmla="*/ 1987 h 3818"/>
                  <a:gd name="T48" fmla="*/ 1266 w 1737"/>
                  <a:gd name="T49" fmla="*/ 3242 h 3818"/>
                  <a:gd name="T50" fmla="*/ 996 w 1737"/>
                  <a:gd name="T51" fmla="*/ 1981 h 3818"/>
                  <a:gd name="T52" fmla="*/ 904 w 1737"/>
                  <a:gd name="T53" fmla="*/ 1908 h 3818"/>
                  <a:gd name="T54" fmla="*/ 889 w 1737"/>
                  <a:gd name="T55" fmla="*/ 1905 h 3818"/>
                  <a:gd name="T56" fmla="*/ 859 w 1737"/>
                  <a:gd name="T57" fmla="*/ 1916 h 3818"/>
                  <a:gd name="T58" fmla="*/ 875 w 1737"/>
                  <a:gd name="T59" fmla="*/ 1679 h 3818"/>
                  <a:gd name="T60" fmla="*/ 1268 w 1737"/>
                  <a:gd name="T61" fmla="*/ 1987 h 3818"/>
                  <a:gd name="T62" fmla="*/ 93 w 1737"/>
                  <a:gd name="T63" fmla="*/ 2973 h 3818"/>
                  <a:gd name="T64" fmla="*/ 573 w 1737"/>
                  <a:gd name="T65" fmla="*/ 2806 h 3818"/>
                  <a:gd name="T66" fmla="*/ 93 w 1737"/>
                  <a:gd name="T67" fmla="*/ 2706 h 3818"/>
                  <a:gd name="T68" fmla="*/ 573 w 1737"/>
                  <a:gd name="T69" fmla="*/ 2540 h 3818"/>
                  <a:gd name="T70" fmla="*/ 93 w 1737"/>
                  <a:gd name="T71" fmla="*/ 2710 h 3818"/>
                  <a:gd name="T72" fmla="*/ 728 w 1737"/>
                  <a:gd name="T73" fmla="*/ 1679 h 3818"/>
                  <a:gd name="T74" fmla="*/ 438 w 1737"/>
                  <a:gd name="T75" fmla="*/ 2049 h 3818"/>
                  <a:gd name="T76" fmla="*/ 383 w 1737"/>
                  <a:gd name="T77" fmla="*/ 2177 h 3818"/>
                  <a:gd name="T78" fmla="*/ 336 w 1737"/>
                  <a:gd name="T79" fmla="*/ 2271 h 3818"/>
                  <a:gd name="T80" fmla="*/ 337 w 1737"/>
                  <a:gd name="T81" fmla="*/ 2444 h 3818"/>
                  <a:gd name="T82" fmla="*/ 96 w 1737"/>
                  <a:gd name="T83" fmla="*/ 3289 h 3818"/>
                  <a:gd name="T84" fmla="*/ 338 w 1737"/>
                  <a:gd name="T85" fmla="*/ 3069 h 3818"/>
                  <a:gd name="T86" fmla="*/ 337 w 1737"/>
                  <a:gd name="T87" fmla="*/ 3242 h 3818"/>
                  <a:gd name="T88" fmla="*/ 96 w 1737"/>
                  <a:gd name="T89" fmla="*/ 3289 h 3818"/>
                  <a:gd name="T90" fmla="*/ 383 w 1737"/>
                  <a:gd name="T91" fmla="*/ 3335 h 3818"/>
                  <a:gd name="T92" fmla="*/ 666 w 1737"/>
                  <a:gd name="T93" fmla="*/ 3072 h 3818"/>
                  <a:gd name="T94" fmla="*/ 654 w 1737"/>
                  <a:gd name="T95" fmla="*/ 3026 h 3818"/>
                  <a:gd name="T96" fmla="*/ 661 w 1737"/>
                  <a:gd name="T97" fmla="*/ 3002 h 3818"/>
                  <a:gd name="T98" fmla="*/ 666 w 1737"/>
                  <a:gd name="T99" fmla="*/ 2806 h 3818"/>
                  <a:gd name="T100" fmla="*/ 654 w 1737"/>
                  <a:gd name="T101" fmla="*/ 2760 h 3818"/>
                  <a:gd name="T102" fmla="*/ 661 w 1737"/>
                  <a:gd name="T103" fmla="*/ 2736 h 3818"/>
                  <a:gd name="T104" fmla="*/ 666 w 1737"/>
                  <a:gd name="T105" fmla="*/ 2540 h 3818"/>
                  <a:gd name="T106" fmla="*/ 654 w 1737"/>
                  <a:gd name="T107" fmla="*/ 2494 h 3818"/>
                  <a:gd name="T108" fmla="*/ 661 w 1737"/>
                  <a:gd name="T109" fmla="*/ 2470 h 3818"/>
                  <a:gd name="T110" fmla="*/ 666 w 1737"/>
                  <a:gd name="T111" fmla="*/ 2274 h 3818"/>
                  <a:gd name="T112" fmla="*/ 659 w 1737"/>
                  <a:gd name="T113" fmla="*/ 2237 h 3818"/>
                  <a:gd name="T114" fmla="*/ 646 w 1737"/>
                  <a:gd name="T115" fmla="*/ 2215 h 3818"/>
                  <a:gd name="T116" fmla="*/ 651 w 1737"/>
                  <a:gd name="T117" fmla="*/ 2205 h 3818"/>
                  <a:gd name="T118" fmla="*/ 846 w 1737"/>
                  <a:gd name="T119" fmla="*/ 2049 h 38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737" h="3818">
                    <a:moveTo>
                      <a:pt x="939" y="3297"/>
                    </a:moveTo>
                    <a:cubicBezTo>
                      <a:pt x="942" y="3300"/>
                      <a:pt x="944" y="3304"/>
                      <a:pt x="947" y="3307"/>
                    </a:cubicBezTo>
                    <a:cubicBezTo>
                      <a:pt x="966" y="3325"/>
                      <a:pt x="990" y="3335"/>
                      <a:pt x="1016" y="3335"/>
                    </a:cubicBezTo>
                    <a:lnTo>
                      <a:pt x="1266" y="3335"/>
                    </a:lnTo>
                    <a:cubicBezTo>
                      <a:pt x="1316" y="3335"/>
                      <a:pt x="1357" y="3296"/>
                      <a:pt x="1361" y="3247"/>
                    </a:cubicBezTo>
                    <a:cubicBezTo>
                      <a:pt x="1366" y="3296"/>
                      <a:pt x="1407" y="3335"/>
                      <a:pt x="1457" y="3335"/>
                    </a:cubicBezTo>
                    <a:lnTo>
                      <a:pt x="1640" y="3335"/>
                    </a:lnTo>
                    <a:lnTo>
                      <a:pt x="1640" y="3335"/>
                    </a:lnTo>
                    <a:cubicBezTo>
                      <a:pt x="1693" y="3335"/>
                      <a:pt x="1737" y="3292"/>
                      <a:pt x="1737" y="3239"/>
                    </a:cubicBezTo>
                    <a:lnTo>
                      <a:pt x="1737" y="2274"/>
                    </a:lnTo>
                    <a:cubicBezTo>
                      <a:pt x="1737" y="2248"/>
                      <a:pt x="1727" y="2224"/>
                      <a:pt x="1708" y="2206"/>
                    </a:cubicBezTo>
                    <a:cubicBezTo>
                      <a:pt x="1690" y="2188"/>
                      <a:pt x="1666" y="2177"/>
                      <a:pt x="1640" y="2177"/>
                    </a:cubicBezTo>
                    <a:lnTo>
                      <a:pt x="1457" y="2177"/>
                    </a:lnTo>
                    <a:cubicBezTo>
                      <a:pt x="1431" y="2177"/>
                      <a:pt x="1407" y="2188"/>
                      <a:pt x="1389" y="2206"/>
                    </a:cubicBezTo>
                    <a:cubicBezTo>
                      <a:pt x="1375" y="2220"/>
                      <a:pt x="1366" y="2238"/>
                      <a:pt x="1362" y="2257"/>
                    </a:cubicBezTo>
                    <a:lnTo>
                      <a:pt x="1362" y="2007"/>
                    </a:lnTo>
                    <a:cubicBezTo>
                      <a:pt x="1362" y="2003"/>
                      <a:pt x="1362" y="2000"/>
                      <a:pt x="1362" y="1996"/>
                    </a:cubicBezTo>
                    <a:cubicBezTo>
                      <a:pt x="1364" y="1965"/>
                      <a:pt x="1352" y="1934"/>
                      <a:pt x="1328" y="1913"/>
                    </a:cubicBezTo>
                    <a:lnTo>
                      <a:pt x="966" y="1608"/>
                    </a:lnTo>
                    <a:cubicBezTo>
                      <a:pt x="947" y="1592"/>
                      <a:pt x="920" y="1585"/>
                      <a:pt x="897" y="1586"/>
                    </a:cubicBezTo>
                    <a:cubicBezTo>
                      <a:pt x="896" y="1586"/>
                      <a:pt x="894" y="1585"/>
                      <a:pt x="892" y="1585"/>
                    </a:cubicBezTo>
                    <a:lnTo>
                      <a:pt x="875" y="1585"/>
                    </a:lnTo>
                    <a:cubicBezTo>
                      <a:pt x="874" y="1585"/>
                      <a:pt x="874" y="1585"/>
                      <a:pt x="874" y="1585"/>
                    </a:cubicBezTo>
                    <a:cubicBezTo>
                      <a:pt x="873" y="1585"/>
                      <a:pt x="873" y="1585"/>
                      <a:pt x="872" y="1585"/>
                    </a:cubicBezTo>
                    <a:lnTo>
                      <a:pt x="670" y="1585"/>
                    </a:lnTo>
                    <a:lnTo>
                      <a:pt x="670" y="463"/>
                    </a:lnTo>
                    <a:lnTo>
                      <a:pt x="718" y="463"/>
                    </a:lnTo>
                    <a:cubicBezTo>
                      <a:pt x="744" y="463"/>
                      <a:pt x="765" y="442"/>
                      <a:pt x="765" y="416"/>
                    </a:cubicBezTo>
                    <a:lnTo>
                      <a:pt x="765" y="47"/>
                    </a:lnTo>
                    <a:cubicBezTo>
                      <a:pt x="765" y="21"/>
                      <a:pt x="744" y="0"/>
                      <a:pt x="718" y="0"/>
                    </a:cubicBezTo>
                    <a:lnTo>
                      <a:pt x="527" y="0"/>
                    </a:lnTo>
                    <a:cubicBezTo>
                      <a:pt x="502" y="0"/>
                      <a:pt x="481" y="21"/>
                      <a:pt x="481" y="47"/>
                    </a:cubicBezTo>
                    <a:lnTo>
                      <a:pt x="481" y="416"/>
                    </a:lnTo>
                    <a:cubicBezTo>
                      <a:pt x="481" y="442"/>
                      <a:pt x="502" y="463"/>
                      <a:pt x="527" y="463"/>
                    </a:cubicBezTo>
                    <a:lnTo>
                      <a:pt x="576" y="463"/>
                    </a:lnTo>
                    <a:lnTo>
                      <a:pt x="576" y="1585"/>
                    </a:lnTo>
                    <a:lnTo>
                      <a:pt x="337" y="1585"/>
                    </a:lnTo>
                    <a:cubicBezTo>
                      <a:pt x="311" y="1585"/>
                      <a:pt x="290" y="1606"/>
                      <a:pt x="290" y="1632"/>
                    </a:cubicBezTo>
                    <a:lnTo>
                      <a:pt x="290" y="2177"/>
                    </a:lnTo>
                    <a:lnTo>
                      <a:pt x="96" y="2177"/>
                    </a:lnTo>
                    <a:cubicBezTo>
                      <a:pt x="43" y="2178"/>
                      <a:pt x="0" y="2221"/>
                      <a:pt x="0" y="2274"/>
                    </a:cubicBezTo>
                    <a:lnTo>
                      <a:pt x="0" y="2440"/>
                    </a:lnTo>
                    <a:cubicBezTo>
                      <a:pt x="0" y="2459"/>
                      <a:pt x="5" y="2476"/>
                      <a:pt x="14" y="2490"/>
                    </a:cubicBezTo>
                    <a:cubicBezTo>
                      <a:pt x="5" y="2505"/>
                      <a:pt x="0" y="2522"/>
                      <a:pt x="0" y="2540"/>
                    </a:cubicBezTo>
                    <a:lnTo>
                      <a:pt x="0" y="2707"/>
                    </a:lnTo>
                    <a:cubicBezTo>
                      <a:pt x="0" y="2725"/>
                      <a:pt x="5" y="2742"/>
                      <a:pt x="14" y="2756"/>
                    </a:cubicBezTo>
                    <a:cubicBezTo>
                      <a:pt x="5" y="2771"/>
                      <a:pt x="0" y="2788"/>
                      <a:pt x="0" y="2806"/>
                    </a:cubicBezTo>
                    <a:lnTo>
                      <a:pt x="0" y="2973"/>
                    </a:lnTo>
                    <a:cubicBezTo>
                      <a:pt x="0" y="2991"/>
                      <a:pt x="5" y="3008"/>
                      <a:pt x="14" y="3023"/>
                    </a:cubicBezTo>
                    <a:cubicBezTo>
                      <a:pt x="5" y="3037"/>
                      <a:pt x="0" y="3054"/>
                      <a:pt x="0" y="3072"/>
                    </a:cubicBezTo>
                    <a:lnTo>
                      <a:pt x="0" y="3239"/>
                    </a:lnTo>
                    <a:cubicBezTo>
                      <a:pt x="0" y="3292"/>
                      <a:pt x="43" y="3335"/>
                      <a:pt x="96" y="3335"/>
                    </a:cubicBezTo>
                    <a:lnTo>
                      <a:pt x="96" y="3335"/>
                    </a:lnTo>
                    <a:lnTo>
                      <a:pt x="290" y="3335"/>
                    </a:lnTo>
                    <a:lnTo>
                      <a:pt x="290" y="3494"/>
                    </a:lnTo>
                    <a:cubicBezTo>
                      <a:pt x="290" y="3673"/>
                      <a:pt x="435" y="3818"/>
                      <a:pt x="614" y="3818"/>
                    </a:cubicBezTo>
                    <a:lnTo>
                      <a:pt x="614" y="3818"/>
                    </a:lnTo>
                    <a:cubicBezTo>
                      <a:pt x="793" y="3818"/>
                      <a:pt x="939" y="3673"/>
                      <a:pt x="939" y="3494"/>
                    </a:cubicBezTo>
                    <a:lnTo>
                      <a:pt x="939" y="3297"/>
                    </a:lnTo>
                    <a:lnTo>
                      <a:pt x="939" y="3297"/>
                    </a:lnTo>
                    <a:close/>
                    <a:moveTo>
                      <a:pt x="1457" y="2271"/>
                    </a:moveTo>
                    <a:lnTo>
                      <a:pt x="1643" y="2274"/>
                    </a:lnTo>
                    <a:lnTo>
                      <a:pt x="1643" y="3239"/>
                    </a:lnTo>
                    <a:cubicBezTo>
                      <a:pt x="1643" y="3240"/>
                      <a:pt x="1642" y="3242"/>
                      <a:pt x="1640" y="3242"/>
                    </a:cubicBezTo>
                    <a:lnTo>
                      <a:pt x="1454" y="3239"/>
                    </a:lnTo>
                    <a:lnTo>
                      <a:pt x="1457" y="2271"/>
                    </a:lnTo>
                    <a:close/>
                    <a:moveTo>
                      <a:pt x="574" y="93"/>
                    </a:moveTo>
                    <a:lnTo>
                      <a:pt x="671" y="93"/>
                    </a:lnTo>
                    <a:lnTo>
                      <a:pt x="671" y="369"/>
                    </a:lnTo>
                    <a:lnTo>
                      <a:pt x="574" y="369"/>
                    </a:lnTo>
                    <a:lnTo>
                      <a:pt x="574" y="93"/>
                    </a:lnTo>
                    <a:close/>
                    <a:moveTo>
                      <a:pt x="1268" y="1987"/>
                    </a:moveTo>
                    <a:cubicBezTo>
                      <a:pt x="1267" y="1994"/>
                      <a:pt x="1267" y="2001"/>
                      <a:pt x="1269" y="2007"/>
                    </a:cubicBezTo>
                    <a:lnTo>
                      <a:pt x="1269" y="3239"/>
                    </a:lnTo>
                    <a:cubicBezTo>
                      <a:pt x="1269" y="3240"/>
                      <a:pt x="1267" y="3242"/>
                      <a:pt x="1266" y="3242"/>
                    </a:cubicBezTo>
                    <a:lnTo>
                      <a:pt x="1013" y="3239"/>
                    </a:lnTo>
                    <a:lnTo>
                      <a:pt x="1012" y="2017"/>
                    </a:lnTo>
                    <a:cubicBezTo>
                      <a:pt x="1012" y="2003"/>
                      <a:pt x="1006" y="1990"/>
                      <a:pt x="996" y="1981"/>
                    </a:cubicBezTo>
                    <a:lnTo>
                      <a:pt x="923" y="1919"/>
                    </a:lnTo>
                    <a:cubicBezTo>
                      <a:pt x="922" y="1919"/>
                      <a:pt x="919" y="1916"/>
                      <a:pt x="919" y="1916"/>
                    </a:cubicBezTo>
                    <a:cubicBezTo>
                      <a:pt x="914" y="1912"/>
                      <a:pt x="909" y="1910"/>
                      <a:pt x="904" y="1908"/>
                    </a:cubicBezTo>
                    <a:cubicBezTo>
                      <a:pt x="902" y="1907"/>
                      <a:pt x="899" y="1907"/>
                      <a:pt x="896" y="1907"/>
                    </a:cubicBezTo>
                    <a:cubicBezTo>
                      <a:pt x="894" y="1906"/>
                      <a:pt x="891" y="1905"/>
                      <a:pt x="889" y="1905"/>
                    </a:cubicBezTo>
                    <a:lnTo>
                      <a:pt x="889" y="1905"/>
                    </a:lnTo>
                    <a:cubicBezTo>
                      <a:pt x="885" y="1905"/>
                      <a:pt x="881" y="1906"/>
                      <a:pt x="878" y="1907"/>
                    </a:cubicBezTo>
                    <a:cubicBezTo>
                      <a:pt x="876" y="1908"/>
                      <a:pt x="874" y="1908"/>
                      <a:pt x="873" y="1908"/>
                    </a:cubicBezTo>
                    <a:cubicBezTo>
                      <a:pt x="868" y="1910"/>
                      <a:pt x="863" y="1913"/>
                      <a:pt x="859" y="1916"/>
                    </a:cubicBezTo>
                    <a:lnTo>
                      <a:pt x="617" y="2116"/>
                    </a:lnTo>
                    <a:lnTo>
                      <a:pt x="510" y="1985"/>
                    </a:lnTo>
                    <a:lnTo>
                      <a:pt x="875" y="1679"/>
                    </a:lnTo>
                    <a:cubicBezTo>
                      <a:pt x="883" y="1681"/>
                      <a:pt x="889" y="1682"/>
                      <a:pt x="898" y="1680"/>
                    </a:cubicBezTo>
                    <a:cubicBezTo>
                      <a:pt x="899" y="1680"/>
                      <a:pt x="905" y="1680"/>
                      <a:pt x="906" y="1679"/>
                    </a:cubicBezTo>
                    <a:lnTo>
                      <a:pt x="1268" y="1987"/>
                    </a:lnTo>
                    <a:close/>
                    <a:moveTo>
                      <a:pt x="96" y="2976"/>
                    </a:moveTo>
                    <a:cubicBezTo>
                      <a:pt x="95" y="2976"/>
                      <a:pt x="94" y="2976"/>
                      <a:pt x="93" y="2976"/>
                    </a:cubicBezTo>
                    <a:lnTo>
                      <a:pt x="93" y="2973"/>
                    </a:lnTo>
                    <a:lnTo>
                      <a:pt x="96" y="2803"/>
                    </a:lnTo>
                    <a:lnTo>
                      <a:pt x="338" y="2803"/>
                    </a:lnTo>
                    <a:lnTo>
                      <a:pt x="573" y="2806"/>
                    </a:lnTo>
                    <a:lnTo>
                      <a:pt x="570" y="2976"/>
                    </a:lnTo>
                    <a:lnTo>
                      <a:pt x="96" y="2976"/>
                    </a:lnTo>
                    <a:close/>
                    <a:moveTo>
                      <a:pt x="93" y="2706"/>
                    </a:moveTo>
                    <a:lnTo>
                      <a:pt x="96" y="2537"/>
                    </a:lnTo>
                    <a:lnTo>
                      <a:pt x="336" y="2537"/>
                    </a:lnTo>
                    <a:lnTo>
                      <a:pt x="573" y="2540"/>
                    </a:lnTo>
                    <a:lnTo>
                      <a:pt x="570" y="2710"/>
                    </a:lnTo>
                    <a:lnTo>
                      <a:pt x="96" y="2710"/>
                    </a:lnTo>
                    <a:cubicBezTo>
                      <a:pt x="95" y="2710"/>
                      <a:pt x="94" y="2710"/>
                      <a:pt x="93" y="2710"/>
                    </a:cubicBezTo>
                    <a:lnTo>
                      <a:pt x="93" y="2706"/>
                    </a:lnTo>
                    <a:close/>
                    <a:moveTo>
                      <a:pt x="383" y="1679"/>
                    </a:moveTo>
                    <a:lnTo>
                      <a:pt x="728" y="1679"/>
                    </a:lnTo>
                    <a:lnTo>
                      <a:pt x="450" y="1913"/>
                    </a:lnTo>
                    <a:cubicBezTo>
                      <a:pt x="430" y="1930"/>
                      <a:pt x="418" y="1953"/>
                      <a:pt x="416" y="1979"/>
                    </a:cubicBezTo>
                    <a:cubicBezTo>
                      <a:pt x="414" y="2005"/>
                      <a:pt x="422" y="2030"/>
                      <a:pt x="438" y="2049"/>
                    </a:cubicBezTo>
                    <a:lnTo>
                      <a:pt x="546" y="2176"/>
                    </a:lnTo>
                    <a:cubicBezTo>
                      <a:pt x="546" y="2177"/>
                      <a:pt x="546" y="2177"/>
                      <a:pt x="546" y="2177"/>
                    </a:cubicBezTo>
                    <a:lnTo>
                      <a:pt x="383" y="2177"/>
                    </a:lnTo>
                    <a:lnTo>
                      <a:pt x="383" y="1679"/>
                    </a:lnTo>
                    <a:close/>
                    <a:moveTo>
                      <a:pt x="96" y="2271"/>
                    </a:moveTo>
                    <a:lnTo>
                      <a:pt x="336" y="2271"/>
                    </a:lnTo>
                    <a:lnTo>
                      <a:pt x="573" y="2274"/>
                    </a:lnTo>
                    <a:lnTo>
                      <a:pt x="570" y="2444"/>
                    </a:lnTo>
                    <a:lnTo>
                      <a:pt x="337" y="2444"/>
                    </a:lnTo>
                    <a:lnTo>
                      <a:pt x="93" y="2440"/>
                    </a:lnTo>
                    <a:lnTo>
                      <a:pt x="96" y="2271"/>
                    </a:lnTo>
                    <a:close/>
                    <a:moveTo>
                      <a:pt x="96" y="3289"/>
                    </a:moveTo>
                    <a:lnTo>
                      <a:pt x="93" y="3239"/>
                    </a:lnTo>
                    <a:lnTo>
                      <a:pt x="96" y="3069"/>
                    </a:lnTo>
                    <a:lnTo>
                      <a:pt x="338" y="3069"/>
                    </a:lnTo>
                    <a:lnTo>
                      <a:pt x="573" y="3072"/>
                    </a:lnTo>
                    <a:lnTo>
                      <a:pt x="570" y="3242"/>
                    </a:lnTo>
                    <a:lnTo>
                      <a:pt x="337" y="3242"/>
                    </a:lnTo>
                    <a:lnTo>
                      <a:pt x="336" y="3242"/>
                    </a:lnTo>
                    <a:lnTo>
                      <a:pt x="96" y="3242"/>
                    </a:lnTo>
                    <a:lnTo>
                      <a:pt x="96" y="3289"/>
                    </a:lnTo>
                    <a:close/>
                    <a:moveTo>
                      <a:pt x="614" y="3725"/>
                    </a:moveTo>
                    <a:cubicBezTo>
                      <a:pt x="487" y="3725"/>
                      <a:pt x="383" y="3621"/>
                      <a:pt x="383" y="3494"/>
                    </a:cubicBezTo>
                    <a:lnTo>
                      <a:pt x="383" y="3335"/>
                    </a:lnTo>
                    <a:lnTo>
                      <a:pt x="570" y="3335"/>
                    </a:lnTo>
                    <a:cubicBezTo>
                      <a:pt x="623" y="3335"/>
                      <a:pt x="666" y="3292"/>
                      <a:pt x="666" y="3239"/>
                    </a:cubicBezTo>
                    <a:lnTo>
                      <a:pt x="666" y="3072"/>
                    </a:lnTo>
                    <a:cubicBezTo>
                      <a:pt x="666" y="3064"/>
                      <a:pt x="665" y="3056"/>
                      <a:pt x="663" y="3049"/>
                    </a:cubicBezTo>
                    <a:cubicBezTo>
                      <a:pt x="662" y="3047"/>
                      <a:pt x="662" y="3044"/>
                      <a:pt x="661" y="3042"/>
                    </a:cubicBezTo>
                    <a:cubicBezTo>
                      <a:pt x="659" y="3037"/>
                      <a:pt x="657" y="3031"/>
                      <a:pt x="654" y="3026"/>
                    </a:cubicBezTo>
                    <a:cubicBezTo>
                      <a:pt x="653" y="3025"/>
                      <a:pt x="653" y="3024"/>
                      <a:pt x="652" y="3022"/>
                    </a:cubicBezTo>
                    <a:cubicBezTo>
                      <a:pt x="653" y="3022"/>
                      <a:pt x="653" y="3021"/>
                      <a:pt x="654" y="3020"/>
                    </a:cubicBezTo>
                    <a:cubicBezTo>
                      <a:pt x="657" y="3014"/>
                      <a:pt x="659" y="3008"/>
                      <a:pt x="661" y="3002"/>
                    </a:cubicBezTo>
                    <a:cubicBezTo>
                      <a:pt x="662" y="3000"/>
                      <a:pt x="662" y="2998"/>
                      <a:pt x="663" y="2996"/>
                    </a:cubicBezTo>
                    <a:cubicBezTo>
                      <a:pt x="665" y="2988"/>
                      <a:pt x="666" y="2981"/>
                      <a:pt x="666" y="2973"/>
                    </a:cubicBezTo>
                    <a:lnTo>
                      <a:pt x="666" y="2806"/>
                    </a:lnTo>
                    <a:cubicBezTo>
                      <a:pt x="666" y="2798"/>
                      <a:pt x="665" y="2790"/>
                      <a:pt x="663" y="2783"/>
                    </a:cubicBezTo>
                    <a:cubicBezTo>
                      <a:pt x="662" y="2780"/>
                      <a:pt x="662" y="2778"/>
                      <a:pt x="661" y="2776"/>
                    </a:cubicBezTo>
                    <a:cubicBezTo>
                      <a:pt x="659" y="2771"/>
                      <a:pt x="657" y="2765"/>
                      <a:pt x="654" y="2760"/>
                    </a:cubicBezTo>
                    <a:cubicBezTo>
                      <a:pt x="653" y="2759"/>
                      <a:pt x="653" y="2757"/>
                      <a:pt x="652" y="2756"/>
                    </a:cubicBezTo>
                    <a:cubicBezTo>
                      <a:pt x="653" y="2755"/>
                      <a:pt x="653" y="2754"/>
                      <a:pt x="654" y="2753"/>
                    </a:cubicBezTo>
                    <a:cubicBezTo>
                      <a:pt x="657" y="2748"/>
                      <a:pt x="659" y="2742"/>
                      <a:pt x="661" y="2736"/>
                    </a:cubicBezTo>
                    <a:cubicBezTo>
                      <a:pt x="662" y="2734"/>
                      <a:pt x="663" y="2732"/>
                      <a:pt x="663" y="2730"/>
                    </a:cubicBezTo>
                    <a:cubicBezTo>
                      <a:pt x="665" y="2722"/>
                      <a:pt x="666" y="2714"/>
                      <a:pt x="666" y="2706"/>
                    </a:cubicBezTo>
                    <a:lnTo>
                      <a:pt x="666" y="2540"/>
                    </a:lnTo>
                    <a:cubicBezTo>
                      <a:pt x="666" y="2532"/>
                      <a:pt x="665" y="2524"/>
                      <a:pt x="663" y="2516"/>
                    </a:cubicBezTo>
                    <a:cubicBezTo>
                      <a:pt x="662" y="2514"/>
                      <a:pt x="662" y="2512"/>
                      <a:pt x="661" y="2510"/>
                    </a:cubicBezTo>
                    <a:cubicBezTo>
                      <a:pt x="659" y="2504"/>
                      <a:pt x="657" y="2499"/>
                      <a:pt x="654" y="2494"/>
                    </a:cubicBezTo>
                    <a:cubicBezTo>
                      <a:pt x="653" y="2493"/>
                      <a:pt x="653" y="2491"/>
                      <a:pt x="652" y="2490"/>
                    </a:cubicBezTo>
                    <a:cubicBezTo>
                      <a:pt x="653" y="2489"/>
                      <a:pt x="653" y="2488"/>
                      <a:pt x="654" y="2486"/>
                    </a:cubicBezTo>
                    <a:cubicBezTo>
                      <a:pt x="657" y="2481"/>
                      <a:pt x="659" y="2476"/>
                      <a:pt x="661" y="2470"/>
                    </a:cubicBezTo>
                    <a:cubicBezTo>
                      <a:pt x="662" y="2468"/>
                      <a:pt x="662" y="2466"/>
                      <a:pt x="663" y="2464"/>
                    </a:cubicBezTo>
                    <a:cubicBezTo>
                      <a:pt x="665" y="2456"/>
                      <a:pt x="666" y="2448"/>
                      <a:pt x="666" y="2440"/>
                    </a:cubicBezTo>
                    <a:lnTo>
                      <a:pt x="666" y="2274"/>
                    </a:lnTo>
                    <a:cubicBezTo>
                      <a:pt x="666" y="2267"/>
                      <a:pt x="666" y="2261"/>
                      <a:pt x="664" y="2255"/>
                    </a:cubicBezTo>
                    <a:cubicBezTo>
                      <a:pt x="664" y="2253"/>
                      <a:pt x="663" y="2251"/>
                      <a:pt x="663" y="2249"/>
                    </a:cubicBezTo>
                    <a:cubicBezTo>
                      <a:pt x="661" y="2245"/>
                      <a:pt x="660" y="2241"/>
                      <a:pt x="659" y="2237"/>
                    </a:cubicBezTo>
                    <a:cubicBezTo>
                      <a:pt x="658" y="2235"/>
                      <a:pt x="657" y="2233"/>
                      <a:pt x="656" y="2231"/>
                    </a:cubicBezTo>
                    <a:cubicBezTo>
                      <a:pt x="654" y="2227"/>
                      <a:pt x="652" y="2224"/>
                      <a:pt x="650" y="2221"/>
                    </a:cubicBezTo>
                    <a:cubicBezTo>
                      <a:pt x="649" y="2219"/>
                      <a:pt x="647" y="2217"/>
                      <a:pt x="646" y="2215"/>
                    </a:cubicBezTo>
                    <a:cubicBezTo>
                      <a:pt x="644" y="2213"/>
                      <a:pt x="642" y="2210"/>
                      <a:pt x="641" y="2208"/>
                    </a:cubicBezTo>
                    <a:cubicBezTo>
                      <a:pt x="643" y="2208"/>
                      <a:pt x="646" y="2206"/>
                      <a:pt x="648" y="2206"/>
                    </a:cubicBezTo>
                    <a:cubicBezTo>
                      <a:pt x="649" y="2205"/>
                      <a:pt x="650" y="2205"/>
                      <a:pt x="651" y="2205"/>
                    </a:cubicBezTo>
                    <a:cubicBezTo>
                      <a:pt x="655" y="2203"/>
                      <a:pt x="660" y="2201"/>
                      <a:pt x="665" y="2199"/>
                    </a:cubicBezTo>
                    <a:cubicBezTo>
                      <a:pt x="671" y="2196"/>
                      <a:pt x="677" y="2192"/>
                      <a:pt x="682" y="2188"/>
                    </a:cubicBezTo>
                    <a:lnTo>
                      <a:pt x="846" y="2049"/>
                    </a:lnTo>
                    <a:lnTo>
                      <a:pt x="846" y="3493"/>
                    </a:lnTo>
                    <a:cubicBezTo>
                      <a:pt x="846" y="3621"/>
                      <a:pt x="742" y="3725"/>
                      <a:pt x="614" y="372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grpSp>
        <p:nvGrpSpPr>
          <p:cNvPr id="47" name="组合 46"/>
          <p:cNvGrpSpPr/>
          <p:nvPr/>
        </p:nvGrpSpPr>
        <p:grpSpPr>
          <a:xfrm>
            <a:off x="7733940" y="1640640"/>
            <a:ext cx="3421058" cy="1398526"/>
            <a:chOff x="7733940" y="1640640"/>
            <a:chExt cx="3421058" cy="1398526"/>
          </a:xfrm>
        </p:grpSpPr>
        <p:grpSp>
          <p:nvGrpSpPr>
            <p:cNvPr id="39" name="组合 38"/>
            <p:cNvGrpSpPr/>
            <p:nvPr/>
          </p:nvGrpSpPr>
          <p:grpSpPr>
            <a:xfrm>
              <a:off x="7733940" y="1640640"/>
              <a:ext cx="3421058" cy="1398526"/>
              <a:chOff x="7733940" y="1640640"/>
              <a:chExt cx="3421058" cy="1398526"/>
            </a:xfrm>
          </p:grpSpPr>
          <p:grpSp>
            <p:nvGrpSpPr>
              <p:cNvPr id="154" name="组合 153"/>
              <p:cNvGrpSpPr/>
              <p:nvPr/>
            </p:nvGrpSpPr>
            <p:grpSpPr>
              <a:xfrm>
                <a:off x="8419406" y="1640640"/>
                <a:ext cx="2735592" cy="1398526"/>
                <a:chOff x="8217884" y="1925499"/>
                <a:chExt cx="2735592" cy="1398526"/>
              </a:xfrm>
            </p:grpSpPr>
            <p:sp>
              <p:nvSpPr>
                <p:cNvPr id="156" name="文本框 120"/>
                <p:cNvSpPr txBox="1"/>
                <p:nvPr/>
              </p:nvSpPr>
              <p:spPr>
                <a:xfrm>
                  <a:off x="8217884" y="1925499"/>
                  <a:ext cx="2266770" cy="36933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Wingdings" panose="05000000000000000000" charset="0"/>
                    <a:buChar char="ü"/>
                  </a:pPr>
                  <a:r>
                    <a:rPr lang="zh-CN" altLang="en-US" b="1" dirty="0">
                      <a:solidFill>
                        <a:srgbClr val="2891F0"/>
                      </a:solidFill>
                      <a:latin typeface="微软雅黑" panose="020B0503020204020204" charset="-122"/>
                      <a:ea typeface="微软雅黑" panose="020B0503020204020204" charset="-122"/>
                    </a:rPr>
                    <a:t>数据采集与增值</a:t>
                  </a:r>
                  <a:endParaRPr lang="zh-CN" altLang="en-US" b="1" dirty="0">
                    <a:solidFill>
                      <a:srgbClr val="2891F0"/>
                    </a:solidFill>
                    <a:latin typeface="微软雅黑" panose="020B0503020204020204" charset="-122"/>
                    <a:ea typeface="微软雅黑" panose="020B0503020204020204" charset="-122"/>
                  </a:endParaRPr>
                </a:p>
              </p:txBody>
            </p:sp>
            <p:sp>
              <p:nvSpPr>
                <p:cNvPr id="157" name="文本框 121"/>
                <p:cNvSpPr txBox="1"/>
                <p:nvPr/>
              </p:nvSpPr>
              <p:spPr>
                <a:xfrm>
                  <a:off x="8217884" y="2294832"/>
                  <a:ext cx="2735592" cy="1029193"/>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lnSpc>
                      <a:spcPct val="130000"/>
                    </a:lnSpc>
                    <a:buFont typeface="Wingdings" panose="05000000000000000000" pitchFamily="2" charset="2"/>
                    <a:buChar char="Ø"/>
                  </a:pPr>
                  <a:r>
                    <a:rPr lang="zh-CN" altLang="en-US" sz="1200" dirty="0">
                      <a:latin typeface="微软雅黑" panose="020B0503020204020204" charset="-122"/>
                      <a:ea typeface="微软雅黑" panose="020B0503020204020204" charset="-122"/>
                      <a:cs typeface="微软雅黑" panose="020B0503020204020204" charset="-122"/>
                    </a:rPr>
                    <a:t>数据归口到平台统一展示</a:t>
                  </a:r>
                  <a:endParaRPr lang="en-US" altLang="zh-CN" sz="1200" dirty="0">
                    <a:latin typeface="微软雅黑" panose="020B0503020204020204" charset="-122"/>
                    <a:ea typeface="微软雅黑" panose="020B0503020204020204" charset="-122"/>
                    <a:cs typeface="微软雅黑" panose="020B0503020204020204" charset="-122"/>
                  </a:endParaRPr>
                </a:p>
                <a:p>
                  <a:pPr marL="285750" indent="-285750">
                    <a:lnSpc>
                      <a:spcPct val="130000"/>
                    </a:lnSpc>
                    <a:buFont typeface="Wingdings" panose="05000000000000000000" pitchFamily="2" charset="2"/>
                    <a:buChar char="Ø"/>
                  </a:pPr>
                  <a:r>
                    <a:rPr lang="zh-CN" altLang="en-US" sz="1200" dirty="0">
                      <a:latin typeface="微软雅黑" panose="020B0503020204020204" charset="-122"/>
                      <a:ea typeface="微软雅黑" panose="020B0503020204020204" charset="-122"/>
                      <a:cs typeface="微软雅黑" panose="020B0503020204020204" charset="-122"/>
                    </a:rPr>
                    <a:t>深挖节能方向</a:t>
                  </a:r>
                  <a:endParaRPr lang="en-US" altLang="zh-CN" sz="1200" dirty="0">
                    <a:latin typeface="微软雅黑" panose="020B0503020204020204" charset="-122"/>
                    <a:ea typeface="微软雅黑" panose="020B0503020204020204" charset="-122"/>
                    <a:cs typeface="微软雅黑" panose="020B0503020204020204" charset="-122"/>
                  </a:endParaRPr>
                </a:p>
                <a:p>
                  <a:pPr marL="285750" indent="-285750">
                    <a:lnSpc>
                      <a:spcPct val="130000"/>
                    </a:lnSpc>
                    <a:buFont typeface="Wingdings" panose="05000000000000000000" pitchFamily="2" charset="2"/>
                    <a:buChar char="Ø"/>
                  </a:pPr>
                  <a:r>
                    <a:rPr lang="zh-CN" altLang="en-US" sz="1200" dirty="0">
                      <a:latin typeface="微软雅黑" panose="020B0503020204020204" charset="-122"/>
                      <a:ea typeface="微软雅黑" panose="020B0503020204020204" charset="-122"/>
                      <a:cs typeface="微软雅黑" panose="020B0503020204020204" charset="-122"/>
                    </a:rPr>
                    <a:t>碳监测、碳核算、碳交易</a:t>
                  </a:r>
                  <a:endParaRPr lang="en-US" altLang="zh-CN" sz="1200" dirty="0">
                    <a:latin typeface="微软雅黑" panose="020B0503020204020204" charset="-122"/>
                    <a:ea typeface="微软雅黑" panose="020B0503020204020204" charset="-122"/>
                    <a:cs typeface="微软雅黑" panose="020B0503020204020204" charset="-122"/>
                  </a:endParaRPr>
                </a:p>
                <a:p>
                  <a:pPr>
                    <a:lnSpc>
                      <a:spcPct val="130000"/>
                    </a:lnSpc>
                  </a:pPr>
                  <a:endParaRPr lang="zh-CN" altLang="en-US" sz="1200" dirty="0">
                    <a:latin typeface="微软雅黑" panose="020B0503020204020204" charset="-122"/>
                    <a:ea typeface="微软雅黑" panose="020B0503020204020204" charset="-122"/>
                    <a:cs typeface="微软雅黑" panose="020B0503020204020204" charset="-122"/>
                  </a:endParaRPr>
                </a:p>
              </p:txBody>
            </p:sp>
          </p:grpSp>
          <p:sp>
            <p:nvSpPr>
              <p:cNvPr id="155" name="椭圆 154"/>
              <p:cNvSpPr/>
              <p:nvPr/>
            </p:nvSpPr>
            <p:spPr>
              <a:xfrm>
                <a:off x="7733940" y="2073203"/>
                <a:ext cx="533400" cy="533400"/>
              </a:xfrm>
              <a:prstGeom prst="ellipse">
                <a:avLst/>
              </a:prstGeom>
              <a:gradFill>
                <a:gsLst>
                  <a:gs pos="0">
                    <a:srgbClr val="00B0F0"/>
                  </a:gs>
                  <a:gs pos="100000">
                    <a:srgbClr val="0070C0"/>
                  </a:gs>
                </a:gsLst>
                <a:lin ang="5400000" scaled="1"/>
              </a:gradFill>
              <a:ln>
                <a:noFill/>
              </a:ln>
              <a:effectLst>
                <a:outerShdw blurRad="190500" sx="102000" sy="102000" algn="ctr" rotWithShape="0">
                  <a:srgbClr val="0070C0">
                    <a:alpha val="62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200" b="1" dirty="0">
                  <a:latin typeface="微软雅黑" panose="020B0503020204020204" charset="-122"/>
                  <a:ea typeface="微软雅黑" panose="020B0503020204020204" charset="-122"/>
                </a:endParaRPr>
              </a:p>
            </p:txBody>
          </p:sp>
        </p:grpSp>
        <p:sp>
          <p:nvSpPr>
            <p:cNvPr id="153" name="wireless-mouse_73718"/>
            <p:cNvSpPr/>
            <p:nvPr/>
          </p:nvSpPr>
          <p:spPr>
            <a:xfrm>
              <a:off x="7826011" y="2162729"/>
              <a:ext cx="322678" cy="320016"/>
            </a:xfrm>
            <a:custGeom>
              <a:avLst/>
              <a:gdLst>
                <a:gd name="connsiteX0" fmla="*/ 175649 w 607568"/>
                <a:gd name="connsiteY0" fmla="*/ 449778 h 602558"/>
                <a:gd name="connsiteX1" fmla="*/ 98830 w 607568"/>
                <a:gd name="connsiteY1" fmla="*/ 488525 h 602558"/>
                <a:gd name="connsiteX2" fmla="*/ 259805 w 607568"/>
                <a:gd name="connsiteY2" fmla="*/ 569460 h 602558"/>
                <a:gd name="connsiteX3" fmla="*/ 175649 w 607568"/>
                <a:gd name="connsiteY3" fmla="*/ 449778 h 602558"/>
                <a:gd name="connsiteX4" fmla="*/ 470450 w 607568"/>
                <a:gd name="connsiteY4" fmla="*/ 439210 h 602558"/>
                <a:gd name="connsiteX5" fmla="*/ 439784 w 607568"/>
                <a:gd name="connsiteY5" fmla="*/ 469833 h 602558"/>
                <a:gd name="connsiteX6" fmla="*/ 470450 w 607568"/>
                <a:gd name="connsiteY6" fmla="*/ 500457 h 602558"/>
                <a:gd name="connsiteX7" fmla="*/ 501205 w 607568"/>
                <a:gd name="connsiteY7" fmla="*/ 469833 h 602558"/>
                <a:gd name="connsiteX8" fmla="*/ 470450 w 607568"/>
                <a:gd name="connsiteY8" fmla="*/ 439210 h 602558"/>
                <a:gd name="connsiteX9" fmla="*/ 286414 w 607568"/>
                <a:gd name="connsiteY9" fmla="*/ 429125 h 602558"/>
                <a:gd name="connsiteX10" fmla="*/ 195186 w 607568"/>
                <a:gd name="connsiteY10" fmla="*/ 443424 h 602558"/>
                <a:gd name="connsiteX11" fmla="*/ 286414 w 607568"/>
                <a:gd name="connsiteY11" fmla="*/ 565842 h 602558"/>
                <a:gd name="connsiteX12" fmla="*/ 470450 w 607568"/>
                <a:gd name="connsiteY12" fmla="*/ 418735 h 602558"/>
                <a:gd name="connsiteX13" fmla="*/ 521619 w 607568"/>
                <a:gd name="connsiteY13" fmla="*/ 469833 h 602558"/>
                <a:gd name="connsiteX14" fmla="*/ 470450 w 607568"/>
                <a:gd name="connsiteY14" fmla="*/ 520843 h 602558"/>
                <a:gd name="connsiteX15" fmla="*/ 419370 w 607568"/>
                <a:gd name="connsiteY15" fmla="*/ 469833 h 602558"/>
                <a:gd name="connsiteX16" fmla="*/ 470450 w 607568"/>
                <a:gd name="connsiteY16" fmla="*/ 418735 h 602558"/>
                <a:gd name="connsiteX17" fmla="*/ 467455 w 607568"/>
                <a:gd name="connsiteY17" fmla="*/ 357457 h 602558"/>
                <a:gd name="connsiteX18" fmla="*/ 465422 w 607568"/>
                <a:gd name="connsiteY18" fmla="*/ 368666 h 602558"/>
                <a:gd name="connsiteX19" fmla="*/ 440847 w 607568"/>
                <a:gd name="connsiteY19" fmla="*/ 398322 h 602558"/>
                <a:gd name="connsiteX20" fmla="*/ 403012 w 607568"/>
                <a:gd name="connsiteY20" fmla="*/ 394174 h 602558"/>
                <a:gd name="connsiteX21" fmla="*/ 393819 w 607568"/>
                <a:gd name="connsiteY21" fmla="*/ 388084 h 602558"/>
                <a:gd name="connsiteX22" fmla="*/ 385597 w 607568"/>
                <a:gd name="connsiteY22" fmla="*/ 396292 h 602558"/>
                <a:gd name="connsiteX23" fmla="*/ 389664 w 607568"/>
                <a:gd name="connsiteY23" fmla="*/ 401323 h 602558"/>
                <a:gd name="connsiteX24" fmla="*/ 394791 w 607568"/>
                <a:gd name="connsiteY24" fmla="*/ 440158 h 602558"/>
                <a:gd name="connsiteX25" fmla="*/ 365177 w 607568"/>
                <a:gd name="connsiteY25" fmla="*/ 464694 h 602558"/>
                <a:gd name="connsiteX26" fmla="*/ 358017 w 607568"/>
                <a:gd name="connsiteY26" fmla="*/ 466724 h 602558"/>
                <a:gd name="connsiteX27" fmla="*/ 358017 w 607568"/>
                <a:gd name="connsiteY27" fmla="*/ 477934 h 602558"/>
                <a:gd name="connsiteX28" fmla="*/ 365177 w 607568"/>
                <a:gd name="connsiteY28" fmla="*/ 478993 h 602558"/>
                <a:gd name="connsiteX29" fmla="*/ 395852 w 607568"/>
                <a:gd name="connsiteY29" fmla="*/ 502470 h 602558"/>
                <a:gd name="connsiteX30" fmla="*/ 391785 w 607568"/>
                <a:gd name="connsiteY30" fmla="*/ 541305 h 602558"/>
                <a:gd name="connsiteX31" fmla="*/ 388691 w 607568"/>
                <a:gd name="connsiteY31" fmla="*/ 546336 h 602558"/>
                <a:gd name="connsiteX32" fmla="*/ 396824 w 607568"/>
                <a:gd name="connsiteY32" fmla="*/ 554544 h 602558"/>
                <a:gd name="connsiteX33" fmla="*/ 401951 w 607568"/>
                <a:gd name="connsiteY33" fmla="*/ 550484 h 602558"/>
                <a:gd name="connsiteX34" fmla="*/ 406637 w 607568"/>
                <a:gd name="connsiteY34" fmla="*/ 547572 h 602558"/>
                <a:gd name="connsiteX35" fmla="*/ 440847 w 607568"/>
                <a:gd name="connsiteY35" fmla="*/ 545365 h 602558"/>
                <a:gd name="connsiteX36" fmla="*/ 465422 w 607568"/>
                <a:gd name="connsiteY36" fmla="*/ 574932 h 602558"/>
                <a:gd name="connsiteX37" fmla="*/ 467455 w 607568"/>
                <a:gd name="connsiteY37" fmla="*/ 582082 h 602558"/>
                <a:gd name="connsiteX38" fmla="*/ 478682 w 607568"/>
                <a:gd name="connsiteY38" fmla="*/ 582082 h 602558"/>
                <a:gd name="connsiteX39" fmla="*/ 478682 w 607568"/>
                <a:gd name="connsiteY39" fmla="*/ 580052 h 602558"/>
                <a:gd name="connsiteX40" fmla="*/ 503257 w 607568"/>
                <a:gd name="connsiteY40" fmla="*/ 548454 h 602558"/>
                <a:gd name="connsiteX41" fmla="*/ 543125 w 607568"/>
                <a:gd name="connsiteY41" fmla="*/ 553485 h 602558"/>
                <a:gd name="connsiteX42" fmla="*/ 545158 w 607568"/>
                <a:gd name="connsiteY42" fmla="*/ 554544 h 602558"/>
                <a:gd name="connsiteX43" fmla="*/ 553379 w 607568"/>
                <a:gd name="connsiteY43" fmla="*/ 546336 h 602558"/>
                <a:gd name="connsiteX44" fmla="*/ 548252 w 607568"/>
                <a:gd name="connsiteY44" fmla="*/ 541305 h 602558"/>
                <a:gd name="connsiteX45" fmla="*/ 544186 w 607568"/>
                <a:gd name="connsiteY45" fmla="*/ 502470 h 602558"/>
                <a:gd name="connsiteX46" fmla="*/ 574860 w 607568"/>
                <a:gd name="connsiteY46" fmla="*/ 478993 h 602558"/>
                <a:gd name="connsiteX47" fmla="*/ 582021 w 607568"/>
                <a:gd name="connsiteY47" fmla="*/ 477934 h 602558"/>
                <a:gd name="connsiteX48" fmla="*/ 582021 w 607568"/>
                <a:gd name="connsiteY48" fmla="*/ 466724 h 602558"/>
                <a:gd name="connsiteX49" fmla="*/ 575833 w 607568"/>
                <a:gd name="connsiteY49" fmla="*/ 465665 h 602558"/>
                <a:gd name="connsiteX50" fmla="*/ 546219 w 607568"/>
                <a:gd name="connsiteY50" fmla="*/ 441217 h 602558"/>
                <a:gd name="connsiteX51" fmla="*/ 546838 w 607568"/>
                <a:gd name="connsiteY51" fmla="*/ 410149 h 602558"/>
                <a:gd name="connsiteX52" fmla="*/ 551346 w 607568"/>
                <a:gd name="connsiteY52" fmla="*/ 402382 h 602558"/>
                <a:gd name="connsiteX53" fmla="*/ 555412 w 607568"/>
                <a:gd name="connsiteY53" fmla="*/ 397263 h 602558"/>
                <a:gd name="connsiteX54" fmla="*/ 547191 w 607568"/>
                <a:gd name="connsiteY54" fmla="*/ 388084 h 602558"/>
                <a:gd name="connsiteX55" fmla="*/ 542064 w 607568"/>
                <a:gd name="connsiteY55" fmla="*/ 392144 h 602558"/>
                <a:gd name="connsiteX56" fmla="*/ 503257 w 607568"/>
                <a:gd name="connsiteY56" fmla="*/ 396292 h 602558"/>
                <a:gd name="connsiteX57" fmla="*/ 479743 w 607568"/>
                <a:gd name="connsiteY57" fmla="*/ 365577 h 602558"/>
                <a:gd name="connsiteX58" fmla="*/ 478682 w 607568"/>
                <a:gd name="connsiteY58" fmla="*/ 357457 h 602558"/>
                <a:gd name="connsiteX59" fmla="*/ 306834 w 607568"/>
                <a:gd name="connsiteY59" fmla="*/ 306354 h 602558"/>
                <a:gd name="connsiteX60" fmla="*/ 306834 w 607568"/>
                <a:gd name="connsiteY60" fmla="*/ 571667 h 602558"/>
                <a:gd name="connsiteX61" fmla="*/ 373310 w 607568"/>
                <a:gd name="connsiteY61" fmla="*/ 560634 h 602558"/>
                <a:gd name="connsiteX62" fmla="*/ 367210 w 607568"/>
                <a:gd name="connsiteY62" fmla="*/ 554544 h 602558"/>
                <a:gd name="connsiteX63" fmla="*/ 366150 w 607568"/>
                <a:gd name="connsiteY63" fmla="*/ 541305 h 602558"/>
                <a:gd name="connsiteX64" fmla="*/ 374371 w 607568"/>
                <a:gd name="connsiteY64" fmla="*/ 529037 h 602558"/>
                <a:gd name="connsiteX65" fmla="*/ 376404 w 607568"/>
                <a:gd name="connsiteY65" fmla="*/ 509619 h 602558"/>
                <a:gd name="connsiteX66" fmla="*/ 372072 w 607568"/>
                <a:gd name="connsiteY66" fmla="*/ 503264 h 602558"/>
                <a:gd name="connsiteX67" fmla="*/ 362083 w 607568"/>
                <a:gd name="connsiteY67" fmla="*/ 498410 h 602558"/>
                <a:gd name="connsiteX68" fmla="*/ 346702 w 607568"/>
                <a:gd name="connsiteY68" fmla="*/ 496292 h 602558"/>
                <a:gd name="connsiteX69" fmla="*/ 341044 w 607568"/>
                <a:gd name="connsiteY69" fmla="*/ 493114 h 602558"/>
                <a:gd name="connsiteX70" fmla="*/ 337508 w 607568"/>
                <a:gd name="connsiteY70" fmla="*/ 485083 h 602558"/>
                <a:gd name="connsiteX71" fmla="*/ 337508 w 607568"/>
                <a:gd name="connsiteY71" fmla="*/ 456486 h 602558"/>
                <a:gd name="connsiteX72" fmla="*/ 345729 w 607568"/>
                <a:gd name="connsiteY72" fmla="*/ 446248 h 602558"/>
                <a:gd name="connsiteX73" fmla="*/ 360050 w 607568"/>
                <a:gd name="connsiteY73" fmla="*/ 443247 h 602558"/>
                <a:gd name="connsiteX74" fmla="*/ 375343 w 607568"/>
                <a:gd name="connsiteY74" fmla="*/ 430979 h 602558"/>
                <a:gd name="connsiteX75" fmla="*/ 373310 w 607568"/>
                <a:gd name="connsiteY75" fmla="*/ 411561 h 602558"/>
                <a:gd name="connsiteX76" fmla="*/ 364116 w 607568"/>
                <a:gd name="connsiteY76" fmla="*/ 399293 h 602558"/>
                <a:gd name="connsiteX77" fmla="*/ 365177 w 607568"/>
                <a:gd name="connsiteY77" fmla="*/ 386054 h 602558"/>
                <a:gd name="connsiteX78" fmla="*/ 385597 w 607568"/>
                <a:gd name="connsiteY78" fmla="*/ 365577 h 602558"/>
                <a:gd name="connsiteX79" fmla="*/ 398946 w 607568"/>
                <a:gd name="connsiteY79" fmla="*/ 364606 h 602558"/>
                <a:gd name="connsiteX80" fmla="*/ 415300 w 607568"/>
                <a:gd name="connsiteY80" fmla="*/ 375815 h 602558"/>
                <a:gd name="connsiteX81" fmla="*/ 434747 w 607568"/>
                <a:gd name="connsiteY81" fmla="*/ 377845 h 602558"/>
                <a:gd name="connsiteX82" fmla="*/ 446947 w 607568"/>
                <a:gd name="connsiteY82" fmla="*/ 362576 h 602558"/>
                <a:gd name="connsiteX83" fmla="*/ 451101 w 607568"/>
                <a:gd name="connsiteY83" fmla="*/ 343159 h 602558"/>
                <a:gd name="connsiteX84" fmla="*/ 461267 w 607568"/>
                <a:gd name="connsiteY84" fmla="*/ 334950 h 602558"/>
                <a:gd name="connsiteX85" fmla="*/ 489909 w 607568"/>
                <a:gd name="connsiteY85" fmla="*/ 334950 h 602558"/>
                <a:gd name="connsiteX86" fmla="*/ 497776 w 607568"/>
                <a:gd name="connsiteY86" fmla="*/ 338657 h 602558"/>
                <a:gd name="connsiteX87" fmla="*/ 501224 w 607568"/>
                <a:gd name="connsiteY87" fmla="*/ 344130 h 602558"/>
                <a:gd name="connsiteX88" fmla="*/ 503257 w 607568"/>
                <a:gd name="connsiteY88" fmla="*/ 359487 h 602558"/>
                <a:gd name="connsiteX89" fmla="*/ 507854 w 607568"/>
                <a:gd name="connsiteY89" fmla="*/ 369549 h 602558"/>
                <a:gd name="connsiteX90" fmla="*/ 514484 w 607568"/>
                <a:gd name="connsiteY90" fmla="*/ 373785 h 602558"/>
                <a:gd name="connsiteX91" fmla="*/ 533931 w 607568"/>
                <a:gd name="connsiteY91" fmla="*/ 371755 h 602558"/>
                <a:gd name="connsiteX92" fmla="*/ 546219 w 607568"/>
                <a:gd name="connsiteY92" fmla="*/ 363547 h 602558"/>
                <a:gd name="connsiteX93" fmla="*/ 559479 w 607568"/>
                <a:gd name="connsiteY93" fmla="*/ 364606 h 602558"/>
                <a:gd name="connsiteX94" fmla="*/ 560540 w 607568"/>
                <a:gd name="connsiteY94" fmla="*/ 365577 h 602558"/>
                <a:gd name="connsiteX95" fmla="*/ 566639 w 607568"/>
                <a:gd name="connsiteY95" fmla="*/ 371755 h 602558"/>
                <a:gd name="connsiteX96" fmla="*/ 577601 w 607568"/>
                <a:gd name="connsiteY96" fmla="*/ 306354 h 602558"/>
                <a:gd name="connsiteX97" fmla="*/ 163804 w 607568"/>
                <a:gd name="connsiteY97" fmla="*/ 306354 h 602558"/>
                <a:gd name="connsiteX98" fmla="*/ 187406 w 607568"/>
                <a:gd name="connsiteY98" fmla="*/ 424712 h 602558"/>
                <a:gd name="connsiteX99" fmla="*/ 286414 w 607568"/>
                <a:gd name="connsiteY99" fmla="*/ 408648 h 602558"/>
                <a:gd name="connsiteX100" fmla="*/ 286414 w 607568"/>
                <a:gd name="connsiteY100" fmla="*/ 306354 h 602558"/>
                <a:gd name="connsiteX101" fmla="*/ 20685 w 607568"/>
                <a:gd name="connsiteY101" fmla="*/ 306354 h 602558"/>
                <a:gd name="connsiteX102" fmla="*/ 85040 w 607568"/>
                <a:gd name="connsiteY102" fmla="*/ 473256 h 602558"/>
                <a:gd name="connsiteX103" fmla="*/ 168047 w 607568"/>
                <a:gd name="connsiteY103" fmla="*/ 431155 h 602558"/>
                <a:gd name="connsiteX104" fmla="*/ 143295 w 607568"/>
                <a:gd name="connsiteY104" fmla="*/ 306354 h 602558"/>
                <a:gd name="connsiteX105" fmla="*/ 190854 w 607568"/>
                <a:gd name="connsiteY105" fmla="*/ 158870 h 602558"/>
                <a:gd name="connsiteX106" fmla="*/ 163804 w 607568"/>
                <a:gd name="connsiteY106" fmla="*/ 285966 h 602558"/>
                <a:gd name="connsiteX107" fmla="*/ 286414 w 607568"/>
                <a:gd name="connsiteY107" fmla="*/ 285966 h 602558"/>
                <a:gd name="connsiteX108" fmla="*/ 286414 w 607568"/>
                <a:gd name="connsiteY108" fmla="*/ 173433 h 602558"/>
                <a:gd name="connsiteX109" fmla="*/ 190854 w 607568"/>
                <a:gd name="connsiteY109" fmla="*/ 158870 h 602558"/>
                <a:gd name="connsiteX110" fmla="*/ 402393 w 607568"/>
                <a:gd name="connsiteY110" fmla="*/ 158781 h 602558"/>
                <a:gd name="connsiteX111" fmla="*/ 306834 w 607568"/>
                <a:gd name="connsiteY111" fmla="*/ 173433 h 602558"/>
                <a:gd name="connsiteX112" fmla="*/ 306834 w 607568"/>
                <a:gd name="connsiteY112" fmla="*/ 285966 h 602558"/>
                <a:gd name="connsiteX113" fmla="*/ 429444 w 607568"/>
                <a:gd name="connsiteY113" fmla="*/ 285966 h 602558"/>
                <a:gd name="connsiteX114" fmla="*/ 402393 w 607568"/>
                <a:gd name="connsiteY114" fmla="*/ 158781 h 602558"/>
                <a:gd name="connsiteX115" fmla="*/ 90167 w 607568"/>
                <a:gd name="connsiteY115" fmla="*/ 113151 h 602558"/>
                <a:gd name="connsiteX116" fmla="*/ 20685 w 607568"/>
                <a:gd name="connsiteY116" fmla="*/ 285966 h 602558"/>
                <a:gd name="connsiteX117" fmla="*/ 143295 w 607568"/>
                <a:gd name="connsiteY117" fmla="*/ 285966 h 602558"/>
                <a:gd name="connsiteX118" fmla="*/ 171406 w 607568"/>
                <a:gd name="connsiteY118" fmla="*/ 152691 h 602558"/>
                <a:gd name="connsiteX119" fmla="*/ 90167 w 607568"/>
                <a:gd name="connsiteY119" fmla="*/ 113151 h 602558"/>
                <a:gd name="connsiteX120" fmla="*/ 503257 w 607568"/>
                <a:gd name="connsiteY120" fmla="*/ 112356 h 602558"/>
                <a:gd name="connsiteX121" fmla="*/ 421841 w 607568"/>
                <a:gd name="connsiteY121" fmla="*/ 152603 h 602558"/>
                <a:gd name="connsiteX122" fmla="*/ 449864 w 607568"/>
                <a:gd name="connsiteY122" fmla="*/ 285966 h 602558"/>
                <a:gd name="connsiteX123" fmla="*/ 577424 w 607568"/>
                <a:gd name="connsiteY123" fmla="*/ 285966 h 602558"/>
                <a:gd name="connsiteX124" fmla="*/ 503257 w 607568"/>
                <a:gd name="connsiteY124" fmla="*/ 112356 h 602558"/>
                <a:gd name="connsiteX125" fmla="*/ 306834 w 607568"/>
                <a:gd name="connsiteY125" fmla="*/ 26478 h 602558"/>
                <a:gd name="connsiteX126" fmla="*/ 306834 w 607568"/>
                <a:gd name="connsiteY126" fmla="*/ 153044 h 602558"/>
                <a:gd name="connsiteX127" fmla="*/ 393819 w 607568"/>
                <a:gd name="connsiteY127" fmla="*/ 139805 h 602558"/>
                <a:gd name="connsiteX128" fmla="*/ 306834 w 607568"/>
                <a:gd name="connsiteY128" fmla="*/ 26478 h 602558"/>
                <a:gd name="connsiteX129" fmla="*/ 286414 w 607568"/>
                <a:gd name="connsiteY129" fmla="*/ 26478 h 602558"/>
                <a:gd name="connsiteX130" fmla="*/ 199429 w 607568"/>
                <a:gd name="connsiteY130" fmla="*/ 139805 h 602558"/>
                <a:gd name="connsiteX131" fmla="*/ 286414 w 607568"/>
                <a:gd name="connsiteY131" fmla="*/ 153044 h 602558"/>
                <a:gd name="connsiteX132" fmla="*/ 333442 w 607568"/>
                <a:gd name="connsiteY132" fmla="*/ 22859 h 602558"/>
                <a:gd name="connsiteX133" fmla="*/ 413443 w 607568"/>
                <a:gd name="connsiteY133" fmla="*/ 133627 h 602558"/>
                <a:gd name="connsiteX134" fmla="*/ 488494 w 607568"/>
                <a:gd name="connsiteY134" fmla="*/ 97264 h 602558"/>
                <a:gd name="connsiteX135" fmla="*/ 333442 w 607568"/>
                <a:gd name="connsiteY135" fmla="*/ 22859 h 602558"/>
                <a:gd name="connsiteX136" fmla="*/ 259805 w 607568"/>
                <a:gd name="connsiteY136" fmla="*/ 22859 h 602558"/>
                <a:gd name="connsiteX137" fmla="*/ 105195 w 607568"/>
                <a:gd name="connsiteY137" fmla="*/ 97528 h 602558"/>
                <a:gd name="connsiteX138" fmla="*/ 179804 w 607568"/>
                <a:gd name="connsiteY138" fmla="*/ 133627 h 602558"/>
                <a:gd name="connsiteX139" fmla="*/ 259805 w 607568"/>
                <a:gd name="connsiteY139" fmla="*/ 22859 h 602558"/>
                <a:gd name="connsiteX140" fmla="*/ 286414 w 607568"/>
                <a:gd name="connsiteY140" fmla="*/ 0 h 602558"/>
                <a:gd name="connsiteX141" fmla="*/ 292513 w 607568"/>
                <a:gd name="connsiteY141" fmla="*/ 0 h 602558"/>
                <a:gd name="connsiteX142" fmla="*/ 296579 w 607568"/>
                <a:gd name="connsiteY142" fmla="*/ 0 h 602558"/>
                <a:gd name="connsiteX143" fmla="*/ 300734 w 607568"/>
                <a:gd name="connsiteY143" fmla="*/ 0 h 602558"/>
                <a:gd name="connsiteX144" fmla="*/ 306834 w 607568"/>
                <a:gd name="connsiteY144" fmla="*/ 0 h 602558"/>
                <a:gd name="connsiteX145" fmla="*/ 307187 w 607568"/>
                <a:gd name="connsiteY145" fmla="*/ 176 h 602558"/>
                <a:gd name="connsiteX146" fmla="*/ 593247 w 607568"/>
                <a:gd name="connsiteY146" fmla="*/ 296204 h 602558"/>
                <a:gd name="connsiteX147" fmla="*/ 579457 w 607568"/>
                <a:gd name="connsiteY147" fmla="*/ 384465 h 602558"/>
                <a:gd name="connsiteX148" fmla="*/ 579987 w 607568"/>
                <a:gd name="connsiteY148" fmla="*/ 384994 h 602558"/>
                <a:gd name="connsiteX149" fmla="*/ 580960 w 607568"/>
                <a:gd name="connsiteY149" fmla="*/ 398322 h 602558"/>
                <a:gd name="connsiteX150" fmla="*/ 571766 w 607568"/>
                <a:gd name="connsiteY150" fmla="*/ 410590 h 602558"/>
                <a:gd name="connsiteX151" fmla="*/ 569733 w 607568"/>
                <a:gd name="connsiteY151" fmla="*/ 429920 h 602558"/>
                <a:gd name="connsiteX152" fmla="*/ 585026 w 607568"/>
                <a:gd name="connsiteY152" fmla="*/ 442188 h 602558"/>
                <a:gd name="connsiteX153" fmla="*/ 599347 w 607568"/>
                <a:gd name="connsiteY153" fmla="*/ 445277 h 602558"/>
                <a:gd name="connsiteX154" fmla="*/ 607568 w 607568"/>
                <a:gd name="connsiteY154" fmla="*/ 455515 h 602558"/>
                <a:gd name="connsiteX155" fmla="*/ 607568 w 607568"/>
                <a:gd name="connsiteY155" fmla="*/ 484112 h 602558"/>
                <a:gd name="connsiteX156" fmla="*/ 599347 w 607568"/>
                <a:gd name="connsiteY156" fmla="*/ 494262 h 602558"/>
                <a:gd name="connsiteX157" fmla="*/ 584054 w 607568"/>
                <a:gd name="connsiteY157" fmla="*/ 496292 h 602558"/>
                <a:gd name="connsiteX158" fmla="*/ 568672 w 607568"/>
                <a:gd name="connsiteY158" fmla="*/ 508560 h 602558"/>
                <a:gd name="connsiteX159" fmla="*/ 570705 w 607568"/>
                <a:gd name="connsiteY159" fmla="*/ 527978 h 602558"/>
                <a:gd name="connsiteX160" fmla="*/ 578927 w 607568"/>
                <a:gd name="connsiteY160" fmla="*/ 540246 h 602558"/>
                <a:gd name="connsiteX161" fmla="*/ 577866 w 607568"/>
                <a:gd name="connsiteY161" fmla="*/ 553485 h 602558"/>
                <a:gd name="connsiteX162" fmla="*/ 557446 w 607568"/>
                <a:gd name="connsiteY162" fmla="*/ 573962 h 602558"/>
                <a:gd name="connsiteX163" fmla="*/ 544186 w 607568"/>
                <a:gd name="connsiteY163" fmla="*/ 574932 h 602558"/>
                <a:gd name="connsiteX164" fmla="*/ 534904 w 607568"/>
                <a:gd name="connsiteY164" fmla="*/ 568842 h 602558"/>
                <a:gd name="connsiteX165" fmla="*/ 515544 w 607568"/>
                <a:gd name="connsiteY165" fmla="*/ 566812 h 602558"/>
                <a:gd name="connsiteX166" fmla="*/ 503257 w 607568"/>
                <a:gd name="connsiteY166" fmla="*/ 582082 h 602558"/>
                <a:gd name="connsiteX167" fmla="*/ 501224 w 607568"/>
                <a:gd name="connsiteY167" fmla="*/ 593379 h 602558"/>
                <a:gd name="connsiteX168" fmla="*/ 486903 w 607568"/>
                <a:gd name="connsiteY168" fmla="*/ 602558 h 602558"/>
                <a:gd name="connsiteX169" fmla="*/ 458262 w 607568"/>
                <a:gd name="connsiteY169" fmla="*/ 602558 h 602558"/>
                <a:gd name="connsiteX170" fmla="*/ 448007 w 607568"/>
                <a:gd name="connsiteY170" fmla="*/ 594350 h 602558"/>
                <a:gd name="connsiteX171" fmla="*/ 444913 w 607568"/>
                <a:gd name="connsiteY171" fmla="*/ 580052 h 602558"/>
                <a:gd name="connsiteX172" fmla="*/ 432626 w 607568"/>
                <a:gd name="connsiteY172" fmla="*/ 564782 h 602558"/>
                <a:gd name="connsiteX173" fmla="*/ 425996 w 607568"/>
                <a:gd name="connsiteY173" fmla="*/ 563017 h 602558"/>
                <a:gd name="connsiteX174" fmla="*/ 409112 w 607568"/>
                <a:gd name="connsiteY174" fmla="*/ 570872 h 602558"/>
                <a:gd name="connsiteX175" fmla="*/ 407786 w 607568"/>
                <a:gd name="connsiteY175" fmla="*/ 570872 h 602558"/>
                <a:gd name="connsiteX176" fmla="*/ 400979 w 607568"/>
                <a:gd name="connsiteY176" fmla="*/ 575992 h 602558"/>
                <a:gd name="connsiteX177" fmla="*/ 390017 w 607568"/>
                <a:gd name="connsiteY177" fmla="*/ 576433 h 602558"/>
                <a:gd name="connsiteX178" fmla="*/ 296579 w 607568"/>
                <a:gd name="connsiteY178" fmla="*/ 592320 h 602558"/>
                <a:gd name="connsiteX179" fmla="*/ 292513 w 607568"/>
                <a:gd name="connsiteY179" fmla="*/ 592320 h 602558"/>
                <a:gd name="connsiteX180" fmla="*/ 286414 w 607568"/>
                <a:gd name="connsiteY180" fmla="*/ 592320 h 602558"/>
                <a:gd name="connsiteX181" fmla="*/ 286060 w 607568"/>
                <a:gd name="connsiteY181" fmla="*/ 592143 h 602558"/>
                <a:gd name="connsiteX182" fmla="*/ 78145 w 607568"/>
                <a:gd name="connsiteY182" fmla="*/ 496292 h 602558"/>
                <a:gd name="connsiteX183" fmla="*/ 74697 w 607568"/>
                <a:gd name="connsiteY183" fmla="*/ 493291 h 602558"/>
                <a:gd name="connsiteX184" fmla="*/ 73548 w 607568"/>
                <a:gd name="connsiteY184" fmla="*/ 491261 h 602558"/>
                <a:gd name="connsiteX185" fmla="*/ 0 w 607568"/>
                <a:gd name="connsiteY185" fmla="*/ 296204 h 602558"/>
                <a:gd name="connsiteX186" fmla="*/ 286060 w 607568"/>
                <a:gd name="connsiteY186" fmla="*/ 176 h 602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607568" h="602558">
                  <a:moveTo>
                    <a:pt x="175649" y="449778"/>
                  </a:moveTo>
                  <a:cubicBezTo>
                    <a:pt x="148864" y="459399"/>
                    <a:pt x="123140" y="472373"/>
                    <a:pt x="98830" y="488525"/>
                  </a:cubicBezTo>
                  <a:cubicBezTo>
                    <a:pt x="140908" y="531685"/>
                    <a:pt x="197042" y="561075"/>
                    <a:pt x="259805" y="569460"/>
                  </a:cubicBezTo>
                  <a:cubicBezTo>
                    <a:pt x="223827" y="534950"/>
                    <a:pt x="195451" y="494262"/>
                    <a:pt x="175649" y="449778"/>
                  </a:cubicBezTo>
                  <a:close/>
                  <a:moveTo>
                    <a:pt x="470450" y="439210"/>
                  </a:moveTo>
                  <a:cubicBezTo>
                    <a:pt x="453129" y="439210"/>
                    <a:pt x="439784" y="452448"/>
                    <a:pt x="439784" y="469833"/>
                  </a:cubicBezTo>
                  <a:cubicBezTo>
                    <a:pt x="439784" y="487131"/>
                    <a:pt x="453129" y="500457"/>
                    <a:pt x="470450" y="500457"/>
                  </a:cubicBezTo>
                  <a:cubicBezTo>
                    <a:pt x="487860" y="500457"/>
                    <a:pt x="501205" y="487131"/>
                    <a:pt x="501205" y="469833"/>
                  </a:cubicBezTo>
                  <a:cubicBezTo>
                    <a:pt x="501205" y="452448"/>
                    <a:pt x="487860" y="439210"/>
                    <a:pt x="470450" y="439210"/>
                  </a:cubicBezTo>
                  <a:close/>
                  <a:moveTo>
                    <a:pt x="286414" y="429125"/>
                  </a:moveTo>
                  <a:cubicBezTo>
                    <a:pt x="255209" y="429920"/>
                    <a:pt x="224622" y="434774"/>
                    <a:pt x="195186" y="443424"/>
                  </a:cubicBezTo>
                  <a:cubicBezTo>
                    <a:pt x="216048" y="489672"/>
                    <a:pt x="246899" y="531508"/>
                    <a:pt x="286414" y="565842"/>
                  </a:cubicBezTo>
                  <a:close/>
                  <a:moveTo>
                    <a:pt x="470450" y="418735"/>
                  </a:moveTo>
                  <a:cubicBezTo>
                    <a:pt x="499084" y="418735"/>
                    <a:pt x="521619" y="441239"/>
                    <a:pt x="521619" y="469833"/>
                  </a:cubicBezTo>
                  <a:cubicBezTo>
                    <a:pt x="521619" y="498427"/>
                    <a:pt x="499084" y="520843"/>
                    <a:pt x="470450" y="520843"/>
                  </a:cubicBezTo>
                  <a:cubicBezTo>
                    <a:pt x="441817" y="520843"/>
                    <a:pt x="419370" y="498427"/>
                    <a:pt x="419370" y="469833"/>
                  </a:cubicBezTo>
                  <a:cubicBezTo>
                    <a:pt x="419370" y="441239"/>
                    <a:pt x="441905" y="418735"/>
                    <a:pt x="470450" y="418735"/>
                  </a:cubicBezTo>
                  <a:close/>
                  <a:moveTo>
                    <a:pt x="467455" y="357457"/>
                  </a:moveTo>
                  <a:lnTo>
                    <a:pt x="465422" y="368666"/>
                  </a:lnTo>
                  <a:cubicBezTo>
                    <a:pt x="462328" y="381994"/>
                    <a:pt x="454107" y="393203"/>
                    <a:pt x="440847" y="398322"/>
                  </a:cubicBezTo>
                  <a:cubicBezTo>
                    <a:pt x="428560" y="403441"/>
                    <a:pt x="414239" y="402382"/>
                    <a:pt x="403012" y="394174"/>
                  </a:cubicBezTo>
                  <a:lnTo>
                    <a:pt x="393819" y="388084"/>
                  </a:lnTo>
                  <a:lnTo>
                    <a:pt x="385597" y="396292"/>
                  </a:lnTo>
                  <a:lnTo>
                    <a:pt x="389664" y="401323"/>
                  </a:lnTo>
                  <a:cubicBezTo>
                    <a:pt x="397885" y="412620"/>
                    <a:pt x="399918" y="426919"/>
                    <a:pt x="394791" y="440158"/>
                  </a:cubicBezTo>
                  <a:cubicBezTo>
                    <a:pt x="389664" y="453397"/>
                    <a:pt x="378437" y="462664"/>
                    <a:pt x="365177" y="464694"/>
                  </a:cubicBezTo>
                  <a:lnTo>
                    <a:pt x="358017" y="466724"/>
                  </a:lnTo>
                  <a:lnTo>
                    <a:pt x="358017" y="477934"/>
                  </a:lnTo>
                  <a:lnTo>
                    <a:pt x="365177" y="478993"/>
                  </a:lnTo>
                  <a:cubicBezTo>
                    <a:pt x="379498" y="481023"/>
                    <a:pt x="390725" y="490202"/>
                    <a:pt x="395852" y="502470"/>
                  </a:cubicBezTo>
                  <a:cubicBezTo>
                    <a:pt x="400979" y="515709"/>
                    <a:pt x="399918" y="530008"/>
                    <a:pt x="391785" y="541305"/>
                  </a:cubicBezTo>
                  <a:lnTo>
                    <a:pt x="388691" y="546336"/>
                  </a:lnTo>
                  <a:lnTo>
                    <a:pt x="396824" y="554544"/>
                  </a:lnTo>
                  <a:lnTo>
                    <a:pt x="401951" y="550484"/>
                  </a:lnTo>
                  <a:cubicBezTo>
                    <a:pt x="403366" y="549337"/>
                    <a:pt x="404957" y="548366"/>
                    <a:pt x="406637" y="547572"/>
                  </a:cubicBezTo>
                  <a:cubicBezTo>
                    <a:pt x="416979" y="541923"/>
                    <a:pt x="429267" y="540952"/>
                    <a:pt x="440847" y="545365"/>
                  </a:cubicBezTo>
                  <a:cubicBezTo>
                    <a:pt x="454107" y="550484"/>
                    <a:pt x="463300" y="561693"/>
                    <a:pt x="465422" y="574932"/>
                  </a:cubicBezTo>
                  <a:lnTo>
                    <a:pt x="467455" y="582082"/>
                  </a:lnTo>
                  <a:lnTo>
                    <a:pt x="478682" y="582082"/>
                  </a:lnTo>
                  <a:lnTo>
                    <a:pt x="478682" y="580052"/>
                  </a:lnTo>
                  <a:cubicBezTo>
                    <a:pt x="480715" y="565753"/>
                    <a:pt x="489909" y="554544"/>
                    <a:pt x="503257" y="548454"/>
                  </a:cubicBezTo>
                  <a:cubicBezTo>
                    <a:pt x="516517" y="543335"/>
                    <a:pt x="530837" y="544306"/>
                    <a:pt x="543125" y="553485"/>
                  </a:cubicBezTo>
                  <a:lnTo>
                    <a:pt x="545158" y="554544"/>
                  </a:lnTo>
                  <a:lnTo>
                    <a:pt x="553379" y="546336"/>
                  </a:lnTo>
                  <a:lnTo>
                    <a:pt x="548252" y="541305"/>
                  </a:lnTo>
                  <a:cubicBezTo>
                    <a:pt x="540031" y="530008"/>
                    <a:pt x="539059" y="514738"/>
                    <a:pt x="544186" y="502470"/>
                  </a:cubicBezTo>
                  <a:cubicBezTo>
                    <a:pt x="549225" y="489143"/>
                    <a:pt x="561512" y="481023"/>
                    <a:pt x="574860" y="478993"/>
                  </a:cubicBezTo>
                  <a:lnTo>
                    <a:pt x="582021" y="477934"/>
                  </a:lnTo>
                  <a:lnTo>
                    <a:pt x="582021" y="466724"/>
                  </a:lnTo>
                  <a:lnTo>
                    <a:pt x="575833" y="465665"/>
                  </a:lnTo>
                  <a:cubicBezTo>
                    <a:pt x="562573" y="462664"/>
                    <a:pt x="551346" y="453485"/>
                    <a:pt x="546219" y="441217"/>
                  </a:cubicBezTo>
                  <a:cubicBezTo>
                    <a:pt x="542241" y="430802"/>
                    <a:pt x="542595" y="419858"/>
                    <a:pt x="546838" y="410149"/>
                  </a:cubicBezTo>
                  <a:cubicBezTo>
                    <a:pt x="547987" y="407324"/>
                    <a:pt x="549401" y="404765"/>
                    <a:pt x="551346" y="402382"/>
                  </a:cubicBezTo>
                  <a:lnTo>
                    <a:pt x="555412" y="397263"/>
                  </a:lnTo>
                  <a:lnTo>
                    <a:pt x="547191" y="388084"/>
                  </a:lnTo>
                  <a:lnTo>
                    <a:pt x="542064" y="392144"/>
                  </a:lnTo>
                  <a:cubicBezTo>
                    <a:pt x="530837" y="400352"/>
                    <a:pt x="515544" y="401323"/>
                    <a:pt x="503257" y="396292"/>
                  </a:cubicBezTo>
                  <a:cubicBezTo>
                    <a:pt x="489909" y="391173"/>
                    <a:pt x="481776" y="378904"/>
                    <a:pt x="479743" y="365577"/>
                  </a:cubicBezTo>
                  <a:lnTo>
                    <a:pt x="478682" y="357457"/>
                  </a:lnTo>
                  <a:close/>
                  <a:moveTo>
                    <a:pt x="306834" y="306354"/>
                  </a:moveTo>
                  <a:lnTo>
                    <a:pt x="306834" y="571667"/>
                  </a:lnTo>
                  <a:cubicBezTo>
                    <a:pt x="329818" y="570784"/>
                    <a:pt x="351917" y="566901"/>
                    <a:pt x="373310" y="560634"/>
                  </a:cubicBezTo>
                  <a:lnTo>
                    <a:pt x="367210" y="554544"/>
                  </a:lnTo>
                  <a:cubicBezTo>
                    <a:pt x="364116" y="551455"/>
                    <a:pt x="363144" y="545365"/>
                    <a:pt x="366150" y="541305"/>
                  </a:cubicBezTo>
                  <a:lnTo>
                    <a:pt x="374371" y="529037"/>
                  </a:lnTo>
                  <a:cubicBezTo>
                    <a:pt x="378437" y="522858"/>
                    <a:pt x="379498" y="515709"/>
                    <a:pt x="376404" y="509619"/>
                  </a:cubicBezTo>
                  <a:cubicBezTo>
                    <a:pt x="375255" y="507324"/>
                    <a:pt x="373840" y="505118"/>
                    <a:pt x="372072" y="503264"/>
                  </a:cubicBezTo>
                  <a:cubicBezTo>
                    <a:pt x="369420" y="500793"/>
                    <a:pt x="366061" y="498940"/>
                    <a:pt x="362083" y="498410"/>
                  </a:cubicBezTo>
                  <a:lnTo>
                    <a:pt x="346702" y="496292"/>
                  </a:lnTo>
                  <a:cubicBezTo>
                    <a:pt x="344315" y="495851"/>
                    <a:pt x="342370" y="494703"/>
                    <a:pt x="341044" y="493114"/>
                  </a:cubicBezTo>
                  <a:cubicBezTo>
                    <a:pt x="338746" y="491173"/>
                    <a:pt x="337508" y="488348"/>
                    <a:pt x="337508" y="485083"/>
                  </a:cubicBezTo>
                  <a:lnTo>
                    <a:pt x="337508" y="456486"/>
                  </a:lnTo>
                  <a:cubicBezTo>
                    <a:pt x="337508" y="451367"/>
                    <a:pt x="340602" y="447307"/>
                    <a:pt x="345729" y="446248"/>
                  </a:cubicBezTo>
                  <a:lnTo>
                    <a:pt x="360050" y="443247"/>
                  </a:lnTo>
                  <a:cubicBezTo>
                    <a:pt x="367210" y="442188"/>
                    <a:pt x="372338" y="437069"/>
                    <a:pt x="375343" y="430979"/>
                  </a:cubicBezTo>
                  <a:cubicBezTo>
                    <a:pt x="378437" y="424800"/>
                    <a:pt x="377465" y="417739"/>
                    <a:pt x="373310" y="411561"/>
                  </a:cubicBezTo>
                  <a:lnTo>
                    <a:pt x="364116" y="399293"/>
                  </a:lnTo>
                  <a:cubicBezTo>
                    <a:pt x="361023" y="395233"/>
                    <a:pt x="362083" y="389143"/>
                    <a:pt x="365177" y="386054"/>
                  </a:cubicBezTo>
                  <a:lnTo>
                    <a:pt x="385597" y="365577"/>
                  </a:lnTo>
                  <a:cubicBezTo>
                    <a:pt x="388691" y="362576"/>
                    <a:pt x="394791" y="361517"/>
                    <a:pt x="398946" y="364606"/>
                  </a:cubicBezTo>
                  <a:lnTo>
                    <a:pt x="415300" y="375815"/>
                  </a:lnTo>
                  <a:cubicBezTo>
                    <a:pt x="421399" y="379875"/>
                    <a:pt x="427587" y="379875"/>
                    <a:pt x="434747" y="377845"/>
                  </a:cubicBezTo>
                  <a:cubicBezTo>
                    <a:pt x="440847" y="374844"/>
                    <a:pt x="445974" y="369725"/>
                    <a:pt x="446947" y="362576"/>
                  </a:cubicBezTo>
                  <a:lnTo>
                    <a:pt x="451101" y="343159"/>
                  </a:lnTo>
                  <a:cubicBezTo>
                    <a:pt x="452074" y="338040"/>
                    <a:pt x="456229" y="334950"/>
                    <a:pt x="461267" y="334950"/>
                  </a:cubicBezTo>
                  <a:lnTo>
                    <a:pt x="489909" y="334950"/>
                  </a:lnTo>
                  <a:cubicBezTo>
                    <a:pt x="493091" y="334950"/>
                    <a:pt x="495831" y="336539"/>
                    <a:pt x="497776" y="338657"/>
                  </a:cubicBezTo>
                  <a:cubicBezTo>
                    <a:pt x="499456" y="340158"/>
                    <a:pt x="500693" y="342188"/>
                    <a:pt x="501224" y="344130"/>
                  </a:cubicBezTo>
                  <a:lnTo>
                    <a:pt x="503257" y="359487"/>
                  </a:lnTo>
                  <a:cubicBezTo>
                    <a:pt x="503787" y="363459"/>
                    <a:pt x="505378" y="366901"/>
                    <a:pt x="507854" y="369549"/>
                  </a:cubicBezTo>
                  <a:cubicBezTo>
                    <a:pt x="509622" y="371226"/>
                    <a:pt x="511832" y="372638"/>
                    <a:pt x="514484" y="373785"/>
                  </a:cubicBezTo>
                  <a:cubicBezTo>
                    <a:pt x="520583" y="376874"/>
                    <a:pt x="527743" y="375815"/>
                    <a:pt x="533931" y="371755"/>
                  </a:cubicBezTo>
                  <a:lnTo>
                    <a:pt x="546219" y="363547"/>
                  </a:lnTo>
                  <a:cubicBezTo>
                    <a:pt x="550285" y="360546"/>
                    <a:pt x="555412" y="361517"/>
                    <a:pt x="559479" y="364606"/>
                  </a:cubicBezTo>
                  <a:lnTo>
                    <a:pt x="560540" y="365577"/>
                  </a:lnTo>
                  <a:lnTo>
                    <a:pt x="566639" y="371755"/>
                  </a:lnTo>
                  <a:cubicBezTo>
                    <a:pt x="572739" y="350837"/>
                    <a:pt x="576628" y="328419"/>
                    <a:pt x="577601" y="306354"/>
                  </a:cubicBezTo>
                  <a:close/>
                  <a:moveTo>
                    <a:pt x="163804" y="306354"/>
                  </a:moveTo>
                  <a:cubicBezTo>
                    <a:pt x="164953" y="347484"/>
                    <a:pt x="172997" y="387377"/>
                    <a:pt x="187406" y="424712"/>
                  </a:cubicBezTo>
                  <a:cubicBezTo>
                    <a:pt x="219407" y="415003"/>
                    <a:pt x="252557" y="409619"/>
                    <a:pt x="286414" y="408648"/>
                  </a:cubicBezTo>
                  <a:lnTo>
                    <a:pt x="286414" y="306354"/>
                  </a:lnTo>
                  <a:close/>
                  <a:moveTo>
                    <a:pt x="20685" y="306354"/>
                  </a:moveTo>
                  <a:cubicBezTo>
                    <a:pt x="22984" y="369814"/>
                    <a:pt x="46763" y="427801"/>
                    <a:pt x="85040" y="473256"/>
                  </a:cubicBezTo>
                  <a:cubicBezTo>
                    <a:pt x="111295" y="455780"/>
                    <a:pt x="139140" y="441747"/>
                    <a:pt x="168047" y="431155"/>
                  </a:cubicBezTo>
                  <a:cubicBezTo>
                    <a:pt x="152931" y="391702"/>
                    <a:pt x="144533" y="349602"/>
                    <a:pt x="143295" y="306354"/>
                  </a:cubicBezTo>
                  <a:close/>
                  <a:moveTo>
                    <a:pt x="190854" y="158870"/>
                  </a:moveTo>
                  <a:cubicBezTo>
                    <a:pt x="174323" y="198675"/>
                    <a:pt x="165041" y="241659"/>
                    <a:pt x="163804" y="285966"/>
                  </a:cubicBezTo>
                  <a:lnTo>
                    <a:pt x="286414" y="285966"/>
                  </a:lnTo>
                  <a:lnTo>
                    <a:pt x="286414" y="173433"/>
                  </a:lnTo>
                  <a:cubicBezTo>
                    <a:pt x="253706" y="172638"/>
                    <a:pt x="221705" y="167696"/>
                    <a:pt x="190854" y="158870"/>
                  </a:cubicBezTo>
                  <a:close/>
                  <a:moveTo>
                    <a:pt x="402393" y="158781"/>
                  </a:moveTo>
                  <a:cubicBezTo>
                    <a:pt x="371542" y="167696"/>
                    <a:pt x="339541" y="172638"/>
                    <a:pt x="306834" y="173433"/>
                  </a:cubicBezTo>
                  <a:lnTo>
                    <a:pt x="306834" y="285966"/>
                  </a:lnTo>
                  <a:lnTo>
                    <a:pt x="429444" y="285966"/>
                  </a:lnTo>
                  <a:cubicBezTo>
                    <a:pt x="428206" y="241659"/>
                    <a:pt x="418924" y="198675"/>
                    <a:pt x="402393" y="158781"/>
                  </a:cubicBezTo>
                  <a:close/>
                  <a:moveTo>
                    <a:pt x="90167" y="113151"/>
                  </a:moveTo>
                  <a:cubicBezTo>
                    <a:pt x="48973" y="159488"/>
                    <a:pt x="23072" y="219770"/>
                    <a:pt x="20685" y="285966"/>
                  </a:cubicBezTo>
                  <a:lnTo>
                    <a:pt x="143295" y="285966"/>
                  </a:lnTo>
                  <a:cubicBezTo>
                    <a:pt x="144533" y="239629"/>
                    <a:pt x="154257" y="194527"/>
                    <a:pt x="171406" y="152691"/>
                  </a:cubicBezTo>
                  <a:cubicBezTo>
                    <a:pt x="143030" y="142806"/>
                    <a:pt x="115803" y="129567"/>
                    <a:pt x="90167" y="113151"/>
                  </a:cubicBezTo>
                  <a:close/>
                  <a:moveTo>
                    <a:pt x="503257" y="112356"/>
                  </a:moveTo>
                  <a:cubicBezTo>
                    <a:pt x="477798" y="129126"/>
                    <a:pt x="450394" y="142630"/>
                    <a:pt x="421841" y="152603"/>
                  </a:cubicBezTo>
                  <a:cubicBezTo>
                    <a:pt x="438991" y="194527"/>
                    <a:pt x="448626" y="239540"/>
                    <a:pt x="449864" y="285966"/>
                  </a:cubicBezTo>
                  <a:lnTo>
                    <a:pt x="577424" y="285966"/>
                  </a:lnTo>
                  <a:cubicBezTo>
                    <a:pt x="573004" y="219505"/>
                    <a:pt x="545689" y="158870"/>
                    <a:pt x="503257" y="112356"/>
                  </a:cubicBezTo>
                  <a:close/>
                  <a:moveTo>
                    <a:pt x="306834" y="26478"/>
                  </a:moveTo>
                  <a:lnTo>
                    <a:pt x="306834" y="153044"/>
                  </a:lnTo>
                  <a:cubicBezTo>
                    <a:pt x="336359" y="152162"/>
                    <a:pt x="365531" y="147749"/>
                    <a:pt x="393819" y="139805"/>
                  </a:cubicBezTo>
                  <a:cubicBezTo>
                    <a:pt x="373045" y="97087"/>
                    <a:pt x="343696" y="58605"/>
                    <a:pt x="306834" y="26478"/>
                  </a:cubicBezTo>
                  <a:close/>
                  <a:moveTo>
                    <a:pt x="286414" y="26478"/>
                  </a:moveTo>
                  <a:cubicBezTo>
                    <a:pt x="249551" y="58605"/>
                    <a:pt x="220203" y="97087"/>
                    <a:pt x="199429" y="139805"/>
                  </a:cubicBezTo>
                  <a:cubicBezTo>
                    <a:pt x="227716" y="147749"/>
                    <a:pt x="256888" y="152162"/>
                    <a:pt x="286414" y="153044"/>
                  </a:cubicBezTo>
                  <a:close/>
                  <a:moveTo>
                    <a:pt x="333442" y="22859"/>
                  </a:moveTo>
                  <a:cubicBezTo>
                    <a:pt x="366945" y="55075"/>
                    <a:pt x="393907" y="92586"/>
                    <a:pt x="413443" y="133627"/>
                  </a:cubicBezTo>
                  <a:cubicBezTo>
                    <a:pt x="439698" y="124536"/>
                    <a:pt x="464892" y="112356"/>
                    <a:pt x="488494" y="97264"/>
                  </a:cubicBezTo>
                  <a:cubicBezTo>
                    <a:pt x="446681" y="57723"/>
                    <a:pt x="393023" y="30803"/>
                    <a:pt x="333442" y="22859"/>
                  </a:cubicBezTo>
                  <a:close/>
                  <a:moveTo>
                    <a:pt x="259805" y="22859"/>
                  </a:moveTo>
                  <a:cubicBezTo>
                    <a:pt x="200136" y="30891"/>
                    <a:pt x="146478" y="57811"/>
                    <a:pt x="105195" y="97528"/>
                  </a:cubicBezTo>
                  <a:cubicBezTo>
                    <a:pt x="128621" y="112533"/>
                    <a:pt x="153726" y="124624"/>
                    <a:pt x="179804" y="133627"/>
                  </a:cubicBezTo>
                  <a:cubicBezTo>
                    <a:pt x="199340" y="92586"/>
                    <a:pt x="226302" y="55075"/>
                    <a:pt x="259805" y="22859"/>
                  </a:cubicBezTo>
                  <a:close/>
                  <a:moveTo>
                    <a:pt x="286414" y="0"/>
                  </a:moveTo>
                  <a:lnTo>
                    <a:pt x="292513" y="0"/>
                  </a:lnTo>
                  <a:lnTo>
                    <a:pt x="296579" y="0"/>
                  </a:lnTo>
                  <a:lnTo>
                    <a:pt x="300734" y="0"/>
                  </a:lnTo>
                  <a:lnTo>
                    <a:pt x="306834" y="0"/>
                  </a:lnTo>
                  <a:lnTo>
                    <a:pt x="307187" y="176"/>
                  </a:lnTo>
                  <a:cubicBezTo>
                    <a:pt x="465952" y="5737"/>
                    <a:pt x="593247" y="136275"/>
                    <a:pt x="593247" y="296204"/>
                  </a:cubicBezTo>
                  <a:cubicBezTo>
                    <a:pt x="593247" y="326124"/>
                    <a:pt x="588385" y="356045"/>
                    <a:pt x="579457" y="384465"/>
                  </a:cubicBezTo>
                  <a:lnTo>
                    <a:pt x="579987" y="384994"/>
                  </a:lnTo>
                  <a:cubicBezTo>
                    <a:pt x="582993" y="388084"/>
                    <a:pt x="584054" y="394174"/>
                    <a:pt x="580960" y="398322"/>
                  </a:cubicBezTo>
                  <a:lnTo>
                    <a:pt x="571766" y="410590"/>
                  </a:lnTo>
                  <a:cubicBezTo>
                    <a:pt x="567700" y="416680"/>
                    <a:pt x="566639" y="422770"/>
                    <a:pt x="569733" y="429920"/>
                  </a:cubicBezTo>
                  <a:cubicBezTo>
                    <a:pt x="572827" y="436098"/>
                    <a:pt x="577866" y="441217"/>
                    <a:pt x="585026" y="442188"/>
                  </a:cubicBezTo>
                  <a:lnTo>
                    <a:pt x="599347" y="445277"/>
                  </a:lnTo>
                  <a:cubicBezTo>
                    <a:pt x="604474" y="446336"/>
                    <a:pt x="607568" y="450396"/>
                    <a:pt x="607568" y="455515"/>
                  </a:cubicBezTo>
                  <a:lnTo>
                    <a:pt x="607568" y="484112"/>
                  </a:lnTo>
                  <a:cubicBezTo>
                    <a:pt x="607568" y="489143"/>
                    <a:pt x="603502" y="493291"/>
                    <a:pt x="599347" y="494262"/>
                  </a:cubicBezTo>
                  <a:lnTo>
                    <a:pt x="584054" y="496292"/>
                  </a:lnTo>
                  <a:cubicBezTo>
                    <a:pt x="576893" y="497351"/>
                    <a:pt x="571766" y="501411"/>
                    <a:pt x="568672" y="508560"/>
                  </a:cubicBezTo>
                  <a:cubicBezTo>
                    <a:pt x="565667" y="514738"/>
                    <a:pt x="566639" y="521888"/>
                    <a:pt x="570705" y="527978"/>
                  </a:cubicBezTo>
                  <a:lnTo>
                    <a:pt x="578927" y="540246"/>
                  </a:lnTo>
                  <a:cubicBezTo>
                    <a:pt x="582021" y="544306"/>
                    <a:pt x="580960" y="549425"/>
                    <a:pt x="577866" y="553485"/>
                  </a:cubicBezTo>
                  <a:lnTo>
                    <a:pt x="557446" y="573962"/>
                  </a:lnTo>
                  <a:cubicBezTo>
                    <a:pt x="553379" y="577051"/>
                    <a:pt x="548252" y="578022"/>
                    <a:pt x="544186" y="574932"/>
                  </a:cubicBezTo>
                  <a:lnTo>
                    <a:pt x="534904" y="568842"/>
                  </a:lnTo>
                  <a:cubicBezTo>
                    <a:pt x="528804" y="564782"/>
                    <a:pt x="521644" y="563723"/>
                    <a:pt x="515544" y="566812"/>
                  </a:cubicBezTo>
                  <a:cubicBezTo>
                    <a:pt x="509356" y="569902"/>
                    <a:pt x="504229" y="574932"/>
                    <a:pt x="503257" y="582082"/>
                  </a:cubicBezTo>
                  <a:lnTo>
                    <a:pt x="501224" y="593379"/>
                  </a:lnTo>
                  <a:cubicBezTo>
                    <a:pt x="496097" y="598498"/>
                    <a:pt x="491942" y="602558"/>
                    <a:pt x="486903" y="602558"/>
                  </a:cubicBezTo>
                  <a:lnTo>
                    <a:pt x="458262" y="602558"/>
                  </a:lnTo>
                  <a:cubicBezTo>
                    <a:pt x="453135" y="602558"/>
                    <a:pt x="448980" y="599469"/>
                    <a:pt x="448007" y="594350"/>
                  </a:cubicBezTo>
                  <a:lnTo>
                    <a:pt x="444913" y="580052"/>
                  </a:lnTo>
                  <a:cubicBezTo>
                    <a:pt x="443941" y="572902"/>
                    <a:pt x="438814" y="567783"/>
                    <a:pt x="432626" y="564782"/>
                  </a:cubicBezTo>
                  <a:cubicBezTo>
                    <a:pt x="430504" y="563723"/>
                    <a:pt x="428294" y="563105"/>
                    <a:pt x="425996" y="563017"/>
                  </a:cubicBezTo>
                  <a:cubicBezTo>
                    <a:pt x="420957" y="565930"/>
                    <a:pt x="415034" y="567960"/>
                    <a:pt x="409112" y="570872"/>
                  </a:cubicBezTo>
                  <a:lnTo>
                    <a:pt x="407786" y="570872"/>
                  </a:lnTo>
                  <a:lnTo>
                    <a:pt x="400979" y="575992"/>
                  </a:lnTo>
                  <a:cubicBezTo>
                    <a:pt x="397620" y="578463"/>
                    <a:pt x="393553" y="578286"/>
                    <a:pt x="390017" y="576433"/>
                  </a:cubicBezTo>
                  <a:cubicBezTo>
                    <a:pt x="359431" y="587024"/>
                    <a:pt x="328050" y="592320"/>
                    <a:pt x="296579" y="592320"/>
                  </a:cubicBezTo>
                  <a:lnTo>
                    <a:pt x="292513" y="592320"/>
                  </a:lnTo>
                  <a:lnTo>
                    <a:pt x="286414" y="592320"/>
                  </a:lnTo>
                  <a:lnTo>
                    <a:pt x="286060" y="592143"/>
                  </a:lnTo>
                  <a:cubicBezTo>
                    <a:pt x="203937" y="589231"/>
                    <a:pt x="130212" y="552867"/>
                    <a:pt x="78145" y="496292"/>
                  </a:cubicBezTo>
                  <a:cubicBezTo>
                    <a:pt x="76819" y="495674"/>
                    <a:pt x="75670" y="494703"/>
                    <a:pt x="74697" y="493291"/>
                  </a:cubicBezTo>
                  <a:cubicBezTo>
                    <a:pt x="74167" y="492673"/>
                    <a:pt x="73813" y="491967"/>
                    <a:pt x="73548" y="491261"/>
                  </a:cubicBezTo>
                  <a:cubicBezTo>
                    <a:pt x="27757" y="439099"/>
                    <a:pt x="0" y="370873"/>
                    <a:pt x="0" y="296204"/>
                  </a:cubicBezTo>
                  <a:cubicBezTo>
                    <a:pt x="0" y="136275"/>
                    <a:pt x="127295" y="5737"/>
                    <a:pt x="286060" y="17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grpSp>
      <p:grpSp>
        <p:nvGrpSpPr>
          <p:cNvPr id="41" name="组合 40"/>
          <p:cNvGrpSpPr/>
          <p:nvPr/>
        </p:nvGrpSpPr>
        <p:grpSpPr>
          <a:xfrm>
            <a:off x="7733940" y="4249468"/>
            <a:ext cx="3665580" cy="1173720"/>
            <a:chOff x="7733940" y="4249468"/>
            <a:chExt cx="3665580" cy="1173720"/>
          </a:xfrm>
        </p:grpSpPr>
        <p:grpSp>
          <p:nvGrpSpPr>
            <p:cNvPr id="168" name="组合 167"/>
            <p:cNvGrpSpPr/>
            <p:nvPr/>
          </p:nvGrpSpPr>
          <p:grpSpPr>
            <a:xfrm>
              <a:off x="8404943" y="4249468"/>
              <a:ext cx="2994577" cy="1173720"/>
              <a:chOff x="8203421" y="1910239"/>
              <a:chExt cx="2994577" cy="1173720"/>
            </a:xfrm>
          </p:grpSpPr>
          <p:sp>
            <p:nvSpPr>
              <p:cNvPr id="170" name="文本框 134"/>
              <p:cNvSpPr txBox="1"/>
              <p:nvPr/>
            </p:nvSpPr>
            <p:spPr>
              <a:xfrm>
                <a:off x="8203421" y="1910239"/>
                <a:ext cx="2575393" cy="36933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Wingdings" panose="05000000000000000000" charset="0"/>
                  <a:buChar char="ü"/>
                </a:pPr>
                <a:r>
                  <a:rPr lang="zh-CN" altLang="en-US" b="1" dirty="0">
                    <a:solidFill>
                      <a:srgbClr val="2891F0"/>
                    </a:solidFill>
                    <a:latin typeface="微软雅黑" panose="020B0503020204020204" charset="-122"/>
                    <a:ea typeface="微软雅黑" panose="020B0503020204020204" charset="-122"/>
                    <a:cs typeface="微软雅黑" panose="020B0503020204020204" charset="-122"/>
                  </a:rPr>
                  <a:t>公共机构评级支撑</a:t>
                </a:r>
                <a:endParaRPr lang="zh-CN" altLang="en-US" b="1" dirty="0">
                  <a:solidFill>
                    <a:srgbClr val="2891F0"/>
                  </a:solidFill>
                  <a:latin typeface="微软雅黑" panose="020B0503020204020204" charset="-122"/>
                  <a:ea typeface="微软雅黑" panose="020B0503020204020204" charset="-122"/>
                  <a:cs typeface="微软雅黑" panose="020B0503020204020204" charset="-122"/>
                </a:endParaRPr>
              </a:p>
            </p:txBody>
          </p:sp>
          <p:sp>
            <p:nvSpPr>
              <p:cNvPr id="171" name="文本框 135"/>
              <p:cNvSpPr txBox="1"/>
              <p:nvPr/>
            </p:nvSpPr>
            <p:spPr>
              <a:xfrm>
                <a:off x="8217884" y="2294832"/>
                <a:ext cx="2980114" cy="78912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lnSpc>
                    <a:spcPct val="130000"/>
                  </a:lnSpc>
                  <a:buFont typeface="Wingdings" panose="05000000000000000000" pitchFamily="2" charset="2"/>
                  <a:buChar char="Ø"/>
                </a:pPr>
                <a:r>
                  <a:rPr lang="zh-CN" altLang="en-US" sz="1200" dirty="0">
                    <a:latin typeface="微软雅黑" panose="020B0503020204020204" charset="-122"/>
                    <a:ea typeface="微软雅黑" panose="020B0503020204020204" charset="-122"/>
                    <a:cs typeface="微软雅黑" panose="020B0503020204020204" charset="-122"/>
                  </a:rPr>
                  <a:t>为能源审计系统数据支撑</a:t>
                </a:r>
                <a:endParaRPr lang="en-US" altLang="zh-CN" sz="1200" dirty="0">
                  <a:latin typeface="微软雅黑" panose="020B0503020204020204" charset="-122"/>
                  <a:ea typeface="微软雅黑" panose="020B0503020204020204" charset="-122"/>
                  <a:cs typeface="微软雅黑" panose="020B0503020204020204" charset="-122"/>
                </a:endParaRPr>
              </a:p>
              <a:p>
                <a:pPr marL="285750" indent="-285750">
                  <a:lnSpc>
                    <a:spcPct val="130000"/>
                  </a:lnSpc>
                  <a:buFont typeface="Wingdings" panose="05000000000000000000" pitchFamily="2" charset="2"/>
                  <a:buChar char="Ø"/>
                </a:pPr>
                <a:r>
                  <a:rPr lang="zh-CN" altLang="en-US" sz="1200" dirty="0">
                    <a:latin typeface="微软雅黑" panose="020B0503020204020204" charset="-122"/>
                    <a:ea typeface="微软雅黑" panose="020B0503020204020204" charset="-122"/>
                    <a:cs typeface="微软雅黑" panose="020B0503020204020204" charset="-122"/>
                  </a:rPr>
                  <a:t>助力公共机构完成年度目标节能任务</a:t>
                </a:r>
                <a:endParaRPr lang="en-US" altLang="zh-CN" sz="1200" dirty="0">
                  <a:latin typeface="微软雅黑" panose="020B0503020204020204" charset="-122"/>
                  <a:ea typeface="微软雅黑" panose="020B0503020204020204" charset="-122"/>
                  <a:cs typeface="微软雅黑" panose="020B0503020204020204" charset="-122"/>
                </a:endParaRPr>
              </a:p>
              <a:p>
                <a:pPr marL="285750" indent="-285750">
                  <a:lnSpc>
                    <a:spcPct val="130000"/>
                  </a:lnSpc>
                  <a:buFont typeface="Wingdings" panose="05000000000000000000" pitchFamily="2" charset="2"/>
                  <a:buChar char="Ø"/>
                </a:pPr>
                <a:r>
                  <a:rPr lang="zh-CN" altLang="en-US" sz="1200" dirty="0">
                    <a:latin typeface="微软雅黑" panose="020B0503020204020204" charset="-122"/>
                    <a:ea typeface="微软雅黑" panose="020B0503020204020204" charset="-122"/>
                    <a:cs typeface="微软雅黑" panose="020B0503020204020204" charset="-122"/>
                  </a:rPr>
                  <a:t>近零碳</a:t>
                </a:r>
                <a:r>
                  <a:rPr lang="en-US" altLang="zh-CN" sz="1200" dirty="0">
                    <a:latin typeface="微软雅黑" panose="020B0503020204020204" charset="-122"/>
                    <a:ea typeface="微软雅黑" panose="020B0503020204020204" charset="-122"/>
                    <a:cs typeface="微软雅黑" panose="020B0503020204020204" charset="-122"/>
                  </a:rPr>
                  <a:t>/</a:t>
                </a:r>
                <a:r>
                  <a:rPr lang="zh-CN" altLang="en-US" sz="1200" dirty="0">
                    <a:latin typeface="微软雅黑" panose="020B0503020204020204" charset="-122"/>
                    <a:ea typeface="微软雅黑" panose="020B0503020204020204" charset="-122"/>
                    <a:cs typeface="微软雅黑" panose="020B0503020204020204" charset="-122"/>
                  </a:rPr>
                  <a:t>国家级节约型公共机构评级</a:t>
                </a:r>
                <a:endParaRPr lang="en-US" altLang="zh-CN" sz="1200" dirty="0">
                  <a:latin typeface="微软雅黑" panose="020B0503020204020204" charset="-122"/>
                  <a:ea typeface="微软雅黑" panose="020B0503020204020204" charset="-122"/>
                  <a:cs typeface="微软雅黑" panose="020B0503020204020204" charset="-122"/>
                </a:endParaRPr>
              </a:p>
            </p:txBody>
          </p:sp>
        </p:grpSp>
        <p:grpSp>
          <p:nvGrpSpPr>
            <p:cNvPr id="40" name="组合 39"/>
            <p:cNvGrpSpPr/>
            <p:nvPr/>
          </p:nvGrpSpPr>
          <p:grpSpPr>
            <a:xfrm>
              <a:off x="7733940" y="4569628"/>
              <a:ext cx="533400" cy="533400"/>
              <a:chOff x="7733940" y="4525069"/>
              <a:chExt cx="533400" cy="533400"/>
            </a:xfrm>
          </p:grpSpPr>
          <p:sp>
            <p:nvSpPr>
              <p:cNvPr id="169" name="椭圆 168"/>
              <p:cNvSpPr/>
              <p:nvPr/>
            </p:nvSpPr>
            <p:spPr>
              <a:xfrm>
                <a:off x="7733940" y="4525069"/>
                <a:ext cx="533400" cy="533400"/>
              </a:xfrm>
              <a:prstGeom prst="ellipse">
                <a:avLst/>
              </a:prstGeom>
              <a:gradFill>
                <a:gsLst>
                  <a:gs pos="0">
                    <a:srgbClr val="00B0F0"/>
                  </a:gs>
                  <a:gs pos="100000">
                    <a:srgbClr val="0070C0"/>
                  </a:gs>
                </a:gsLst>
                <a:lin ang="5400000" scaled="1"/>
              </a:gradFill>
              <a:ln>
                <a:noFill/>
              </a:ln>
              <a:effectLst>
                <a:outerShdw blurRad="190500" sx="102000" sy="102000" algn="ctr" rotWithShape="0">
                  <a:srgbClr val="0070C0">
                    <a:alpha val="62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200" b="1" dirty="0">
                  <a:latin typeface="微软雅黑" panose="020B0503020204020204" charset="-122"/>
                  <a:ea typeface="微软雅黑" panose="020B0503020204020204" charset="-122"/>
                </a:endParaRPr>
              </a:p>
            </p:txBody>
          </p:sp>
          <p:sp>
            <p:nvSpPr>
              <p:cNvPr id="167" name="wireless-mouse_73718"/>
              <p:cNvSpPr/>
              <p:nvPr/>
            </p:nvSpPr>
            <p:spPr>
              <a:xfrm>
                <a:off x="7871595" y="4634906"/>
                <a:ext cx="258088" cy="322678"/>
              </a:xfrm>
              <a:custGeom>
                <a:avLst/>
                <a:gdLst>
                  <a:gd name="connsiteX0" fmla="*/ 74588 w 485278"/>
                  <a:gd name="connsiteY0" fmla="*/ 510400 h 606722"/>
                  <a:gd name="connsiteX1" fmla="*/ 391285 w 485278"/>
                  <a:gd name="connsiteY1" fmla="*/ 510400 h 606722"/>
                  <a:gd name="connsiteX2" fmla="*/ 391285 w 485278"/>
                  <a:gd name="connsiteY2" fmla="*/ 546388 h 606722"/>
                  <a:gd name="connsiteX3" fmla="*/ 74588 w 485278"/>
                  <a:gd name="connsiteY3" fmla="*/ 546388 h 606722"/>
                  <a:gd name="connsiteX4" fmla="*/ 36131 w 485278"/>
                  <a:gd name="connsiteY4" fmla="*/ 486124 h 606722"/>
                  <a:gd name="connsiteX5" fmla="*/ 36131 w 485278"/>
                  <a:gd name="connsiteY5" fmla="*/ 570640 h 606722"/>
                  <a:gd name="connsiteX6" fmla="*/ 429836 w 485278"/>
                  <a:gd name="connsiteY6" fmla="*/ 570640 h 606722"/>
                  <a:gd name="connsiteX7" fmla="*/ 429836 w 485278"/>
                  <a:gd name="connsiteY7" fmla="*/ 486124 h 606722"/>
                  <a:gd name="connsiteX8" fmla="*/ 449147 w 485278"/>
                  <a:gd name="connsiteY8" fmla="*/ 370148 h 606722"/>
                  <a:gd name="connsiteX9" fmla="*/ 369053 w 485278"/>
                  <a:gd name="connsiteY9" fmla="*/ 450131 h 606722"/>
                  <a:gd name="connsiteX10" fmla="*/ 449147 w 485278"/>
                  <a:gd name="connsiteY10" fmla="*/ 450131 h 606722"/>
                  <a:gd name="connsiteX11" fmla="*/ 369053 w 485278"/>
                  <a:gd name="connsiteY11" fmla="*/ 36082 h 606722"/>
                  <a:gd name="connsiteX12" fmla="*/ 449147 w 485278"/>
                  <a:gd name="connsiteY12" fmla="*/ 116065 h 606722"/>
                  <a:gd name="connsiteX13" fmla="*/ 449147 w 485278"/>
                  <a:gd name="connsiteY13" fmla="*/ 36082 h 606722"/>
                  <a:gd name="connsiteX14" fmla="*/ 135981 w 485278"/>
                  <a:gd name="connsiteY14" fmla="*/ 36082 h 606722"/>
                  <a:gd name="connsiteX15" fmla="*/ 135981 w 485278"/>
                  <a:gd name="connsiteY15" fmla="*/ 450131 h 606722"/>
                  <a:gd name="connsiteX16" fmla="*/ 317972 w 485278"/>
                  <a:gd name="connsiteY16" fmla="*/ 450131 h 606722"/>
                  <a:gd name="connsiteX17" fmla="*/ 449147 w 485278"/>
                  <a:gd name="connsiteY17" fmla="*/ 319136 h 606722"/>
                  <a:gd name="connsiteX18" fmla="*/ 449147 w 485278"/>
                  <a:gd name="connsiteY18" fmla="*/ 166989 h 606722"/>
                  <a:gd name="connsiteX19" fmla="*/ 317972 w 485278"/>
                  <a:gd name="connsiteY19" fmla="*/ 36082 h 606722"/>
                  <a:gd name="connsiteX20" fmla="*/ 50815 w 485278"/>
                  <a:gd name="connsiteY20" fmla="*/ 36082 h 606722"/>
                  <a:gd name="connsiteX21" fmla="*/ 36131 w 485278"/>
                  <a:gd name="connsiteY21" fmla="*/ 50745 h 606722"/>
                  <a:gd name="connsiteX22" fmla="*/ 36131 w 485278"/>
                  <a:gd name="connsiteY22" fmla="*/ 450131 h 606722"/>
                  <a:gd name="connsiteX23" fmla="*/ 99850 w 485278"/>
                  <a:gd name="connsiteY23" fmla="*/ 450131 h 606722"/>
                  <a:gd name="connsiteX24" fmla="*/ 99850 w 485278"/>
                  <a:gd name="connsiteY24" fmla="*/ 36082 h 606722"/>
                  <a:gd name="connsiteX25" fmla="*/ 50815 w 485278"/>
                  <a:gd name="connsiteY25" fmla="*/ 0 h 606722"/>
                  <a:gd name="connsiteX26" fmla="*/ 485278 w 485278"/>
                  <a:gd name="connsiteY26" fmla="*/ 0 h 606722"/>
                  <a:gd name="connsiteX27" fmla="*/ 485278 w 485278"/>
                  <a:gd name="connsiteY27" fmla="*/ 486124 h 606722"/>
                  <a:gd name="connsiteX28" fmla="*/ 465878 w 485278"/>
                  <a:gd name="connsiteY28" fmla="*/ 486124 h 606722"/>
                  <a:gd name="connsiteX29" fmla="*/ 465878 w 485278"/>
                  <a:gd name="connsiteY29" fmla="*/ 570640 h 606722"/>
                  <a:gd name="connsiteX30" fmla="*/ 485278 w 485278"/>
                  <a:gd name="connsiteY30" fmla="*/ 570640 h 606722"/>
                  <a:gd name="connsiteX31" fmla="*/ 485278 w 485278"/>
                  <a:gd name="connsiteY31" fmla="*/ 606722 h 606722"/>
                  <a:gd name="connsiteX32" fmla="*/ 465878 w 485278"/>
                  <a:gd name="connsiteY32" fmla="*/ 606722 h 606722"/>
                  <a:gd name="connsiteX33" fmla="*/ 0 w 485278"/>
                  <a:gd name="connsiteY33" fmla="*/ 606722 h 606722"/>
                  <a:gd name="connsiteX34" fmla="*/ 0 w 485278"/>
                  <a:gd name="connsiteY34" fmla="*/ 486124 h 606722"/>
                  <a:gd name="connsiteX35" fmla="*/ 0 w 485278"/>
                  <a:gd name="connsiteY35" fmla="*/ 468172 h 606722"/>
                  <a:gd name="connsiteX36" fmla="*/ 0 w 485278"/>
                  <a:gd name="connsiteY36" fmla="*/ 450131 h 606722"/>
                  <a:gd name="connsiteX37" fmla="*/ 0 w 485278"/>
                  <a:gd name="connsiteY37" fmla="*/ 50745 h 606722"/>
                  <a:gd name="connsiteX38" fmla="*/ 50815 w 485278"/>
                  <a:gd name="connsiteY38"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85278" h="606722">
                    <a:moveTo>
                      <a:pt x="74588" y="510400"/>
                    </a:moveTo>
                    <a:lnTo>
                      <a:pt x="391285" y="510400"/>
                    </a:lnTo>
                    <a:lnTo>
                      <a:pt x="391285" y="546388"/>
                    </a:lnTo>
                    <a:lnTo>
                      <a:pt x="74588" y="546388"/>
                    </a:lnTo>
                    <a:close/>
                    <a:moveTo>
                      <a:pt x="36131" y="486124"/>
                    </a:moveTo>
                    <a:lnTo>
                      <a:pt x="36131" y="570640"/>
                    </a:lnTo>
                    <a:lnTo>
                      <a:pt x="429836" y="570640"/>
                    </a:lnTo>
                    <a:lnTo>
                      <a:pt x="429836" y="486124"/>
                    </a:lnTo>
                    <a:close/>
                    <a:moveTo>
                      <a:pt x="449147" y="370148"/>
                    </a:moveTo>
                    <a:lnTo>
                      <a:pt x="369053" y="450131"/>
                    </a:lnTo>
                    <a:lnTo>
                      <a:pt x="449147" y="450131"/>
                    </a:lnTo>
                    <a:close/>
                    <a:moveTo>
                      <a:pt x="369053" y="36082"/>
                    </a:moveTo>
                    <a:lnTo>
                      <a:pt x="449147" y="116065"/>
                    </a:lnTo>
                    <a:lnTo>
                      <a:pt x="449147" y="36082"/>
                    </a:lnTo>
                    <a:close/>
                    <a:moveTo>
                      <a:pt x="135981" y="36082"/>
                    </a:moveTo>
                    <a:lnTo>
                      <a:pt x="135981" y="450131"/>
                    </a:lnTo>
                    <a:lnTo>
                      <a:pt x="317972" y="450131"/>
                    </a:lnTo>
                    <a:lnTo>
                      <a:pt x="449147" y="319136"/>
                    </a:lnTo>
                    <a:lnTo>
                      <a:pt x="449147" y="166989"/>
                    </a:lnTo>
                    <a:lnTo>
                      <a:pt x="317972" y="36082"/>
                    </a:lnTo>
                    <a:close/>
                    <a:moveTo>
                      <a:pt x="50815" y="36082"/>
                    </a:moveTo>
                    <a:cubicBezTo>
                      <a:pt x="42717" y="36082"/>
                      <a:pt x="36131" y="42658"/>
                      <a:pt x="36131" y="50745"/>
                    </a:cubicBezTo>
                    <a:lnTo>
                      <a:pt x="36131" y="450131"/>
                    </a:lnTo>
                    <a:lnTo>
                      <a:pt x="99850" y="450131"/>
                    </a:lnTo>
                    <a:lnTo>
                      <a:pt x="99850" y="36082"/>
                    </a:lnTo>
                    <a:close/>
                    <a:moveTo>
                      <a:pt x="50815" y="0"/>
                    </a:moveTo>
                    <a:lnTo>
                      <a:pt x="485278" y="0"/>
                    </a:lnTo>
                    <a:lnTo>
                      <a:pt x="485278" y="486124"/>
                    </a:lnTo>
                    <a:lnTo>
                      <a:pt x="465878" y="486124"/>
                    </a:lnTo>
                    <a:lnTo>
                      <a:pt x="465878" y="570640"/>
                    </a:lnTo>
                    <a:lnTo>
                      <a:pt x="485278" y="570640"/>
                    </a:lnTo>
                    <a:lnTo>
                      <a:pt x="485278" y="606722"/>
                    </a:lnTo>
                    <a:lnTo>
                      <a:pt x="465878" y="606722"/>
                    </a:lnTo>
                    <a:lnTo>
                      <a:pt x="0" y="606722"/>
                    </a:lnTo>
                    <a:lnTo>
                      <a:pt x="0" y="486124"/>
                    </a:lnTo>
                    <a:lnTo>
                      <a:pt x="0" y="468172"/>
                    </a:lnTo>
                    <a:lnTo>
                      <a:pt x="0" y="450131"/>
                    </a:lnTo>
                    <a:lnTo>
                      <a:pt x="0" y="50745"/>
                    </a:lnTo>
                    <a:cubicBezTo>
                      <a:pt x="0" y="22751"/>
                      <a:pt x="22782" y="0"/>
                      <a:pt x="5081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sp>
        <p:nvSpPr>
          <p:cNvPr id="2" name="任意多边形: 形状 1"/>
          <p:cNvSpPr/>
          <p:nvPr/>
        </p:nvSpPr>
        <p:spPr>
          <a:xfrm>
            <a:off x="0" y="5773090"/>
            <a:ext cx="12192000" cy="1084909"/>
          </a:xfrm>
          <a:custGeom>
            <a:avLst/>
            <a:gdLst>
              <a:gd name="connsiteX0" fmla="*/ 0 w 12192000"/>
              <a:gd name="connsiteY0" fmla="*/ 0 h 1930991"/>
              <a:gd name="connsiteX1" fmla="*/ 113619 w 12192000"/>
              <a:gd name="connsiteY1" fmla="*/ 27365 h 1930991"/>
              <a:gd name="connsiteX2" fmla="*/ 6096000 w 12192000"/>
              <a:gd name="connsiteY2" fmla="*/ 578634 h 1930991"/>
              <a:gd name="connsiteX3" fmla="*/ 12078382 w 12192000"/>
              <a:gd name="connsiteY3" fmla="*/ 27365 h 1930991"/>
              <a:gd name="connsiteX4" fmla="*/ 12192000 w 12192000"/>
              <a:gd name="connsiteY4" fmla="*/ 0 h 1930991"/>
              <a:gd name="connsiteX5" fmla="*/ 12192000 w 12192000"/>
              <a:gd name="connsiteY5" fmla="*/ 1930991 h 1930991"/>
              <a:gd name="connsiteX6" fmla="*/ 0 w 12192000"/>
              <a:gd name="connsiteY6" fmla="*/ 1930991 h 1930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1930991">
                <a:moveTo>
                  <a:pt x="0" y="0"/>
                </a:moveTo>
                <a:lnTo>
                  <a:pt x="113619" y="27365"/>
                </a:lnTo>
                <a:cubicBezTo>
                  <a:pt x="1598808" y="366267"/>
                  <a:pt x="3729248" y="578634"/>
                  <a:pt x="6096000" y="578634"/>
                </a:cubicBezTo>
                <a:cubicBezTo>
                  <a:pt x="8462754" y="578634"/>
                  <a:pt x="10593193" y="366267"/>
                  <a:pt x="12078382" y="27365"/>
                </a:cubicBezTo>
                <a:lnTo>
                  <a:pt x="12192000" y="0"/>
                </a:lnTo>
                <a:lnTo>
                  <a:pt x="12192000" y="1930991"/>
                </a:lnTo>
                <a:lnTo>
                  <a:pt x="0" y="1930991"/>
                </a:lnTo>
                <a:close/>
              </a:path>
            </a:pathLst>
          </a:custGeom>
          <a:gradFill flip="none" rotWithShape="1">
            <a:gsLst>
              <a:gs pos="0">
                <a:srgbClr val="00B0F0"/>
              </a:gs>
              <a:gs pos="72000">
                <a:srgbClr val="0070C0"/>
              </a:gs>
            </a:gsLst>
            <a:lin ang="18900000" scaled="1"/>
            <a:tileRect/>
          </a:gradFill>
          <a:ln>
            <a:noFill/>
          </a:ln>
          <a:effectLst>
            <a:outerShdw blurRad="190500" sx="102000" sy="102000" algn="ctr" rotWithShape="0">
              <a:srgbClr val="0070C0">
                <a:alpha val="60000"/>
              </a:srgb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b="1">
              <a:latin typeface="微软雅黑" panose="020B0503020204020204" charset="-122"/>
              <a:ea typeface="微软雅黑" panose="020B0503020204020204" charset="-122"/>
            </a:endParaRPr>
          </a:p>
        </p:txBody>
      </p:sp>
      <p:grpSp>
        <p:nvGrpSpPr>
          <p:cNvPr id="3" name="组合 2"/>
          <p:cNvGrpSpPr/>
          <p:nvPr/>
        </p:nvGrpSpPr>
        <p:grpSpPr>
          <a:xfrm>
            <a:off x="214630" y="-26670"/>
            <a:ext cx="7479665" cy="2635250"/>
            <a:chOff x="338" y="-42"/>
            <a:chExt cx="11779" cy="4150"/>
          </a:xfrm>
        </p:grpSpPr>
        <p:sp>
          <p:nvSpPr>
            <p:cNvPr id="4" name="TextBox 8"/>
            <p:cNvSpPr txBox="1"/>
            <p:nvPr>
              <p:custDataLst>
                <p:tags r:id="rId4"/>
              </p:custDataLst>
            </p:nvPr>
          </p:nvSpPr>
          <p:spPr>
            <a:xfrm>
              <a:off x="992" y="383"/>
              <a:ext cx="11125" cy="753"/>
            </a:xfrm>
            <a:prstGeom prst="rect">
              <a:avLst/>
            </a:prstGeom>
            <a:noFill/>
          </p:spPr>
          <p:txBody>
            <a:bodyPr wrap="square" lIns="91440" tIns="45720" rIns="91440" bIns="45720" rtlCol="0" anchor="t">
              <a:spAutoFit/>
            </a:bodyPr>
            <a:lstStyle/>
            <a:p>
              <a:pPr lvl="0" algn="l">
                <a:lnSpc>
                  <a:spcPct val="90000"/>
                </a:lnSpc>
                <a:buClrTx/>
                <a:buSzTx/>
                <a:buFontTx/>
              </a:pPr>
              <a:r>
                <a:rPr lang="zh-CN" altLang="en-US" sz="2800" b="1"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sym typeface="+mn-ea"/>
                </a:rPr>
                <a:t>方案效益</a:t>
              </a:r>
              <a:endParaRPr lang="zh-CN" altLang="en-US" sz="2800" b="1"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sym typeface="+mn-ea"/>
              </a:endParaRPr>
            </a:p>
          </p:txBody>
        </p:sp>
        <p:sp>
          <p:nvSpPr>
            <p:cNvPr id="5" name="矩形 4"/>
            <p:cNvSpPr/>
            <p:nvPr>
              <p:custDataLst>
                <p:tags r:id="rId5"/>
              </p:custDataLst>
            </p:nvPr>
          </p:nvSpPr>
          <p:spPr>
            <a:xfrm>
              <a:off x="416" y="-42"/>
              <a:ext cx="255" cy="1184"/>
            </a:xfrm>
            <a:prstGeom prst="rect">
              <a:avLst/>
            </a:prstGeom>
            <a:solidFill>
              <a:srgbClr val="479E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阿里巴巴普惠体" panose="00020600040101010101" charset="-122"/>
              </a:endParaRPr>
            </a:p>
          </p:txBody>
        </p:sp>
        <p:sp>
          <p:nvSpPr>
            <p:cNvPr id="6" name="文本框 23"/>
            <p:cNvSpPr txBox="1"/>
            <p:nvPr>
              <p:custDataLst>
                <p:tags r:id="rId6"/>
              </p:custDataLst>
            </p:nvPr>
          </p:nvSpPr>
          <p:spPr bwMode="auto">
            <a:xfrm rot="5400000">
              <a:off x="-749" y="2478"/>
              <a:ext cx="2717" cy="543"/>
            </a:xfrm>
            <a:prstGeom prst="rect">
              <a:avLst/>
            </a:prstGeom>
            <a:noFill/>
            <a:ln w="9525">
              <a:noFill/>
              <a:miter lim="800000"/>
            </a:ln>
          </p:spPr>
          <p:txBody>
            <a:bodyPr wrap="square">
              <a:spAutoFit/>
            </a:bodyPr>
            <a:lstStyle/>
            <a:p>
              <a:pPr algn="dist">
                <a:lnSpc>
                  <a:spcPct val="150000"/>
                </a:lnSpc>
              </a:pPr>
              <a:r>
                <a:rPr lang="zh-CN" altLang="en-US" sz="1100" dirty="0">
                  <a:solidFill>
                    <a:schemeClr val="bg1">
                      <a:lumMod val="50000"/>
                    </a:schemeClr>
                  </a:solidFill>
                  <a:latin typeface="微软雅黑" panose="020B0503020204020204" charset="-122"/>
                  <a:ea typeface="微软雅黑" panose="020B0503020204020204" charset="-122"/>
                  <a:cs typeface="微软雅黑" panose="020B0503020204020204" charset="-122"/>
                </a:rPr>
                <a:t>打开视界</a:t>
              </a:r>
              <a:r>
                <a:rPr lang="en-US" altLang="zh-CN" sz="1100" dirty="0">
                  <a:solidFill>
                    <a:schemeClr val="bg1">
                      <a:lumMod val="50000"/>
                    </a:schemeClr>
                  </a:solidFill>
                  <a:latin typeface="微软雅黑" panose="020B0503020204020204" charset="-122"/>
                  <a:ea typeface="微软雅黑" panose="020B0503020204020204" charset="-122"/>
                  <a:cs typeface="微软雅黑" panose="020B0503020204020204" charset="-122"/>
                </a:rPr>
                <a:t>   </a:t>
              </a:r>
              <a:r>
                <a:rPr lang="zh-CN" altLang="en-US" sz="1100" dirty="0">
                  <a:solidFill>
                    <a:schemeClr val="bg1">
                      <a:lumMod val="50000"/>
                    </a:schemeClr>
                  </a:solidFill>
                  <a:latin typeface="微软雅黑" panose="020B0503020204020204" charset="-122"/>
                  <a:ea typeface="微软雅黑" panose="020B0503020204020204" charset="-122"/>
                  <a:cs typeface="微软雅黑" panose="020B0503020204020204" charset="-122"/>
                </a:rPr>
                <a:t>感知无界</a:t>
              </a:r>
              <a:endParaRPr lang="zh-CN" altLang="en-US" sz="1100" dirty="0">
                <a:solidFill>
                  <a:schemeClr val="bg1">
                    <a:lumMod val="50000"/>
                  </a:schemeClr>
                </a:solidFill>
                <a:latin typeface="微软雅黑" panose="020B0503020204020204" charset="-122"/>
                <a:ea typeface="微软雅黑" panose="020B0503020204020204" charset="-122"/>
                <a:cs typeface="微软雅黑" panose="020B0503020204020204" charset="-122"/>
              </a:endParaRPr>
            </a:p>
          </p:txBody>
        </p:sp>
      </p:grpSp>
      <p:sp>
        <p:nvSpPr>
          <p:cNvPr id="8" name="TextBox 8"/>
          <p:cNvSpPr txBox="1"/>
          <p:nvPr>
            <p:custDataLst>
              <p:tags r:id="rId7"/>
            </p:custDataLst>
          </p:nvPr>
        </p:nvSpPr>
        <p:spPr>
          <a:xfrm>
            <a:off x="3520758" y="725170"/>
            <a:ext cx="5150485" cy="424732"/>
          </a:xfrm>
          <a:prstGeom prst="rect">
            <a:avLst/>
          </a:prstGeom>
          <a:noFill/>
        </p:spPr>
        <p:txBody>
          <a:bodyPr wrap="square" lIns="91440" tIns="45720" rIns="91440" bIns="45720" rtlCol="0" anchor="t">
            <a:spAutoFit/>
          </a:bodyPr>
          <a:lstStyle/>
          <a:p>
            <a:pPr>
              <a:lnSpc>
                <a:spcPct val="90000"/>
              </a:lnSpc>
              <a:buClrTx/>
              <a:buSzTx/>
              <a:buFontTx/>
            </a:pPr>
            <a:r>
              <a:rPr lang="zh-CN" altLang="en-US" sz="2400" b="1" dirty="0">
                <a:solidFill>
                  <a:srgbClr val="479EF6"/>
                </a:solidFill>
                <a:latin typeface="微软雅黑" panose="020B0503020204020204" charset="-122"/>
                <a:ea typeface="微软雅黑" panose="020B0503020204020204" charset="-122"/>
                <a:cs typeface="微软雅黑" panose="020B0503020204020204" charset="-122"/>
                <a:sym typeface="+mn-ea"/>
              </a:rPr>
              <a:t>助力节能服务公司落地更多优秀案例</a:t>
            </a:r>
            <a:endParaRPr lang="zh-CN" altLang="en-US" sz="2400" b="1" dirty="0">
              <a:solidFill>
                <a:srgbClr val="479EF6"/>
              </a:solidFill>
              <a:latin typeface="微软雅黑" panose="020B0503020204020204" charset="-122"/>
              <a:ea typeface="微软雅黑" panose="020B0503020204020204" charset="-122"/>
              <a:cs typeface="微软雅黑" panose="020B0503020204020204" charset="-122"/>
              <a:sym typeface="+mn-ea"/>
            </a:endParaRPr>
          </a:p>
        </p:txBody>
      </p:sp>
      <p:grpSp>
        <p:nvGrpSpPr>
          <p:cNvPr id="13" name="组合 12"/>
          <p:cNvGrpSpPr/>
          <p:nvPr/>
        </p:nvGrpSpPr>
        <p:grpSpPr>
          <a:xfrm>
            <a:off x="1091840" y="4249468"/>
            <a:ext cx="3421058" cy="1400396"/>
            <a:chOff x="1091840" y="4249468"/>
            <a:chExt cx="3421058" cy="1400396"/>
          </a:xfrm>
        </p:grpSpPr>
        <p:grpSp>
          <p:nvGrpSpPr>
            <p:cNvPr id="147" name="组合 146"/>
            <p:cNvGrpSpPr/>
            <p:nvPr/>
          </p:nvGrpSpPr>
          <p:grpSpPr>
            <a:xfrm>
              <a:off x="1777306" y="4249468"/>
              <a:ext cx="2735592" cy="1400396"/>
              <a:chOff x="8217884" y="1923629"/>
              <a:chExt cx="2735592" cy="1400396"/>
            </a:xfrm>
          </p:grpSpPr>
          <p:sp>
            <p:nvSpPr>
              <p:cNvPr id="149" name="文本框 113"/>
              <p:cNvSpPr txBox="1"/>
              <p:nvPr/>
            </p:nvSpPr>
            <p:spPr>
              <a:xfrm>
                <a:off x="8217884" y="1923629"/>
                <a:ext cx="2266770" cy="36933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Wingdings" panose="05000000000000000000" charset="0"/>
                  <a:buChar char="ü"/>
                </a:pPr>
                <a:r>
                  <a:rPr lang="zh-CN" altLang="en-US" b="1" dirty="0">
                    <a:solidFill>
                      <a:srgbClr val="2891F0"/>
                    </a:solidFill>
                    <a:latin typeface="微软雅黑" panose="020B0503020204020204" charset="-122"/>
                    <a:ea typeface="微软雅黑" panose="020B0503020204020204" charset="-122"/>
                    <a:cs typeface="微软雅黑" panose="020B0503020204020204" charset="-122"/>
                  </a:rPr>
                  <a:t>提升场景体验</a:t>
                </a:r>
                <a:endParaRPr lang="zh-CN" altLang="en-US" b="1" dirty="0">
                  <a:solidFill>
                    <a:srgbClr val="2891F0"/>
                  </a:solidFill>
                  <a:latin typeface="微软雅黑" panose="020B0503020204020204" charset="-122"/>
                  <a:ea typeface="微软雅黑" panose="020B0503020204020204" charset="-122"/>
                  <a:cs typeface="微软雅黑" panose="020B0503020204020204" charset="-122"/>
                </a:endParaRPr>
              </a:p>
            </p:txBody>
          </p:sp>
          <p:sp>
            <p:nvSpPr>
              <p:cNvPr id="150" name="文本框 114"/>
              <p:cNvSpPr txBox="1"/>
              <p:nvPr/>
            </p:nvSpPr>
            <p:spPr>
              <a:xfrm>
                <a:off x="8217884" y="2294832"/>
                <a:ext cx="2735592" cy="1029193"/>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lnSpc>
                    <a:spcPct val="130000"/>
                  </a:lnSpc>
                  <a:buFont typeface="Wingdings" panose="05000000000000000000" pitchFamily="2" charset="2"/>
                  <a:buChar char="Ø"/>
                </a:pPr>
                <a:r>
                  <a:rPr lang="zh-CN" altLang="en-US" sz="1200" dirty="0">
                    <a:latin typeface="微软雅黑" panose="020B0503020204020204" charset="-122"/>
                    <a:ea typeface="微软雅黑" panose="020B0503020204020204" charset="-122"/>
                    <a:cs typeface="微软雅黑" panose="020B0503020204020204" charset="-122"/>
                  </a:rPr>
                  <a:t>环境采集联动新风优化办公空间空气质量</a:t>
                </a:r>
                <a:endParaRPr lang="en-US" altLang="zh-CN" sz="1200" dirty="0">
                  <a:latin typeface="微软雅黑" panose="020B0503020204020204" charset="-122"/>
                  <a:ea typeface="微软雅黑" panose="020B0503020204020204" charset="-122"/>
                  <a:cs typeface="微软雅黑" panose="020B0503020204020204" charset="-122"/>
                </a:endParaRPr>
              </a:p>
              <a:p>
                <a:pPr marL="285750" indent="-285750">
                  <a:lnSpc>
                    <a:spcPct val="130000"/>
                  </a:lnSpc>
                  <a:buFont typeface="Wingdings" panose="05000000000000000000" pitchFamily="2" charset="2"/>
                  <a:buChar char="Ø"/>
                </a:pPr>
                <a:r>
                  <a:rPr lang="en-US" altLang="zh-CN" sz="1200" dirty="0">
                    <a:latin typeface="微软雅黑" panose="020B0503020204020204" charset="-122"/>
                    <a:ea typeface="微软雅黑" panose="020B0503020204020204" charset="-122"/>
                    <a:cs typeface="微软雅黑" panose="020B0503020204020204" charset="-122"/>
                  </a:rPr>
                  <a:t>D2D</a:t>
                </a:r>
                <a:r>
                  <a:rPr lang="zh-CN" altLang="en-US" sz="1200" dirty="0">
                    <a:latin typeface="微软雅黑" panose="020B0503020204020204" charset="-122"/>
                    <a:ea typeface="微软雅黑" panose="020B0503020204020204" charset="-122"/>
                    <a:cs typeface="微软雅黑" panose="020B0503020204020204" charset="-122"/>
                  </a:rPr>
                  <a:t>联动实现自动化感知执行，提高场景体验，优化用能策略</a:t>
                </a:r>
                <a:endParaRPr lang="zh-CN" altLang="en-US" sz="1200" dirty="0">
                  <a:latin typeface="微软雅黑" panose="020B0503020204020204" charset="-122"/>
                  <a:ea typeface="微软雅黑" panose="020B0503020204020204" charset="-122"/>
                  <a:cs typeface="微软雅黑" panose="020B0503020204020204" charset="-122"/>
                </a:endParaRPr>
              </a:p>
            </p:txBody>
          </p:sp>
        </p:grpSp>
        <p:grpSp>
          <p:nvGrpSpPr>
            <p:cNvPr id="12" name="组合 11"/>
            <p:cNvGrpSpPr/>
            <p:nvPr/>
          </p:nvGrpSpPr>
          <p:grpSpPr>
            <a:xfrm>
              <a:off x="1091840" y="4682966"/>
              <a:ext cx="533400" cy="533400"/>
              <a:chOff x="1091840" y="4682966"/>
              <a:chExt cx="533400" cy="533400"/>
            </a:xfrm>
          </p:grpSpPr>
          <p:sp>
            <p:nvSpPr>
              <p:cNvPr id="148" name="椭圆 147"/>
              <p:cNvSpPr/>
              <p:nvPr/>
            </p:nvSpPr>
            <p:spPr>
              <a:xfrm>
                <a:off x="1091840" y="4682966"/>
                <a:ext cx="533400" cy="533400"/>
              </a:xfrm>
              <a:prstGeom prst="ellipse">
                <a:avLst/>
              </a:prstGeom>
              <a:gradFill>
                <a:gsLst>
                  <a:gs pos="0">
                    <a:srgbClr val="00B0F0"/>
                  </a:gs>
                  <a:gs pos="100000">
                    <a:srgbClr val="0070C0"/>
                  </a:gs>
                </a:gsLst>
                <a:lin ang="5400000" scaled="1"/>
              </a:gradFill>
              <a:ln>
                <a:noFill/>
              </a:ln>
              <a:effectLst>
                <a:outerShdw blurRad="190500" sx="102000" sy="102000" algn="ctr" rotWithShape="0">
                  <a:srgbClr val="0070C0">
                    <a:alpha val="62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200" b="1" dirty="0">
                  <a:latin typeface="微软雅黑" panose="020B0503020204020204" charset="-122"/>
                  <a:ea typeface="微软雅黑" panose="020B0503020204020204" charset="-122"/>
                </a:endParaRPr>
              </a:p>
            </p:txBody>
          </p:sp>
          <p:sp>
            <p:nvSpPr>
              <p:cNvPr id="10" name="eco_272787"/>
              <p:cNvSpPr/>
              <p:nvPr/>
            </p:nvSpPr>
            <p:spPr>
              <a:xfrm>
                <a:off x="1179361" y="4869346"/>
                <a:ext cx="358359" cy="160640"/>
              </a:xfrm>
              <a:custGeom>
                <a:avLst/>
                <a:gdLst>
                  <a:gd name="connsiteX0" fmla="*/ 517580 w 607639"/>
                  <a:gd name="connsiteY0" fmla="*/ 85402 h 272383"/>
                  <a:gd name="connsiteX1" fmla="*/ 535021 w 607639"/>
                  <a:gd name="connsiteY1" fmla="*/ 85402 h 272383"/>
                  <a:gd name="connsiteX2" fmla="*/ 535021 w 607639"/>
                  <a:gd name="connsiteY2" fmla="*/ 102819 h 272383"/>
                  <a:gd name="connsiteX3" fmla="*/ 529682 w 607639"/>
                  <a:gd name="connsiteY3" fmla="*/ 108151 h 272383"/>
                  <a:gd name="connsiteX4" fmla="*/ 520961 w 607639"/>
                  <a:gd name="connsiteY4" fmla="*/ 111705 h 272383"/>
                  <a:gd name="connsiteX5" fmla="*/ 512241 w 607639"/>
                  <a:gd name="connsiteY5" fmla="*/ 108151 h 272383"/>
                  <a:gd name="connsiteX6" fmla="*/ 512241 w 607639"/>
                  <a:gd name="connsiteY6" fmla="*/ 90645 h 272383"/>
                  <a:gd name="connsiteX7" fmla="*/ 536172 w 607639"/>
                  <a:gd name="connsiteY7" fmla="*/ 37530 h 272383"/>
                  <a:gd name="connsiteX8" fmla="*/ 388700 w 607639"/>
                  <a:gd name="connsiteY8" fmla="*/ 184789 h 272383"/>
                  <a:gd name="connsiteX9" fmla="*/ 388700 w 607639"/>
                  <a:gd name="connsiteY9" fmla="*/ 214027 h 272383"/>
                  <a:gd name="connsiteX10" fmla="*/ 479658 w 607639"/>
                  <a:gd name="connsiteY10" fmla="*/ 123290 h 272383"/>
                  <a:gd name="connsiteX11" fmla="*/ 497101 w 607639"/>
                  <a:gd name="connsiteY11" fmla="*/ 123290 h 272383"/>
                  <a:gd name="connsiteX12" fmla="*/ 497101 w 607639"/>
                  <a:gd name="connsiteY12" fmla="*/ 140709 h 272383"/>
                  <a:gd name="connsiteX13" fmla="*/ 406233 w 607639"/>
                  <a:gd name="connsiteY13" fmla="*/ 231446 h 272383"/>
                  <a:gd name="connsiteX14" fmla="*/ 435425 w 607639"/>
                  <a:gd name="connsiteY14" fmla="*/ 231446 h 272383"/>
                  <a:gd name="connsiteX15" fmla="*/ 582897 w 607639"/>
                  <a:gd name="connsiteY15" fmla="*/ 84187 h 272383"/>
                  <a:gd name="connsiteX16" fmla="*/ 582897 w 607639"/>
                  <a:gd name="connsiteY16" fmla="*/ 63747 h 272383"/>
                  <a:gd name="connsiteX17" fmla="*/ 556731 w 607639"/>
                  <a:gd name="connsiteY17" fmla="*/ 37530 h 272383"/>
                  <a:gd name="connsiteX18" fmla="*/ 536172 w 607639"/>
                  <a:gd name="connsiteY18" fmla="*/ 12913 h 272383"/>
                  <a:gd name="connsiteX19" fmla="*/ 556731 w 607639"/>
                  <a:gd name="connsiteY19" fmla="*/ 12913 h 272383"/>
                  <a:gd name="connsiteX20" fmla="*/ 607639 w 607639"/>
                  <a:gd name="connsiteY20" fmla="*/ 63747 h 272383"/>
                  <a:gd name="connsiteX21" fmla="*/ 607639 w 607639"/>
                  <a:gd name="connsiteY21" fmla="*/ 84187 h 272383"/>
                  <a:gd name="connsiteX22" fmla="*/ 435425 w 607639"/>
                  <a:gd name="connsiteY22" fmla="*/ 256152 h 272383"/>
                  <a:gd name="connsiteX23" fmla="*/ 376418 w 607639"/>
                  <a:gd name="connsiteY23" fmla="*/ 256152 h 272383"/>
                  <a:gd name="connsiteX24" fmla="*/ 364047 w 607639"/>
                  <a:gd name="connsiteY24" fmla="*/ 243799 h 272383"/>
                  <a:gd name="connsiteX25" fmla="*/ 364047 w 607639"/>
                  <a:gd name="connsiteY25" fmla="*/ 184789 h 272383"/>
                  <a:gd name="connsiteX26" fmla="*/ 536172 w 607639"/>
                  <a:gd name="connsiteY26" fmla="*/ 12913 h 272383"/>
                  <a:gd name="connsiteX27" fmla="*/ 257923 w 607639"/>
                  <a:gd name="connsiteY27" fmla="*/ 0 h 272383"/>
                  <a:gd name="connsiteX28" fmla="*/ 334198 w 607639"/>
                  <a:gd name="connsiteY28" fmla="*/ 61675 h 272383"/>
                  <a:gd name="connsiteX29" fmla="*/ 321916 w 607639"/>
                  <a:gd name="connsiteY29" fmla="*/ 76516 h 272383"/>
                  <a:gd name="connsiteX30" fmla="*/ 309722 w 607639"/>
                  <a:gd name="connsiteY30" fmla="*/ 67274 h 272383"/>
                  <a:gd name="connsiteX31" fmla="*/ 257923 w 607639"/>
                  <a:gd name="connsiteY31" fmla="*/ 22573 h 272383"/>
                  <a:gd name="connsiteX32" fmla="*/ 204611 w 607639"/>
                  <a:gd name="connsiteY32" fmla="*/ 78738 h 272383"/>
                  <a:gd name="connsiteX33" fmla="*/ 204611 w 607639"/>
                  <a:gd name="connsiteY33" fmla="*/ 193290 h 272383"/>
                  <a:gd name="connsiteX34" fmla="*/ 259436 w 607639"/>
                  <a:gd name="connsiteY34" fmla="*/ 249810 h 272383"/>
                  <a:gd name="connsiteX35" fmla="*/ 309722 w 607639"/>
                  <a:gd name="connsiteY35" fmla="*/ 204309 h 272383"/>
                  <a:gd name="connsiteX36" fmla="*/ 322005 w 607639"/>
                  <a:gd name="connsiteY36" fmla="*/ 194712 h 272383"/>
                  <a:gd name="connsiteX37" fmla="*/ 334198 w 607639"/>
                  <a:gd name="connsiteY37" fmla="*/ 209908 h 272383"/>
                  <a:gd name="connsiteX38" fmla="*/ 256855 w 607639"/>
                  <a:gd name="connsiteY38" fmla="*/ 272383 h 272383"/>
                  <a:gd name="connsiteX39" fmla="*/ 180224 w 607639"/>
                  <a:gd name="connsiteY39" fmla="*/ 193290 h 272383"/>
                  <a:gd name="connsiteX40" fmla="*/ 180224 w 607639"/>
                  <a:gd name="connsiteY40" fmla="*/ 78738 h 272383"/>
                  <a:gd name="connsiteX41" fmla="*/ 257923 w 607639"/>
                  <a:gd name="connsiteY41" fmla="*/ 0 h 272383"/>
                  <a:gd name="connsiteX42" fmla="*/ 11128 w 607639"/>
                  <a:gd name="connsiteY42" fmla="*/ 0 h 272383"/>
                  <a:gd name="connsiteX43" fmla="*/ 142881 w 607639"/>
                  <a:gd name="connsiteY43" fmla="*/ 0 h 272383"/>
                  <a:gd name="connsiteX44" fmla="*/ 152139 w 607639"/>
                  <a:gd name="connsiteY44" fmla="*/ 10754 h 272383"/>
                  <a:gd name="connsiteX45" fmla="*/ 142881 w 607639"/>
                  <a:gd name="connsiteY45" fmla="*/ 22575 h 272383"/>
                  <a:gd name="connsiteX46" fmla="*/ 24392 w 607639"/>
                  <a:gd name="connsiteY46" fmla="*/ 22575 h 272383"/>
                  <a:gd name="connsiteX47" fmla="*/ 24392 w 607639"/>
                  <a:gd name="connsiteY47" fmla="*/ 124165 h 272383"/>
                  <a:gd name="connsiteX48" fmla="*/ 82524 w 607639"/>
                  <a:gd name="connsiteY48" fmla="*/ 124165 h 272383"/>
                  <a:gd name="connsiteX49" fmla="*/ 91782 w 607639"/>
                  <a:gd name="connsiteY49" fmla="*/ 135275 h 272383"/>
                  <a:gd name="connsiteX50" fmla="*/ 82524 w 607639"/>
                  <a:gd name="connsiteY50" fmla="*/ 145230 h 272383"/>
                  <a:gd name="connsiteX51" fmla="*/ 24392 w 607639"/>
                  <a:gd name="connsiteY51" fmla="*/ 145230 h 272383"/>
                  <a:gd name="connsiteX52" fmla="*/ 24392 w 607639"/>
                  <a:gd name="connsiteY52" fmla="*/ 247620 h 272383"/>
                  <a:gd name="connsiteX53" fmla="*/ 142881 w 607639"/>
                  <a:gd name="connsiteY53" fmla="*/ 247620 h 272383"/>
                  <a:gd name="connsiteX54" fmla="*/ 152139 w 607639"/>
                  <a:gd name="connsiteY54" fmla="*/ 259085 h 272383"/>
                  <a:gd name="connsiteX55" fmla="*/ 142881 w 607639"/>
                  <a:gd name="connsiteY55" fmla="*/ 270195 h 272383"/>
                  <a:gd name="connsiteX56" fmla="*/ 11128 w 607639"/>
                  <a:gd name="connsiteY56" fmla="*/ 270195 h 272383"/>
                  <a:gd name="connsiteX57" fmla="*/ 0 w 607639"/>
                  <a:gd name="connsiteY57" fmla="*/ 260596 h 272383"/>
                  <a:gd name="connsiteX58" fmla="*/ 0 w 607639"/>
                  <a:gd name="connsiteY58" fmla="*/ 9244 h 272383"/>
                  <a:gd name="connsiteX59" fmla="*/ 11128 w 607639"/>
                  <a:gd name="connsiteY59" fmla="*/ 0 h 272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607639" h="272383">
                    <a:moveTo>
                      <a:pt x="517580" y="85402"/>
                    </a:moveTo>
                    <a:cubicBezTo>
                      <a:pt x="522385" y="80515"/>
                      <a:pt x="530216" y="80515"/>
                      <a:pt x="535021" y="85402"/>
                    </a:cubicBezTo>
                    <a:cubicBezTo>
                      <a:pt x="539826" y="90201"/>
                      <a:pt x="539826" y="98021"/>
                      <a:pt x="535021" y="102819"/>
                    </a:cubicBezTo>
                    <a:lnTo>
                      <a:pt x="529682" y="108151"/>
                    </a:lnTo>
                    <a:cubicBezTo>
                      <a:pt x="527279" y="110550"/>
                      <a:pt x="524076" y="111705"/>
                      <a:pt x="520961" y="111705"/>
                    </a:cubicBezTo>
                    <a:cubicBezTo>
                      <a:pt x="517758" y="111705"/>
                      <a:pt x="514644" y="110550"/>
                      <a:pt x="512241" y="108151"/>
                    </a:cubicBezTo>
                    <a:cubicBezTo>
                      <a:pt x="507436" y="103352"/>
                      <a:pt x="507436" y="95532"/>
                      <a:pt x="512241" y="90645"/>
                    </a:cubicBezTo>
                    <a:close/>
                    <a:moveTo>
                      <a:pt x="536172" y="37530"/>
                    </a:moveTo>
                    <a:cubicBezTo>
                      <a:pt x="454916" y="37530"/>
                      <a:pt x="388700" y="103650"/>
                      <a:pt x="388700" y="184789"/>
                    </a:cubicBezTo>
                    <a:lnTo>
                      <a:pt x="388700" y="214027"/>
                    </a:lnTo>
                    <a:lnTo>
                      <a:pt x="479658" y="123290"/>
                    </a:lnTo>
                    <a:cubicBezTo>
                      <a:pt x="484464" y="118402"/>
                      <a:pt x="492295" y="118402"/>
                      <a:pt x="497101" y="123290"/>
                    </a:cubicBezTo>
                    <a:cubicBezTo>
                      <a:pt x="501907" y="128089"/>
                      <a:pt x="501907" y="135910"/>
                      <a:pt x="497101" y="140709"/>
                    </a:cubicBezTo>
                    <a:lnTo>
                      <a:pt x="406233" y="231446"/>
                    </a:lnTo>
                    <a:lnTo>
                      <a:pt x="435425" y="231446"/>
                    </a:lnTo>
                    <a:cubicBezTo>
                      <a:pt x="516770" y="231446"/>
                      <a:pt x="582897" y="165415"/>
                      <a:pt x="582897" y="84187"/>
                    </a:cubicBezTo>
                    <a:lnTo>
                      <a:pt x="582897" y="63747"/>
                    </a:lnTo>
                    <a:cubicBezTo>
                      <a:pt x="582897" y="49261"/>
                      <a:pt x="571149" y="37530"/>
                      <a:pt x="556731" y="37530"/>
                    </a:cubicBezTo>
                    <a:close/>
                    <a:moveTo>
                      <a:pt x="536172" y="12913"/>
                    </a:moveTo>
                    <a:lnTo>
                      <a:pt x="556731" y="12913"/>
                    </a:lnTo>
                    <a:cubicBezTo>
                      <a:pt x="584766" y="12913"/>
                      <a:pt x="607639" y="35664"/>
                      <a:pt x="607639" y="63747"/>
                    </a:cubicBezTo>
                    <a:lnTo>
                      <a:pt x="607639" y="84187"/>
                    </a:lnTo>
                    <a:cubicBezTo>
                      <a:pt x="607639" y="179012"/>
                      <a:pt x="530387" y="256152"/>
                      <a:pt x="435425" y="256152"/>
                    </a:cubicBezTo>
                    <a:lnTo>
                      <a:pt x="376418" y="256152"/>
                    </a:lnTo>
                    <a:cubicBezTo>
                      <a:pt x="369565" y="256152"/>
                      <a:pt x="364047" y="250553"/>
                      <a:pt x="364047" y="243799"/>
                    </a:cubicBezTo>
                    <a:lnTo>
                      <a:pt x="364047" y="184789"/>
                    </a:lnTo>
                    <a:cubicBezTo>
                      <a:pt x="364047" y="89964"/>
                      <a:pt x="441299" y="12913"/>
                      <a:pt x="536172" y="12913"/>
                    </a:cubicBezTo>
                    <a:close/>
                    <a:moveTo>
                      <a:pt x="257923" y="0"/>
                    </a:moveTo>
                    <a:cubicBezTo>
                      <a:pt x="306429" y="0"/>
                      <a:pt x="334198" y="28438"/>
                      <a:pt x="334198" y="61675"/>
                    </a:cubicBezTo>
                    <a:cubicBezTo>
                      <a:pt x="334198" y="73939"/>
                      <a:pt x="330460" y="76516"/>
                      <a:pt x="321916" y="76516"/>
                    </a:cubicBezTo>
                    <a:cubicBezTo>
                      <a:pt x="313460" y="76516"/>
                      <a:pt x="310078" y="72428"/>
                      <a:pt x="309722" y="67274"/>
                    </a:cubicBezTo>
                    <a:cubicBezTo>
                      <a:pt x="309010" y="51366"/>
                      <a:pt x="301979" y="22573"/>
                      <a:pt x="257923" y="22573"/>
                    </a:cubicBezTo>
                    <a:cubicBezTo>
                      <a:pt x="223479" y="22573"/>
                      <a:pt x="204611" y="40258"/>
                      <a:pt x="204611" y="78738"/>
                    </a:cubicBezTo>
                    <a:lnTo>
                      <a:pt x="204611" y="193290"/>
                    </a:lnTo>
                    <a:cubicBezTo>
                      <a:pt x="204611" y="232037"/>
                      <a:pt x="223479" y="249810"/>
                      <a:pt x="259436" y="249810"/>
                    </a:cubicBezTo>
                    <a:cubicBezTo>
                      <a:pt x="303492" y="249810"/>
                      <a:pt x="307497" y="222083"/>
                      <a:pt x="309722" y="204309"/>
                    </a:cubicBezTo>
                    <a:cubicBezTo>
                      <a:pt x="310523" y="198444"/>
                      <a:pt x="314172" y="194712"/>
                      <a:pt x="322005" y="194712"/>
                    </a:cubicBezTo>
                    <a:cubicBezTo>
                      <a:pt x="330460" y="194712"/>
                      <a:pt x="334198" y="197733"/>
                      <a:pt x="334198" y="209908"/>
                    </a:cubicBezTo>
                    <a:cubicBezTo>
                      <a:pt x="334198" y="243501"/>
                      <a:pt x="305717" y="272383"/>
                      <a:pt x="256855" y="272383"/>
                    </a:cubicBezTo>
                    <a:cubicBezTo>
                      <a:pt x="215024" y="272383"/>
                      <a:pt x="180224" y="250877"/>
                      <a:pt x="180224" y="193290"/>
                    </a:cubicBezTo>
                    <a:lnTo>
                      <a:pt x="180224" y="78738"/>
                    </a:lnTo>
                    <a:cubicBezTo>
                      <a:pt x="180224" y="21417"/>
                      <a:pt x="215736" y="0"/>
                      <a:pt x="257923" y="0"/>
                    </a:cubicBezTo>
                    <a:close/>
                    <a:moveTo>
                      <a:pt x="11128" y="0"/>
                    </a:moveTo>
                    <a:lnTo>
                      <a:pt x="142881" y="0"/>
                    </a:lnTo>
                    <a:cubicBezTo>
                      <a:pt x="149557" y="0"/>
                      <a:pt x="152139" y="5511"/>
                      <a:pt x="152139" y="10754"/>
                    </a:cubicBezTo>
                    <a:cubicBezTo>
                      <a:pt x="152139" y="16976"/>
                      <a:pt x="148845" y="22575"/>
                      <a:pt x="142881" y="22575"/>
                    </a:cubicBezTo>
                    <a:lnTo>
                      <a:pt x="24392" y="22575"/>
                    </a:lnTo>
                    <a:lnTo>
                      <a:pt x="24392" y="124165"/>
                    </a:lnTo>
                    <a:lnTo>
                      <a:pt x="82524" y="124165"/>
                    </a:lnTo>
                    <a:cubicBezTo>
                      <a:pt x="88488" y="124165"/>
                      <a:pt x="91782" y="129320"/>
                      <a:pt x="91782" y="135275"/>
                    </a:cubicBezTo>
                    <a:cubicBezTo>
                      <a:pt x="91782" y="140075"/>
                      <a:pt x="89200" y="145230"/>
                      <a:pt x="82524" y="145230"/>
                    </a:cubicBezTo>
                    <a:lnTo>
                      <a:pt x="24392" y="145230"/>
                    </a:lnTo>
                    <a:lnTo>
                      <a:pt x="24392" y="247620"/>
                    </a:lnTo>
                    <a:lnTo>
                      <a:pt x="142881" y="247620"/>
                    </a:lnTo>
                    <a:cubicBezTo>
                      <a:pt x="148845" y="247620"/>
                      <a:pt x="152139" y="253130"/>
                      <a:pt x="152139" y="259085"/>
                    </a:cubicBezTo>
                    <a:cubicBezTo>
                      <a:pt x="152139" y="264240"/>
                      <a:pt x="149557" y="270195"/>
                      <a:pt x="142881" y="270195"/>
                    </a:cubicBezTo>
                    <a:lnTo>
                      <a:pt x="11128" y="270195"/>
                    </a:lnTo>
                    <a:cubicBezTo>
                      <a:pt x="5519" y="270195"/>
                      <a:pt x="0" y="266818"/>
                      <a:pt x="0" y="260596"/>
                    </a:cubicBezTo>
                    <a:lnTo>
                      <a:pt x="0" y="9244"/>
                    </a:lnTo>
                    <a:cubicBezTo>
                      <a:pt x="0" y="2933"/>
                      <a:pt x="5519" y="0"/>
                      <a:pt x="11128" y="0"/>
                    </a:cubicBezTo>
                    <a:close/>
                  </a:path>
                </a:pathLst>
              </a:custGeom>
              <a:solidFill>
                <a:schemeClr val="bg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1500" fill="hold"/>
                                        <p:tgtEl>
                                          <p:spTgt spid="21"/>
                                        </p:tgtEl>
                                        <p:attrNameLst>
                                          <p:attrName>ppt_x</p:attrName>
                                        </p:attrNameLst>
                                      </p:cBhvr>
                                      <p:tavLst>
                                        <p:tav tm="0">
                                          <p:val>
                                            <p:strVal val="#ppt_x"/>
                                          </p:val>
                                        </p:tav>
                                        <p:tav tm="100000">
                                          <p:val>
                                            <p:strVal val="#ppt_x"/>
                                          </p:val>
                                        </p:tav>
                                      </p:tavLst>
                                    </p:anim>
                                    <p:anim calcmode="lin" valueType="num">
                                      <p:cBhvr additive="base">
                                        <p:cTn id="8" dur="1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1200" fill="hold"/>
                                        <p:tgtEl>
                                          <p:spTgt spid="2"/>
                                        </p:tgtEl>
                                        <p:attrNameLst>
                                          <p:attrName>ppt_x</p:attrName>
                                        </p:attrNameLst>
                                      </p:cBhvr>
                                      <p:tavLst>
                                        <p:tav tm="0">
                                          <p:val>
                                            <p:strVal val="#ppt_x"/>
                                          </p:val>
                                        </p:tav>
                                        <p:tav tm="100000">
                                          <p:val>
                                            <p:strVal val="#ppt_x"/>
                                          </p:val>
                                        </p:tav>
                                      </p:tavLst>
                                    </p:anim>
                                    <p:anim calcmode="lin" valueType="num">
                                      <p:cBhvr additive="base">
                                        <p:cTn id="12" dur="12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
          <p:cNvSpPr txBox="1"/>
          <p:nvPr>
            <p:custDataLst>
              <p:tags r:id="rId1"/>
            </p:custDataLst>
          </p:nvPr>
        </p:nvSpPr>
        <p:spPr>
          <a:xfrm>
            <a:off x="1078864" y="1158875"/>
            <a:ext cx="8560435" cy="424732"/>
          </a:xfrm>
          <a:prstGeom prst="rect">
            <a:avLst/>
          </a:prstGeom>
          <a:noFill/>
        </p:spPr>
        <p:txBody>
          <a:bodyPr wrap="square" lIns="91440" tIns="45720" rIns="91440" bIns="45720" rtlCol="0" anchor="t">
            <a:spAutoFit/>
          </a:bodyPr>
          <a:lstStyle/>
          <a:p>
            <a:pPr>
              <a:lnSpc>
                <a:spcPct val="90000"/>
              </a:lnSpc>
              <a:buClrTx/>
              <a:buSzTx/>
              <a:buFontTx/>
            </a:pPr>
            <a:r>
              <a:rPr lang="zh-CN" altLang="en-US" sz="2400" b="1" dirty="0">
                <a:solidFill>
                  <a:srgbClr val="479EF6"/>
                </a:solidFill>
                <a:latin typeface="微软雅黑" panose="020B0503020204020204" charset="-122"/>
                <a:ea typeface="微软雅黑" panose="020B0503020204020204" charset="-122"/>
                <a:cs typeface="微软雅黑" panose="020B0503020204020204" charset="-122"/>
                <a:sym typeface="+mn-ea"/>
              </a:rPr>
              <a:t>满足多种类型公共机构合同能源节能改造需求，降低碳排放</a:t>
            </a:r>
            <a:endParaRPr lang="zh-CN" altLang="en-US" sz="2400" b="1" dirty="0">
              <a:solidFill>
                <a:srgbClr val="479EF6"/>
              </a:solidFill>
              <a:latin typeface="微软雅黑" panose="020B0503020204020204" charset="-122"/>
              <a:ea typeface="微软雅黑" panose="020B0503020204020204" charset="-122"/>
              <a:cs typeface="微软雅黑" panose="020B0503020204020204" charset="-122"/>
              <a:sym typeface="+mn-ea"/>
            </a:endParaRPr>
          </a:p>
        </p:txBody>
      </p:sp>
      <p:grpSp>
        <p:nvGrpSpPr>
          <p:cNvPr id="12" name="组合 11"/>
          <p:cNvGrpSpPr/>
          <p:nvPr/>
        </p:nvGrpSpPr>
        <p:grpSpPr>
          <a:xfrm>
            <a:off x="214630" y="-26670"/>
            <a:ext cx="7479665" cy="2635250"/>
            <a:chOff x="338" y="-42"/>
            <a:chExt cx="11779" cy="4150"/>
          </a:xfrm>
        </p:grpSpPr>
        <p:sp>
          <p:nvSpPr>
            <p:cNvPr id="13" name="TextBox 8"/>
            <p:cNvSpPr txBox="1"/>
            <p:nvPr>
              <p:custDataLst>
                <p:tags r:id="rId2"/>
              </p:custDataLst>
            </p:nvPr>
          </p:nvSpPr>
          <p:spPr>
            <a:xfrm>
              <a:off x="992" y="383"/>
              <a:ext cx="11125" cy="753"/>
            </a:xfrm>
            <a:prstGeom prst="rect">
              <a:avLst/>
            </a:prstGeom>
            <a:noFill/>
          </p:spPr>
          <p:txBody>
            <a:bodyPr wrap="square" lIns="91440" tIns="45720" rIns="91440" bIns="45720" rtlCol="0" anchor="t">
              <a:spAutoFit/>
            </a:bodyPr>
            <a:lstStyle/>
            <a:p>
              <a:pPr lvl="0" algn="l">
                <a:lnSpc>
                  <a:spcPct val="90000"/>
                </a:lnSpc>
                <a:buClrTx/>
                <a:buSzTx/>
                <a:buFontTx/>
              </a:pPr>
              <a:r>
                <a:rPr lang="zh-CN" altLang="en-US" sz="2800" b="1"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sym typeface="+mn-ea"/>
                </a:rPr>
                <a:t>方案效益</a:t>
              </a:r>
              <a:endParaRPr lang="zh-CN" altLang="en-US" sz="2800" b="1"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sym typeface="+mn-ea"/>
              </a:endParaRPr>
            </a:p>
          </p:txBody>
        </p:sp>
        <p:sp>
          <p:nvSpPr>
            <p:cNvPr id="14" name="矩形 13"/>
            <p:cNvSpPr/>
            <p:nvPr>
              <p:custDataLst>
                <p:tags r:id="rId3"/>
              </p:custDataLst>
            </p:nvPr>
          </p:nvSpPr>
          <p:spPr>
            <a:xfrm>
              <a:off x="416" y="-42"/>
              <a:ext cx="255" cy="1184"/>
            </a:xfrm>
            <a:prstGeom prst="rect">
              <a:avLst/>
            </a:prstGeom>
            <a:solidFill>
              <a:srgbClr val="479E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cs typeface="阿里巴巴普惠体" panose="00020600040101010101" charset="-122"/>
              </a:endParaRPr>
            </a:p>
          </p:txBody>
        </p:sp>
        <p:sp>
          <p:nvSpPr>
            <p:cNvPr id="16" name="文本框 23"/>
            <p:cNvSpPr txBox="1"/>
            <p:nvPr>
              <p:custDataLst>
                <p:tags r:id="rId4"/>
              </p:custDataLst>
            </p:nvPr>
          </p:nvSpPr>
          <p:spPr bwMode="auto">
            <a:xfrm rot="5400000">
              <a:off x="-749" y="2478"/>
              <a:ext cx="2717" cy="543"/>
            </a:xfrm>
            <a:prstGeom prst="rect">
              <a:avLst/>
            </a:prstGeom>
            <a:noFill/>
            <a:ln w="9525">
              <a:noFill/>
              <a:miter lim="800000"/>
            </a:ln>
          </p:spPr>
          <p:txBody>
            <a:bodyPr wrap="square">
              <a:spAutoFit/>
            </a:bodyPr>
            <a:lstStyle/>
            <a:p>
              <a:pPr algn="dist">
                <a:lnSpc>
                  <a:spcPct val="150000"/>
                </a:lnSpc>
              </a:pPr>
              <a:r>
                <a:rPr lang="zh-CN" altLang="en-US" sz="1100" dirty="0">
                  <a:solidFill>
                    <a:schemeClr val="bg1">
                      <a:lumMod val="50000"/>
                    </a:schemeClr>
                  </a:solidFill>
                  <a:latin typeface="微软雅黑" panose="020B0503020204020204" charset="-122"/>
                  <a:ea typeface="微软雅黑" panose="020B0503020204020204" charset="-122"/>
                  <a:cs typeface="微软雅黑" panose="020B0503020204020204" charset="-122"/>
                </a:rPr>
                <a:t>打开视界</a:t>
              </a:r>
              <a:r>
                <a:rPr lang="en-US" altLang="zh-CN" sz="1100" dirty="0">
                  <a:solidFill>
                    <a:schemeClr val="bg1">
                      <a:lumMod val="50000"/>
                    </a:schemeClr>
                  </a:solidFill>
                  <a:latin typeface="微软雅黑" panose="020B0503020204020204" charset="-122"/>
                  <a:ea typeface="微软雅黑" panose="020B0503020204020204" charset="-122"/>
                  <a:cs typeface="微软雅黑" panose="020B0503020204020204" charset="-122"/>
                </a:rPr>
                <a:t>   </a:t>
              </a:r>
              <a:r>
                <a:rPr lang="zh-CN" altLang="en-US" sz="1100" dirty="0">
                  <a:solidFill>
                    <a:schemeClr val="bg1">
                      <a:lumMod val="50000"/>
                    </a:schemeClr>
                  </a:solidFill>
                  <a:latin typeface="微软雅黑" panose="020B0503020204020204" charset="-122"/>
                  <a:ea typeface="微软雅黑" panose="020B0503020204020204" charset="-122"/>
                  <a:cs typeface="微软雅黑" panose="020B0503020204020204" charset="-122"/>
                </a:rPr>
                <a:t>感知无界</a:t>
              </a:r>
              <a:endParaRPr lang="zh-CN" altLang="en-US" sz="1100" dirty="0">
                <a:solidFill>
                  <a:schemeClr val="bg1">
                    <a:lumMod val="50000"/>
                  </a:schemeClr>
                </a:solidFill>
                <a:latin typeface="微软雅黑" panose="020B0503020204020204" charset="-122"/>
                <a:ea typeface="微软雅黑" panose="020B0503020204020204" charset="-122"/>
                <a:cs typeface="微软雅黑" panose="020B0503020204020204" charset="-122"/>
              </a:endParaRPr>
            </a:p>
          </p:txBody>
        </p:sp>
      </p:grpSp>
      <p:pic>
        <p:nvPicPr>
          <p:cNvPr id="15" name="图片 14" descr="星纵物联Logo_RGB-02（彩色）"/>
          <p:cNvPicPr>
            <a:picLocks noChangeAspect="1"/>
          </p:cNvPicPr>
          <p:nvPr>
            <p:custDataLst>
              <p:tags r:id="rId5"/>
            </p:custDataLst>
          </p:nvPr>
        </p:nvPicPr>
        <p:blipFill>
          <a:blip r:embed="rId6"/>
          <a:stretch>
            <a:fillRect/>
          </a:stretch>
        </p:blipFill>
        <p:spPr>
          <a:xfrm>
            <a:off x="10175240" y="102235"/>
            <a:ext cx="2228215" cy="756920"/>
          </a:xfrm>
          <a:prstGeom prst="rect">
            <a:avLst/>
          </a:prstGeom>
        </p:spPr>
      </p:pic>
      <p:grpSp>
        <p:nvGrpSpPr>
          <p:cNvPr id="40" name="组合 39"/>
          <p:cNvGrpSpPr/>
          <p:nvPr/>
        </p:nvGrpSpPr>
        <p:grpSpPr>
          <a:xfrm>
            <a:off x="1086485" y="1991488"/>
            <a:ext cx="7097395" cy="1897252"/>
            <a:chOff x="1086485" y="1991488"/>
            <a:chExt cx="7097395" cy="1897252"/>
          </a:xfrm>
        </p:grpSpPr>
        <p:grpSp>
          <p:nvGrpSpPr>
            <p:cNvPr id="36" name="组合 35"/>
            <p:cNvGrpSpPr/>
            <p:nvPr/>
          </p:nvGrpSpPr>
          <p:grpSpPr>
            <a:xfrm>
              <a:off x="5923915" y="1992059"/>
              <a:ext cx="2259965" cy="1896110"/>
              <a:chOff x="5923915" y="1992630"/>
              <a:chExt cx="2259965" cy="1896110"/>
            </a:xfrm>
          </p:grpSpPr>
          <p:sp>
            <p:nvSpPr>
              <p:cNvPr id="7" name="文本框 6"/>
              <p:cNvSpPr txBox="1"/>
              <p:nvPr/>
            </p:nvSpPr>
            <p:spPr>
              <a:xfrm>
                <a:off x="6463347" y="3582035"/>
                <a:ext cx="1181100" cy="306705"/>
              </a:xfrm>
              <a:prstGeom prst="rect">
                <a:avLst/>
              </a:prstGeom>
              <a:noFill/>
            </p:spPr>
            <p:txBody>
              <a:bodyPr wrap="square" rtlCol="0">
                <a:spAutoFit/>
              </a:bodyPr>
              <a:lstStyle/>
              <a:p>
                <a:pPr algn="ctr"/>
                <a:r>
                  <a:rPr lang="zh-CN" altLang="en-US" sz="1400" b="1" dirty="0">
                    <a:latin typeface="微软雅黑" panose="020B0503020204020204" charset="-122"/>
                    <a:ea typeface="微软雅黑" panose="020B0503020204020204" charset="-122"/>
                  </a:rPr>
                  <a:t>公立学校</a:t>
                </a:r>
                <a:endParaRPr lang="zh-CN" altLang="en-US" sz="1400" b="1" dirty="0">
                  <a:latin typeface="微软雅黑" panose="020B0503020204020204" charset="-122"/>
                  <a:ea typeface="微软雅黑" panose="020B0503020204020204" charset="-122"/>
                </a:endParaRPr>
              </a:p>
            </p:txBody>
          </p:sp>
          <p:pic>
            <p:nvPicPr>
              <p:cNvPr id="11" name="图片 10" descr="shutterstock_1856043406"/>
              <p:cNvPicPr>
                <a:picLocks noChangeAspect="1"/>
              </p:cNvPicPr>
              <p:nvPr/>
            </p:nvPicPr>
            <p:blipFill>
              <a:blip r:embed="rId7"/>
              <a:srcRect/>
              <a:stretch>
                <a:fillRect/>
              </a:stretch>
            </p:blipFill>
            <p:spPr>
              <a:xfrm>
                <a:off x="5923915" y="1992630"/>
                <a:ext cx="2259965" cy="1508125"/>
              </a:xfrm>
              <a:prstGeom prst="roundRect">
                <a:avLst/>
              </a:prstGeom>
            </p:spPr>
          </p:pic>
        </p:grpSp>
        <p:grpSp>
          <p:nvGrpSpPr>
            <p:cNvPr id="35" name="组合 34"/>
            <p:cNvGrpSpPr/>
            <p:nvPr/>
          </p:nvGrpSpPr>
          <p:grpSpPr>
            <a:xfrm>
              <a:off x="3501390" y="1993329"/>
              <a:ext cx="2237105" cy="1893571"/>
              <a:chOff x="3501390" y="1995169"/>
              <a:chExt cx="2237105" cy="1893571"/>
            </a:xfrm>
          </p:grpSpPr>
          <p:sp>
            <p:nvSpPr>
              <p:cNvPr id="5" name="文本框 4"/>
              <p:cNvSpPr txBox="1"/>
              <p:nvPr/>
            </p:nvSpPr>
            <p:spPr>
              <a:xfrm>
                <a:off x="4058285" y="3582035"/>
                <a:ext cx="1123315" cy="306705"/>
              </a:xfrm>
              <a:prstGeom prst="rect">
                <a:avLst/>
              </a:prstGeom>
              <a:noFill/>
            </p:spPr>
            <p:txBody>
              <a:bodyPr wrap="square" rtlCol="0">
                <a:spAutoFit/>
              </a:bodyPr>
              <a:lstStyle/>
              <a:p>
                <a:pPr algn="ctr"/>
                <a:r>
                  <a:rPr lang="zh-CN" altLang="en-US" sz="1400" b="1" dirty="0">
                    <a:latin typeface="微软雅黑" panose="020B0503020204020204" charset="-122"/>
                    <a:ea typeface="微软雅黑" panose="020B0503020204020204" charset="-122"/>
                  </a:rPr>
                  <a:t>事业单位</a:t>
                </a:r>
                <a:endParaRPr lang="zh-CN" altLang="en-US" sz="1400" b="1" dirty="0">
                  <a:latin typeface="微软雅黑" panose="020B0503020204020204" charset="-122"/>
                  <a:ea typeface="微软雅黑" panose="020B0503020204020204" charset="-122"/>
                </a:endParaRPr>
              </a:p>
            </p:txBody>
          </p:sp>
          <p:pic>
            <p:nvPicPr>
              <p:cNvPr id="21" name="图片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501390" y="1995169"/>
                <a:ext cx="2237105" cy="1486535"/>
              </a:xfrm>
              <a:prstGeom prst="roundRect">
                <a:avLst/>
              </a:prstGeom>
            </p:spPr>
          </p:pic>
        </p:grpSp>
        <p:grpSp>
          <p:nvGrpSpPr>
            <p:cNvPr id="34" name="组合 33"/>
            <p:cNvGrpSpPr/>
            <p:nvPr/>
          </p:nvGrpSpPr>
          <p:grpSpPr>
            <a:xfrm>
              <a:off x="1086485" y="1991488"/>
              <a:ext cx="2229485" cy="1897252"/>
              <a:chOff x="1086485" y="1991488"/>
              <a:chExt cx="2229485" cy="1897252"/>
            </a:xfrm>
          </p:grpSpPr>
          <p:sp>
            <p:nvSpPr>
              <p:cNvPr id="3" name="文本框 2"/>
              <p:cNvSpPr txBox="1"/>
              <p:nvPr/>
            </p:nvSpPr>
            <p:spPr>
              <a:xfrm>
                <a:off x="1591310" y="3582035"/>
                <a:ext cx="1219835" cy="306705"/>
              </a:xfrm>
              <a:prstGeom prst="rect">
                <a:avLst/>
              </a:prstGeom>
              <a:noFill/>
            </p:spPr>
            <p:txBody>
              <a:bodyPr wrap="square" rtlCol="0">
                <a:spAutoFit/>
              </a:bodyPr>
              <a:lstStyle/>
              <a:p>
                <a:pPr algn="ctr"/>
                <a:r>
                  <a:rPr lang="zh-CN" altLang="en-US" sz="1400" b="1" dirty="0">
                    <a:latin typeface="微软雅黑" panose="020B0503020204020204" charset="-122"/>
                    <a:ea typeface="微软雅黑" panose="020B0503020204020204" charset="-122"/>
                  </a:rPr>
                  <a:t>政府机关</a:t>
                </a:r>
                <a:endParaRPr lang="zh-CN" altLang="en-US" sz="1400" b="1" dirty="0">
                  <a:latin typeface="微软雅黑" panose="020B0503020204020204" charset="-122"/>
                  <a:ea typeface="微软雅黑" panose="020B0503020204020204" charset="-122"/>
                </a:endParaRPr>
              </a:p>
            </p:txBody>
          </p:sp>
          <p:pic>
            <p:nvPicPr>
              <p:cNvPr id="27" name="图片 2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86485" y="1991488"/>
                <a:ext cx="2229485" cy="1486535"/>
              </a:xfrm>
              <a:prstGeom prst="roundRect">
                <a:avLst/>
              </a:prstGeom>
            </p:spPr>
          </p:pic>
        </p:grpSp>
      </p:grpSp>
      <p:grpSp>
        <p:nvGrpSpPr>
          <p:cNvPr id="41" name="组合 40"/>
          <p:cNvGrpSpPr/>
          <p:nvPr/>
        </p:nvGrpSpPr>
        <p:grpSpPr>
          <a:xfrm>
            <a:off x="3047364" y="4314281"/>
            <a:ext cx="7278371" cy="1849664"/>
            <a:chOff x="3047364" y="4314281"/>
            <a:chExt cx="7278371" cy="1849664"/>
          </a:xfrm>
        </p:grpSpPr>
        <p:grpSp>
          <p:nvGrpSpPr>
            <p:cNvPr id="37" name="组合 36"/>
            <p:cNvGrpSpPr/>
            <p:nvPr/>
          </p:nvGrpSpPr>
          <p:grpSpPr>
            <a:xfrm>
              <a:off x="3047364" y="4320133"/>
              <a:ext cx="2229485" cy="1837960"/>
              <a:chOff x="3047364" y="4325985"/>
              <a:chExt cx="2229485" cy="1837960"/>
            </a:xfrm>
          </p:grpSpPr>
          <p:sp>
            <p:nvSpPr>
              <p:cNvPr id="8" name="文本框 7"/>
              <p:cNvSpPr txBox="1"/>
              <p:nvPr/>
            </p:nvSpPr>
            <p:spPr>
              <a:xfrm>
                <a:off x="3547744" y="5857240"/>
                <a:ext cx="1228725" cy="306705"/>
              </a:xfrm>
              <a:prstGeom prst="rect">
                <a:avLst/>
              </a:prstGeom>
              <a:noFill/>
            </p:spPr>
            <p:txBody>
              <a:bodyPr wrap="square" rtlCol="0">
                <a:spAutoFit/>
              </a:bodyPr>
              <a:lstStyle/>
              <a:p>
                <a:pPr algn="ctr"/>
                <a:r>
                  <a:rPr lang="zh-CN" altLang="en-US" sz="1400" b="1">
                    <a:latin typeface="微软雅黑" panose="020B0503020204020204" charset="-122"/>
                    <a:ea typeface="微软雅黑" panose="020B0503020204020204" charset="-122"/>
                  </a:rPr>
                  <a:t>医院建筑</a:t>
                </a:r>
                <a:endParaRPr lang="zh-CN" altLang="en-US" sz="1400" b="1">
                  <a:latin typeface="微软雅黑" panose="020B0503020204020204" charset="-122"/>
                  <a:ea typeface="微软雅黑" panose="020B0503020204020204" charset="-122"/>
                </a:endParaRPr>
              </a:p>
            </p:txBody>
          </p:sp>
          <p:pic>
            <p:nvPicPr>
              <p:cNvPr id="29" name="图片 2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47364" y="4325985"/>
                <a:ext cx="2229485" cy="1479820"/>
              </a:xfrm>
              <a:prstGeom prst="roundRect">
                <a:avLst/>
              </a:prstGeom>
            </p:spPr>
          </p:pic>
        </p:grpSp>
        <p:grpSp>
          <p:nvGrpSpPr>
            <p:cNvPr id="38" name="组合 37"/>
            <p:cNvGrpSpPr/>
            <p:nvPr/>
          </p:nvGrpSpPr>
          <p:grpSpPr>
            <a:xfrm>
              <a:off x="5532913" y="4314281"/>
              <a:ext cx="2252027" cy="1849664"/>
              <a:chOff x="5541803" y="4314281"/>
              <a:chExt cx="2252027" cy="1849664"/>
            </a:xfrm>
          </p:grpSpPr>
          <p:sp>
            <p:nvSpPr>
              <p:cNvPr id="9" name="文本框 8"/>
              <p:cNvSpPr txBox="1"/>
              <p:nvPr/>
            </p:nvSpPr>
            <p:spPr>
              <a:xfrm>
                <a:off x="6119176" y="5857240"/>
                <a:ext cx="1097280" cy="306705"/>
              </a:xfrm>
              <a:prstGeom prst="rect">
                <a:avLst/>
              </a:prstGeom>
              <a:noFill/>
            </p:spPr>
            <p:txBody>
              <a:bodyPr wrap="square" rtlCol="0">
                <a:spAutoFit/>
              </a:bodyPr>
              <a:lstStyle/>
              <a:p>
                <a:pPr algn="ctr"/>
                <a:r>
                  <a:rPr lang="zh-CN" altLang="en-US" sz="1400" b="1" dirty="0">
                    <a:latin typeface="微软雅黑" panose="020B0503020204020204" charset="-122"/>
                    <a:ea typeface="微软雅黑" panose="020B0503020204020204" charset="-122"/>
                  </a:rPr>
                  <a:t>文化体育馆</a:t>
                </a:r>
                <a:endParaRPr lang="zh-CN" altLang="en-US" sz="1400" b="1" dirty="0">
                  <a:latin typeface="微软雅黑" panose="020B0503020204020204" charset="-122"/>
                  <a:ea typeface="微软雅黑" panose="020B0503020204020204" charset="-122"/>
                </a:endParaRPr>
              </a:p>
            </p:txBody>
          </p:sp>
          <p:pic>
            <p:nvPicPr>
              <p:cNvPr id="31" name="图片 3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541803" y="4314281"/>
                <a:ext cx="2252027" cy="1503228"/>
              </a:xfrm>
              <a:prstGeom prst="roundRect">
                <a:avLst/>
              </a:prstGeom>
            </p:spPr>
          </p:pic>
        </p:grpSp>
        <p:grpSp>
          <p:nvGrpSpPr>
            <p:cNvPr id="39" name="组合 38"/>
            <p:cNvGrpSpPr/>
            <p:nvPr/>
          </p:nvGrpSpPr>
          <p:grpSpPr>
            <a:xfrm>
              <a:off x="8041005" y="4320133"/>
              <a:ext cx="2284730" cy="1837960"/>
              <a:chOff x="8041005" y="4325985"/>
              <a:chExt cx="2284730" cy="1837960"/>
            </a:xfrm>
          </p:grpSpPr>
          <p:sp>
            <p:nvSpPr>
              <p:cNvPr id="19" name="文本框 18"/>
              <p:cNvSpPr txBox="1"/>
              <p:nvPr>
                <p:custDataLst>
                  <p:tags r:id="rId12"/>
                </p:custDataLst>
              </p:nvPr>
            </p:nvSpPr>
            <p:spPr>
              <a:xfrm>
                <a:off x="8041005" y="5857240"/>
                <a:ext cx="2284730" cy="306705"/>
              </a:xfrm>
              <a:prstGeom prst="rect">
                <a:avLst/>
              </a:prstGeom>
              <a:noFill/>
            </p:spPr>
            <p:txBody>
              <a:bodyPr wrap="square" rtlCol="0">
                <a:spAutoFit/>
              </a:bodyPr>
              <a:lstStyle/>
              <a:p>
                <a:pPr algn="ctr"/>
                <a:r>
                  <a:rPr lang="zh-CN" altLang="en-US" sz="1400" b="1" dirty="0">
                    <a:latin typeface="微软雅黑" panose="020B0503020204020204" charset="-122"/>
                    <a:ea typeface="微软雅黑" panose="020B0503020204020204" charset="-122"/>
                  </a:rPr>
                  <a:t>科技馆</a:t>
                </a:r>
                <a:endParaRPr lang="zh-CN" altLang="en-US" sz="1400" b="1" dirty="0">
                  <a:latin typeface="微软雅黑" panose="020B0503020204020204" charset="-122"/>
                  <a:ea typeface="微软雅黑" panose="020B0503020204020204" charset="-122"/>
                </a:endParaRPr>
              </a:p>
            </p:txBody>
          </p:sp>
          <p:pic>
            <p:nvPicPr>
              <p:cNvPr id="33" name="图片 3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069263" y="4325985"/>
                <a:ext cx="2228215" cy="1491524"/>
              </a:xfrm>
              <a:prstGeom prst="roundRect">
                <a:avLst/>
              </a:prstGeom>
            </p:spPr>
          </p:pic>
        </p:grpSp>
      </p:grpSp>
    </p:spTree>
  </p:cSld>
  <p:clrMapOvr>
    <a:masterClrMapping/>
  </p:clrMapOvr>
  <p:transition spd="slow">
    <p:random/>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14"/>
          <p:cNvSpPr>
            <a:spLocks noGrp="1"/>
          </p:cNvSpPr>
          <p:nvPr>
            <p:custDataLst>
              <p:tags r:id="rId1"/>
            </p:custDataLst>
          </p:nvPr>
        </p:nvSpPr>
        <p:spPr>
          <a:xfrm>
            <a:off x="991870" y="2774950"/>
            <a:ext cx="2064385" cy="1395730"/>
          </a:xfrm>
          <a:prstGeom prst="rect">
            <a:avLst/>
          </a:prstGeom>
        </p:spPr>
        <p:txBody>
          <a:bodyPr vert="horz" lIns="90000" tIns="46800" rIns="90000" bIns="46800" rtlCol="0" anchor="t" anchorCtr="0"/>
          <a:lstStyle>
            <a:lvl1pPr algn="ctr" defTabSz="914400" rtl="0" eaLnBrk="1" fontAlgn="auto" latinLnBrk="0" hangingPunct="1">
              <a:lnSpc>
                <a:spcPct val="100000"/>
              </a:lnSpc>
              <a:spcBef>
                <a:spcPct val="0"/>
              </a:spcBef>
              <a:buNone/>
              <a:defRPr sz="6000" b="1" u="none" strike="noStrike" kern="1200" cap="none" spc="300" normalizeH="0" baseline="0">
                <a:solidFill>
                  <a:schemeClr val="tx1">
                    <a:lumMod val="85000"/>
                    <a:lumOff val="15000"/>
                  </a:schemeClr>
                </a:solidFill>
                <a:uFillTx/>
                <a:latin typeface="+mj-lt"/>
                <a:ea typeface="+mj-ea"/>
                <a:cs typeface="+mj-cs"/>
              </a:defRPr>
            </a:lvl1pPr>
          </a:lstStyle>
          <a:p>
            <a:pPr algn="l">
              <a:lnSpc>
                <a:spcPct val="90000"/>
              </a:lnSpc>
            </a:pPr>
            <a:r>
              <a:rPr lang="en-US" altLang="zh-CN" sz="9600" cap="all" dirty="0">
                <a:solidFill>
                  <a:srgbClr val="4696F5"/>
                </a:solidFill>
                <a:effectLst/>
                <a:latin typeface="微软雅黑" panose="020B0503020204020204" charset="-122"/>
                <a:ea typeface="微软雅黑" panose="020B0503020204020204" charset="-122"/>
                <a:cs typeface="Roboto" panose="02000000000000000000" charset="0"/>
                <a:sym typeface="Roboto" panose="02000000000000000000" charset="0"/>
              </a:rPr>
              <a:t>05</a:t>
            </a:r>
            <a:endParaRPr lang="en-US" altLang="zh-CN" sz="9600" cap="all" dirty="0">
              <a:solidFill>
                <a:srgbClr val="4696F5"/>
              </a:solidFill>
              <a:effectLst/>
              <a:latin typeface="微软雅黑" panose="020B0503020204020204" charset="-122"/>
              <a:ea typeface="微软雅黑" panose="020B0503020204020204" charset="-122"/>
              <a:cs typeface="Roboto" panose="02000000000000000000" charset="0"/>
              <a:sym typeface="Roboto" panose="02000000000000000000" charset="0"/>
            </a:endParaRPr>
          </a:p>
        </p:txBody>
      </p:sp>
      <p:sp>
        <p:nvSpPr>
          <p:cNvPr id="9" name="矩形 8"/>
          <p:cNvSpPr/>
          <p:nvPr>
            <p:custDataLst>
              <p:tags r:id="rId2"/>
            </p:custDataLst>
          </p:nvPr>
        </p:nvSpPr>
        <p:spPr>
          <a:xfrm>
            <a:off x="-91440" y="2732405"/>
            <a:ext cx="441960" cy="1348740"/>
          </a:xfrm>
          <a:prstGeom prst="rect">
            <a:avLst/>
          </a:prstGeom>
          <a:solidFill>
            <a:srgbClr val="4696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cs typeface="Roboto" panose="02000000000000000000" charset="0"/>
            </a:endParaRPr>
          </a:p>
        </p:txBody>
      </p:sp>
      <p:sp>
        <p:nvSpPr>
          <p:cNvPr id="11" name="标题 14"/>
          <p:cNvSpPr>
            <a:spLocks noGrp="1"/>
          </p:cNvSpPr>
          <p:nvPr>
            <p:custDataLst>
              <p:tags r:id="rId3"/>
            </p:custDataLst>
          </p:nvPr>
        </p:nvSpPr>
        <p:spPr>
          <a:xfrm>
            <a:off x="2868930" y="3081020"/>
            <a:ext cx="8536940" cy="650875"/>
          </a:xfrm>
          <a:prstGeom prst="rect">
            <a:avLst/>
          </a:prstGeom>
          <a:solidFill>
            <a:schemeClr val="lt1"/>
          </a:solidFill>
        </p:spPr>
        <p:txBody>
          <a:bodyPr vert="horz" lIns="90000" tIns="46800" rIns="90000" bIns="46800" rtlCol="0" anchor="t" anchorCtr="0"/>
          <a:lstStyle>
            <a:lvl1pPr algn="ctr" defTabSz="914400" rtl="0" eaLnBrk="1" fontAlgn="auto" latinLnBrk="0" hangingPunct="1">
              <a:lnSpc>
                <a:spcPct val="100000"/>
              </a:lnSpc>
              <a:spcBef>
                <a:spcPct val="0"/>
              </a:spcBef>
              <a:buNone/>
              <a:defRPr sz="6000" b="1" u="none" strike="noStrike" kern="1200" cap="none" spc="300" normalizeH="0" baseline="0">
                <a:solidFill>
                  <a:schemeClr val="tx1">
                    <a:lumMod val="85000"/>
                    <a:lumOff val="15000"/>
                  </a:schemeClr>
                </a:solidFill>
                <a:uFillTx/>
                <a:latin typeface="+mj-lt"/>
                <a:ea typeface="+mj-ea"/>
                <a:cs typeface="+mj-cs"/>
              </a:defRPr>
            </a:lvl1pPr>
          </a:lstStyle>
          <a:p>
            <a:pPr algn="l">
              <a:lnSpc>
                <a:spcPct val="90000"/>
              </a:lnSpc>
            </a:pPr>
            <a:r>
              <a:rPr lang="zh-CN" altLang="en-US" sz="4400" cap="all" spc="150" dirty="0">
                <a:solidFill>
                  <a:srgbClr val="3C3C3C"/>
                </a:solidFill>
                <a:uFillTx/>
                <a:latin typeface="微软雅黑" panose="020B0503020204020204" charset="-122"/>
                <a:ea typeface="微软雅黑" panose="020B0503020204020204" charset="-122"/>
                <a:cs typeface="Roboto" panose="02000000000000000000" charset="0"/>
                <a:sym typeface="+mn-ea"/>
              </a:rPr>
              <a:t>方案产品</a:t>
            </a:r>
            <a:endParaRPr lang="zh-CN" altLang="en-US" sz="4400" cap="all" spc="150" dirty="0">
              <a:solidFill>
                <a:srgbClr val="3C3C3C"/>
              </a:solidFill>
              <a:uFillTx/>
              <a:latin typeface="微软雅黑" panose="020B0503020204020204" charset="-122"/>
              <a:ea typeface="微软雅黑" panose="020B0503020204020204" charset="-122"/>
              <a:cs typeface="Roboto" panose="02000000000000000000" charset="0"/>
              <a:sym typeface="+mn-ea"/>
            </a:endParaRPr>
          </a:p>
        </p:txBody>
      </p:sp>
      <p:pic>
        <p:nvPicPr>
          <p:cNvPr id="4" name="图片 3" descr="线勾"/>
          <p:cNvPicPr>
            <a:picLocks noChangeAspect="1"/>
          </p:cNvPicPr>
          <p:nvPr>
            <p:custDataLst>
              <p:tags r:id="rId4"/>
            </p:custDataLst>
          </p:nvPr>
        </p:nvPicPr>
        <p:blipFill>
          <a:blip r:embed="rId5"/>
          <a:stretch>
            <a:fillRect/>
          </a:stretch>
        </p:blipFill>
        <p:spPr>
          <a:xfrm>
            <a:off x="5539740" y="1426845"/>
            <a:ext cx="6203634" cy="3960000"/>
          </a:xfrm>
          <a:prstGeom prst="rect">
            <a:avLst/>
          </a:prstGeom>
        </p:spPr>
      </p:pic>
      <p:sp>
        <p:nvSpPr>
          <p:cNvPr id="2" name="文本框 1"/>
          <p:cNvSpPr txBox="1"/>
          <p:nvPr/>
        </p:nvSpPr>
        <p:spPr>
          <a:xfrm>
            <a:off x="1772285" y="5971540"/>
            <a:ext cx="4064000" cy="368300"/>
          </a:xfrm>
          <a:prstGeom prst="rect">
            <a:avLst/>
          </a:prstGeom>
          <a:noFill/>
        </p:spPr>
        <p:txBody>
          <a:bodyPr wrap="square" rtlCol="0">
            <a:spAutoFit/>
          </a:bodyPr>
          <a:lstStyle/>
          <a:p>
            <a:endParaRPr lang="zh-CN" altLang="en-US"/>
          </a:p>
        </p:txBody>
      </p:sp>
    </p:spTree>
    <p:custDataLst>
      <p:tags r:id="rId6"/>
    </p:custData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14"/>
          <p:cNvSpPr>
            <a:spLocks noGrp="1"/>
          </p:cNvSpPr>
          <p:nvPr>
            <p:custDataLst>
              <p:tags r:id="rId1"/>
            </p:custDataLst>
          </p:nvPr>
        </p:nvSpPr>
        <p:spPr>
          <a:xfrm>
            <a:off x="991870" y="2774950"/>
            <a:ext cx="2064385" cy="1395730"/>
          </a:xfrm>
          <a:prstGeom prst="rect">
            <a:avLst/>
          </a:prstGeom>
        </p:spPr>
        <p:txBody>
          <a:bodyPr vert="horz" lIns="90000" tIns="46800" rIns="90000" bIns="46800" rtlCol="0" anchor="t" anchorCtr="0"/>
          <a:lstStyle>
            <a:lvl1pPr algn="ctr" defTabSz="914400" rtl="0" eaLnBrk="1" fontAlgn="auto" latinLnBrk="0" hangingPunct="1">
              <a:lnSpc>
                <a:spcPct val="100000"/>
              </a:lnSpc>
              <a:spcBef>
                <a:spcPct val="0"/>
              </a:spcBef>
              <a:buNone/>
              <a:defRPr sz="6000" b="1" u="none" strike="noStrike" kern="1200" cap="none" spc="300" normalizeH="0" baseline="0">
                <a:solidFill>
                  <a:schemeClr val="tx1">
                    <a:lumMod val="85000"/>
                    <a:lumOff val="15000"/>
                  </a:schemeClr>
                </a:solidFill>
                <a:uFillTx/>
                <a:latin typeface="+mj-lt"/>
                <a:ea typeface="+mj-ea"/>
                <a:cs typeface="+mj-cs"/>
              </a:defRPr>
            </a:lvl1pPr>
          </a:lstStyle>
          <a:p>
            <a:pPr algn="l">
              <a:lnSpc>
                <a:spcPct val="90000"/>
              </a:lnSpc>
            </a:pPr>
            <a:r>
              <a:rPr lang="en-US" altLang="zh-CN" sz="9600" cap="all" dirty="0">
                <a:solidFill>
                  <a:srgbClr val="4696F5"/>
                </a:solidFill>
                <a:effectLst/>
                <a:latin typeface="微软雅黑" panose="020B0503020204020204" charset="-122"/>
                <a:ea typeface="微软雅黑" panose="020B0503020204020204" charset="-122"/>
                <a:cs typeface="Roboto" panose="02000000000000000000" charset="0"/>
                <a:sym typeface="Roboto" panose="02000000000000000000" charset="0"/>
              </a:rPr>
              <a:t>01</a:t>
            </a:r>
            <a:endParaRPr lang="en-US" altLang="zh-CN" sz="9600" cap="all" dirty="0">
              <a:solidFill>
                <a:srgbClr val="4696F5"/>
              </a:solidFill>
              <a:effectLst/>
              <a:latin typeface="微软雅黑" panose="020B0503020204020204" charset="-122"/>
              <a:ea typeface="微软雅黑" panose="020B0503020204020204" charset="-122"/>
              <a:cs typeface="Roboto" panose="02000000000000000000" charset="0"/>
              <a:sym typeface="Roboto" panose="02000000000000000000" charset="0"/>
            </a:endParaRPr>
          </a:p>
        </p:txBody>
      </p:sp>
      <p:sp>
        <p:nvSpPr>
          <p:cNvPr id="9" name="矩形 8"/>
          <p:cNvSpPr/>
          <p:nvPr>
            <p:custDataLst>
              <p:tags r:id="rId2"/>
            </p:custDataLst>
          </p:nvPr>
        </p:nvSpPr>
        <p:spPr>
          <a:xfrm>
            <a:off x="-91440" y="2732405"/>
            <a:ext cx="441960" cy="1348740"/>
          </a:xfrm>
          <a:prstGeom prst="rect">
            <a:avLst/>
          </a:prstGeom>
          <a:solidFill>
            <a:srgbClr val="4696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cs typeface="Roboto" panose="02000000000000000000" charset="0"/>
            </a:endParaRPr>
          </a:p>
        </p:txBody>
      </p:sp>
      <p:sp>
        <p:nvSpPr>
          <p:cNvPr id="11" name="标题 14"/>
          <p:cNvSpPr>
            <a:spLocks noGrp="1"/>
          </p:cNvSpPr>
          <p:nvPr>
            <p:custDataLst>
              <p:tags r:id="rId3"/>
            </p:custDataLst>
          </p:nvPr>
        </p:nvSpPr>
        <p:spPr>
          <a:xfrm>
            <a:off x="2868930" y="3081020"/>
            <a:ext cx="8536940" cy="650875"/>
          </a:xfrm>
          <a:prstGeom prst="rect">
            <a:avLst/>
          </a:prstGeom>
          <a:solidFill>
            <a:schemeClr val="lt1"/>
          </a:solidFill>
        </p:spPr>
        <p:txBody>
          <a:bodyPr vert="horz" lIns="90000" tIns="46800" rIns="90000" bIns="46800" rtlCol="0" anchor="t" anchorCtr="0"/>
          <a:lstStyle>
            <a:lvl1pPr algn="ctr" defTabSz="914400" rtl="0" eaLnBrk="1" fontAlgn="auto" latinLnBrk="0" hangingPunct="1">
              <a:lnSpc>
                <a:spcPct val="100000"/>
              </a:lnSpc>
              <a:spcBef>
                <a:spcPct val="0"/>
              </a:spcBef>
              <a:buNone/>
              <a:defRPr sz="6000" b="1" u="none" strike="noStrike" kern="1200" cap="none" spc="300" normalizeH="0" baseline="0">
                <a:solidFill>
                  <a:schemeClr val="tx1">
                    <a:lumMod val="85000"/>
                    <a:lumOff val="15000"/>
                  </a:schemeClr>
                </a:solidFill>
                <a:uFillTx/>
                <a:latin typeface="+mj-lt"/>
                <a:ea typeface="+mj-ea"/>
                <a:cs typeface="+mj-cs"/>
              </a:defRPr>
            </a:lvl1pPr>
          </a:lstStyle>
          <a:p>
            <a:pPr algn="l">
              <a:lnSpc>
                <a:spcPct val="90000"/>
              </a:lnSpc>
            </a:pPr>
            <a:r>
              <a:rPr lang="zh-CN" sz="4400" cap="all" spc="150" dirty="0">
                <a:solidFill>
                  <a:srgbClr val="3C3C3C"/>
                </a:solidFill>
                <a:uFillTx/>
                <a:latin typeface="微软雅黑" panose="020B0503020204020204" charset="-122"/>
                <a:ea typeface="微软雅黑" panose="020B0503020204020204" charset="-122"/>
                <a:cs typeface="Roboto" panose="02000000000000000000" charset="0"/>
                <a:sym typeface="+mn-ea"/>
              </a:rPr>
              <a:t>公司介绍</a:t>
            </a:r>
            <a:endParaRPr lang="zh-CN" sz="4400" cap="all" spc="150" dirty="0">
              <a:solidFill>
                <a:srgbClr val="3C3C3C"/>
              </a:solidFill>
              <a:uFillTx/>
              <a:latin typeface="微软雅黑" panose="020B0503020204020204" charset="-122"/>
              <a:ea typeface="微软雅黑" panose="020B0503020204020204" charset="-122"/>
              <a:cs typeface="Roboto" panose="02000000000000000000" charset="0"/>
              <a:sym typeface="+mn-ea"/>
            </a:endParaRPr>
          </a:p>
        </p:txBody>
      </p:sp>
      <p:pic>
        <p:nvPicPr>
          <p:cNvPr id="4" name="图片 3" descr="线勾"/>
          <p:cNvPicPr>
            <a:picLocks noChangeAspect="1"/>
          </p:cNvPicPr>
          <p:nvPr>
            <p:custDataLst>
              <p:tags r:id="rId4"/>
            </p:custDataLst>
          </p:nvPr>
        </p:nvPicPr>
        <p:blipFill>
          <a:blip r:embed="rId5"/>
          <a:stretch>
            <a:fillRect/>
          </a:stretch>
        </p:blipFill>
        <p:spPr>
          <a:xfrm>
            <a:off x="5539740" y="1426845"/>
            <a:ext cx="6203634" cy="3960000"/>
          </a:xfrm>
          <a:prstGeom prst="rect">
            <a:avLst/>
          </a:prstGeom>
        </p:spPr>
      </p:pic>
    </p:spTree>
    <p:custDataLst>
      <p:tags r:id="rId6"/>
    </p:custData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31" descr="图片11"/>
          <p:cNvPicPr>
            <a:picLocks noChangeAspect="1"/>
          </p:cNvPicPr>
          <p:nvPr>
            <p:custDataLst>
              <p:tags r:id="rId1"/>
            </p:custDataLst>
          </p:nvPr>
        </p:nvPicPr>
        <p:blipFill>
          <a:blip r:embed="rId2"/>
          <a:stretch>
            <a:fillRect/>
          </a:stretch>
        </p:blipFill>
        <p:spPr>
          <a:xfrm>
            <a:off x="0" y="-18415"/>
            <a:ext cx="12192000" cy="6858000"/>
          </a:xfrm>
          <a:prstGeom prst="rect">
            <a:avLst/>
          </a:prstGeom>
        </p:spPr>
      </p:pic>
      <p:grpSp>
        <p:nvGrpSpPr>
          <p:cNvPr id="12" name="组合 11"/>
          <p:cNvGrpSpPr/>
          <p:nvPr/>
        </p:nvGrpSpPr>
        <p:grpSpPr>
          <a:xfrm>
            <a:off x="214630" y="-26670"/>
            <a:ext cx="7479665" cy="2608580"/>
            <a:chOff x="338" y="-42"/>
            <a:chExt cx="11779" cy="4108"/>
          </a:xfrm>
        </p:grpSpPr>
        <p:sp>
          <p:nvSpPr>
            <p:cNvPr id="13" name="TextBox 8"/>
            <p:cNvSpPr txBox="1"/>
            <p:nvPr>
              <p:custDataLst>
                <p:tags r:id="rId3"/>
              </p:custDataLst>
            </p:nvPr>
          </p:nvSpPr>
          <p:spPr>
            <a:xfrm>
              <a:off x="992" y="383"/>
              <a:ext cx="11125" cy="753"/>
            </a:xfrm>
            <a:prstGeom prst="rect">
              <a:avLst/>
            </a:prstGeom>
            <a:noFill/>
          </p:spPr>
          <p:txBody>
            <a:bodyPr wrap="square" lIns="91440" tIns="45720" rIns="91440" bIns="45720" rtlCol="0" anchor="t">
              <a:spAutoFit/>
            </a:bodyPr>
            <a:lstStyle/>
            <a:p>
              <a:pPr lvl="0" algn="l">
                <a:lnSpc>
                  <a:spcPct val="90000"/>
                </a:lnSpc>
                <a:buClrTx/>
                <a:buSzTx/>
                <a:buFontTx/>
              </a:pPr>
              <a:r>
                <a:rPr lang="zh-CN" altLang="en-US" sz="2800" b="1"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sym typeface="+mn-ea"/>
                </a:rPr>
                <a:t>LoRaWAN® UG65室内网关</a:t>
              </a:r>
              <a:endParaRPr lang="zh-CN" altLang="en-US" sz="2800" b="1"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sym typeface="+mn-ea"/>
              </a:endParaRPr>
            </a:p>
          </p:txBody>
        </p:sp>
        <p:sp>
          <p:nvSpPr>
            <p:cNvPr id="14" name="矩形 13"/>
            <p:cNvSpPr/>
            <p:nvPr>
              <p:custDataLst>
                <p:tags r:id="rId4"/>
              </p:custDataLst>
            </p:nvPr>
          </p:nvSpPr>
          <p:spPr>
            <a:xfrm>
              <a:off x="416" y="-42"/>
              <a:ext cx="255" cy="1184"/>
            </a:xfrm>
            <a:prstGeom prst="rect">
              <a:avLst/>
            </a:prstGeom>
            <a:solidFill>
              <a:srgbClr val="479E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cs typeface="阿里巴巴普惠体" panose="00020600040101010101" charset="-122"/>
              </a:endParaRPr>
            </a:p>
          </p:txBody>
        </p:sp>
        <p:sp>
          <p:nvSpPr>
            <p:cNvPr id="9" name="文本框 23"/>
            <p:cNvSpPr txBox="1"/>
            <p:nvPr>
              <p:custDataLst>
                <p:tags r:id="rId5"/>
              </p:custDataLst>
            </p:nvPr>
          </p:nvSpPr>
          <p:spPr bwMode="auto">
            <a:xfrm rot="5400000">
              <a:off x="-749" y="2436"/>
              <a:ext cx="2717" cy="543"/>
            </a:xfrm>
            <a:prstGeom prst="rect">
              <a:avLst/>
            </a:prstGeom>
            <a:noFill/>
            <a:ln w="9525">
              <a:noFill/>
              <a:miter lim="800000"/>
            </a:ln>
          </p:spPr>
          <p:txBody>
            <a:bodyPr wrap="square">
              <a:spAutoFit/>
            </a:bodyPr>
            <a:lstStyle/>
            <a:p>
              <a:pPr algn="dist">
                <a:lnSpc>
                  <a:spcPct val="150000"/>
                </a:lnSpc>
              </a:pPr>
              <a:r>
                <a:rPr lang="zh-CN" altLang="en-US" sz="1100" dirty="0">
                  <a:solidFill>
                    <a:schemeClr val="bg1">
                      <a:lumMod val="50000"/>
                    </a:schemeClr>
                  </a:solidFill>
                  <a:latin typeface="微软雅黑" panose="020B0503020204020204" charset="-122"/>
                  <a:ea typeface="微软雅黑" panose="020B0503020204020204" charset="-122"/>
                  <a:cs typeface="微软雅黑" panose="020B0503020204020204" charset="-122"/>
                </a:rPr>
                <a:t>打开视界</a:t>
              </a:r>
              <a:r>
                <a:rPr lang="en-US" altLang="zh-CN" sz="1100" dirty="0">
                  <a:solidFill>
                    <a:schemeClr val="bg1">
                      <a:lumMod val="50000"/>
                    </a:schemeClr>
                  </a:solidFill>
                  <a:latin typeface="微软雅黑" panose="020B0503020204020204" charset="-122"/>
                  <a:ea typeface="微软雅黑" panose="020B0503020204020204" charset="-122"/>
                  <a:cs typeface="微软雅黑" panose="020B0503020204020204" charset="-122"/>
                </a:rPr>
                <a:t>   </a:t>
              </a:r>
              <a:r>
                <a:rPr lang="zh-CN" altLang="en-US" sz="1100" dirty="0">
                  <a:solidFill>
                    <a:schemeClr val="bg1">
                      <a:lumMod val="50000"/>
                    </a:schemeClr>
                  </a:solidFill>
                  <a:latin typeface="微软雅黑" panose="020B0503020204020204" charset="-122"/>
                  <a:ea typeface="微软雅黑" panose="020B0503020204020204" charset="-122"/>
                  <a:cs typeface="微软雅黑" panose="020B0503020204020204" charset="-122"/>
                </a:rPr>
                <a:t>感知无界</a:t>
              </a:r>
              <a:endParaRPr lang="zh-CN" altLang="en-US" sz="1100" dirty="0">
                <a:solidFill>
                  <a:schemeClr val="bg1">
                    <a:lumMod val="50000"/>
                  </a:schemeClr>
                </a:solidFill>
                <a:latin typeface="微软雅黑" panose="020B0503020204020204" charset="-122"/>
                <a:ea typeface="微软雅黑" panose="020B0503020204020204" charset="-122"/>
                <a:cs typeface="微软雅黑" panose="020B0503020204020204" charset="-122"/>
              </a:endParaRPr>
            </a:p>
          </p:txBody>
        </p:sp>
      </p:grpSp>
      <p:pic>
        <p:nvPicPr>
          <p:cNvPr id="47" name="图片 46" descr="未标题-2_画板 1 副本"/>
          <p:cNvPicPr>
            <a:picLocks noChangeAspect="1"/>
          </p:cNvPicPr>
          <p:nvPr>
            <p:custDataLst>
              <p:tags r:id="rId6"/>
            </p:custDataLst>
          </p:nvPr>
        </p:nvPicPr>
        <p:blipFill>
          <a:blip r:embed="rId7"/>
          <a:stretch>
            <a:fillRect/>
          </a:stretch>
        </p:blipFill>
        <p:spPr>
          <a:xfrm>
            <a:off x="10055860" y="50165"/>
            <a:ext cx="1880235" cy="972185"/>
          </a:xfrm>
          <a:prstGeom prst="rect">
            <a:avLst/>
          </a:prstGeom>
        </p:spPr>
      </p:pic>
      <p:grpSp>
        <p:nvGrpSpPr>
          <p:cNvPr id="16" name="组合 15"/>
          <p:cNvGrpSpPr/>
          <p:nvPr/>
        </p:nvGrpSpPr>
        <p:grpSpPr>
          <a:xfrm>
            <a:off x="559435" y="1694815"/>
            <a:ext cx="8242300" cy="4439285"/>
            <a:chOff x="902" y="3040"/>
            <a:chExt cx="12980" cy="6991"/>
          </a:xfrm>
        </p:grpSpPr>
        <p:sp>
          <p:nvSpPr>
            <p:cNvPr id="17" name="文本框 16"/>
            <p:cNvSpPr txBox="1"/>
            <p:nvPr>
              <p:custDataLst>
                <p:tags r:id="rId8"/>
              </p:custDataLst>
            </p:nvPr>
          </p:nvSpPr>
          <p:spPr>
            <a:xfrm>
              <a:off x="2095" y="6610"/>
              <a:ext cx="3952" cy="3421"/>
            </a:xfrm>
            <a:prstGeom prst="rect">
              <a:avLst/>
            </a:prstGeom>
            <a:noFill/>
          </p:spPr>
          <p:txBody>
            <a:bodyPr wrap="square" rtlCol="0">
              <a:noAutofit/>
            </a:bodyPr>
            <a:lstStyle/>
            <a:p>
              <a:pPr algn="r" fontAlgn="auto">
                <a:lnSpc>
                  <a:spcPct val="140000"/>
                </a:lnSpc>
                <a:buClrTx/>
                <a:buSzTx/>
                <a:buFontTx/>
              </a:pPr>
              <a:r>
                <a:rPr lang="en-US" altLang="zh-CN" sz="1400" b="1" dirty="0" err="1">
                  <a:solidFill>
                    <a:srgbClr val="0070C0"/>
                  </a:solidFill>
                  <a:latin typeface="微软雅黑" panose="020B0503020204020204" charset="-122"/>
                  <a:ea typeface="微软雅黑" panose="020B0503020204020204" charset="-122"/>
                  <a:cs typeface="Roboto" panose="02000000000000000000" charset="0"/>
                  <a:sym typeface="+mn-ea"/>
                </a:rPr>
                <a:t>强悍性能</a:t>
              </a:r>
              <a:endParaRPr lang="en-US" altLang="zh-CN" sz="1400" b="1" dirty="0">
                <a:solidFill>
                  <a:srgbClr val="0070C0"/>
                </a:solidFill>
                <a:latin typeface="微软雅黑" panose="020B0503020204020204" charset="-122"/>
                <a:ea typeface="微软雅黑" panose="020B0503020204020204" charset="-122"/>
                <a:cs typeface="Roboto" panose="02000000000000000000" charset="0"/>
                <a:sym typeface="+mn-ea"/>
              </a:endParaRPr>
            </a:p>
            <a:p>
              <a:pPr algn="r" fontAlgn="auto">
                <a:lnSpc>
                  <a:spcPct val="140000"/>
                </a:lnSpc>
                <a:buClrTx/>
                <a:buSzTx/>
                <a:buFontTx/>
              </a:pPr>
              <a:r>
                <a:rPr sz="1000" b="1" kern="0" dirty="0">
                  <a:latin typeface="微软雅黑" panose="020B0503020204020204" charset="-122"/>
                  <a:ea typeface="微软雅黑" panose="020B0503020204020204" charset="-122"/>
                  <a:cs typeface="微软雅黑" panose="020B0503020204020204" charset="-122"/>
                  <a:sym typeface="+mn-ea"/>
                </a:rPr>
                <a:t>采用NXP A53四核CPU，主频1.5 GHz</a:t>
              </a:r>
              <a:endParaRPr sz="1000" b="1" kern="0" dirty="0">
                <a:latin typeface="微软雅黑" panose="020B0503020204020204" charset="-122"/>
                <a:ea typeface="微软雅黑" panose="020B0503020204020204" charset="-122"/>
                <a:cs typeface="微软雅黑" panose="020B0503020204020204" charset="-122"/>
                <a:sym typeface="+mn-ea"/>
              </a:endParaRPr>
            </a:p>
            <a:p>
              <a:pPr algn="r" fontAlgn="auto">
                <a:lnSpc>
                  <a:spcPct val="140000"/>
                </a:lnSpc>
                <a:buClrTx/>
                <a:buSzTx/>
                <a:buFontTx/>
              </a:pPr>
              <a:r>
                <a:rPr sz="1000" kern="0" dirty="0">
                  <a:latin typeface="微软雅黑" panose="020B0503020204020204" charset="-122"/>
                  <a:ea typeface="微软雅黑" panose="020B0503020204020204" charset="-122"/>
                  <a:cs typeface="微软雅黑" panose="020B0503020204020204" charset="-122"/>
                  <a:sym typeface="+mn-ea"/>
                </a:rPr>
                <a:t>采用新一代SX1302芯片，更低功耗</a:t>
              </a:r>
              <a:endParaRPr sz="1000" kern="0" dirty="0">
                <a:latin typeface="微软雅黑" panose="020B0503020204020204" charset="-122"/>
                <a:ea typeface="微软雅黑" panose="020B0503020204020204" charset="-122"/>
                <a:cs typeface="微软雅黑" panose="020B0503020204020204" charset="-122"/>
              </a:endParaRPr>
            </a:p>
            <a:p>
              <a:pPr algn="r" fontAlgn="auto">
                <a:lnSpc>
                  <a:spcPct val="140000"/>
                </a:lnSpc>
                <a:buClrTx/>
                <a:buSzTx/>
                <a:buFontTx/>
              </a:pPr>
              <a:r>
                <a:rPr sz="1000" kern="0" dirty="0">
                  <a:latin typeface="微软雅黑" panose="020B0503020204020204" charset="-122"/>
                  <a:ea typeface="微软雅黑" panose="020B0503020204020204" charset="-122"/>
                  <a:cs typeface="微软雅黑" panose="020B0503020204020204" charset="-122"/>
                  <a:sym typeface="+mn-ea"/>
                </a:rPr>
                <a:t>支持全双工，8个通道，SF</a:t>
              </a:r>
              <a:r>
                <a:rPr lang="en-US" sz="1000" kern="0" dirty="0">
                  <a:latin typeface="微软雅黑" panose="020B0503020204020204" charset="-122"/>
                  <a:ea typeface="微软雅黑" panose="020B0503020204020204" charset="-122"/>
                  <a:cs typeface="微软雅黑" panose="020B0503020204020204" charset="-122"/>
                  <a:sym typeface="+mn-ea"/>
                </a:rPr>
                <a:t>7-12</a:t>
              </a:r>
              <a:endParaRPr sz="1000" kern="0" dirty="0">
                <a:latin typeface="微软雅黑" panose="020B0503020204020204" charset="-122"/>
                <a:ea typeface="微软雅黑" panose="020B0503020204020204" charset="-122"/>
                <a:cs typeface="微软雅黑" panose="020B0503020204020204" charset="-122"/>
              </a:endParaRPr>
            </a:p>
            <a:p>
              <a:pPr algn="r" fontAlgn="auto">
                <a:lnSpc>
                  <a:spcPct val="140000"/>
                </a:lnSpc>
                <a:buClrTx/>
                <a:buSzTx/>
                <a:buFontTx/>
              </a:pPr>
              <a:r>
                <a:rPr sz="1000" kern="0" dirty="0">
                  <a:latin typeface="微软雅黑" panose="020B0503020204020204" charset="-122"/>
                  <a:ea typeface="微软雅黑" panose="020B0503020204020204" charset="-122"/>
                  <a:cs typeface="微软雅黑" panose="020B0503020204020204" charset="-122"/>
                  <a:sym typeface="+mn-ea"/>
                </a:rPr>
                <a:t>支持2000个节点接入</a:t>
              </a:r>
              <a:endParaRPr sz="1000" kern="0" dirty="0">
                <a:latin typeface="微软雅黑" panose="020B0503020204020204" charset="-122"/>
                <a:ea typeface="微软雅黑" panose="020B0503020204020204" charset="-122"/>
                <a:cs typeface="微软雅黑" panose="020B0503020204020204" charset="-122"/>
              </a:endParaRPr>
            </a:p>
            <a:p>
              <a:pPr algn="r" fontAlgn="auto">
                <a:lnSpc>
                  <a:spcPct val="140000"/>
                </a:lnSpc>
                <a:buClrTx/>
                <a:buSzTx/>
                <a:buFontTx/>
              </a:pPr>
              <a:r>
                <a:rPr sz="1000" kern="0" dirty="0">
                  <a:latin typeface="微软雅黑" panose="020B0503020204020204" charset="-122"/>
                  <a:ea typeface="微软雅黑" panose="020B0503020204020204" charset="-122"/>
                  <a:cs typeface="微软雅黑" panose="020B0503020204020204" charset="-122"/>
                  <a:sym typeface="+mn-ea"/>
                </a:rPr>
                <a:t>支持Python二次开发</a:t>
              </a:r>
              <a:endParaRPr sz="1000" kern="0" dirty="0">
                <a:latin typeface="微软雅黑" panose="020B0503020204020204" charset="-122"/>
                <a:ea typeface="微软雅黑" panose="020B0503020204020204" charset="-122"/>
                <a:cs typeface="微软雅黑" panose="020B0503020204020204" charset="-122"/>
                <a:sym typeface="+mn-ea"/>
              </a:endParaRPr>
            </a:p>
            <a:p>
              <a:pPr algn="r" fontAlgn="auto">
                <a:lnSpc>
                  <a:spcPct val="140000"/>
                </a:lnSpc>
                <a:buClrTx/>
                <a:buSzTx/>
                <a:buFontTx/>
              </a:pPr>
              <a:r>
                <a:rPr sz="1000" b="1" kern="0" dirty="0" err="1">
                  <a:latin typeface="微软雅黑" panose="020B0503020204020204" charset="-122"/>
                  <a:ea typeface="微软雅黑" panose="020B0503020204020204" charset="-122"/>
                  <a:cs typeface="微软雅黑" panose="020B0503020204020204" charset="-122"/>
                  <a:sym typeface="+mn-ea"/>
                </a:rPr>
                <a:t>支持Node-RED可视化编程工具</a:t>
              </a:r>
              <a:endParaRPr sz="1000" b="1" kern="0" dirty="0">
                <a:latin typeface="微软雅黑" panose="020B0503020204020204" charset="-122"/>
                <a:ea typeface="微软雅黑" panose="020B0503020204020204" charset="-122"/>
                <a:cs typeface="微软雅黑" panose="020B0503020204020204" charset="-122"/>
                <a:sym typeface="+mn-ea"/>
              </a:endParaRPr>
            </a:p>
          </p:txBody>
        </p:sp>
        <p:pic>
          <p:nvPicPr>
            <p:cNvPr id="19" name="图片 18" descr="C:/Users/Milesight/AppData/Local/Temp/picturecompress_20220211181553/output_1.pngoutput_1"/>
            <p:cNvPicPr>
              <a:picLocks noChangeAspect="1"/>
            </p:cNvPicPr>
            <p:nvPr>
              <p:custDataLst>
                <p:tags r:id="rId9"/>
              </p:custDataLst>
            </p:nvPr>
          </p:nvPicPr>
          <p:blipFill>
            <a:blip r:embed="rId10">
              <a:lum bright="6000"/>
            </a:blip>
            <a:stretch>
              <a:fillRect/>
            </a:stretch>
          </p:blipFill>
          <p:spPr>
            <a:xfrm>
              <a:off x="5369" y="3079"/>
              <a:ext cx="8513" cy="5444"/>
            </a:xfrm>
            <a:prstGeom prst="rect">
              <a:avLst/>
            </a:prstGeom>
          </p:spPr>
        </p:pic>
        <p:sp>
          <p:nvSpPr>
            <p:cNvPr id="20" name="椭圆 19"/>
            <p:cNvSpPr/>
            <p:nvPr>
              <p:custDataLst>
                <p:tags r:id="rId11"/>
              </p:custDataLst>
            </p:nvPr>
          </p:nvSpPr>
          <p:spPr>
            <a:xfrm>
              <a:off x="7836" y="3866"/>
              <a:ext cx="3306" cy="3306"/>
            </a:xfrm>
            <a:prstGeom prst="ellipse">
              <a:avLst/>
            </a:prstGeom>
            <a:gradFill>
              <a:gsLst>
                <a:gs pos="0">
                  <a:schemeClr val="bg1"/>
                </a:gs>
                <a:gs pos="100000">
                  <a:schemeClr val="bg2">
                    <a:lumMod val="75000"/>
                  </a:schemeClr>
                </a:gs>
                <a:gs pos="57000">
                  <a:schemeClr val="bg2">
                    <a:lumMod val="95000"/>
                  </a:schemeClr>
                </a:gs>
              </a:gsLst>
              <a:lin ang="18900000" scaled="0"/>
            </a:gradFill>
            <a:ln w="41275">
              <a:gradFill>
                <a:gsLst>
                  <a:gs pos="100000">
                    <a:schemeClr val="bg2">
                      <a:lumMod val="95000"/>
                    </a:schemeClr>
                  </a:gs>
                  <a:gs pos="0">
                    <a:schemeClr val="bg1"/>
                  </a:gs>
                </a:gsLst>
                <a:path path="circle">
                  <a:fillToRect l="50000" t="50000" r="50000" b="50000"/>
                </a:path>
                <a:tileRect/>
              </a:gradFill>
            </a:ln>
            <a:effectLst>
              <a:outerShdw blurRad="355600" dist="38100" dir="8100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Roboto" panose="02000000000000000000" charset="0"/>
                <a:ea typeface="Roboto" panose="02000000000000000000" charset="0"/>
                <a:cs typeface="Roboto" panose="02000000000000000000" charset="0"/>
              </a:endParaRPr>
            </a:p>
          </p:txBody>
        </p:sp>
        <p:pic>
          <p:nvPicPr>
            <p:cNvPr id="21" name="图片 20" descr="C:/Users/Milesight/AppData/Local/Temp/picturecompress_20220211181603/output_4.pngoutput_4"/>
            <p:cNvPicPr>
              <a:picLocks noChangeAspect="1"/>
            </p:cNvPicPr>
            <p:nvPr>
              <p:custDataLst>
                <p:tags r:id="rId12"/>
              </p:custDataLst>
            </p:nvPr>
          </p:nvPicPr>
          <p:blipFill>
            <a:blip r:embed="rId13"/>
            <a:stretch>
              <a:fillRect/>
            </a:stretch>
          </p:blipFill>
          <p:spPr>
            <a:xfrm>
              <a:off x="6577" y="6948"/>
              <a:ext cx="559" cy="559"/>
            </a:xfrm>
            <a:prstGeom prst="rect">
              <a:avLst/>
            </a:prstGeom>
          </p:spPr>
        </p:pic>
        <p:pic>
          <p:nvPicPr>
            <p:cNvPr id="23" name="图片 22" descr="C:/Users/Milesight/AppData/Local/Temp/picturecompress_20220211181603/output_1.pngoutput_1"/>
            <p:cNvPicPr>
              <a:picLocks noChangeAspect="1"/>
            </p:cNvPicPr>
            <p:nvPr>
              <p:custDataLst>
                <p:tags r:id="rId14"/>
              </p:custDataLst>
            </p:nvPr>
          </p:nvPicPr>
          <p:blipFill>
            <a:blip r:embed="rId15"/>
            <a:stretch>
              <a:fillRect/>
            </a:stretch>
          </p:blipFill>
          <p:spPr>
            <a:xfrm>
              <a:off x="6584" y="3452"/>
              <a:ext cx="573" cy="573"/>
            </a:xfrm>
            <a:prstGeom prst="rect">
              <a:avLst/>
            </a:prstGeom>
          </p:spPr>
        </p:pic>
        <p:sp>
          <p:nvSpPr>
            <p:cNvPr id="24" name="文本框 23"/>
            <p:cNvSpPr txBox="1"/>
            <p:nvPr>
              <p:custDataLst>
                <p:tags r:id="rId16"/>
              </p:custDataLst>
            </p:nvPr>
          </p:nvSpPr>
          <p:spPr>
            <a:xfrm>
              <a:off x="902" y="3040"/>
              <a:ext cx="5145" cy="1636"/>
            </a:xfrm>
            <a:prstGeom prst="rect">
              <a:avLst/>
            </a:prstGeom>
            <a:noFill/>
          </p:spPr>
          <p:txBody>
            <a:bodyPr wrap="square" rtlCol="0">
              <a:spAutoFit/>
            </a:bodyPr>
            <a:lstStyle/>
            <a:p>
              <a:pPr algn="r" fontAlgn="auto">
                <a:lnSpc>
                  <a:spcPct val="140000"/>
                </a:lnSpc>
                <a:buClrTx/>
                <a:buSzTx/>
                <a:buFontTx/>
              </a:pPr>
              <a:r>
                <a:rPr lang="en-US" altLang="zh-CN" sz="1400" b="1" dirty="0" err="1">
                  <a:solidFill>
                    <a:srgbClr val="0070C0"/>
                  </a:solidFill>
                  <a:latin typeface="微软雅黑" panose="020B0503020204020204" charset="-122"/>
                  <a:ea typeface="微软雅黑" panose="020B0503020204020204" charset="-122"/>
                  <a:cs typeface="Roboto" panose="02000000000000000000" charset="0"/>
                  <a:sym typeface="+mn-ea"/>
                </a:rPr>
                <a:t>部署便捷</a:t>
              </a:r>
              <a:endParaRPr lang="en-US" altLang="zh-CN" sz="1400" b="1" dirty="0">
                <a:solidFill>
                  <a:srgbClr val="0070C0"/>
                </a:solidFill>
                <a:latin typeface="微软雅黑" panose="020B0503020204020204" charset="-122"/>
                <a:ea typeface="微软雅黑" panose="020B0503020204020204" charset="-122"/>
                <a:cs typeface="Roboto" panose="02000000000000000000" charset="0"/>
                <a:sym typeface="+mn-ea"/>
              </a:endParaRPr>
            </a:p>
            <a:p>
              <a:pPr algn="r" fontAlgn="auto">
                <a:lnSpc>
                  <a:spcPct val="140000"/>
                </a:lnSpc>
                <a:buClrTx/>
                <a:buSzTx/>
                <a:buFontTx/>
              </a:pPr>
              <a:r>
                <a:rPr lang="zh-CN" altLang="en-US" sz="1000" b="1" kern="0" dirty="0">
                  <a:latin typeface="微软雅黑" panose="020B0503020204020204" charset="-122"/>
                  <a:ea typeface="微软雅黑" panose="020B0503020204020204" charset="-122"/>
                  <a:cs typeface="微软雅黑" panose="020B0503020204020204" charset="-122"/>
                  <a:sym typeface="+mn-ea"/>
                </a:rPr>
                <a:t>支持底噪扫描</a:t>
              </a:r>
              <a:endParaRPr lang="zh-CN" altLang="en-US" sz="1000" b="1" kern="0" dirty="0">
                <a:latin typeface="微软雅黑" panose="020B0503020204020204" charset="-122"/>
                <a:ea typeface="微软雅黑" panose="020B0503020204020204" charset="-122"/>
                <a:cs typeface="微软雅黑" panose="020B0503020204020204" charset="-122"/>
                <a:sym typeface="+mn-ea"/>
              </a:endParaRPr>
            </a:p>
            <a:p>
              <a:pPr algn="r" fontAlgn="auto">
                <a:lnSpc>
                  <a:spcPct val="140000"/>
                </a:lnSpc>
                <a:buClrTx/>
                <a:buSzTx/>
                <a:buFontTx/>
              </a:pPr>
              <a:r>
                <a:rPr lang="zh-CN" altLang="en-US" sz="1000" kern="0" dirty="0">
                  <a:latin typeface="微软雅黑" panose="020B0503020204020204" charset="-122"/>
                  <a:ea typeface="微软雅黑" panose="020B0503020204020204" charset="-122"/>
                  <a:cs typeface="微软雅黑" panose="020B0503020204020204" charset="-122"/>
                  <a:sym typeface="+mn-ea"/>
                </a:rPr>
                <a:t>支持</a:t>
              </a:r>
              <a:r>
                <a:rPr lang="en-US" altLang="zh-CN" sz="1000" kern="0" dirty="0">
                  <a:latin typeface="微软雅黑" panose="020B0503020204020204" charset="-122"/>
                  <a:ea typeface="微软雅黑" panose="020B0503020204020204" charset="-122"/>
                  <a:cs typeface="微软雅黑" panose="020B0503020204020204" charset="-122"/>
                  <a:sym typeface="+mn-ea"/>
                </a:rPr>
                <a:t>LBT</a:t>
              </a:r>
              <a:r>
                <a:rPr lang="zh-CN" altLang="en-US" sz="1000" kern="0" dirty="0">
                  <a:latin typeface="微软雅黑" panose="020B0503020204020204" charset="-122"/>
                  <a:ea typeface="微软雅黑" panose="020B0503020204020204" charset="-122"/>
                  <a:cs typeface="微软雅黑" panose="020B0503020204020204" charset="-122"/>
                  <a:sym typeface="+mn-ea"/>
                </a:rPr>
                <a:t>功能</a:t>
              </a:r>
              <a:r>
                <a:rPr lang="en-US" altLang="zh-CN" sz="1000" kern="0" dirty="0">
                  <a:latin typeface="微软雅黑" panose="020B0503020204020204" charset="-122"/>
                  <a:ea typeface="微软雅黑" panose="020B0503020204020204" charset="-122"/>
                  <a:cs typeface="微软雅黑" panose="020B0503020204020204" charset="-122"/>
                  <a:sym typeface="+mn-ea"/>
                </a:rPr>
                <a:t>(</a:t>
              </a:r>
              <a:r>
                <a:rPr lang="zh-CN" altLang="en-US" sz="1000" kern="0" dirty="0">
                  <a:latin typeface="微软雅黑" panose="020B0503020204020204" charset="-122"/>
                  <a:ea typeface="微软雅黑" panose="020B0503020204020204" charset="-122"/>
                  <a:cs typeface="微软雅黑" panose="020B0503020204020204" charset="-122"/>
                  <a:sym typeface="+mn-ea"/>
                </a:rPr>
                <a:t>先听后说</a:t>
              </a:r>
              <a:r>
                <a:rPr lang="en-US" altLang="zh-CN" sz="1000" kern="0" dirty="0">
                  <a:latin typeface="微软雅黑" panose="020B0503020204020204" charset="-122"/>
                  <a:ea typeface="微软雅黑" panose="020B0503020204020204" charset="-122"/>
                  <a:cs typeface="微软雅黑" panose="020B0503020204020204" charset="-122"/>
                  <a:sym typeface="+mn-ea"/>
                </a:rPr>
                <a:t>)</a:t>
              </a:r>
              <a:endParaRPr lang="en-US" altLang="zh-CN" sz="1000" kern="0" dirty="0">
                <a:latin typeface="微软雅黑" panose="020B0503020204020204" charset="-122"/>
                <a:ea typeface="微软雅黑" panose="020B0503020204020204" charset="-122"/>
                <a:cs typeface="微软雅黑" panose="020B0503020204020204" charset="-122"/>
                <a:sym typeface="+mn-ea"/>
              </a:endParaRPr>
            </a:p>
            <a:p>
              <a:pPr algn="r" fontAlgn="auto">
                <a:lnSpc>
                  <a:spcPct val="140000"/>
                </a:lnSpc>
                <a:buClrTx/>
                <a:buSzTx/>
                <a:buFontTx/>
              </a:pPr>
              <a:r>
                <a:rPr kumimoji="1" lang="zh-CN" altLang="en-US" sz="1000" b="1" dirty="0">
                  <a:solidFill>
                    <a:srgbClr val="404040"/>
                  </a:solidFill>
                  <a:latin typeface="微软雅黑" panose="020B0503020204020204" charset="-122"/>
                  <a:ea typeface="微软雅黑" panose="020B0503020204020204" charset="-122"/>
                  <a:cs typeface="Roboto" panose="02000000000000000000" charset="0"/>
                  <a:sym typeface="+mn-ea"/>
                </a:rPr>
                <a:t>支持对接星纵设备管理平台，监控网关设备，高效管理</a:t>
              </a:r>
              <a:endParaRPr kumimoji="1" lang="zh-CN" altLang="en-US" sz="1000" b="1" dirty="0">
                <a:solidFill>
                  <a:srgbClr val="404040"/>
                </a:solidFill>
                <a:latin typeface="微软雅黑" panose="020B0503020204020204" charset="-122"/>
                <a:ea typeface="微软雅黑" panose="020B0503020204020204" charset="-122"/>
                <a:cs typeface="Roboto" panose="02000000000000000000" charset="0"/>
                <a:sym typeface="+mn-ea"/>
              </a:endParaRPr>
            </a:p>
          </p:txBody>
        </p:sp>
        <p:sp>
          <p:nvSpPr>
            <p:cNvPr id="25" name="文本框 24"/>
            <p:cNvSpPr txBox="1"/>
            <p:nvPr>
              <p:custDataLst>
                <p:tags r:id="rId17"/>
              </p:custDataLst>
            </p:nvPr>
          </p:nvSpPr>
          <p:spPr>
            <a:xfrm>
              <a:off x="2995" y="4764"/>
              <a:ext cx="2317" cy="1297"/>
            </a:xfrm>
            <a:prstGeom prst="rect">
              <a:avLst/>
            </a:prstGeom>
            <a:noFill/>
          </p:spPr>
          <p:txBody>
            <a:bodyPr wrap="square" rtlCol="0">
              <a:spAutoFit/>
            </a:bodyPr>
            <a:lstStyle/>
            <a:p>
              <a:pPr algn="r" fontAlgn="auto">
                <a:lnSpc>
                  <a:spcPct val="140000"/>
                </a:lnSpc>
                <a:buClrTx/>
                <a:buSzTx/>
                <a:buFontTx/>
              </a:pPr>
              <a:r>
                <a:rPr lang="en-US" altLang="zh-CN" sz="1400" b="1" dirty="0" err="1">
                  <a:solidFill>
                    <a:srgbClr val="0070C0"/>
                  </a:solidFill>
                  <a:latin typeface="微软雅黑" panose="020B0503020204020204" charset="-122"/>
                  <a:ea typeface="微软雅黑" panose="020B0503020204020204" charset="-122"/>
                  <a:cs typeface="Roboto" panose="02000000000000000000" charset="0"/>
                  <a:sym typeface="+mn-ea"/>
                </a:rPr>
                <a:t>宽温宽压</a:t>
              </a:r>
              <a:endParaRPr lang="en-US" altLang="zh-CN" sz="1400" b="1" dirty="0">
                <a:solidFill>
                  <a:srgbClr val="0070C0"/>
                </a:solidFill>
                <a:latin typeface="微软雅黑" panose="020B0503020204020204" charset="-122"/>
                <a:ea typeface="微软雅黑" panose="020B0503020204020204" charset="-122"/>
                <a:cs typeface="Roboto" panose="02000000000000000000" charset="0"/>
                <a:sym typeface="+mn-ea"/>
              </a:endParaRPr>
            </a:p>
            <a:p>
              <a:pPr algn="r" fontAlgn="auto">
                <a:lnSpc>
                  <a:spcPct val="140000"/>
                </a:lnSpc>
                <a:buClrTx/>
                <a:buSzTx/>
                <a:buFontTx/>
              </a:pPr>
              <a:r>
                <a:rPr sz="1000" kern="0" dirty="0">
                  <a:latin typeface="微软雅黑" panose="020B0503020204020204" charset="-122"/>
                  <a:ea typeface="微软雅黑" panose="020B0503020204020204" charset="-122"/>
                  <a:cs typeface="微软雅黑" panose="020B0503020204020204" charset="-122"/>
                  <a:sym typeface="+mn-ea"/>
                </a:rPr>
                <a:t>工作温度-40 ~ 70℃</a:t>
              </a:r>
              <a:endParaRPr sz="1000" kern="0" dirty="0">
                <a:latin typeface="微软雅黑" panose="020B0503020204020204" charset="-122"/>
                <a:ea typeface="微软雅黑" panose="020B0503020204020204" charset="-122"/>
                <a:cs typeface="微软雅黑" panose="020B0503020204020204" charset="-122"/>
                <a:sym typeface="+mn-ea"/>
              </a:endParaRPr>
            </a:p>
            <a:p>
              <a:pPr algn="r" fontAlgn="auto">
                <a:lnSpc>
                  <a:spcPct val="140000"/>
                </a:lnSpc>
                <a:buClrTx/>
                <a:buSzTx/>
                <a:buFontTx/>
              </a:pPr>
              <a:r>
                <a:rPr sz="1000" kern="0" dirty="0">
                  <a:latin typeface="微软雅黑" panose="020B0503020204020204" charset="-122"/>
                  <a:ea typeface="微软雅黑" panose="020B0503020204020204" charset="-122"/>
                  <a:cs typeface="微软雅黑" panose="020B0503020204020204" charset="-122"/>
                  <a:sym typeface="+mn-ea"/>
                </a:rPr>
                <a:t>9-24V DC/PoE，IP65</a:t>
              </a:r>
              <a:endParaRPr sz="1000" kern="0" dirty="0">
                <a:latin typeface="微软雅黑" panose="020B0503020204020204" charset="-122"/>
                <a:ea typeface="微软雅黑" panose="020B0503020204020204" charset="-122"/>
                <a:cs typeface="微软雅黑" panose="020B0503020204020204" charset="-122"/>
                <a:sym typeface="+mn-ea"/>
              </a:endParaRPr>
            </a:p>
          </p:txBody>
        </p:sp>
      </p:grpSp>
      <p:pic>
        <p:nvPicPr>
          <p:cNvPr id="26" name="图片 25" descr="未标题-1-02"/>
          <p:cNvPicPr>
            <a:picLocks noChangeAspect="1"/>
          </p:cNvPicPr>
          <p:nvPr>
            <p:custDataLst>
              <p:tags r:id="rId18"/>
            </p:custDataLst>
          </p:nvPr>
        </p:nvPicPr>
        <p:blipFill>
          <a:blip r:embed="rId19"/>
          <a:stretch>
            <a:fillRect/>
          </a:stretch>
        </p:blipFill>
        <p:spPr>
          <a:xfrm>
            <a:off x="3684270" y="3008630"/>
            <a:ext cx="441960" cy="466725"/>
          </a:xfrm>
          <a:prstGeom prst="rect">
            <a:avLst/>
          </a:prstGeom>
        </p:spPr>
      </p:pic>
      <p:sp>
        <p:nvSpPr>
          <p:cNvPr id="27" name="椭圆 26"/>
          <p:cNvSpPr/>
          <p:nvPr>
            <p:custDataLst>
              <p:tags r:id="rId20"/>
            </p:custDataLst>
          </p:nvPr>
        </p:nvSpPr>
        <p:spPr>
          <a:xfrm>
            <a:off x="7203440" y="3806825"/>
            <a:ext cx="1280795" cy="125666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文本框 32"/>
          <p:cNvSpPr txBox="1"/>
          <p:nvPr>
            <p:custDataLst>
              <p:tags r:id="rId21"/>
            </p:custDataLst>
          </p:nvPr>
        </p:nvSpPr>
        <p:spPr>
          <a:xfrm>
            <a:off x="8625840" y="3008630"/>
            <a:ext cx="3286760" cy="1523365"/>
          </a:xfrm>
          <a:prstGeom prst="rect">
            <a:avLst/>
          </a:prstGeom>
          <a:noFill/>
        </p:spPr>
        <p:txBody>
          <a:bodyPr wrap="square" rtlCol="0">
            <a:noAutofit/>
          </a:bodyPr>
          <a:lstStyle/>
          <a:p>
            <a:pPr algn="l" fontAlgn="auto">
              <a:lnSpc>
                <a:spcPct val="140000"/>
              </a:lnSpc>
              <a:buClrTx/>
              <a:buSzTx/>
              <a:buFontTx/>
            </a:pPr>
            <a:r>
              <a:rPr lang="en-US" altLang="zh-CN" sz="1400" b="1" dirty="0" err="1">
                <a:solidFill>
                  <a:srgbClr val="0070C0"/>
                </a:solidFill>
                <a:latin typeface="微软雅黑" panose="020B0503020204020204" charset="-122"/>
                <a:ea typeface="微软雅黑" panose="020B0503020204020204" charset="-122"/>
                <a:cs typeface="Roboto" panose="02000000000000000000" charset="0"/>
                <a:sym typeface="+mn-ea"/>
              </a:rPr>
              <a:t>兼容性强</a:t>
            </a:r>
            <a:endParaRPr lang="en-US" altLang="zh-CN" sz="1400" b="1" dirty="0">
              <a:solidFill>
                <a:srgbClr val="0070C0"/>
              </a:solidFill>
              <a:latin typeface="微软雅黑" panose="020B0503020204020204" charset="-122"/>
              <a:ea typeface="微软雅黑" panose="020B0503020204020204" charset="-122"/>
              <a:cs typeface="Roboto" panose="02000000000000000000" charset="0"/>
              <a:sym typeface="+mn-ea"/>
            </a:endParaRPr>
          </a:p>
          <a:p>
            <a:pPr algn="l" fontAlgn="auto">
              <a:lnSpc>
                <a:spcPct val="140000"/>
              </a:lnSpc>
              <a:buClrTx/>
              <a:buSzTx/>
              <a:buFontTx/>
            </a:pPr>
            <a:r>
              <a:rPr sz="1000" kern="0" dirty="0">
                <a:latin typeface="微软雅黑" panose="020B0503020204020204" charset="-122"/>
                <a:ea typeface="微软雅黑" panose="020B0503020204020204" charset="-122"/>
                <a:cs typeface="微软雅黑" panose="020B0503020204020204" charset="-122"/>
                <a:sym typeface="+mn-ea"/>
              </a:rPr>
              <a:t>支持全球多个频(CN470/EU868//AU915/AS923等)</a:t>
            </a:r>
            <a:endParaRPr sz="1000" kern="0" dirty="0">
              <a:latin typeface="微软雅黑" panose="020B0503020204020204" charset="-122"/>
              <a:ea typeface="微软雅黑" panose="020B0503020204020204" charset="-122"/>
              <a:cs typeface="微软雅黑" panose="020B0503020204020204" charset="-122"/>
            </a:endParaRPr>
          </a:p>
          <a:p>
            <a:pPr algn="l" fontAlgn="auto">
              <a:lnSpc>
                <a:spcPct val="140000"/>
              </a:lnSpc>
              <a:buClrTx/>
              <a:buSzTx/>
              <a:buFontTx/>
            </a:pPr>
            <a:r>
              <a:rPr sz="1000" kern="0" dirty="0">
                <a:latin typeface="微软雅黑" panose="020B0503020204020204" charset="-122"/>
                <a:ea typeface="微软雅黑" panose="020B0503020204020204" charset="-122"/>
                <a:cs typeface="微软雅黑" panose="020B0503020204020204" charset="-122"/>
                <a:sym typeface="+mn-ea"/>
              </a:rPr>
              <a:t>兼容多种主流LoRaWAN网路服务器</a:t>
            </a:r>
            <a:endParaRPr sz="1000" kern="0" dirty="0">
              <a:latin typeface="微软雅黑" panose="020B0503020204020204" charset="-122"/>
              <a:ea typeface="微软雅黑" panose="020B0503020204020204" charset="-122"/>
              <a:cs typeface="微软雅黑" panose="020B0503020204020204" charset="-122"/>
              <a:sym typeface="+mn-ea"/>
            </a:endParaRPr>
          </a:p>
          <a:p>
            <a:pPr algn="l" fontAlgn="auto">
              <a:lnSpc>
                <a:spcPct val="140000"/>
              </a:lnSpc>
              <a:buClrTx/>
              <a:buSzTx/>
              <a:buFontTx/>
            </a:pPr>
            <a:r>
              <a:rPr lang="en-US" sz="1000" kern="0" dirty="0">
                <a:latin typeface="微软雅黑" panose="020B0503020204020204" charset="-122"/>
                <a:ea typeface="微软雅黑" panose="020B0503020204020204" charset="-122"/>
                <a:cs typeface="微软雅黑" panose="020B0503020204020204" charset="-122"/>
                <a:sym typeface="+mn-ea"/>
              </a:rPr>
              <a:t>(</a:t>
            </a:r>
            <a:r>
              <a:rPr sz="1000" kern="0" dirty="0">
                <a:latin typeface="微软雅黑" panose="020B0503020204020204" charset="-122"/>
                <a:ea typeface="微软雅黑" panose="020B0503020204020204" charset="-122"/>
                <a:cs typeface="微软雅黑" panose="020B0503020204020204" charset="-122"/>
                <a:sym typeface="+mn-ea"/>
              </a:rPr>
              <a:t>国内LinkWAN，腾讯云等</a:t>
            </a:r>
            <a:r>
              <a:rPr lang="en-US" sz="1000" kern="0" dirty="0">
                <a:latin typeface="微软雅黑" panose="020B0503020204020204" charset="-122"/>
                <a:ea typeface="微软雅黑" panose="020B0503020204020204" charset="-122"/>
                <a:cs typeface="微软雅黑" panose="020B0503020204020204" charset="-122"/>
                <a:sym typeface="+mn-ea"/>
              </a:rPr>
              <a:t>)</a:t>
            </a:r>
            <a:endParaRPr sz="1000" kern="0" dirty="0">
              <a:latin typeface="微软雅黑" panose="020B0503020204020204" charset="-122"/>
              <a:ea typeface="微软雅黑" panose="020B0503020204020204" charset="-122"/>
              <a:cs typeface="微软雅黑" panose="020B0503020204020204" charset="-122"/>
              <a:sym typeface="+mn-ea"/>
            </a:endParaRPr>
          </a:p>
          <a:p>
            <a:pPr algn="l" fontAlgn="auto">
              <a:lnSpc>
                <a:spcPct val="140000"/>
              </a:lnSpc>
              <a:buClrTx/>
              <a:buSzTx/>
              <a:buFontTx/>
            </a:pPr>
            <a:r>
              <a:rPr lang="en-US" sz="1000" kern="0" dirty="0">
                <a:latin typeface="微软雅黑" panose="020B0503020204020204" charset="-122"/>
                <a:ea typeface="微软雅黑" panose="020B0503020204020204" charset="-122"/>
                <a:cs typeface="微软雅黑" panose="020B0503020204020204" charset="-122"/>
                <a:sym typeface="+mn-ea"/>
              </a:rPr>
              <a:t>(</a:t>
            </a:r>
            <a:r>
              <a:rPr sz="1000" kern="0" dirty="0">
                <a:latin typeface="微软雅黑" panose="020B0503020204020204" charset="-122"/>
                <a:ea typeface="微软雅黑" panose="020B0503020204020204" charset="-122"/>
                <a:cs typeface="微软雅黑" panose="020B0503020204020204" charset="-122"/>
                <a:sym typeface="+mn-ea"/>
              </a:rPr>
              <a:t>海外TTS，LORIOT，ChirpStack等</a:t>
            </a:r>
            <a:r>
              <a:rPr lang="en-US" sz="1000" kern="0" dirty="0">
                <a:latin typeface="微软雅黑" panose="020B0503020204020204" charset="-122"/>
                <a:ea typeface="微软雅黑" panose="020B0503020204020204" charset="-122"/>
                <a:cs typeface="微软雅黑" panose="020B0503020204020204" charset="-122"/>
                <a:sym typeface="+mn-ea"/>
              </a:rPr>
              <a:t>)</a:t>
            </a:r>
            <a:endParaRPr sz="1000" kern="0" dirty="0">
              <a:latin typeface="微软雅黑" panose="020B0503020204020204" charset="-122"/>
              <a:ea typeface="微软雅黑" panose="020B0503020204020204" charset="-122"/>
              <a:cs typeface="微软雅黑" panose="020B0503020204020204" charset="-122"/>
              <a:sym typeface="+mn-ea"/>
            </a:endParaRPr>
          </a:p>
          <a:p>
            <a:pPr algn="l" fontAlgn="auto">
              <a:lnSpc>
                <a:spcPct val="140000"/>
              </a:lnSpc>
              <a:buClrTx/>
              <a:buSzTx/>
              <a:buFontTx/>
            </a:pPr>
            <a:r>
              <a:rPr sz="1000" kern="0" dirty="0">
                <a:latin typeface="微软雅黑" panose="020B0503020204020204" charset="-122"/>
                <a:ea typeface="微软雅黑" panose="020B0503020204020204" charset="-122"/>
                <a:cs typeface="微软雅黑" panose="020B0503020204020204" charset="-122"/>
                <a:sym typeface="+mn-ea"/>
              </a:rPr>
              <a:t>支持以太网、蜂窝、Wi-Fi多种网络接入方式</a:t>
            </a:r>
            <a:endParaRPr sz="1000" kern="0" dirty="0">
              <a:latin typeface="微软雅黑" panose="020B0503020204020204" charset="-122"/>
              <a:ea typeface="微软雅黑" panose="020B0503020204020204" charset="-122"/>
              <a:cs typeface="微软雅黑" panose="020B0503020204020204" charset="-122"/>
              <a:sym typeface="+mn-ea"/>
            </a:endParaRPr>
          </a:p>
        </p:txBody>
      </p:sp>
      <p:pic>
        <p:nvPicPr>
          <p:cNvPr id="34" name="图片 33" descr="UG67 iconjpg_画板 1 副本 3"/>
          <p:cNvPicPr>
            <a:picLocks noChangeAspect="1"/>
          </p:cNvPicPr>
          <p:nvPr>
            <p:custDataLst>
              <p:tags r:id="rId22"/>
            </p:custDataLst>
          </p:nvPr>
        </p:nvPicPr>
        <p:blipFill>
          <a:blip r:embed="rId23"/>
          <a:stretch>
            <a:fillRect/>
          </a:stretch>
        </p:blipFill>
        <p:spPr>
          <a:xfrm>
            <a:off x="7802245" y="2978150"/>
            <a:ext cx="604520" cy="575945"/>
          </a:xfrm>
          <a:prstGeom prst="ellipse">
            <a:avLst/>
          </a:prstGeom>
        </p:spPr>
      </p:pic>
      <p:pic>
        <p:nvPicPr>
          <p:cNvPr id="36" name="图片 35" descr="UG67 iconjpg_画板 1 副本 2"/>
          <p:cNvPicPr>
            <a:picLocks noChangeAspect="1"/>
          </p:cNvPicPr>
          <p:nvPr>
            <p:custDataLst>
              <p:tags r:id="rId24"/>
            </p:custDataLst>
          </p:nvPr>
        </p:nvPicPr>
        <p:blipFill>
          <a:blip r:embed="rId25"/>
          <a:stretch>
            <a:fillRect/>
          </a:stretch>
        </p:blipFill>
        <p:spPr>
          <a:xfrm>
            <a:off x="7357745" y="1859280"/>
            <a:ext cx="611505" cy="581660"/>
          </a:xfrm>
          <a:prstGeom prst="ellipse">
            <a:avLst/>
          </a:prstGeom>
        </p:spPr>
      </p:pic>
      <p:grpSp>
        <p:nvGrpSpPr>
          <p:cNvPr id="37" name="组合 36"/>
          <p:cNvGrpSpPr/>
          <p:nvPr/>
        </p:nvGrpSpPr>
        <p:grpSpPr>
          <a:xfrm>
            <a:off x="7222490" y="4794250"/>
            <a:ext cx="1570990" cy="1486535"/>
            <a:chOff x="10907" y="7392"/>
            <a:chExt cx="2474" cy="2341"/>
          </a:xfrm>
        </p:grpSpPr>
        <p:sp>
          <p:nvSpPr>
            <p:cNvPr id="38" name="圆角矩形 37"/>
            <p:cNvSpPr/>
            <p:nvPr>
              <p:custDataLst>
                <p:tags r:id="rId26"/>
              </p:custDataLst>
            </p:nvPr>
          </p:nvSpPr>
          <p:spPr>
            <a:xfrm>
              <a:off x="10907" y="7392"/>
              <a:ext cx="2474" cy="2341"/>
            </a:xfrm>
            <a:prstGeom prst="roundRect">
              <a:avLst>
                <a:gd name="adj" fmla="val 10372"/>
              </a:avLst>
            </a:prstGeom>
            <a:solidFill>
              <a:srgbClr val="F8F8F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Normal" panose="020B0400000000000000" charset="-122"/>
                <a:ea typeface="思源黑体 CN Normal" panose="020B0400000000000000" charset="-122"/>
              </a:endParaRPr>
            </a:p>
          </p:txBody>
        </p:sp>
        <p:pic>
          <p:nvPicPr>
            <p:cNvPr id="40" name="图片 39" descr="UG67 ICON_画板 1 副本 5"/>
            <p:cNvPicPr>
              <a:picLocks noChangeAspect="1"/>
            </p:cNvPicPr>
            <p:nvPr>
              <p:custDataLst>
                <p:tags r:id="rId27"/>
              </p:custDataLst>
            </p:nvPr>
          </p:nvPicPr>
          <p:blipFill>
            <a:blip r:embed="rId28"/>
            <a:stretch>
              <a:fillRect/>
            </a:stretch>
          </p:blipFill>
          <p:spPr>
            <a:xfrm>
              <a:off x="11435" y="7595"/>
              <a:ext cx="1418" cy="1354"/>
            </a:xfrm>
            <a:prstGeom prst="rect">
              <a:avLst/>
            </a:prstGeom>
          </p:spPr>
        </p:pic>
        <p:sp>
          <p:nvSpPr>
            <p:cNvPr id="41" name="文本框 40"/>
            <p:cNvSpPr txBox="1"/>
            <p:nvPr>
              <p:custDataLst>
                <p:tags r:id="rId29"/>
              </p:custDataLst>
            </p:nvPr>
          </p:nvSpPr>
          <p:spPr>
            <a:xfrm>
              <a:off x="11171" y="8918"/>
              <a:ext cx="1946" cy="531"/>
            </a:xfrm>
            <a:prstGeom prst="rect">
              <a:avLst/>
            </a:prstGeom>
            <a:noFill/>
          </p:spPr>
          <p:txBody>
            <a:bodyPr wrap="square" rtlCol="0">
              <a:spAutoFit/>
            </a:bodyPr>
            <a:lstStyle/>
            <a:p>
              <a:pPr lvl="0" algn="ctr">
                <a:buClrTx/>
                <a:buSzTx/>
                <a:buFontTx/>
              </a:pPr>
              <a:r>
                <a:rPr lang="en-US" altLang="zh-CN" sz="1600" dirty="0">
                  <a:solidFill>
                    <a:schemeClr val="tx1">
                      <a:lumMod val="85000"/>
                      <a:lumOff val="15000"/>
                    </a:schemeClr>
                  </a:solidFill>
                  <a:latin typeface="微软雅黑" panose="020B0503020204020204" charset="-122"/>
                  <a:ea typeface="微软雅黑" panose="020B0503020204020204" charset="-122"/>
                  <a:cs typeface="Arial" panose="020B0604020202020204" pitchFamily="34" charset="0"/>
                  <a:sym typeface="+mn-ea"/>
                </a:rPr>
                <a:t>IP65</a:t>
              </a:r>
              <a:endParaRPr lang="en-US" altLang="zh-CN" sz="1600" dirty="0">
                <a:solidFill>
                  <a:schemeClr val="tx1">
                    <a:lumMod val="85000"/>
                    <a:lumOff val="15000"/>
                  </a:schemeClr>
                </a:solidFill>
                <a:latin typeface="微软雅黑" panose="020B0503020204020204" charset="-122"/>
                <a:ea typeface="微软雅黑" panose="020B0503020204020204" charset="-122"/>
                <a:cs typeface="Arial" panose="020B0604020202020204" pitchFamily="34" charset="0"/>
                <a:sym typeface="+mn-ea"/>
              </a:endParaRPr>
            </a:p>
          </p:txBody>
        </p:sp>
      </p:grpSp>
      <p:pic>
        <p:nvPicPr>
          <p:cNvPr id="43" name="图片 42" descr="UG65.451"/>
          <p:cNvPicPr>
            <a:picLocks noChangeAspect="1"/>
          </p:cNvPicPr>
          <p:nvPr>
            <p:custDataLst>
              <p:tags r:id="rId30"/>
            </p:custDataLst>
          </p:nvPr>
        </p:nvPicPr>
        <p:blipFill>
          <a:blip r:embed="rId31"/>
          <a:srcRect/>
          <a:stretch>
            <a:fillRect/>
          </a:stretch>
        </p:blipFill>
        <p:spPr>
          <a:xfrm>
            <a:off x="5093335" y="1943735"/>
            <a:ext cx="2113420" cy="2232660"/>
          </a:xfrm>
          <a:prstGeom prst="rect">
            <a:avLst/>
          </a:prstGeom>
          <a:effectLst>
            <a:outerShdw blurRad="190500" dist="38100" dir="7740000" sx="96000" sy="96000" rotWithShape="0">
              <a:prstClr val="black">
                <a:alpha val="33000"/>
              </a:prstClr>
            </a:outerShdw>
          </a:effectLst>
        </p:spPr>
      </p:pic>
      <p:sp>
        <p:nvSpPr>
          <p:cNvPr id="44" name="文本框 43"/>
          <p:cNvSpPr txBox="1"/>
          <p:nvPr>
            <p:custDataLst>
              <p:tags r:id="rId32"/>
            </p:custDataLst>
          </p:nvPr>
        </p:nvSpPr>
        <p:spPr>
          <a:xfrm>
            <a:off x="8293100" y="1826895"/>
            <a:ext cx="3106420" cy="1254125"/>
          </a:xfrm>
          <a:prstGeom prst="rect">
            <a:avLst/>
          </a:prstGeom>
          <a:noFill/>
        </p:spPr>
        <p:txBody>
          <a:bodyPr wrap="square" rtlCol="0">
            <a:spAutoFit/>
          </a:bodyPr>
          <a:lstStyle/>
          <a:p>
            <a:pPr algn="l" fontAlgn="auto">
              <a:lnSpc>
                <a:spcPct val="140000"/>
              </a:lnSpc>
              <a:buClrTx/>
              <a:buSzTx/>
              <a:buFontTx/>
            </a:pPr>
            <a:r>
              <a:rPr lang="en-US" altLang="zh-CN" sz="1400" b="1" dirty="0" err="1">
                <a:solidFill>
                  <a:srgbClr val="0070C0"/>
                </a:solidFill>
                <a:latin typeface="微软雅黑" panose="020B0503020204020204" charset="-122"/>
                <a:ea typeface="微软雅黑" panose="020B0503020204020204" charset="-122"/>
                <a:cs typeface="Roboto" panose="02000000000000000000" charset="0"/>
                <a:sym typeface="+mn-ea"/>
              </a:rPr>
              <a:t>内置网络服务器（NS</a:t>
            </a:r>
            <a:r>
              <a:rPr lang="en-US" altLang="zh-CN" sz="1400" b="1" dirty="0">
                <a:solidFill>
                  <a:srgbClr val="0070C0"/>
                </a:solidFill>
                <a:latin typeface="微软雅黑" panose="020B0503020204020204" charset="-122"/>
                <a:ea typeface="微软雅黑" panose="020B0503020204020204" charset="-122"/>
                <a:cs typeface="Roboto" panose="02000000000000000000" charset="0"/>
                <a:sym typeface="+mn-ea"/>
              </a:rPr>
              <a:t>）</a:t>
            </a:r>
            <a:endParaRPr lang="zh-CN" altLang="en-US" sz="1400" b="1" dirty="0">
              <a:solidFill>
                <a:srgbClr val="006DC0"/>
              </a:solidFill>
              <a:latin typeface="微软雅黑" panose="020B0503020204020204" charset="-122"/>
              <a:ea typeface="微软雅黑" panose="020B0503020204020204" charset="-122"/>
              <a:cs typeface="微软雅黑" panose="020B0503020204020204" charset="-122"/>
            </a:endParaRPr>
          </a:p>
          <a:p>
            <a:pPr algn="l" fontAlgn="auto">
              <a:lnSpc>
                <a:spcPct val="140000"/>
              </a:lnSpc>
              <a:buClrTx/>
              <a:buSzTx/>
              <a:buFontTx/>
            </a:pPr>
            <a:r>
              <a:rPr sz="1000" kern="0" dirty="0">
                <a:latin typeface="微软雅黑" panose="020B0503020204020204" charset="-122"/>
                <a:ea typeface="微软雅黑" panose="020B0503020204020204" charset="-122"/>
                <a:cs typeface="微软雅黑" panose="020B0503020204020204" charset="-122"/>
                <a:sym typeface="+mn-ea"/>
              </a:rPr>
              <a:t>永久免费，免去云端NS费用和维护</a:t>
            </a:r>
            <a:endParaRPr sz="1000" kern="0" dirty="0">
              <a:latin typeface="微软雅黑" panose="020B0503020204020204" charset="-122"/>
              <a:ea typeface="微软雅黑" panose="020B0503020204020204" charset="-122"/>
              <a:cs typeface="微软雅黑" panose="020B0503020204020204" charset="-122"/>
            </a:endParaRPr>
          </a:p>
          <a:p>
            <a:pPr algn="l" fontAlgn="auto">
              <a:lnSpc>
                <a:spcPct val="140000"/>
              </a:lnSpc>
              <a:buClrTx/>
              <a:buSzTx/>
              <a:buFontTx/>
            </a:pPr>
            <a:r>
              <a:rPr sz="1000" kern="0" dirty="0">
                <a:latin typeface="微软雅黑" panose="020B0503020204020204" charset="-122"/>
                <a:ea typeface="微软雅黑" panose="020B0503020204020204" charset="-122"/>
                <a:cs typeface="微软雅黑" panose="020B0503020204020204" charset="-122"/>
                <a:sym typeface="+mn-ea"/>
              </a:rPr>
              <a:t>支持MQTT/HTTP/HTTPS API，快速对接外部平台</a:t>
            </a:r>
            <a:endParaRPr sz="1000" kern="0" dirty="0">
              <a:latin typeface="微软雅黑" panose="020B0503020204020204" charset="-122"/>
              <a:ea typeface="微软雅黑" panose="020B0503020204020204" charset="-122"/>
              <a:cs typeface="微软雅黑" panose="020B0503020204020204" charset="-122"/>
            </a:endParaRPr>
          </a:p>
          <a:p>
            <a:pPr algn="l" fontAlgn="auto">
              <a:lnSpc>
                <a:spcPct val="140000"/>
              </a:lnSpc>
              <a:buClrTx/>
              <a:buSzTx/>
              <a:buFontTx/>
            </a:pPr>
            <a:r>
              <a:rPr sz="1000" kern="0" dirty="0" err="1">
                <a:latin typeface="微软雅黑" panose="020B0503020204020204" charset="-122"/>
                <a:ea typeface="微软雅黑" panose="020B0503020204020204" charset="-122"/>
                <a:cs typeface="微软雅黑" panose="020B0503020204020204" charset="-122"/>
                <a:sym typeface="+mn-ea"/>
              </a:rPr>
              <a:t>可实现纯内网传输，数据更安全</a:t>
            </a:r>
            <a:endParaRPr lang="en-US" sz="1000" kern="0" dirty="0">
              <a:latin typeface="微软雅黑" panose="020B0503020204020204" charset="-122"/>
              <a:ea typeface="微软雅黑" panose="020B0503020204020204" charset="-122"/>
              <a:cs typeface="微软雅黑" panose="020B0503020204020204" charset="-122"/>
              <a:sym typeface="+mn-ea"/>
            </a:endParaRPr>
          </a:p>
          <a:p>
            <a:pPr algn="l" fontAlgn="auto">
              <a:lnSpc>
                <a:spcPct val="140000"/>
              </a:lnSpc>
              <a:buClrTx/>
              <a:buSzTx/>
              <a:buFontTx/>
            </a:pPr>
            <a:r>
              <a:rPr lang="zh-CN" altLang="en-US" sz="1000" b="1" kern="0" dirty="0">
                <a:latin typeface="微软雅黑" panose="020B0503020204020204" charset="-122"/>
                <a:ea typeface="微软雅黑" panose="020B0503020204020204" charset="-122"/>
                <a:cs typeface="微软雅黑" panose="020B0503020204020204" charset="-122"/>
                <a:sym typeface="+mn-ea"/>
              </a:rPr>
              <a:t>数据缓存</a:t>
            </a:r>
            <a:r>
              <a:rPr lang="en-US" altLang="zh-CN" sz="1000" b="1" kern="0" dirty="0">
                <a:latin typeface="微软雅黑" panose="020B0503020204020204" charset="-122"/>
                <a:ea typeface="微软雅黑" panose="020B0503020204020204" charset="-122"/>
                <a:cs typeface="微软雅黑" panose="020B0503020204020204" charset="-122"/>
                <a:sym typeface="+mn-ea"/>
              </a:rPr>
              <a:t>1000</a:t>
            </a:r>
            <a:r>
              <a:rPr lang="zh-CN" altLang="en-US" sz="1000" b="1" kern="0" dirty="0">
                <a:latin typeface="微软雅黑" panose="020B0503020204020204" charset="-122"/>
                <a:ea typeface="微软雅黑" panose="020B0503020204020204" charset="-122"/>
                <a:cs typeface="微软雅黑" panose="020B0503020204020204" charset="-122"/>
                <a:sym typeface="+mn-ea"/>
              </a:rPr>
              <a:t>条，防止网络断开导致数据丢失</a:t>
            </a:r>
            <a:endParaRPr sz="1000" b="1" kern="0" dirty="0">
              <a:latin typeface="微软雅黑" panose="020B0503020204020204" charset="-122"/>
              <a:ea typeface="微软雅黑" panose="020B0503020204020204" charset="-122"/>
              <a:cs typeface="微软雅黑" panose="020B0503020204020204" charset="-122"/>
              <a:sym typeface="+mn-ea"/>
            </a:endParaRPr>
          </a:p>
        </p:txBody>
      </p:sp>
      <p:pic>
        <p:nvPicPr>
          <p:cNvPr id="3" name="图片 2" descr="星纵物联Logo_RGB-02（彩色）"/>
          <p:cNvPicPr>
            <a:picLocks noChangeAspect="1"/>
          </p:cNvPicPr>
          <p:nvPr>
            <p:custDataLst>
              <p:tags r:id="rId33"/>
            </p:custDataLst>
          </p:nvPr>
        </p:nvPicPr>
        <p:blipFill>
          <a:blip r:embed="rId34"/>
          <a:stretch>
            <a:fillRect/>
          </a:stretch>
        </p:blipFill>
        <p:spPr>
          <a:xfrm>
            <a:off x="10175240" y="102235"/>
            <a:ext cx="2228215" cy="756920"/>
          </a:xfrm>
          <a:prstGeom prst="rect">
            <a:avLst/>
          </a:prstGeom>
        </p:spPr>
      </p:pic>
    </p:spTree>
    <p:custDataLst>
      <p:tags r:id="rId35"/>
    </p:custData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图片 42" descr="图片11"/>
          <p:cNvPicPr>
            <a:picLocks noChangeAspect="1"/>
          </p:cNvPicPr>
          <p:nvPr>
            <p:custDataLst>
              <p:tags r:id="rId1"/>
            </p:custDataLst>
          </p:nvPr>
        </p:nvPicPr>
        <p:blipFill>
          <a:blip r:embed="rId2"/>
          <a:stretch>
            <a:fillRect/>
          </a:stretch>
        </p:blipFill>
        <p:spPr>
          <a:xfrm>
            <a:off x="0" y="-18415"/>
            <a:ext cx="12192000" cy="6858000"/>
          </a:xfrm>
          <a:prstGeom prst="rect">
            <a:avLst/>
          </a:prstGeom>
        </p:spPr>
      </p:pic>
      <p:grpSp>
        <p:nvGrpSpPr>
          <p:cNvPr id="12" name="组合 11"/>
          <p:cNvGrpSpPr/>
          <p:nvPr/>
        </p:nvGrpSpPr>
        <p:grpSpPr>
          <a:xfrm>
            <a:off x="214630" y="-26670"/>
            <a:ext cx="7479665" cy="2608580"/>
            <a:chOff x="338" y="-42"/>
            <a:chExt cx="11779" cy="4108"/>
          </a:xfrm>
        </p:grpSpPr>
        <p:sp>
          <p:nvSpPr>
            <p:cNvPr id="13" name="TextBox 8"/>
            <p:cNvSpPr txBox="1"/>
            <p:nvPr>
              <p:custDataLst>
                <p:tags r:id="rId3"/>
              </p:custDataLst>
            </p:nvPr>
          </p:nvSpPr>
          <p:spPr>
            <a:xfrm>
              <a:off x="992" y="383"/>
              <a:ext cx="11125" cy="753"/>
            </a:xfrm>
            <a:prstGeom prst="rect">
              <a:avLst/>
            </a:prstGeom>
            <a:noFill/>
          </p:spPr>
          <p:txBody>
            <a:bodyPr wrap="square" lIns="91440" tIns="45720" rIns="91440" bIns="45720" rtlCol="0" anchor="t">
              <a:spAutoFit/>
            </a:bodyPr>
            <a:lstStyle/>
            <a:p>
              <a:pPr lvl="0" algn="l">
                <a:lnSpc>
                  <a:spcPct val="90000"/>
                </a:lnSpc>
                <a:buClrTx/>
                <a:buSzTx/>
                <a:buFontTx/>
              </a:pPr>
              <a:r>
                <a:rPr lang="zh-CN" altLang="en-US" sz="2800" b="1"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sym typeface="+mn-ea"/>
                </a:rPr>
                <a:t>智能风机盘管温控器</a:t>
              </a:r>
              <a:endParaRPr lang="zh-CN" altLang="en-US" sz="2800" b="1"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sym typeface="+mn-ea"/>
              </a:endParaRPr>
            </a:p>
          </p:txBody>
        </p:sp>
        <p:sp>
          <p:nvSpPr>
            <p:cNvPr id="14" name="矩形 13"/>
            <p:cNvSpPr/>
            <p:nvPr>
              <p:custDataLst>
                <p:tags r:id="rId4"/>
              </p:custDataLst>
            </p:nvPr>
          </p:nvSpPr>
          <p:spPr>
            <a:xfrm>
              <a:off x="416" y="-42"/>
              <a:ext cx="255" cy="1184"/>
            </a:xfrm>
            <a:prstGeom prst="rect">
              <a:avLst/>
            </a:prstGeom>
            <a:solidFill>
              <a:srgbClr val="479E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cs typeface="阿里巴巴普惠体" panose="00020600040101010101" charset="-122"/>
              </a:endParaRPr>
            </a:p>
          </p:txBody>
        </p:sp>
        <p:sp>
          <p:nvSpPr>
            <p:cNvPr id="9" name="文本框 23"/>
            <p:cNvSpPr txBox="1"/>
            <p:nvPr>
              <p:custDataLst>
                <p:tags r:id="rId5"/>
              </p:custDataLst>
            </p:nvPr>
          </p:nvSpPr>
          <p:spPr bwMode="auto">
            <a:xfrm rot="5400000">
              <a:off x="-749" y="2436"/>
              <a:ext cx="2717" cy="543"/>
            </a:xfrm>
            <a:prstGeom prst="rect">
              <a:avLst/>
            </a:prstGeom>
            <a:noFill/>
            <a:ln w="9525">
              <a:noFill/>
              <a:miter lim="800000"/>
            </a:ln>
          </p:spPr>
          <p:txBody>
            <a:bodyPr wrap="square">
              <a:spAutoFit/>
            </a:bodyPr>
            <a:lstStyle/>
            <a:p>
              <a:pPr algn="dist">
                <a:lnSpc>
                  <a:spcPct val="150000"/>
                </a:lnSpc>
              </a:pPr>
              <a:r>
                <a:rPr lang="zh-CN" altLang="en-US" sz="1100" dirty="0">
                  <a:solidFill>
                    <a:schemeClr val="bg1">
                      <a:lumMod val="50000"/>
                    </a:schemeClr>
                  </a:solidFill>
                  <a:latin typeface="微软雅黑" panose="020B0503020204020204" charset="-122"/>
                  <a:ea typeface="微软雅黑" panose="020B0503020204020204" charset="-122"/>
                  <a:cs typeface="微软雅黑" panose="020B0503020204020204" charset="-122"/>
                </a:rPr>
                <a:t>打开视界</a:t>
              </a:r>
              <a:r>
                <a:rPr lang="en-US" altLang="zh-CN" sz="1100" dirty="0">
                  <a:solidFill>
                    <a:schemeClr val="bg1">
                      <a:lumMod val="50000"/>
                    </a:schemeClr>
                  </a:solidFill>
                  <a:latin typeface="微软雅黑" panose="020B0503020204020204" charset="-122"/>
                  <a:ea typeface="微软雅黑" panose="020B0503020204020204" charset="-122"/>
                  <a:cs typeface="微软雅黑" panose="020B0503020204020204" charset="-122"/>
                </a:rPr>
                <a:t>   </a:t>
              </a:r>
              <a:r>
                <a:rPr lang="zh-CN" altLang="en-US" sz="1100" dirty="0">
                  <a:solidFill>
                    <a:schemeClr val="bg1">
                      <a:lumMod val="50000"/>
                    </a:schemeClr>
                  </a:solidFill>
                  <a:latin typeface="微软雅黑" panose="020B0503020204020204" charset="-122"/>
                  <a:ea typeface="微软雅黑" panose="020B0503020204020204" charset="-122"/>
                  <a:cs typeface="微软雅黑" panose="020B0503020204020204" charset="-122"/>
                </a:rPr>
                <a:t>感知无界</a:t>
              </a:r>
              <a:endParaRPr lang="zh-CN" altLang="en-US" sz="1100" dirty="0">
                <a:solidFill>
                  <a:schemeClr val="bg1">
                    <a:lumMod val="50000"/>
                  </a:schemeClr>
                </a:solidFill>
                <a:latin typeface="微软雅黑" panose="020B0503020204020204" charset="-122"/>
                <a:ea typeface="微软雅黑" panose="020B0503020204020204" charset="-122"/>
                <a:cs typeface="微软雅黑" panose="020B0503020204020204" charset="-122"/>
              </a:endParaRPr>
            </a:p>
          </p:txBody>
        </p:sp>
      </p:grpSp>
      <p:pic>
        <p:nvPicPr>
          <p:cNvPr id="47" name="图片 46" descr="未标题-2_画板 1 副本"/>
          <p:cNvPicPr>
            <a:picLocks noChangeAspect="1"/>
          </p:cNvPicPr>
          <p:nvPr>
            <p:custDataLst>
              <p:tags r:id="rId6"/>
            </p:custDataLst>
          </p:nvPr>
        </p:nvPicPr>
        <p:blipFill>
          <a:blip r:embed="rId7"/>
          <a:stretch>
            <a:fillRect/>
          </a:stretch>
        </p:blipFill>
        <p:spPr>
          <a:xfrm>
            <a:off x="10055860" y="50165"/>
            <a:ext cx="1880235" cy="972185"/>
          </a:xfrm>
          <a:prstGeom prst="rect">
            <a:avLst/>
          </a:prstGeom>
        </p:spPr>
      </p:pic>
      <p:grpSp>
        <p:nvGrpSpPr>
          <p:cNvPr id="16" name="组合 15"/>
          <p:cNvGrpSpPr/>
          <p:nvPr/>
        </p:nvGrpSpPr>
        <p:grpSpPr>
          <a:xfrm>
            <a:off x="664210" y="1987550"/>
            <a:ext cx="2606675" cy="3145155"/>
            <a:chOff x="1969" y="1897"/>
            <a:chExt cx="4105" cy="4953"/>
          </a:xfrm>
        </p:grpSpPr>
        <p:pic>
          <p:nvPicPr>
            <p:cNvPr id="39" name="图片 38" descr="H:\PPT\vs132\PPT\15.jpg.png15.jpg"/>
            <p:cNvPicPr>
              <a:picLocks noChangeAspect="1"/>
            </p:cNvPicPr>
            <p:nvPr>
              <p:custDataLst>
                <p:tags r:id="rId8"/>
              </p:custDataLst>
            </p:nvPr>
          </p:nvPicPr>
          <p:blipFill>
            <a:blip r:embed="rId9"/>
            <a:srcRect/>
            <a:stretch>
              <a:fillRect/>
            </a:stretch>
          </p:blipFill>
          <p:spPr>
            <a:xfrm>
              <a:off x="1969" y="1897"/>
              <a:ext cx="4105" cy="4591"/>
            </a:xfrm>
            <a:prstGeom prst="ellipse">
              <a:avLst/>
            </a:prstGeom>
          </p:spPr>
        </p:pic>
        <p:sp>
          <p:nvSpPr>
            <p:cNvPr id="5" name="文本框 4"/>
            <p:cNvSpPr txBox="1"/>
            <p:nvPr/>
          </p:nvSpPr>
          <p:spPr>
            <a:xfrm>
              <a:off x="2491" y="6270"/>
              <a:ext cx="3164" cy="580"/>
            </a:xfrm>
            <a:prstGeom prst="rect">
              <a:avLst/>
            </a:prstGeom>
            <a:noFill/>
          </p:spPr>
          <p:txBody>
            <a:bodyPr wrap="square" rtlCol="0" anchor="t">
              <a:spAutoFit/>
            </a:bodyPr>
            <a:lstStyle/>
            <a:p>
              <a:r>
                <a:rPr lang="en-US" b="1" dirty="0">
                  <a:solidFill>
                    <a:srgbClr val="2490F4"/>
                  </a:solidFill>
                  <a:latin typeface="微软雅黑" panose="020B0503020204020204" charset="-122"/>
                  <a:ea typeface="微软雅黑" panose="020B0503020204020204" charset="-122"/>
                  <a:cs typeface="Roboto" panose="02000000000000000000" charset="0"/>
                </a:rPr>
                <a:t>WT301/WT302</a:t>
              </a:r>
              <a:endParaRPr lang="en-US" b="1" dirty="0">
                <a:solidFill>
                  <a:srgbClr val="2490F4"/>
                </a:solidFill>
                <a:latin typeface="微软雅黑" panose="020B0503020204020204" charset="-122"/>
                <a:ea typeface="微软雅黑" panose="020B0503020204020204" charset="-122"/>
                <a:cs typeface="Roboto" panose="02000000000000000000" charset="0"/>
              </a:endParaRPr>
            </a:p>
          </p:txBody>
        </p:sp>
      </p:grpSp>
      <p:sp>
        <p:nvSpPr>
          <p:cNvPr id="100" name="文本框 99"/>
          <p:cNvSpPr txBox="1"/>
          <p:nvPr/>
        </p:nvSpPr>
        <p:spPr>
          <a:xfrm>
            <a:off x="4552950" y="1067435"/>
            <a:ext cx="6221095" cy="1942465"/>
          </a:xfrm>
          <a:prstGeom prst="rect">
            <a:avLst/>
          </a:prstGeom>
          <a:noFill/>
          <a:ln w="9525">
            <a:noFill/>
          </a:ln>
        </p:spPr>
        <p:txBody>
          <a:bodyPr wrap="square">
            <a:spAutoFit/>
          </a:bodyPr>
          <a:lstStyle/>
          <a:p>
            <a:pPr indent="0">
              <a:lnSpc>
                <a:spcPct val="140000"/>
              </a:lnSpc>
            </a:pPr>
            <a:r>
              <a:rPr lang="zh-CN" altLang="en-US" sz="1600" b="1" noProof="0" dirty="0">
                <a:ln>
                  <a:noFill/>
                </a:ln>
                <a:solidFill>
                  <a:srgbClr val="2891F0"/>
                </a:solidFill>
                <a:effectLst/>
                <a:uLnTx/>
                <a:uFillTx/>
                <a:latin typeface="微软雅黑" panose="020B0503020204020204" charset="-122"/>
                <a:ea typeface="微软雅黑" panose="020B0503020204020204" charset="-122"/>
                <a:cs typeface="微软雅黑" panose="020B0503020204020204" charset="-122"/>
              </a:rPr>
              <a:t>电容触控式智能风机盘管温控器</a:t>
            </a:r>
            <a:r>
              <a:rPr lang="zh-CN" altLang="en-US" sz="1400" b="0" noProof="0" dirty="0">
                <a:ln>
                  <a:noFill/>
                </a:ln>
                <a:solidFill>
                  <a:srgbClr val="303C42"/>
                </a:solidFill>
                <a:effectLst/>
                <a:uLnTx/>
                <a:uFillTx/>
                <a:latin typeface="微软雅黑" panose="020B0503020204020204" charset="-122"/>
                <a:ea typeface="微软雅黑" panose="020B0503020204020204" charset="-122"/>
                <a:cs typeface="微软雅黑" panose="020B0503020204020204" charset="-122"/>
              </a:rPr>
              <a:t>专为两管型中央空调风机盘管系统或风道系统的室内温度控制而设计。</a:t>
            </a:r>
            <a:endParaRPr lang="zh-CN" altLang="en-US" sz="1400" b="0" noProof="0" dirty="0">
              <a:ln>
                <a:noFill/>
              </a:ln>
              <a:solidFill>
                <a:srgbClr val="303C42"/>
              </a:solidFill>
              <a:effectLst/>
              <a:uLnTx/>
              <a:uFillTx/>
              <a:latin typeface="微软雅黑" panose="020B0503020204020204" charset="-122"/>
              <a:ea typeface="微软雅黑" panose="020B0503020204020204" charset="-122"/>
              <a:cs typeface="微软雅黑" panose="020B0503020204020204" charset="-122"/>
            </a:endParaRPr>
          </a:p>
          <a:p>
            <a:pPr indent="0">
              <a:lnSpc>
                <a:spcPct val="140000"/>
              </a:lnSpc>
            </a:pPr>
            <a:endParaRPr lang="zh-CN" altLang="en-US" sz="1400" b="0" noProof="0" dirty="0">
              <a:ln>
                <a:noFill/>
              </a:ln>
              <a:solidFill>
                <a:srgbClr val="303C42"/>
              </a:solidFill>
              <a:effectLst/>
              <a:uLnTx/>
              <a:uFillTx/>
              <a:latin typeface="微软雅黑" panose="020B0503020204020204" charset="-122"/>
              <a:ea typeface="微软雅黑" panose="020B0503020204020204" charset="-122"/>
              <a:cs typeface="微软雅黑" panose="020B0503020204020204" charset="-122"/>
            </a:endParaRPr>
          </a:p>
          <a:p>
            <a:pPr indent="0">
              <a:lnSpc>
                <a:spcPct val="140000"/>
              </a:lnSpc>
            </a:pPr>
            <a:r>
              <a:rPr lang="zh-CN" altLang="en-US" sz="1400" b="0" noProof="0" dirty="0">
                <a:ln>
                  <a:noFill/>
                </a:ln>
                <a:solidFill>
                  <a:srgbClr val="303C42"/>
                </a:solidFill>
                <a:effectLst/>
                <a:uLnTx/>
                <a:uFillTx/>
                <a:latin typeface="微软雅黑" panose="020B0503020204020204" charset="-122"/>
                <a:ea typeface="微软雅黑" panose="020B0503020204020204" charset="-122"/>
                <a:cs typeface="微软雅黑" panose="020B0503020204020204" charset="-122"/>
              </a:rPr>
              <a:t>支持自定义运行系统，通过比较室内温度和设定温度，对空调系统末端的风机盘管、电动阀、电动球阀或风阀、供热设备进行开启和关闭控制，达到舒适节能的效果。</a:t>
            </a:r>
            <a:endParaRPr lang="zh-CN" altLang="en-US" sz="1400" b="0" noProof="0" dirty="0">
              <a:ln>
                <a:noFill/>
              </a:ln>
              <a:solidFill>
                <a:srgbClr val="303C42"/>
              </a:solidFill>
              <a:effectLst/>
              <a:uLnTx/>
              <a:uFillTx/>
              <a:latin typeface="微软雅黑" panose="020B0503020204020204" charset="-122"/>
              <a:ea typeface="微软雅黑" panose="020B0503020204020204" charset="-122"/>
              <a:cs typeface="微软雅黑" panose="020B0503020204020204" charset="-122"/>
            </a:endParaRPr>
          </a:p>
        </p:txBody>
      </p:sp>
      <p:grpSp>
        <p:nvGrpSpPr>
          <p:cNvPr id="20" name="组合 19"/>
          <p:cNvGrpSpPr/>
          <p:nvPr/>
        </p:nvGrpSpPr>
        <p:grpSpPr>
          <a:xfrm>
            <a:off x="4437380" y="3355975"/>
            <a:ext cx="3437890" cy="2916555"/>
            <a:chOff x="2068" y="5705"/>
            <a:chExt cx="5414" cy="4593"/>
          </a:xfrm>
        </p:grpSpPr>
        <p:sp>
          <p:nvSpPr>
            <p:cNvPr id="7" name="文本框 6"/>
            <p:cNvSpPr txBox="1"/>
            <p:nvPr>
              <p:custDataLst>
                <p:tags r:id="rId10"/>
              </p:custDataLst>
            </p:nvPr>
          </p:nvSpPr>
          <p:spPr>
            <a:xfrm>
              <a:off x="2250" y="5705"/>
              <a:ext cx="5232" cy="4593"/>
            </a:xfrm>
            <a:prstGeom prst="rect">
              <a:avLst/>
            </a:prstGeom>
            <a:noFill/>
          </p:spPr>
          <p:txBody>
            <a:bodyPr wrap="square" rtlCol="0">
              <a:spAutoFit/>
            </a:bodyPr>
            <a:lstStyle/>
            <a:p>
              <a:pPr algn="l">
                <a:lnSpc>
                  <a:spcPct val="90000"/>
                </a:lnSpc>
                <a:spcBef>
                  <a:spcPts val="300"/>
                </a:spcBef>
                <a:buClrTx/>
                <a:buSzTx/>
                <a:buFontTx/>
                <a:buNone/>
              </a:pPr>
              <a:r>
                <a:rPr lang="zh-CN" altLang="en-US" sz="1400" b="1"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rPr>
                <a:t>两种版本选择</a:t>
              </a:r>
              <a:endParaRPr lang="zh-CN" altLang="en-US" sz="1400" b="1"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endParaRPr>
            </a:p>
            <a:p>
              <a:pPr algn="l">
                <a:lnSpc>
                  <a:spcPct val="90000"/>
                </a:lnSpc>
                <a:spcBef>
                  <a:spcPts val="300"/>
                </a:spcBef>
                <a:buClrTx/>
                <a:buSzTx/>
                <a:buFontTx/>
                <a:buNone/>
              </a:pPr>
              <a:r>
                <a:rPr lang="en-US" altLang="zh-CN" sz="10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rPr>
                <a:t>支持三速风机盘管，适配2管型阀门控制</a:t>
              </a:r>
              <a:endParaRPr lang="en-US" altLang="zh-CN" sz="10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endParaRPr>
            </a:p>
            <a:p>
              <a:pPr algn="l">
                <a:lnSpc>
                  <a:spcPct val="90000"/>
                </a:lnSpc>
                <a:spcBef>
                  <a:spcPts val="300"/>
                </a:spcBef>
                <a:buClrTx/>
                <a:buSzTx/>
                <a:buFontTx/>
                <a:buNone/>
              </a:pPr>
              <a:r>
                <a:rPr lang="en-US" altLang="zh-CN" sz="10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rPr>
                <a:t>可选开关型或0-10V调节型</a:t>
              </a:r>
              <a:endParaRPr lang="en-US" altLang="zh-CN" sz="10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endParaRPr>
            </a:p>
            <a:p>
              <a:pPr algn="l">
                <a:lnSpc>
                  <a:spcPct val="90000"/>
                </a:lnSpc>
                <a:spcBef>
                  <a:spcPts val="300"/>
                </a:spcBef>
                <a:buClrTx/>
                <a:buSzTx/>
                <a:buFontTx/>
                <a:buNone/>
              </a:pPr>
              <a:endParaRPr lang="zh-CN" altLang="en-US" sz="1400" b="0"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endParaRPr>
            </a:p>
            <a:p>
              <a:pPr algn="l">
                <a:lnSpc>
                  <a:spcPct val="90000"/>
                </a:lnSpc>
                <a:spcBef>
                  <a:spcPts val="300"/>
                </a:spcBef>
                <a:buClrTx/>
                <a:buSzTx/>
                <a:buFontTx/>
                <a:buNone/>
              </a:pPr>
              <a:r>
                <a:rPr lang="zh-CN" altLang="en-US" sz="1400" b="1"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rPr>
                <a:t>精准温度调节</a:t>
              </a:r>
              <a:endParaRPr lang="zh-CN" altLang="en-US" sz="1400" b="1"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endParaRPr>
            </a:p>
            <a:p>
              <a:pPr algn="l">
                <a:lnSpc>
                  <a:spcPct val="90000"/>
                </a:lnSpc>
                <a:spcBef>
                  <a:spcPts val="300"/>
                </a:spcBef>
                <a:buClrTx/>
                <a:buSzTx/>
                <a:buFontTx/>
                <a:buNone/>
              </a:pPr>
              <a:r>
                <a:rPr lang="en-US" altLang="zh-CN" sz="10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rPr>
                <a:t>0.5℃高准确率温度调节，精准控制室内温度水平</a:t>
              </a:r>
              <a:endParaRPr lang="en-US" altLang="zh-CN" sz="10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endParaRPr>
            </a:p>
            <a:p>
              <a:pPr algn="l">
                <a:lnSpc>
                  <a:spcPct val="90000"/>
                </a:lnSpc>
                <a:spcBef>
                  <a:spcPts val="300"/>
                </a:spcBef>
                <a:buClrTx/>
                <a:buSzTx/>
                <a:buFontTx/>
                <a:buNone/>
              </a:pPr>
              <a:endParaRPr lang="zh-CN" altLang="en-US" sz="1400" b="1"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endParaRPr>
            </a:p>
            <a:p>
              <a:pPr algn="l">
                <a:lnSpc>
                  <a:spcPct val="90000"/>
                </a:lnSpc>
                <a:spcBef>
                  <a:spcPts val="300"/>
                </a:spcBef>
                <a:buClrTx/>
                <a:buSzTx/>
                <a:buFontTx/>
                <a:buNone/>
              </a:pPr>
              <a:r>
                <a:rPr lang="zh-CN" altLang="en-US" sz="1400" b="1"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rPr>
                <a:t>电容式触控</a:t>
              </a:r>
              <a:endParaRPr lang="zh-CN" altLang="en-US" sz="1400" b="1"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endParaRPr>
            </a:p>
            <a:p>
              <a:pPr algn="l">
                <a:lnSpc>
                  <a:spcPct val="90000"/>
                </a:lnSpc>
                <a:spcBef>
                  <a:spcPts val="300"/>
                </a:spcBef>
                <a:buClrTx/>
                <a:buSzTx/>
                <a:buFontTx/>
                <a:buNone/>
              </a:pPr>
              <a:r>
                <a:rPr lang="en-US" altLang="zh-CN" sz="10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rPr>
                <a:t>采用LED液晶面板+电容式触控按键</a:t>
              </a:r>
              <a:endParaRPr lang="en-US" altLang="zh-CN" sz="10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endParaRPr>
            </a:p>
            <a:p>
              <a:pPr algn="l">
                <a:lnSpc>
                  <a:spcPct val="90000"/>
                </a:lnSpc>
                <a:spcBef>
                  <a:spcPts val="300"/>
                </a:spcBef>
                <a:buClrTx/>
                <a:buSzTx/>
                <a:buFontTx/>
                <a:buNone/>
              </a:pPr>
              <a:r>
                <a:rPr lang="en-US" altLang="zh-CN" sz="10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rPr>
                <a:t>提供更好的交互体验</a:t>
              </a:r>
              <a:endParaRPr lang="en-US" altLang="zh-CN" sz="10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endParaRPr>
            </a:p>
            <a:p>
              <a:pPr algn="l">
                <a:lnSpc>
                  <a:spcPct val="90000"/>
                </a:lnSpc>
                <a:spcBef>
                  <a:spcPts val="300"/>
                </a:spcBef>
                <a:buClrTx/>
                <a:buSzTx/>
                <a:buFontTx/>
                <a:buNone/>
              </a:pPr>
              <a:endParaRPr lang="zh-CN" altLang="en-US" sz="1400"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sym typeface="+mn-ea"/>
              </a:endParaRPr>
            </a:p>
            <a:p>
              <a:pPr algn="l">
                <a:lnSpc>
                  <a:spcPct val="90000"/>
                </a:lnSpc>
                <a:spcBef>
                  <a:spcPts val="300"/>
                </a:spcBef>
                <a:buClrTx/>
                <a:buSzTx/>
                <a:buFontTx/>
                <a:buNone/>
              </a:pPr>
              <a:r>
                <a:rPr lang="zh-CN" altLang="en-US" sz="1400" b="1"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rPr>
                <a:t>自动以任务排程</a:t>
              </a:r>
              <a:endParaRPr lang="zh-CN" altLang="en-US" sz="1400" b="1"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endParaRPr>
            </a:p>
            <a:p>
              <a:pPr algn="l">
                <a:lnSpc>
                  <a:spcPct val="90000"/>
                </a:lnSpc>
                <a:spcBef>
                  <a:spcPts val="300"/>
                </a:spcBef>
                <a:buClrTx/>
                <a:buSzTx/>
                <a:buFontTx/>
                <a:buNone/>
              </a:pPr>
              <a:r>
                <a:rPr lang="en-US" altLang="zh-CN" sz="10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rPr>
                <a:t>支持设置温度控制任务与时间排程</a:t>
              </a:r>
              <a:endParaRPr lang="en-US" altLang="zh-CN" sz="10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endParaRPr>
            </a:p>
            <a:p>
              <a:pPr algn="l">
                <a:lnSpc>
                  <a:spcPct val="90000"/>
                </a:lnSpc>
                <a:spcBef>
                  <a:spcPts val="300"/>
                </a:spcBef>
                <a:buClrTx/>
                <a:buSzTx/>
                <a:buFontTx/>
                <a:buNone/>
              </a:pPr>
              <a:r>
                <a:rPr lang="en-US" altLang="zh-CN" sz="10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rPr>
                <a:t>（7天：5+1+1，6个时间段/天）</a:t>
              </a:r>
              <a:endParaRPr lang="en-US" altLang="zh-CN" sz="10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endParaRPr>
            </a:p>
          </p:txBody>
        </p:sp>
        <p:grpSp>
          <p:nvGrpSpPr>
            <p:cNvPr id="8" name="组合 7"/>
            <p:cNvGrpSpPr/>
            <p:nvPr/>
          </p:nvGrpSpPr>
          <p:grpSpPr>
            <a:xfrm>
              <a:off x="2068" y="5826"/>
              <a:ext cx="119" cy="4272"/>
              <a:chOff x="2068" y="5841"/>
              <a:chExt cx="119" cy="4272"/>
            </a:xfrm>
          </p:grpSpPr>
          <p:grpSp>
            <p:nvGrpSpPr>
              <p:cNvPr id="26" name="组合 25"/>
              <p:cNvGrpSpPr/>
              <p:nvPr/>
            </p:nvGrpSpPr>
            <p:grpSpPr>
              <a:xfrm>
                <a:off x="2068" y="5841"/>
                <a:ext cx="119" cy="4272"/>
                <a:chOff x="2430" y="5569"/>
                <a:chExt cx="119" cy="4272"/>
              </a:xfrm>
            </p:grpSpPr>
            <p:sp>
              <p:nvSpPr>
                <p:cNvPr id="27" name="椭圆 26"/>
                <p:cNvSpPr/>
                <p:nvPr>
                  <p:custDataLst>
                    <p:tags r:id="rId11"/>
                  </p:custDataLst>
                </p:nvPr>
              </p:nvSpPr>
              <p:spPr>
                <a:xfrm>
                  <a:off x="2430" y="5569"/>
                  <a:ext cx="119" cy="119"/>
                </a:xfrm>
                <a:prstGeom prst="ellipse">
                  <a:avLst/>
                </a:prstGeom>
                <a:solidFill>
                  <a:srgbClr val="017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椭圆 27"/>
                <p:cNvSpPr/>
                <p:nvPr>
                  <p:custDataLst>
                    <p:tags r:id="rId12"/>
                  </p:custDataLst>
                </p:nvPr>
              </p:nvSpPr>
              <p:spPr>
                <a:xfrm>
                  <a:off x="2430" y="6774"/>
                  <a:ext cx="119" cy="119"/>
                </a:xfrm>
                <a:prstGeom prst="ellipse">
                  <a:avLst/>
                </a:prstGeom>
                <a:solidFill>
                  <a:srgbClr val="017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1" name="直接连接符 10"/>
                <p:cNvCxnSpPr/>
                <p:nvPr>
                  <p:custDataLst>
                    <p:tags r:id="rId13"/>
                  </p:custDataLst>
                </p:nvPr>
              </p:nvCxnSpPr>
              <p:spPr>
                <a:xfrm>
                  <a:off x="2474" y="5569"/>
                  <a:ext cx="0" cy="4272"/>
                </a:xfrm>
                <a:prstGeom prst="line">
                  <a:avLst/>
                </a:prstGeom>
                <a:ln>
                  <a:solidFill>
                    <a:srgbClr val="017AEA"/>
                  </a:solidFill>
                </a:ln>
              </p:spPr>
              <p:style>
                <a:lnRef idx="1">
                  <a:schemeClr val="accent1"/>
                </a:lnRef>
                <a:fillRef idx="0">
                  <a:schemeClr val="accent1"/>
                </a:fillRef>
                <a:effectRef idx="0">
                  <a:schemeClr val="accent1"/>
                </a:effectRef>
                <a:fontRef idx="minor">
                  <a:schemeClr val="tx1"/>
                </a:fontRef>
              </p:style>
            </p:cxnSp>
          </p:grpSp>
          <p:sp>
            <p:nvSpPr>
              <p:cNvPr id="15" name="椭圆 14"/>
              <p:cNvSpPr/>
              <p:nvPr>
                <p:custDataLst>
                  <p:tags r:id="rId14"/>
                </p:custDataLst>
              </p:nvPr>
            </p:nvSpPr>
            <p:spPr>
              <a:xfrm>
                <a:off x="2068" y="8344"/>
                <a:ext cx="119" cy="119"/>
              </a:xfrm>
              <a:prstGeom prst="ellipse">
                <a:avLst/>
              </a:prstGeom>
              <a:solidFill>
                <a:srgbClr val="017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23" name="组合 22"/>
          <p:cNvGrpSpPr/>
          <p:nvPr/>
        </p:nvGrpSpPr>
        <p:grpSpPr>
          <a:xfrm>
            <a:off x="8060055" y="3355975"/>
            <a:ext cx="2978150" cy="2906395"/>
            <a:chOff x="2068" y="5705"/>
            <a:chExt cx="4690" cy="4577"/>
          </a:xfrm>
        </p:grpSpPr>
        <p:sp>
          <p:nvSpPr>
            <p:cNvPr id="25" name="文本框 24"/>
            <p:cNvSpPr txBox="1"/>
            <p:nvPr>
              <p:custDataLst>
                <p:tags r:id="rId15"/>
              </p:custDataLst>
            </p:nvPr>
          </p:nvSpPr>
          <p:spPr>
            <a:xfrm>
              <a:off x="2250" y="5705"/>
              <a:ext cx="4508" cy="4577"/>
            </a:xfrm>
            <a:prstGeom prst="rect">
              <a:avLst/>
            </a:prstGeom>
            <a:noFill/>
          </p:spPr>
          <p:txBody>
            <a:bodyPr wrap="square" rtlCol="0">
              <a:spAutoFit/>
            </a:bodyPr>
            <a:lstStyle/>
            <a:p>
              <a:pPr algn="l">
                <a:lnSpc>
                  <a:spcPct val="90000"/>
                </a:lnSpc>
                <a:spcBef>
                  <a:spcPts val="300"/>
                </a:spcBef>
                <a:buClrTx/>
                <a:buSzTx/>
                <a:buFontTx/>
                <a:buNone/>
              </a:pPr>
              <a:r>
                <a:rPr lang="zh-CN" altLang="en-US" sz="1400" b="1"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rPr>
                <a:t>按键锁功能</a:t>
              </a:r>
              <a:endParaRPr lang="zh-CN" altLang="en-US" sz="1400" b="1"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endParaRPr>
            </a:p>
            <a:p>
              <a:pPr algn="l">
                <a:lnSpc>
                  <a:spcPct val="90000"/>
                </a:lnSpc>
                <a:spcBef>
                  <a:spcPts val="300"/>
                </a:spcBef>
                <a:buClrTx/>
                <a:buSzTx/>
                <a:buFontTx/>
                <a:buNone/>
              </a:pPr>
              <a:r>
                <a:rPr lang="en-US" altLang="zh-CN" sz="10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rPr>
                <a:t>个性化管理按键，可锁定按键，</a:t>
              </a:r>
              <a:endParaRPr lang="en-US" altLang="zh-CN" sz="10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endParaRPr>
            </a:p>
            <a:p>
              <a:pPr algn="l">
                <a:lnSpc>
                  <a:spcPct val="90000"/>
                </a:lnSpc>
                <a:spcBef>
                  <a:spcPts val="300"/>
                </a:spcBef>
                <a:buClrTx/>
                <a:buSzTx/>
                <a:buFontTx/>
                <a:buNone/>
              </a:pPr>
              <a:r>
                <a:rPr lang="en-US" altLang="zh-CN" sz="10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rPr>
                <a:t>避免设备在公共场所被恶意操作或误操作</a:t>
              </a:r>
              <a:endParaRPr lang="en-US" altLang="zh-CN" sz="10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endParaRPr>
            </a:p>
            <a:p>
              <a:pPr algn="l">
                <a:lnSpc>
                  <a:spcPct val="90000"/>
                </a:lnSpc>
                <a:spcBef>
                  <a:spcPts val="300"/>
                </a:spcBef>
                <a:buClrTx/>
                <a:buSzTx/>
                <a:buFontTx/>
                <a:buNone/>
              </a:pPr>
              <a:endParaRPr lang="en-US" altLang="zh-CN" sz="10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endParaRPr>
            </a:p>
            <a:p>
              <a:pPr algn="l">
                <a:lnSpc>
                  <a:spcPct val="90000"/>
                </a:lnSpc>
                <a:spcBef>
                  <a:spcPts val="300"/>
                </a:spcBef>
                <a:buClrTx/>
                <a:buSzTx/>
                <a:buFontTx/>
                <a:buNone/>
              </a:pPr>
              <a:r>
                <a:rPr lang="zh-CN" altLang="en-US" sz="1400" b="1"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rPr>
                <a:t>外形美观</a:t>
              </a:r>
              <a:endParaRPr lang="zh-CN" altLang="en-US" sz="1400" b="1"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endParaRPr>
            </a:p>
            <a:p>
              <a:pPr algn="l">
                <a:lnSpc>
                  <a:spcPct val="90000"/>
                </a:lnSpc>
                <a:spcBef>
                  <a:spcPts val="300"/>
                </a:spcBef>
                <a:buClrTx/>
                <a:buSzTx/>
                <a:buFontTx/>
                <a:buNone/>
              </a:pPr>
              <a:r>
                <a:rPr lang="en-US" altLang="zh-CN" sz="10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rPr>
                <a:t>12cm超薄嵌入式面板，搭配纯平无框简约大气的外观设计，轻松融入不同装修风格</a:t>
              </a:r>
              <a:endParaRPr lang="en-US" altLang="zh-CN" sz="10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endParaRPr>
            </a:p>
            <a:p>
              <a:pPr algn="l">
                <a:lnSpc>
                  <a:spcPct val="90000"/>
                </a:lnSpc>
                <a:spcBef>
                  <a:spcPts val="300"/>
                </a:spcBef>
                <a:buClrTx/>
                <a:buSzTx/>
                <a:buFontTx/>
                <a:buNone/>
              </a:pPr>
              <a:endParaRPr lang="zh-CN" altLang="en-US" sz="1400" b="1"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endParaRPr>
            </a:p>
            <a:p>
              <a:pPr algn="l">
                <a:lnSpc>
                  <a:spcPct val="90000"/>
                </a:lnSpc>
                <a:spcBef>
                  <a:spcPts val="300"/>
                </a:spcBef>
                <a:buClrTx/>
                <a:buSzTx/>
                <a:buFontTx/>
                <a:buNone/>
              </a:pPr>
              <a:r>
                <a:rPr lang="zh-CN" altLang="en-US" sz="1400" b="1"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rPr>
                <a:t>轻松安装</a:t>
              </a:r>
              <a:endParaRPr lang="zh-CN" altLang="en-US" sz="1400" b="1"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endParaRPr>
            </a:p>
            <a:p>
              <a:pPr algn="l">
                <a:lnSpc>
                  <a:spcPct val="90000"/>
                </a:lnSpc>
                <a:spcBef>
                  <a:spcPts val="300"/>
                </a:spcBef>
                <a:buClrTx/>
                <a:buSzTx/>
                <a:buFontTx/>
                <a:buNone/>
              </a:pPr>
              <a:r>
                <a:rPr lang="en-US" altLang="zh-CN" sz="10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rPr>
                <a:t>适配标准86底盒或欧式60底盒</a:t>
              </a:r>
              <a:endParaRPr lang="en-US" altLang="zh-CN" sz="10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endParaRPr>
            </a:p>
            <a:p>
              <a:pPr algn="l">
                <a:lnSpc>
                  <a:spcPct val="90000"/>
                </a:lnSpc>
                <a:spcBef>
                  <a:spcPts val="300"/>
                </a:spcBef>
                <a:buClrTx/>
                <a:buSzTx/>
                <a:buFontTx/>
                <a:buNone/>
              </a:pPr>
              <a:r>
                <a:rPr lang="en-US" altLang="zh-CN" sz="10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rPr>
                <a:t>满足各种不同安装环境要求</a:t>
              </a:r>
              <a:endParaRPr lang="en-US" altLang="zh-CN" sz="10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endParaRPr>
            </a:p>
            <a:p>
              <a:pPr algn="l">
                <a:lnSpc>
                  <a:spcPct val="90000"/>
                </a:lnSpc>
                <a:spcBef>
                  <a:spcPts val="300"/>
                </a:spcBef>
                <a:buClrTx/>
                <a:buSzTx/>
                <a:buFontTx/>
                <a:buNone/>
              </a:pPr>
              <a:endParaRPr lang="en-US" altLang="zh-CN" sz="10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endParaRPr>
            </a:p>
            <a:p>
              <a:pPr algn="l">
                <a:lnSpc>
                  <a:spcPct val="90000"/>
                </a:lnSpc>
                <a:spcBef>
                  <a:spcPts val="300"/>
                </a:spcBef>
                <a:buClrTx/>
                <a:buSzTx/>
                <a:buFontTx/>
                <a:buNone/>
              </a:pPr>
              <a:r>
                <a:rPr lang="zh-CN" altLang="en-US" sz="1400" b="1"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rPr>
                <a:t>兼容性好</a:t>
              </a:r>
              <a:endParaRPr lang="zh-CN" altLang="en-US" sz="1400" b="1"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endParaRPr>
            </a:p>
            <a:p>
              <a:pPr algn="l">
                <a:lnSpc>
                  <a:spcPct val="90000"/>
                </a:lnSpc>
                <a:spcBef>
                  <a:spcPts val="300"/>
                </a:spcBef>
                <a:buClrTx/>
                <a:buSzTx/>
                <a:buFontTx/>
                <a:buNone/>
              </a:pPr>
              <a:r>
                <a:rPr lang="en-US" altLang="zh-CN" sz="10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rPr>
                <a:t>兼容标准LoRaWAN®网关和第三方网络服务器平台，支持自组网</a:t>
              </a:r>
              <a:endParaRPr lang="en-US" altLang="zh-CN" sz="10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endParaRPr>
            </a:p>
          </p:txBody>
        </p:sp>
        <p:grpSp>
          <p:nvGrpSpPr>
            <p:cNvPr id="29" name="组合 28"/>
            <p:cNvGrpSpPr/>
            <p:nvPr/>
          </p:nvGrpSpPr>
          <p:grpSpPr>
            <a:xfrm>
              <a:off x="2068" y="5826"/>
              <a:ext cx="119" cy="4272"/>
              <a:chOff x="2068" y="5841"/>
              <a:chExt cx="119" cy="4272"/>
            </a:xfrm>
          </p:grpSpPr>
          <p:grpSp>
            <p:nvGrpSpPr>
              <p:cNvPr id="30" name="组合 29"/>
              <p:cNvGrpSpPr/>
              <p:nvPr/>
            </p:nvGrpSpPr>
            <p:grpSpPr>
              <a:xfrm>
                <a:off x="2068" y="5841"/>
                <a:ext cx="119" cy="4272"/>
                <a:chOff x="2430" y="5569"/>
                <a:chExt cx="119" cy="4272"/>
              </a:xfrm>
            </p:grpSpPr>
            <p:sp>
              <p:nvSpPr>
                <p:cNvPr id="31" name="椭圆 30"/>
                <p:cNvSpPr/>
                <p:nvPr>
                  <p:custDataLst>
                    <p:tags r:id="rId16"/>
                  </p:custDataLst>
                </p:nvPr>
              </p:nvSpPr>
              <p:spPr>
                <a:xfrm>
                  <a:off x="2430" y="5569"/>
                  <a:ext cx="119" cy="119"/>
                </a:xfrm>
                <a:prstGeom prst="ellipse">
                  <a:avLst/>
                </a:prstGeom>
                <a:solidFill>
                  <a:srgbClr val="017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椭圆 32"/>
                <p:cNvSpPr/>
                <p:nvPr>
                  <p:custDataLst>
                    <p:tags r:id="rId17"/>
                  </p:custDataLst>
                </p:nvPr>
              </p:nvSpPr>
              <p:spPr>
                <a:xfrm>
                  <a:off x="2430" y="6774"/>
                  <a:ext cx="119" cy="119"/>
                </a:xfrm>
                <a:prstGeom prst="ellipse">
                  <a:avLst/>
                </a:prstGeom>
                <a:solidFill>
                  <a:srgbClr val="017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5" name="直接连接符 34"/>
                <p:cNvCxnSpPr/>
                <p:nvPr>
                  <p:custDataLst>
                    <p:tags r:id="rId18"/>
                  </p:custDataLst>
                </p:nvPr>
              </p:nvCxnSpPr>
              <p:spPr>
                <a:xfrm>
                  <a:off x="2474" y="5569"/>
                  <a:ext cx="0" cy="4272"/>
                </a:xfrm>
                <a:prstGeom prst="line">
                  <a:avLst/>
                </a:prstGeom>
                <a:ln>
                  <a:solidFill>
                    <a:srgbClr val="017AEA"/>
                  </a:solidFill>
                </a:ln>
              </p:spPr>
              <p:style>
                <a:lnRef idx="1">
                  <a:schemeClr val="accent1"/>
                </a:lnRef>
                <a:fillRef idx="0">
                  <a:schemeClr val="accent1"/>
                </a:fillRef>
                <a:effectRef idx="0">
                  <a:schemeClr val="accent1"/>
                </a:effectRef>
                <a:fontRef idx="minor">
                  <a:schemeClr val="tx1"/>
                </a:fontRef>
              </p:style>
            </p:cxnSp>
          </p:grpSp>
          <p:sp>
            <p:nvSpPr>
              <p:cNvPr id="38" name="椭圆 37"/>
              <p:cNvSpPr/>
              <p:nvPr>
                <p:custDataLst>
                  <p:tags r:id="rId19"/>
                </p:custDataLst>
              </p:nvPr>
            </p:nvSpPr>
            <p:spPr>
              <a:xfrm>
                <a:off x="2068" y="8344"/>
                <a:ext cx="119" cy="119"/>
              </a:xfrm>
              <a:prstGeom prst="ellipse">
                <a:avLst/>
              </a:prstGeom>
              <a:solidFill>
                <a:srgbClr val="017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pic>
        <p:nvPicPr>
          <p:cNvPr id="3" name="图片 2" descr="星纵物联Logo_RGB-02（彩色）"/>
          <p:cNvPicPr>
            <a:picLocks noChangeAspect="1"/>
          </p:cNvPicPr>
          <p:nvPr>
            <p:custDataLst>
              <p:tags r:id="rId20"/>
            </p:custDataLst>
          </p:nvPr>
        </p:nvPicPr>
        <p:blipFill>
          <a:blip r:embed="rId21"/>
          <a:stretch>
            <a:fillRect/>
          </a:stretch>
        </p:blipFill>
        <p:spPr>
          <a:xfrm>
            <a:off x="10175240" y="102235"/>
            <a:ext cx="2228215" cy="756920"/>
          </a:xfrm>
          <a:prstGeom prst="rect">
            <a:avLst/>
          </a:prstGeom>
        </p:spPr>
      </p:pic>
      <p:pic>
        <p:nvPicPr>
          <p:cNvPr id="2" name="图片 1" descr="渲染.39"/>
          <p:cNvPicPr>
            <a:picLocks noChangeAspect="1"/>
          </p:cNvPicPr>
          <p:nvPr/>
        </p:nvPicPr>
        <p:blipFill>
          <a:blip r:embed="rId22"/>
          <a:srcRect l="35664" t="22713" r="29075" b="20352"/>
          <a:stretch>
            <a:fillRect/>
          </a:stretch>
        </p:blipFill>
        <p:spPr>
          <a:xfrm>
            <a:off x="1284605" y="2512563"/>
            <a:ext cx="1470660" cy="1694947"/>
          </a:xfrm>
          <a:prstGeom prst="rect">
            <a:avLst/>
          </a:prstGeom>
        </p:spPr>
      </p:pic>
    </p:spTree>
    <p:custDataLst>
      <p:tags r:id="rId23"/>
    </p:custData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31" descr="图片11"/>
          <p:cNvPicPr>
            <a:picLocks noChangeAspect="1"/>
          </p:cNvPicPr>
          <p:nvPr>
            <p:custDataLst>
              <p:tags r:id="rId1"/>
            </p:custDataLst>
          </p:nvPr>
        </p:nvPicPr>
        <p:blipFill>
          <a:blip r:embed="rId2"/>
          <a:stretch>
            <a:fillRect/>
          </a:stretch>
        </p:blipFill>
        <p:spPr>
          <a:xfrm>
            <a:off x="0" y="-18415"/>
            <a:ext cx="12192000" cy="6858000"/>
          </a:xfrm>
          <a:prstGeom prst="rect">
            <a:avLst/>
          </a:prstGeom>
        </p:spPr>
      </p:pic>
      <p:grpSp>
        <p:nvGrpSpPr>
          <p:cNvPr id="12" name="组合 11"/>
          <p:cNvGrpSpPr/>
          <p:nvPr/>
        </p:nvGrpSpPr>
        <p:grpSpPr>
          <a:xfrm>
            <a:off x="214630" y="-26670"/>
            <a:ext cx="7479665" cy="2608580"/>
            <a:chOff x="338" y="-42"/>
            <a:chExt cx="11779" cy="4108"/>
          </a:xfrm>
        </p:grpSpPr>
        <p:sp>
          <p:nvSpPr>
            <p:cNvPr id="13" name="TextBox 8"/>
            <p:cNvSpPr txBox="1"/>
            <p:nvPr>
              <p:custDataLst>
                <p:tags r:id="rId3"/>
              </p:custDataLst>
            </p:nvPr>
          </p:nvSpPr>
          <p:spPr>
            <a:xfrm>
              <a:off x="992" y="383"/>
              <a:ext cx="11125" cy="753"/>
            </a:xfrm>
            <a:prstGeom prst="rect">
              <a:avLst/>
            </a:prstGeom>
            <a:noFill/>
          </p:spPr>
          <p:txBody>
            <a:bodyPr wrap="square" lIns="91440" tIns="45720" rIns="91440" bIns="45720" rtlCol="0" anchor="t">
              <a:spAutoFit/>
            </a:bodyPr>
            <a:lstStyle/>
            <a:p>
              <a:pPr lvl="0" algn="l">
                <a:lnSpc>
                  <a:spcPct val="90000"/>
                </a:lnSpc>
                <a:buClrTx/>
                <a:buSzTx/>
                <a:buFontTx/>
              </a:pPr>
              <a:r>
                <a:rPr lang="zh-CN" altLang="en-US" sz="2800" b="1"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sym typeface="+mn-ea"/>
                </a:rPr>
                <a:t>智能插座</a:t>
              </a:r>
              <a:endParaRPr lang="zh-CN" altLang="en-US" sz="2800" b="1"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sym typeface="+mn-ea"/>
              </a:endParaRPr>
            </a:p>
          </p:txBody>
        </p:sp>
        <p:sp>
          <p:nvSpPr>
            <p:cNvPr id="14" name="矩形 13"/>
            <p:cNvSpPr/>
            <p:nvPr>
              <p:custDataLst>
                <p:tags r:id="rId4"/>
              </p:custDataLst>
            </p:nvPr>
          </p:nvSpPr>
          <p:spPr>
            <a:xfrm>
              <a:off x="416" y="-42"/>
              <a:ext cx="255" cy="1184"/>
            </a:xfrm>
            <a:prstGeom prst="rect">
              <a:avLst/>
            </a:prstGeom>
            <a:solidFill>
              <a:srgbClr val="479E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cs typeface="阿里巴巴普惠体" panose="00020600040101010101" charset="-122"/>
              </a:endParaRPr>
            </a:p>
          </p:txBody>
        </p:sp>
        <p:sp>
          <p:nvSpPr>
            <p:cNvPr id="9" name="文本框 23"/>
            <p:cNvSpPr txBox="1"/>
            <p:nvPr>
              <p:custDataLst>
                <p:tags r:id="rId5"/>
              </p:custDataLst>
            </p:nvPr>
          </p:nvSpPr>
          <p:spPr bwMode="auto">
            <a:xfrm rot="5400000">
              <a:off x="-749" y="2436"/>
              <a:ext cx="2717" cy="543"/>
            </a:xfrm>
            <a:prstGeom prst="rect">
              <a:avLst/>
            </a:prstGeom>
            <a:noFill/>
            <a:ln w="9525">
              <a:noFill/>
              <a:miter lim="800000"/>
            </a:ln>
          </p:spPr>
          <p:txBody>
            <a:bodyPr wrap="square">
              <a:spAutoFit/>
            </a:bodyPr>
            <a:lstStyle/>
            <a:p>
              <a:pPr algn="dist">
                <a:lnSpc>
                  <a:spcPct val="150000"/>
                </a:lnSpc>
              </a:pPr>
              <a:r>
                <a:rPr lang="zh-CN" altLang="en-US" sz="1100" dirty="0">
                  <a:solidFill>
                    <a:schemeClr val="bg1">
                      <a:lumMod val="50000"/>
                    </a:schemeClr>
                  </a:solidFill>
                  <a:latin typeface="微软雅黑" panose="020B0503020204020204" charset="-122"/>
                  <a:ea typeface="微软雅黑" panose="020B0503020204020204" charset="-122"/>
                  <a:cs typeface="微软雅黑" panose="020B0503020204020204" charset="-122"/>
                </a:rPr>
                <a:t>打开视界</a:t>
              </a:r>
              <a:r>
                <a:rPr lang="en-US" altLang="zh-CN" sz="1100" dirty="0">
                  <a:solidFill>
                    <a:schemeClr val="bg1">
                      <a:lumMod val="50000"/>
                    </a:schemeClr>
                  </a:solidFill>
                  <a:latin typeface="微软雅黑" panose="020B0503020204020204" charset="-122"/>
                  <a:ea typeface="微软雅黑" panose="020B0503020204020204" charset="-122"/>
                  <a:cs typeface="微软雅黑" panose="020B0503020204020204" charset="-122"/>
                </a:rPr>
                <a:t>   </a:t>
              </a:r>
              <a:r>
                <a:rPr lang="zh-CN" altLang="en-US" sz="1100" dirty="0">
                  <a:solidFill>
                    <a:schemeClr val="bg1">
                      <a:lumMod val="50000"/>
                    </a:schemeClr>
                  </a:solidFill>
                  <a:latin typeface="微软雅黑" panose="020B0503020204020204" charset="-122"/>
                  <a:ea typeface="微软雅黑" panose="020B0503020204020204" charset="-122"/>
                  <a:cs typeface="微软雅黑" panose="020B0503020204020204" charset="-122"/>
                </a:rPr>
                <a:t>感知无界</a:t>
              </a:r>
              <a:endParaRPr lang="zh-CN" altLang="en-US" sz="1100" dirty="0">
                <a:solidFill>
                  <a:schemeClr val="bg1">
                    <a:lumMod val="50000"/>
                  </a:schemeClr>
                </a:solidFill>
                <a:latin typeface="微软雅黑" panose="020B0503020204020204" charset="-122"/>
                <a:ea typeface="微软雅黑" panose="020B0503020204020204" charset="-122"/>
                <a:cs typeface="微软雅黑" panose="020B0503020204020204" charset="-122"/>
              </a:endParaRPr>
            </a:p>
          </p:txBody>
        </p:sp>
      </p:grpSp>
      <p:pic>
        <p:nvPicPr>
          <p:cNvPr id="47" name="图片 46" descr="未标题-2_画板 1 副本"/>
          <p:cNvPicPr>
            <a:picLocks noChangeAspect="1"/>
          </p:cNvPicPr>
          <p:nvPr>
            <p:custDataLst>
              <p:tags r:id="rId6"/>
            </p:custDataLst>
          </p:nvPr>
        </p:nvPicPr>
        <p:blipFill>
          <a:blip r:embed="rId7"/>
          <a:stretch>
            <a:fillRect/>
          </a:stretch>
        </p:blipFill>
        <p:spPr>
          <a:xfrm>
            <a:off x="10055860" y="50165"/>
            <a:ext cx="1880235" cy="972185"/>
          </a:xfrm>
          <a:prstGeom prst="rect">
            <a:avLst/>
          </a:prstGeom>
        </p:spPr>
      </p:pic>
      <p:grpSp>
        <p:nvGrpSpPr>
          <p:cNvPr id="2" name="组合 1"/>
          <p:cNvGrpSpPr/>
          <p:nvPr/>
        </p:nvGrpSpPr>
        <p:grpSpPr>
          <a:xfrm>
            <a:off x="1482090" y="864870"/>
            <a:ext cx="8985885" cy="5652770"/>
            <a:chOff x="2334" y="1362"/>
            <a:chExt cx="14151" cy="8902"/>
          </a:xfrm>
        </p:grpSpPr>
        <p:sp>
          <p:nvSpPr>
            <p:cNvPr id="3" name="矩形 2"/>
            <p:cNvSpPr/>
            <p:nvPr>
              <p:custDataLst>
                <p:tags r:id="rId8"/>
              </p:custDataLst>
            </p:nvPr>
          </p:nvSpPr>
          <p:spPr>
            <a:xfrm>
              <a:off x="8655" y="4323"/>
              <a:ext cx="2345" cy="1633"/>
            </a:xfrm>
            <a:prstGeom prst="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WeblySleek UI Semilight" panose="020B0402040204020203" charset="0"/>
              </a:endParaRPr>
            </a:p>
          </p:txBody>
        </p:sp>
        <p:sp>
          <p:nvSpPr>
            <p:cNvPr id="18" name="圆角矩形 17"/>
            <p:cNvSpPr/>
            <p:nvPr>
              <p:custDataLst>
                <p:tags r:id="rId9"/>
              </p:custDataLst>
            </p:nvPr>
          </p:nvSpPr>
          <p:spPr>
            <a:xfrm>
              <a:off x="10529" y="2310"/>
              <a:ext cx="5610" cy="2625"/>
            </a:xfrm>
            <a:prstGeom prst="roundRect">
              <a:avLst>
                <a:gd name="adj" fmla="val 7542"/>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7" name="图片 126"/>
            <p:cNvPicPr/>
            <p:nvPr>
              <p:custDataLst>
                <p:tags r:id="rId10"/>
              </p:custDataLst>
            </p:nvPr>
          </p:nvPicPr>
          <p:blipFill>
            <a:blip r:embed="rId11"/>
            <a:srcRect/>
            <a:stretch>
              <a:fillRect/>
            </a:stretch>
          </p:blipFill>
          <p:spPr>
            <a:xfrm>
              <a:off x="10896" y="1362"/>
              <a:ext cx="2582" cy="3381"/>
            </a:xfrm>
            <a:prstGeom prst="rect">
              <a:avLst/>
            </a:prstGeom>
            <a:noFill/>
            <a:ln w="9525">
              <a:noFill/>
            </a:ln>
          </p:spPr>
        </p:pic>
        <p:sp>
          <p:nvSpPr>
            <p:cNvPr id="19" name="圆角矩形 18"/>
            <p:cNvSpPr/>
            <p:nvPr>
              <p:custDataLst>
                <p:tags r:id="rId12"/>
              </p:custDataLst>
            </p:nvPr>
          </p:nvSpPr>
          <p:spPr>
            <a:xfrm>
              <a:off x="2334" y="5597"/>
              <a:ext cx="7657" cy="3656"/>
            </a:xfrm>
            <a:prstGeom prst="roundRect">
              <a:avLst>
                <a:gd name="adj" fmla="val 7542"/>
              </a:avLst>
            </a:prstGeom>
            <a:solidFill>
              <a:srgbClr val="D7E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1" name="图片 20" descr="D:\08模板图片等常用素材\插座面板效果图\效果图\untitled.2237.pnguntitled.2237"/>
            <p:cNvPicPr>
              <a:picLocks noChangeAspect="1"/>
            </p:cNvPicPr>
            <p:nvPr>
              <p:custDataLst>
                <p:tags r:id="rId13"/>
              </p:custDataLst>
            </p:nvPr>
          </p:nvPicPr>
          <p:blipFill>
            <a:blip r:embed="rId14"/>
            <a:srcRect/>
            <a:stretch>
              <a:fillRect/>
            </a:stretch>
          </p:blipFill>
          <p:spPr>
            <a:xfrm>
              <a:off x="4093" y="4448"/>
              <a:ext cx="6629" cy="5816"/>
            </a:xfrm>
            <a:prstGeom prst="rect">
              <a:avLst/>
            </a:prstGeom>
            <a:effectLst>
              <a:outerShdw blurRad="152400" dir="5400000" sx="81000" sy="81000" rotWithShape="0">
                <a:prstClr val="black">
                  <a:alpha val="36000"/>
                </a:prstClr>
              </a:outerShdw>
            </a:effectLst>
          </p:spPr>
        </p:pic>
        <p:pic>
          <p:nvPicPr>
            <p:cNvPr id="24" name="图片 23" descr="untitled.424"/>
            <p:cNvPicPr>
              <a:picLocks noChangeAspect="1"/>
            </p:cNvPicPr>
            <p:nvPr>
              <p:custDataLst>
                <p:tags r:id="rId15"/>
              </p:custDataLst>
            </p:nvPr>
          </p:nvPicPr>
          <p:blipFill>
            <a:blip r:embed="rId16"/>
            <a:srcRect/>
            <a:stretch>
              <a:fillRect/>
            </a:stretch>
          </p:blipFill>
          <p:spPr>
            <a:xfrm>
              <a:off x="2334" y="5599"/>
              <a:ext cx="4637" cy="3148"/>
            </a:xfrm>
            <a:prstGeom prst="rect">
              <a:avLst/>
            </a:prstGeom>
            <a:effectLst>
              <a:outerShdw blurRad="152400" dir="5400000" sx="81000" sy="81000" rotWithShape="0">
                <a:prstClr val="black">
                  <a:alpha val="36000"/>
                </a:prstClr>
              </a:outerShdw>
            </a:effectLst>
          </p:spPr>
        </p:pic>
        <p:sp>
          <p:nvSpPr>
            <p:cNvPr id="22" name="文本框 21"/>
            <p:cNvSpPr txBox="1"/>
            <p:nvPr>
              <p:custDataLst>
                <p:tags r:id="rId17"/>
              </p:custDataLst>
            </p:nvPr>
          </p:nvSpPr>
          <p:spPr>
            <a:xfrm>
              <a:off x="3085" y="2310"/>
              <a:ext cx="4529" cy="3282"/>
            </a:xfrm>
            <a:prstGeom prst="rect">
              <a:avLst/>
            </a:prstGeom>
            <a:noFill/>
          </p:spPr>
          <p:txBody>
            <a:bodyPr wrap="square" rtlCol="0">
              <a:spAutoFit/>
            </a:bodyPr>
            <a:lstStyle/>
            <a:p>
              <a:pPr algn="l" defTabSz="914400" fontAlgn="auto">
                <a:lnSpc>
                  <a:spcPct val="200000"/>
                </a:lnSpc>
                <a:spcBef>
                  <a:spcPts val="300"/>
                </a:spcBef>
                <a:buClrTx/>
                <a:buSzTx/>
                <a:buFont typeface="Wingdings" panose="05000000000000000000" charset="0"/>
              </a:pPr>
              <a:r>
                <a:rPr lang="zh-CN" altLang="en-US"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多种开关控制策略</a:t>
              </a:r>
              <a:endParaRPr lang="zh-CN" altLang="en-US"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endParaRPr>
            </a:p>
            <a:p>
              <a:pPr algn="l" defTabSz="914400" fontAlgn="auto">
                <a:lnSpc>
                  <a:spcPct val="200000"/>
                </a:lnSpc>
                <a:spcBef>
                  <a:spcPts val="300"/>
                </a:spcBef>
                <a:buClrTx/>
                <a:buSzTx/>
                <a:buFont typeface="Wingdings" panose="05000000000000000000" charset="0"/>
              </a:pPr>
              <a:r>
                <a:rPr lang="zh-CN" altLang="en-US" sz="1400" b="1"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电量统计</a:t>
              </a:r>
              <a:endParaRPr lang="zh-CN" altLang="en-US" sz="1400" b="1"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endParaRPr>
            </a:p>
            <a:p>
              <a:pPr algn="l" defTabSz="914400" fontAlgn="auto">
                <a:lnSpc>
                  <a:spcPct val="200000"/>
                </a:lnSpc>
                <a:spcBef>
                  <a:spcPts val="300"/>
                </a:spcBef>
                <a:buClrTx/>
                <a:buSzTx/>
                <a:buFont typeface="Wingdings" panose="05000000000000000000" charset="0"/>
              </a:pPr>
              <a:r>
                <a:rPr lang="zh-CN" altLang="en-US" sz="1400" b="1"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组播功能</a:t>
              </a:r>
              <a:endParaRPr lang="zh-CN" altLang="en-US" sz="1400" b="1"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endParaRPr>
            </a:p>
            <a:p>
              <a:pPr algn="l" defTabSz="914400" fontAlgn="auto">
                <a:lnSpc>
                  <a:spcPct val="200000"/>
                </a:lnSpc>
                <a:spcBef>
                  <a:spcPts val="300"/>
                </a:spcBef>
                <a:buClrTx/>
                <a:buSzTx/>
                <a:buFont typeface="Wingdings" panose="05000000000000000000" charset="0"/>
              </a:pPr>
              <a:r>
                <a:rPr lang="zh-CN" altLang="en-US" sz="1400" b="1"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过流保护/报警、安全门</a:t>
              </a:r>
              <a:endParaRPr lang="zh-CN" altLang="en-US" sz="1400" b="1"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endParaRPr>
            </a:p>
            <a:p>
              <a:pPr indent="0" algn="l">
                <a:buClrTx/>
                <a:buSzTx/>
                <a:buFont typeface="Wingdings" panose="05000000000000000000" charset="0"/>
                <a:buNone/>
              </a:pPr>
              <a:endParaRPr lang="zh-CN" altLang="en-US" sz="10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endParaRPr>
            </a:p>
          </p:txBody>
        </p:sp>
        <p:sp>
          <p:nvSpPr>
            <p:cNvPr id="66" name="文本框 65"/>
            <p:cNvSpPr txBox="1"/>
            <p:nvPr>
              <p:custDataLst>
                <p:tags r:id="rId18"/>
              </p:custDataLst>
            </p:nvPr>
          </p:nvSpPr>
          <p:spPr>
            <a:xfrm>
              <a:off x="2451" y="1803"/>
              <a:ext cx="2734" cy="531"/>
            </a:xfrm>
            <a:prstGeom prst="rect">
              <a:avLst/>
            </a:prstGeom>
            <a:noFill/>
          </p:spPr>
          <p:txBody>
            <a:bodyPr wrap="square" rtlCol="0">
              <a:spAutoFit/>
            </a:bodyPr>
            <a:lstStyle/>
            <a:p>
              <a:pPr marR="0" algn="l" defTabSz="914400" fontAlgn="auto">
                <a:lnSpc>
                  <a:spcPct val="100000"/>
                </a:lnSpc>
                <a:spcBef>
                  <a:spcPts val="0"/>
                </a:spcBef>
                <a:spcAft>
                  <a:spcPts val="0"/>
                </a:spcAft>
                <a:buClrTx/>
                <a:buSzTx/>
                <a:buFontTx/>
                <a:buNone/>
                <a:defRPr/>
              </a:pPr>
              <a:r>
                <a:rPr lang="zh-CN" altLang="en-US" sz="1600" b="1" kern="0" noProof="0" dirty="0">
                  <a:solidFill>
                    <a:srgbClr val="2490F4"/>
                  </a:solidFill>
                  <a:latin typeface="微软雅黑" panose="020B0503020204020204" charset="-122"/>
                  <a:ea typeface="微软雅黑" panose="020B0503020204020204" charset="-122"/>
                  <a:cs typeface="Roboto" panose="02000000000000000000" charset="0"/>
                  <a:sym typeface="+mn-ea"/>
                </a:rPr>
                <a:t>功能强大</a:t>
              </a:r>
              <a:endParaRPr lang="zh-CN" altLang="en-US" sz="1600" b="1" kern="0" noProof="0" dirty="0">
                <a:solidFill>
                  <a:srgbClr val="2490F4"/>
                </a:solidFill>
                <a:latin typeface="微软雅黑" panose="020B0503020204020204" charset="-122"/>
                <a:ea typeface="微软雅黑" panose="020B0503020204020204" charset="-122"/>
                <a:cs typeface="Roboto" panose="02000000000000000000" charset="0"/>
                <a:sym typeface="+mn-ea"/>
              </a:endParaRPr>
            </a:p>
          </p:txBody>
        </p:sp>
        <p:sp>
          <p:nvSpPr>
            <p:cNvPr id="36" name="文本框 35"/>
            <p:cNvSpPr txBox="1"/>
            <p:nvPr>
              <p:custDataLst>
                <p:tags r:id="rId19"/>
              </p:custDataLst>
            </p:nvPr>
          </p:nvSpPr>
          <p:spPr>
            <a:xfrm>
              <a:off x="11956" y="6333"/>
              <a:ext cx="4529" cy="3040"/>
            </a:xfrm>
            <a:prstGeom prst="rect">
              <a:avLst/>
            </a:prstGeom>
            <a:noFill/>
          </p:spPr>
          <p:txBody>
            <a:bodyPr wrap="square" rtlCol="0">
              <a:spAutoFit/>
            </a:bodyPr>
            <a:lstStyle/>
            <a:p>
              <a:pPr algn="l" defTabSz="914400" fontAlgn="auto">
                <a:lnSpc>
                  <a:spcPct val="200000"/>
                </a:lnSpc>
                <a:spcBef>
                  <a:spcPts val="300"/>
                </a:spcBef>
                <a:buClrTx/>
                <a:buSzTx/>
                <a:buFont typeface="Wingdings" panose="05000000000000000000" charset="0"/>
              </a:pPr>
              <a:r>
                <a:rPr lang="zh-CN" altLang="en-US" sz="1400" b="1"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按键锁</a:t>
              </a:r>
              <a:endParaRPr lang="zh-CN" altLang="en-US" sz="1400" b="1"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endParaRPr>
            </a:p>
            <a:p>
              <a:pPr algn="l" defTabSz="914400" fontAlgn="auto">
                <a:lnSpc>
                  <a:spcPct val="200000"/>
                </a:lnSpc>
                <a:spcBef>
                  <a:spcPts val="300"/>
                </a:spcBef>
                <a:buClrTx/>
                <a:buSzTx/>
                <a:buFont typeface="Wingdings" panose="05000000000000000000" charset="0"/>
              </a:pPr>
              <a:r>
                <a:rPr lang="zh-CN" altLang="en-US" sz="1400" b="1"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NFC配置</a:t>
              </a:r>
              <a:endParaRPr lang="zh-CN" altLang="en-US" sz="1400" b="1"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endParaRPr>
            </a:p>
            <a:p>
              <a:pPr algn="l" defTabSz="914400" fontAlgn="auto">
                <a:lnSpc>
                  <a:spcPct val="200000"/>
                </a:lnSpc>
                <a:spcBef>
                  <a:spcPts val="300"/>
                </a:spcBef>
                <a:buClrTx/>
                <a:buSzTx/>
                <a:buFont typeface="Wingdings" panose="05000000000000000000" charset="0"/>
              </a:pPr>
              <a:r>
                <a:rPr lang="zh-CN" altLang="en-US" sz="1400" b="1"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标准86底盒安装（WS51x）</a:t>
              </a:r>
              <a:endParaRPr lang="zh-CN" altLang="en-US" sz="1400" b="1"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endParaRPr>
            </a:p>
            <a:p>
              <a:pPr algn="l" defTabSz="914400" fontAlgn="auto">
                <a:lnSpc>
                  <a:spcPct val="200000"/>
                </a:lnSpc>
                <a:spcBef>
                  <a:spcPts val="300"/>
                </a:spcBef>
                <a:buClrTx/>
                <a:buSzTx/>
                <a:buFont typeface="Wingdings" panose="05000000000000000000" charset="0"/>
              </a:pPr>
              <a:r>
                <a:rPr lang="zh-CN" altLang="en-US" sz="1400" b="1"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小巧轻便，移动安装（WS52x）</a:t>
              </a:r>
              <a:endParaRPr lang="zh-CN" altLang="en-US" sz="1400" b="1"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endParaRPr>
            </a:p>
          </p:txBody>
        </p:sp>
        <p:sp>
          <p:nvSpPr>
            <p:cNvPr id="40" name="矩形 39"/>
            <p:cNvSpPr/>
            <p:nvPr>
              <p:custDataLst>
                <p:tags r:id="rId20"/>
              </p:custDataLst>
            </p:nvPr>
          </p:nvSpPr>
          <p:spPr>
            <a:xfrm>
              <a:off x="2334" y="9258"/>
              <a:ext cx="1987" cy="746"/>
            </a:xfrm>
            <a:prstGeom prst="rect">
              <a:avLst/>
            </a:prstGeom>
            <a:ln w="12700">
              <a:miter lim="400000"/>
            </a:ln>
          </p:spPr>
          <p:txBody>
            <a:bodyPr wrap="none" lIns="90000" tIns="46800" rIns="90000" bIns="46800" rtlCol="0" anchor="ctr">
              <a:noAutofit/>
            </a:bodyPr>
            <a:lstStyle>
              <a:defPPr>
                <a:defRPr lang="zh-CN"/>
              </a:defPPr>
              <a:lvl1pPr marL="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1pPr>
              <a:lvl2pPr marL="4572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2pPr>
              <a:lvl3pPr marL="9144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3pPr>
              <a:lvl4pPr marL="13716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4pPr>
              <a:lvl5pPr marL="18288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5pPr>
              <a:lvl6pPr marL="22860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6pPr>
              <a:lvl7pPr marL="27432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7pPr>
              <a:lvl8pPr marL="32004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8pPr>
              <a:lvl9pPr marL="36576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9pPr>
            </a:lstStyle>
            <a:p>
              <a:pPr algn="l">
                <a:buClrTx/>
                <a:buSzTx/>
                <a:buFontTx/>
              </a:pPr>
              <a:r>
                <a:rPr lang="en-US" b="1" dirty="0">
                  <a:solidFill>
                    <a:srgbClr val="2490F4"/>
                  </a:solidFill>
                  <a:latin typeface="微软雅黑" panose="020B0503020204020204" charset="-122"/>
                  <a:cs typeface="Roboto" panose="02000000000000000000" charset="0"/>
                  <a:sym typeface="+mn-ea"/>
                </a:rPr>
                <a:t>WS51x</a:t>
              </a:r>
              <a:endParaRPr lang="en-US" sz="1800" b="1" dirty="0">
                <a:solidFill>
                  <a:srgbClr val="2490F4"/>
                </a:solidFill>
                <a:latin typeface="微软雅黑" panose="020B0503020204020204" charset="-122"/>
                <a:cs typeface="Roboto" panose="02000000000000000000" charset="0"/>
                <a:sym typeface="+mn-ea"/>
              </a:endParaRPr>
            </a:p>
          </p:txBody>
        </p:sp>
        <p:sp>
          <p:nvSpPr>
            <p:cNvPr id="41" name="矩形 40"/>
            <p:cNvSpPr/>
            <p:nvPr>
              <p:custDataLst>
                <p:tags r:id="rId21"/>
              </p:custDataLst>
            </p:nvPr>
          </p:nvSpPr>
          <p:spPr>
            <a:xfrm>
              <a:off x="14152" y="4970"/>
              <a:ext cx="1987" cy="746"/>
            </a:xfrm>
            <a:prstGeom prst="rect">
              <a:avLst/>
            </a:prstGeom>
            <a:ln w="12700">
              <a:miter lim="400000"/>
            </a:ln>
          </p:spPr>
          <p:txBody>
            <a:bodyPr wrap="none" lIns="90000" tIns="46800" rIns="90000" bIns="46800" rtlCol="0" anchor="ctr">
              <a:noAutofit/>
            </a:bodyPr>
            <a:lstStyle>
              <a:defPPr>
                <a:defRPr lang="zh-CN"/>
              </a:defPPr>
              <a:lvl1pPr marL="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1pPr>
              <a:lvl2pPr marL="4572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2pPr>
              <a:lvl3pPr marL="9144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3pPr>
              <a:lvl4pPr marL="13716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4pPr>
              <a:lvl5pPr marL="18288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5pPr>
              <a:lvl6pPr marL="22860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6pPr>
              <a:lvl7pPr marL="27432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7pPr>
              <a:lvl8pPr marL="32004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8pPr>
              <a:lvl9pPr marL="36576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9pPr>
            </a:lstStyle>
            <a:p>
              <a:pPr algn="r">
                <a:buClrTx/>
                <a:buSzTx/>
                <a:buFontTx/>
              </a:pPr>
              <a:r>
                <a:rPr lang="en-US" b="1" dirty="0">
                  <a:solidFill>
                    <a:srgbClr val="2490F4"/>
                  </a:solidFill>
                  <a:latin typeface="微软雅黑" panose="020B0503020204020204" charset="-122"/>
                  <a:cs typeface="Roboto" panose="02000000000000000000" charset="0"/>
                  <a:sym typeface="+mn-ea"/>
                </a:rPr>
                <a:t>WS52x</a:t>
              </a:r>
              <a:endParaRPr lang="en-US" sz="1800" b="1" dirty="0">
                <a:solidFill>
                  <a:srgbClr val="2490F4"/>
                </a:solidFill>
                <a:latin typeface="微软雅黑" panose="020B0503020204020204" charset="-122"/>
                <a:cs typeface="Roboto" panose="02000000000000000000" charset="0"/>
                <a:sym typeface="+mn-ea"/>
              </a:endParaRPr>
            </a:p>
          </p:txBody>
        </p:sp>
        <p:sp>
          <p:nvSpPr>
            <p:cNvPr id="42" name="文本框 41"/>
            <p:cNvSpPr txBox="1"/>
            <p:nvPr>
              <p:custDataLst>
                <p:tags r:id="rId22"/>
              </p:custDataLst>
            </p:nvPr>
          </p:nvSpPr>
          <p:spPr>
            <a:xfrm>
              <a:off x="11352" y="5836"/>
              <a:ext cx="2734" cy="492"/>
            </a:xfrm>
            <a:prstGeom prst="rect">
              <a:avLst/>
            </a:prstGeom>
            <a:noFill/>
          </p:spPr>
          <p:txBody>
            <a:bodyPr wrap="square" rtlCol="0">
              <a:spAutoFit/>
            </a:bodyPr>
            <a:lstStyle/>
            <a:p>
              <a:pPr algn="l" defTabSz="914400" fontAlgn="auto">
                <a:lnSpc>
                  <a:spcPct val="90000"/>
                </a:lnSpc>
                <a:spcBef>
                  <a:spcPts val="300"/>
                </a:spcBef>
                <a:buClrTx/>
                <a:buSzTx/>
                <a:buFontTx/>
              </a:pPr>
              <a:r>
                <a:rPr lang="zh-CN" altLang="en-US" sz="1600" b="1" kern="0" noProof="0" dirty="0">
                  <a:solidFill>
                    <a:srgbClr val="2490F4"/>
                  </a:solidFill>
                  <a:latin typeface="微软雅黑" panose="020B0503020204020204" charset="-122"/>
                  <a:ea typeface="微软雅黑" panose="020B0503020204020204" charset="-122"/>
                  <a:cs typeface="Roboto" panose="02000000000000000000" charset="0"/>
                  <a:sym typeface="+mn-ea"/>
                </a:rPr>
                <a:t>匠心设计</a:t>
              </a:r>
              <a:endParaRPr lang="zh-CN" altLang="en-US" sz="1600" b="1" kern="0" noProof="0" dirty="0">
                <a:solidFill>
                  <a:srgbClr val="2490F4"/>
                </a:solidFill>
                <a:latin typeface="微软雅黑" panose="020B0503020204020204" charset="-122"/>
                <a:ea typeface="微软雅黑" panose="020B0503020204020204" charset="-122"/>
                <a:cs typeface="Roboto" panose="02000000000000000000" charset="0"/>
                <a:sym typeface="+mn-ea"/>
              </a:endParaRPr>
            </a:p>
          </p:txBody>
        </p:sp>
        <p:grpSp>
          <p:nvGrpSpPr>
            <p:cNvPr id="49" name="组合 48"/>
            <p:cNvGrpSpPr/>
            <p:nvPr/>
          </p:nvGrpSpPr>
          <p:grpSpPr>
            <a:xfrm>
              <a:off x="2586" y="2686"/>
              <a:ext cx="119" cy="2595"/>
              <a:chOff x="2586" y="2686"/>
              <a:chExt cx="119" cy="2595"/>
            </a:xfrm>
          </p:grpSpPr>
          <p:cxnSp>
            <p:nvCxnSpPr>
              <p:cNvPr id="44" name="直接连接符 43"/>
              <p:cNvCxnSpPr/>
              <p:nvPr>
                <p:custDataLst>
                  <p:tags r:id="rId23"/>
                </p:custDataLst>
              </p:nvPr>
            </p:nvCxnSpPr>
            <p:spPr>
              <a:xfrm>
                <a:off x="2623" y="2686"/>
                <a:ext cx="0" cy="2595"/>
              </a:xfrm>
              <a:prstGeom prst="line">
                <a:avLst/>
              </a:prstGeom>
              <a:ln>
                <a:solidFill>
                  <a:srgbClr val="017AEA"/>
                </a:solidFill>
              </a:ln>
            </p:spPr>
            <p:style>
              <a:lnRef idx="1">
                <a:schemeClr val="accent1"/>
              </a:lnRef>
              <a:fillRef idx="0">
                <a:schemeClr val="accent1"/>
              </a:fillRef>
              <a:effectRef idx="0">
                <a:schemeClr val="accent1"/>
              </a:effectRef>
              <a:fontRef idx="minor">
                <a:schemeClr val="tx1"/>
              </a:fontRef>
            </p:style>
          </p:cxnSp>
          <p:sp>
            <p:nvSpPr>
              <p:cNvPr id="45" name="椭圆 44"/>
              <p:cNvSpPr/>
              <p:nvPr>
                <p:custDataLst>
                  <p:tags r:id="rId24"/>
                </p:custDataLst>
              </p:nvPr>
            </p:nvSpPr>
            <p:spPr>
              <a:xfrm>
                <a:off x="2586" y="2754"/>
                <a:ext cx="119" cy="119"/>
              </a:xfrm>
              <a:prstGeom prst="ellipse">
                <a:avLst/>
              </a:prstGeom>
              <a:solidFill>
                <a:srgbClr val="017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椭圆 45"/>
              <p:cNvSpPr/>
              <p:nvPr>
                <p:custDataLst>
                  <p:tags r:id="rId25"/>
                </p:custDataLst>
              </p:nvPr>
            </p:nvSpPr>
            <p:spPr>
              <a:xfrm>
                <a:off x="2586" y="3464"/>
                <a:ext cx="119" cy="119"/>
              </a:xfrm>
              <a:prstGeom prst="ellipse">
                <a:avLst/>
              </a:prstGeom>
              <a:solidFill>
                <a:srgbClr val="017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椭圆 3"/>
              <p:cNvSpPr/>
              <p:nvPr>
                <p:custDataLst>
                  <p:tags r:id="rId26"/>
                </p:custDataLst>
              </p:nvPr>
            </p:nvSpPr>
            <p:spPr>
              <a:xfrm>
                <a:off x="2586" y="4239"/>
                <a:ext cx="119" cy="119"/>
              </a:xfrm>
              <a:prstGeom prst="ellipse">
                <a:avLst/>
              </a:prstGeom>
              <a:solidFill>
                <a:srgbClr val="017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椭圆 47"/>
              <p:cNvSpPr/>
              <p:nvPr>
                <p:custDataLst>
                  <p:tags r:id="rId27"/>
                </p:custDataLst>
              </p:nvPr>
            </p:nvSpPr>
            <p:spPr>
              <a:xfrm>
                <a:off x="2586" y="5014"/>
                <a:ext cx="119" cy="119"/>
              </a:xfrm>
              <a:prstGeom prst="ellipse">
                <a:avLst/>
              </a:prstGeom>
              <a:solidFill>
                <a:srgbClr val="017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0" name="组合 49"/>
            <p:cNvGrpSpPr/>
            <p:nvPr/>
          </p:nvGrpSpPr>
          <p:grpSpPr>
            <a:xfrm>
              <a:off x="11500" y="6748"/>
              <a:ext cx="119" cy="2595"/>
              <a:chOff x="2586" y="2686"/>
              <a:chExt cx="119" cy="2595"/>
            </a:xfrm>
          </p:grpSpPr>
          <p:cxnSp>
            <p:nvCxnSpPr>
              <p:cNvPr id="51" name="直接连接符 50"/>
              <p:cNvCxnSpPr/>
              <p:nvPr>
                <p:custDataLst>
                  <p:tags r:id="rId28"/>
                </p:custDataLst>
              </p:nvPr>
            </p:nvCxnSpPr>
            <p:spPr>
              <a:xfrm>
                <a:off x="2638" y="2686"/>
                <a:ext cx="0" cy="2595"/>
              </a:xfrm>
              <a:prstGeom prst="line">
                <a:avLst/>
              </a:prstGeom>
              <a:ln>
                <a:solidFill>
                  <a:srgbClr val="017AEA"/>
                </a:solidFill>
              </a:ln>
            </p:spPr>
            <p:style>
              <a:lnRef idx="1">
                <a:schemeClr val="accent1"/>
              </a:lnRef>
              <a:fillRef idx="0">
                <a:schemeClr val="accent1"/>
              </a:fillRef>
              <a:effectRef idx="0">
                <a:schemeClr val="accent1"/>
              </a:effectRef>
              <a:fontRef idx="minor">
                <a:schemeClr val="tx1"/>
              </a:fontRef>
            </p:style>
          </p:cxnSp>
          <p:sp>
            <p:nvSpPr>
              <p:cNvPr id="52" name="椭圆 51"/>
              <p:cNvSpPr/>
              <p:nvPr>
                <p:custDataLst>
                  <p:tags r:id="rId29"/>
                </p:custDataLst>
              </p:nvPr>
            </p:nvSpPr>
            <p:spPr>
              <a:xfrm>
                <a:off x="2586" y="2754"/>
                <a:ext cx="119" cy="119"/>
              </a:xfrm>
              <a:prstGeom prst="ellipse">
                <a:avLst/>
              </a:prstGeom>
              <a:solidFill>
                <a:srgbClr val="017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椭圆 52"/>
              <p:cNvSpPr/>
              <p:nvPr>
                <p:custDataLst>
                  <p:tags r:id="rId30"/>
                </p:custDataLst>
              </p:nvPr>
            </p:nvSpPr>
            <p:spPr>
              <a:xfrm>
                <a:off x="2586" y="3464"/>
                <a:ext cx="119" cy="119"/>
              </a:xfrm>
              <a:prstGeom prst="ellipse">
                <a:avLst/>
              </a:prstGeom>
              <a:solidFill>
                <a:srgbClr val="017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椭圆 53"/>
              <p:cNvSpPr/>
              <p:nvPr>
                <p:custDataLst>
                  <p:tags r:id="rId31"/>
                </p:custDataLst>
              </p:nvPr>
            </p:nvSpPr>
            <p:spPr>
              <a:xfrm>
                <a:off x="2586" y="4239"/>
                <a:ext cx="119" cy="119"/>
              </a:xfrm>
              <a:prstGeom prst="ellipse">
                <a:avLst/>
              </a:prstGeom>
              <a:solidFill>
                <a:srgbClr val="017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椭圆 54"/>
              <p:cNvSpPr/>
              <p:nvPr>
                <p:custDataLst>
                  <p:tags r:id="rId32"/>
                </p:custDataLst>
              </p:nvPr>
            </p:nvSpPr>
            <p:spPr>
              <a:xfrm>
                <a:off x="2586" y="5014"/>
                <a:ext cx="119" cy="119"/>
              </a:xfrm>
              <a:prstGeom prst="ellipse">
                <a:avLst/>
              </a:prstGeom>
              <a:solidFill>
                <a:srgbClr val="017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pic>
        <p:nvPicPr>
          <p:cNvPr id="5" name="图片 4" descr="星纵物联Logo_RGB-02（彩色）"/>
          <p:cNvPicPr>
            <a:picLocks noChangeAspect="1"/>
          </p:cNvPicPr>
          <p:nvPr>
            <p:custDataLst>
              <p:tags r:id="rId33"/>
            </p:custDataLst>
          </p:nvPr>
        </p:nvPicPr>
        <p:blipFill>
          <a:blip r:embed="rId34"/>
          <a:stretch>
            <a:fillRect/>
          </a:stretch>
        </p:blipFill>
        <p:spPr>
          <a:xfrm>
            <a:off x="10175240" y="102235"/>
            <a:ext cx="2228215" cy="756920"/>
          </a:xfrm>
          <a:prstGeom prst="rect">
            <a:avLst/>
          </a:prstGeom>
        </p:spPr>
      </p:pic>
      <p:pic>
        <p:nvPicPr>
          <p:cNvPr id="6" name="图片 5" descr="10an.2475"/>
          <p:cNvPicPr>
            <a:picLocks noChangeAspect="1"/>
          </p:cNvPicPr>
          <p:nvPr/>
        </p:nvPicPr>
        <p:blipFill>
          <a:blip r:embed="rId35"/>
          <a:stretch>
            <a:fillRect/>
          </a:stretch>
        </p:blipFill>
        <p:spPr>
          <a:xfrm>
            <a:off x="7058660" y="446405"/>
            <a:ext cx="3943350" cy="2813050"/>
          </a:xfrm>
          <a:prstGeom prst="rect">
            <a:avLst/>
          </a:prstGeom>
        </p:spPr>
      </p:pic>
    </p:spTree>
    <p:custDataLst>
      <p:tags r:id="rId36"/>
    </p:custData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214630" y="-26670"/>
            <a:ext cx="7479665" cy="2608580"/>
            <a:chOff x="338" y="-42"/>
            <a:chExt cx="11779" cy="4108"/>
          </a:xfrm>
        </p:grpSpPr>
        <p:sp>
          <p:nvSpPr>
            <p:cNvPr id="13" name="TextBox 8"/>
            <p:cNvSpPr txBox="1"/>
            <p:nvPr>
              <p:custDataLst>
                <p:tags r:id="rId1"/>
              </p:custDataLst>
            </p:nvPr>
          </p:nvSpPr>
          <p:spPr>
            <a:xfrm>
              <a:off x="992" y="383"/>
              <a:ext cx="11125" cy="753"/>
            </a:xfrm>
            <a:prstGeom prst="rect">
              <a:avLst/>
            </a:prstGeom>
            <a:noFill/>
          </p:spPr>
          <p:txBody>
            <a:bodyPr wrap="square" lIns="91440" tIns="45720" rIns="91440" bIns="45720" rtlCol="0" anchor="t">
              <a:spAutoFit/>
            </a:bodyPr>
            <a:lstStyle/>
            <a:p>
              <a:pPr lvl="0" algn="l">
                <a:lnSpc>
                  <a:spcPct val="90000"/>
                </a:lnSpc>
                <a:buClrTx/>
                <a:buSzTx/>
                <a:buFontTx/>
              </a:pPr>
              <a:r>
                <a:rPr lang="zh-CN" altLang="en-US" sz="2800" b="1"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sym typeface="+mn-ea"/>
                </a:rPr>
                <a:t>智能开关面板</a:t>
              </a:r>
              <a:endParaRPr lang="zh-CN" altLang="en-US" sz="2800" b="1"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sym typeface="+mn-ea"/>
              </a:endParaRPr>
            </a:p>
          </p:txBody>
        </p:sp>
        <p:sp>
          <p:nvSpPr>
            <p:cNvPr id="14" name="矩形 13"/>
            <p:cNvSpPr/>
            <p:nvPr>
              <p:custDataLst>
                <p:tags r:id="rId2"/>
              </p:custDataLst>
            </p:nvPr>
          </p:nvSpPr>
          <p:spPr>
            <a:xfrm>
              <a:off x="416" y="-42"/>
              <a:ext cx="255" cy="1184"/>
            </a:xfrm>
            <a:prstGeom prst="rect">
              <a:avLst/>
            </a:prstGeom>
            <a:solidFill>
              <a:srgbClr val="479E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cs typeface="阿里巴巴普惠体" panose="00020600040101010101" charset="-122"/>
              </a:endParaRPr>
            </a:p>
          </p:txBody>
        </p:sp>
        <p:sp>
          <p:nvSpPr>
            <p:cNvPr id="9" name="文本框 23"/>
            <p:cNvSpPr txBox="1"/>
            <p:nvPr>
              <p:custDataLst>
                <p:tags r:id="rId3"/>
              </p:custDataLst>
            </p:nvPr>
          </p:nvSpPr>
          <p:spPr bwMode="auto">
            <a:xfrm rot="5400000">
              <a:off x="-749" y="2436"/>
              <a:ext cx="2717" cy="543"/>
            </a:xfrm>
            <a:prstGeom prst="rect">
              <a:avLst/>
            </a:prstGeom>
            <a:noFill/>
            <a:ln w="9525">
              <a:noFill/>
              <a:miter lim="800000"/>
            </a:ln>
          </p:spPr>
          <p:txBody>
            <a:bodyPr wrap="square">
              <a:spAutoFit/>
            </a:bodyPr>
            <a:lstStyle/>
            <a:p>
              <a:pPr algn="dist">
                <a:lnSpc>
                  <a:spcPct val="150000"/>
                </a:lnSpc>
              </a:pPr>
              <a:r>
                <a:rPr lang="zh-CN" altLang="en-US" sz="1100" dirty="0">
                  <a:solidFill>
                    <a:schemeClr val="bg1">
                      <a:lumMod val="50000"/>
                    </a:schemeClr>
                  </a:solidFill>
                  <a:latin typeface="微软雅黑" panose="020B0503020204020204" charset="-122"/>
                  <a:ea typeface="微软雅黑" panose="020B0503020204020204" charset="-122"/>
                  <a:cs typeface="微软雅黑" panose="020B0503020204020204" charset="-122"/>
                </a:rPr>
                <a:t>打开视界</a:t>
              </a:r>
              <a:r>
                <a:rPr lang="en-US" altLang="zh-CN" sz="1100" dirty="0">
                  <a:solidFill>
                    <a:schemeClr val="bg1">
                      <a:lumMod val="50000"/>
                    </a:schemeClr>
                  </a:solidFill>
                  <a:latin typeface="微软雅黑" panose="020B0503020204020204" charset="-122"/>
                  <a:ea typeface="微软雅黑" panose="020B0503020204020204" charset="-122"/>
                  <a:cs typeface="微软雅黑" panose="020B0503020204020204" charset="-122"/>
                </a:rPr>
                <a:t>   </a:t>
              </a:r>
              <a:r>
                <a:rPr lang="zh-CN" altLang="en-US" sz="1100" dirty="0">
                  <a:solidFill>
                    <a:schemeClr val="bg1">
                      <a:lumMod val="50000"/>
                    </a:schemeClr>
                  </a:solidFill>
                  <a:latin typeface="微软雅黑" panose="020B0503020204020204" charset="-122"/>
                  <a:ea typeface="微软雅黑" panose="020B0503020204020204" charset="-122"/>
                  <a:cs typeface="微软雅黑" panose="020B0503020204020204" charset="-122"/>
                </a:rPr>
                <a:t>感知无界</a:t>
              </a:r>
              <a:endParaRPr lang="zh-CN" altLang="en-US" sz="1100" dirty="0">
                <a:solidFill>
                  <a:schemeClr val="bg1">
                    <a:lumMod val="50000"/>
                  </a:schemeClr>
                </a:solidFill>
                <a:latin typeface="微软雅黑" panose="020B0503020204020204" charset="-122"/>
                <a:ea typeface="微软雅黑" panose="020B0503020204020204" charset="-122"/>
                <a:cs typeface="微软雅黑" panose="020B0503020204020204" charset="-122"/>
              </a:endParaRPr>
            </a:p>
          </p:txBody>
        </p:sp>
      </p:grpSp>
      <p:pic>
        <p:nvPicPr>
          <p:cNvPr id="47" name="图片 46" descr="未标题-2_画板 1 副本"/>
          <p:cNvPicPr>
            <a:picLocks noChangeAspect="1"/>
          </p:cNvPicPr>
          <p:nvPr>
            <p:custDataLst>
              <p:tags r:id="rId4"/>
            </p:custDataLst>
          </p:nvPr>
        </p:nvPicPr>
        <p:blipFill>
          <a:blip r:embed="rId5"/>
          <a:stretch>
            <a:fillRect/>
          </a:stretch>
        </p:blipFill>
        <p:spPr>
          <a:xfrm>
            <a:off x="10055860" y="50165"/>
            <a:ext cx="1880235" cy="972185"/>
          </a:xfrm>
          <a:prstGeom prst="rect">
            <a:avLst/>
          </a:prstGeom>
        </p:spPr>
      </p:pic>
      <p:sp>
        <p:nvSpPr>
          <p:cNvPr id="37" name="矩形 36"/>
          <p:cNvSpPr/>
          <p:nvPr>
            <p:custDataLst>
              <p:tags r:id="rId6"/>
            </p:custDataLst>
          </p:nvPr>
        </p:nvSpPr>
        <p:spPr>
          <a:xfrm>
            <a:off x="7464425" y="-16510"/>
            <a:ext cx="4718050" cy="6874510"/>
          </a:xfrm>
          <a:prstGeom prst="rect">
            <a:avLst/>
          </a:prstGeom>
          <a:solidFill>
            <a:srgbClr val="F9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1" name="组合 10"/>
          <p:cNvGrpSpPr/>
          <p:nvPr/>
        </p:nvGrpSpPr>
        <p:grpSpPr>
          <a:xfrm>
            <a:off x="1313180" y="948690"/>
            <a:ext cx="9509760" cy="5339715"/>
            <a:chOff x="1583" y="1808"/>
            <a:chExt cx="14976" cy="8409"/>
          </a:xfrm>
        </p:grpSpPr>
        <p:pic>
          <p:nvPicPr>
            <p:cNvPr id="39" name="图片 38" descr="H:\PPT\vs132\PPT\15.jpg.png15.jpg"/>
            <p:cNvPicPr>
              <a:picLocks noChangeAspect="1"/>
            </p:cNvPicPr>
            <p:nvPr>
              <p:custDataLst>
                <p:tags r:id="rId7"/>
              </p:custDataLst>
            </p:nvPr>
          </p:nvPicPr>
          <p:blipFill>
            <a:blip r:embed="rId8"/>
            <a:srcRect/>
            <a:stretch>
              <a:fillRect/>
            </a:stretch>
          </p:blipFill>
          <p:spPr>
            <a:xfrm>
              <a:off x="1877" y="1808"/>
              <a:ext cx="2958" cy="3308"/>
            </a:xfrm>
            <a:prstGeom prst="ellipse">
              <a:avLst/>
            </a:prstGeom>
          </p:spPr>
        </p:pic>
        <p:sp>
          <p:nvSpPr>
            <p:cNvPr id="2" name="矩形 1"/>
            <p:cNvSpPr/>
            <p:nvPr>
              <p:custDataLst>
                <p:tags r:id="rId9"/>
              </p:custDataLst>
            </p:nvPr>
          </p:nvSpPr>
          <p:spPr>
            <a:xfrm>
              <a:off x="1988" y="4905"/>
              <a:ext cx="2814" cy="582"/>
            </a:xfrm>
            <a:prstGeom prst="rect">
              <a:avLst/>
            </a:prstGeom>
            <a:ln w="12700">
              <a:miter lim="400000"/>
            </a:ln>
          </p:spPr>
          <p:txBody>
            <a:bodyPr wrap="none" lIns="90000" tIns="46800" rIns="90000" bIns="46800" rtlCol="0" anchor="ctr">
              <a:noAutofit/>
            </a:bodyPr>
            <a:lstStyle>
              <a:defPPr>
                <a:defRPr lang="zh-CN"/>
              </a:defPPr>
              <a:lvl1pPr marL="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1pPr>
              <a:lvl2pPr marL="4572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2pPr>
              <a:lvl3pPr marL="9144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3pPr>
              <a:lvl4pPr marL="13716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4pPr>
              <a:lvl5pPr marL="18288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5pPr>
              <a:lvl6pPr marL="22860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6pPr>
              <a:lvl7pPr marL="27432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7pPr>
              <a:lvl8pPr marL="32004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8pPr>
              <a:lvl9pPr marL="36576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9pPr>
            </a:lstStyle>
            <a:p>
              <a:pPr algn="ctr">
                <a:buClrTx/>
                <a:buSzTx/>
                <a:buFontTx/>
              </a:pPr>
              <a:r>
                <a:rPr lang="en-US" b="1" dirty="0">
                  <a:solidFill>
                    <a:srgbClr val="2490F4"/>
                  </a:solidFill>
                  <a:latin typeface="微软雅黑" panose="020B0503020204020204" charset="-122"/>
                  <a:cs typeface="Roboto" panose="02000000000000000000" charset="0"/>
                  <a:sym typeface="+mn-ea"/>
                </a:rPr>
                <a:t>WS50x</a:t>
              </a:r>
              <a:endParaRPr lang="en-US" altLang="en-US" sz="1800" b="1" dirty="0">
                <a:solidFill>
                  <a:srgbClr val="2490F4"/>
                </a:solidFill>
                <a:latin typeface="微软雅黑" panose="020B0503020204020204" charset="-122"/>
                <a:cs typeface="Roboto" panose="02000000000000000000" charset="0"/>
                <a:sym typeface="+mn-ea"/>
              </a:endParaRPr>
            </a:p>
          </p:txBody>
        </p:sp>
        <p:pic>
          <p:nvPicPr>
            <p:cNvPr id="3" name="图片 2" descr="产品组合"/>
            <p:cNvPicPr>
              <a:picLocks noChangeAspect="1"/>
            </p:cNvPicPr>
            <p:nvPr>
              <p:custDataLst>
                <p:tags r:id="rId10"/>
              </p:custDataLst>
            </p:nvPr>
          </p:nvPicPr>
          <p:blipFill>
            <a:blip r:embed="rId11"/>
            <a:stretch>
              <a:fillRect/>
            </a:stretch>
          </p:blipFill>
          <p:spPr>
            <a:xfrm>
              <a:off x="1583" y="2821"/>
              <a:ext cx="3047" cy="1326"/>
            </a:xfrm>
            <a:prstGeom prst="rect">
              <a:avLst/>
            </a:prstGeom>
          </p:spPr>
        </p:pic>
        <p:pic>
          <p:nvPicPr>
            <p:cNvPr id="59" name="图片 58" descr="ws50x-module-4"/>
            <p:cNvPicPr>
              <a:picLocks noChangeAspect="1"/>
            </p:cNvPicPr>
            <p:nvPr>
              <p:custDataLst>
                <p:tags r:id="rId12"/>
              </p:custDataLst>
            </p:nvPr>
          </p:nvPicPr>
          <p:blipFill>
            <a:blip r:embed="rId13"/>
            <a:stretch>
              <a:fillRect/>
            </a:stretch>
          </p:blipFill>
          <p:spPr>
            <a:xfrm>
              <a:off x="10664" y="2181"/>
              <a:ext cx="4730" cy="2193"/>
            </a:xfrm>
            <a:prstGeom prst="rect">
              <a:avLst/>
            </a:prstGeom>
          </p:spPr>
        </p:pic>
        <p:grpSp>
          <p:nvGrpSpPr>
            <p:cNvPr id="65" name="组合 64"/>
            <p:cNvGrpSpPr/>
            <p:nvPr/>
          </p:nvGrpSpPr>
          <p:grpSpPr>
            <a:xfrm>
              <a:off x="11609" y="6319"/>
              <a:ext cx="4950" cy="3898"/>
              <a:chOff x="9100" y="5513"/>
              <a:chExt cx="4950" cy="3898"/>
            </a:xfrm>
          </p:grpSpPr>
          <p:sp>
            <p:nvSpPr>
              <p:cNvPr id="4" name="文本框 3"/>
              <p:cNvSpPr txBox="1"/>
              <p:nvPr>
                <p:custDataLst>
                  <p:tags r:id="rId14"/>
                </p:custDataLst>
              </p:nvPr>
            </p:nvSpPr>
            <p:spPr>
              <a:xfrm>
                <a:off x="9282" y="5513"/>
                <a:ext cx="4768" cy="3779"/>
              </a:xfrm>
              <a:prstGeom prst="rect">
                <a:avLst/>
              </a:prstGeom>
              <a:noFill/>
            </p:spPr>
            <p:txBody>
              <a:bodyPr wrap="square" rtlCol="0">
                <a:spAutoFit/>
              </a:bodyPr>
              <a:lstStyle/>
              <a:p>
                <a:pPr algn="l" defTabSz="914400" fontAlgn="auto">
                  <a:lnSpc>
                    <a:spcPct val="200000"/>
                  </a:lnSpc>
                  <a:spcBef>
                    <a:spcPts val="300"/>
                  </a:spcBef>
                  <a:buClrTx/>
                  <a:buSzTx/>
                  <a:buFontTx/>
                </a:pPr>
                <a:r>
                  <a:rPr lang="zh-CN" altLang="en-US"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钢化玻璃面板设计</a:t>
                </a:r>
                <a:endParaRPr lang="zh-CN" altLang="en-US"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endParaRPr>
              </a:p>
              <a:p>
                <a:pPr algn="l" defTabSz="914400" fontAlgn="auto">
                  <a:lnSpc>
                    <a:spcPct val="200000"/>
                  </a:lnSpc>
                  <a:spcBef>
                    <a:spcPts val="300"/>
                  </a:spcBef>
                  <a:buClrTx/>
                  <a:buSzTx/>
                  <a:buFontTx/>
                </a:pPr>
                <a:r>
                  <a:rPr lang="zh-CN" altLang="en-US"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按键使用次数10w+</a:t>
                </a:r>
                <a:endParaRPr lang="zh-CN" altLang="en-US"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endParaRPr>
              </a:p>
              <a:p>
                <a:pPr algn="l" defTabSz="914400" fontAlgn="auto">
                  <a:lnSpc>
                    <a:spcPct val="200000"/>
                  </a:lnSpc>
                  <a:spcBef>
                    <a:spcPts val="300"/>
                  </a:spcBef>
                  <a:buClrTx/>
                  <a:buSzTx/>
                  <a:buFontTx/>
                </a:pPr>
                <a:r>
                  <a:rPr lang="zh-CN" altLang="en-US" sz="1400" b="1"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按键锁</a:t>
                </a:r>
                <a:endParaRPr lang="zh-CN" altLang="en-US" sz="1400" b="1"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endParaRPr>
              </a:p>
              <a:p>
                <a:pPr algn="l" defTabSz="914400" fontAlgn="auto">
                  <a:lnSpc>
                    <a:spcPct val="200000"/>
                  </a:lnSpc>
                  <a:spcBef>
                    <a:spcPts val="300"/>
                  </a:spcBef>
                  <a:buClrTx/>
                  <a:buSzTx/>
                  <a:buFontTx/>
                </a:pPr>
                <a:r>
                  <a:rPr lang="zh-CN" altLang="en-US" sz="1400" b="1"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NFC配置</a:t>
                </a:r>
                <a:endParaRPr lang="zh-CN" altLang="en-US" sz="1400" b="1"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endParaRPr>
              </a:p>
              <a:p>
                <a:pPr algn="l" defTabSz="914400" fontAlgn="auto">
                  <a:lnSpc>
                    <a:spcPct val="200000"/>
                  </a:lnSpc>
                  <a:spcBef>
                    <a:spcPts val="300"/>
                  </a:spcBef>
                  <a:buClrTx/>
                  <a:buSzTx/>
                  <a:buFontTx/>
                </a:pPr>
                <a:r>
                  <a:rPr lang="zh-CN" altLang="en-US" sz="1400" b="1"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标准86底盒安装</a:t>
                </a:r>
                <a:endParaRPr lang="zh-CN" altLang="en-US" sz="1400" b="1"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endParaRPr>
              </a:p>
            </p:txBody>
          </p:sp>
          <p:grpSp>
            <p:nvGrpSpPr>
              <p:cNvPr id="52" name="组合 51"/>
              <p:cNvGrpSpPr/>
              <p:nvPr/>
            </p:nvGrpSpPr>
            <p:grpSpPr>
              <a:xfrm>
                <a:off x="9100" y="5947"/>
                <a:ext cx="119" cy="3464"/>
                <a:chOff x="2068" y="5841"/>
                <a:chExt cx="119" cy="3464"/>
              </a:xfrm>
            </p:grpSpPr>
            <p:grpSp>
              <p:nvGrpSpPr>
                <p:cNvPr id="57" name="组合 56"/>
                <p:cNvGrpSpPr/>
                <p:nvPr/>
              </p:nvGrpSpPr>
              <p:grpSpPr>
                <a:xfrm>
                  <a:off x="2068" y="5841"/>
                  <a:ext cx="119" cy="3464"/>
                  <a:chOff x="2430" y="5569"/>
                  <a:chExt cx="119" cy="3464"/>
                </a:xfrm>
              </p:grpSpPr>
              <p:sp>
                <p:nvSpPr>
                  <p:cNvPr id="58" name="椭圆 57"/>
                  <p:cNvSpPr/>
                  <p:nvPr>
                    <p:custDataLst>
                      <p:tags r:id="rId15"/>
                    </p:custDataLst>
                  </p:nvPr>
                </p:nvSpPr>
                <p:spPr>
                  <a:xfrm>
                    <a:off x="2430" y="5569"/>
                    <a:ext cx="119" cy="119"/>
                  </a:xfrm>
                  <a:prstGeom prst="ellipse">
                    <a:avLst/>
                  </a:prstGeom>
                  <a:solidFill>
                    <a:srgbClr val="017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椭圆 59"/>
                  <p:cNvSpPr/>
                  <p:nvPr>
                    <p:custDataLst>
                      <p:tags r:id="rId16"/>
                    </p:custDataLst>
                  </p:nvPr>
                </p:nvSpPr>
                <p:spPr>
                  <a:xfrm>
                    <a:off x="2430" y="6284"/>
                    <a:ext cx="119" cy="119"/>
                  </a:xfrm>
                  <a:prstGeom prst="ellipse">
                    <a:avLst/>
                  </a:prstGeom>
                  <a:solidFill>
                    <a:srgbClr val="017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61" name="直接连接符 60"/>
                  <p:cNvCxnSpPr/>
                  <p:nvPr>
                    <p:custDataLst>
                      <p:tags r:id="rId17"/>
                    </p:custDataLst>
                  </p:nvPr>
                </p:nvCxnSpPr>
                <p:spPr>
                  <a:xfrm>
                    <a:off x="2489" y="5569"/>
                    <a:ext cx="0" cy="3464"/>
                  </a:xfrm>
                  <a:prstGeom prst="line">
                    <a:avLst/>
                  </a:prstGeom>
                  <a:ln>
                    <a:solidFill>
                      <a:srgbClr val="017AEA"/>
                    </a:solidFill>
                  </a:ln>
                </p:spPr>
                <p:style>
                  <a:lnRef idx="1">
                    <a:schemeClr val="accent1"/>
                  </a:lnRef>
                  <a:fillRef idx="0">
                    <a:schemeClr val="accent1"/>
                  </a:fillRef>
                  <a:effectRef idx="0">
                    <a:schemeClr val="accent1"/>
                  </a:effectRef>
                  <a:fontRef idx="minor">
                    <a:schemeClr val="tx1"/>
                  </a:fontRef>
                </p:style>
              </p:cxnSp>
            </p:grpSp>
            <p:sp>
              <p:nvSpPr>
                <p:cNvPr id="62" name="椭圆 61"/>
                <p:cNvSpPr/>
                <p:nvPr>
                  <p:custDataLst>
                    <p:tags r:id="rId18"/>
                  </p:custDataLst>
                </p:nvPr>
              </p:nvSpPr>
              <p:spPr>
                <a:xfrm>
                  <a:off x="2068" y="8851"/>
                  <a:ext cx="119" cy="119"/>
                </a:xfrm>
                <a:prstGeom prst="ellipse">
                  <a:avLst/>
                </a:prstGeom>
                <a:solidFill>
                  <a:srgbClr val="017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3" name="椭圆 62"/>
              <p:cNvSpPr/>
              <p:nvPr>
                <p:custDataLst>
                  <p:tags r:id="rId19"/>
                </p:custDataLst>
              </p:nvPr>
            </p:nvSpPr>
            <p:spPr>
              <a:xfrm>
                <a:off x="9100" y="7377"/>
                <a:ext cx="119" cy="119"/>
              </a:xfrm>
              <a:prstGeom prst="ellipse">
                <a:avLst/>
              </a:prstGeom>
              <a:solidFill>
                <a:srgbClr val="017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椭圆 63"/>
              <p:cNvSpPr/>
              <p:nvPr>
                <p:custDataLst>
                  <p:tags r:id="rId20"/>
                </p:custDataLst>
              </p:nvPr>
            </p:nvSpPr>
            <p:spPr>
              <a:xfrm>
                <a:off x="9100" y="8167"/>
                <a:ext cx="119" cy="119"/>
              </a:xfrm>
              <a:prstGeom prst="ellipse">
                <a:avLst/>
              </a:prstGeom>
              <a:solidFill>
                <a:srgbClr val="017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7" name="组合 66"/>
            <p:cNvGrpSpPr/>
            <p:nvPr/>
          </p:nvGrpSpPr>
          <p:grpSpPr>
            <a:xfrm>
              <a:off x="2068" y="5818"/>
              <a:ext cx="4950" cy="4085"/>
              <a:chOff x="2068" y="4843"/>
              <a:chExt cx="4950" cy="4085"/>
            </a:xfrm>
          </p:grpSpPr>
          <p:sp>
            <p:nvSpPr>
              <p:cNvPr id="5" name="文本框 4"/>
              <p:cNvSpPr txBox="1"/>
              <p:nvPr>
                <p:custDataLst>
                  <p:tags r:id="rId21"/>
                </p:custDataLst>
              </p:nvPr>
            </p:nvSpPr>
            <p:spPr>
              <a:xfrm>
                <a:off x="2250" y="5705"/>
                <a:ext cx="4768" cy="3223"/>
              </a:xfrm>
              <a:prstGeom prst="rect">
                <a:avLst/>
              </a:prstGeom>
              <a:noFill/>
            </p:spPr>
            <p:txBody>
              <a:bodyPr wrap="square" rtlCol="0">
                <a:spAutoFit/>
              </a:bodyPr>
              <a:lstStyle/>
              <a:p>
                <a:pPr algn="l" defTabSz="914400" fontAlgn="auto">
                  <a:lnSpc>
                    <a:spcPct val="90000"/>
                  </a:lnSpc>
                  <a:spcBef>
                    <a:spcPts val="300"/>
                  </a:spcBef>
                  <a:buClrTx/>
                  <a:buSzTx/>
                  <a:buFontTx/>
                </a:pPr>
                <a:r>
                  <a:rPr lang="zh-CN" altLang="en-US" sz="1400" b="1"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多版本可选：触控版、机械按键版</a:t>
                </a:r>
                <a:endParaRPr lang="zh-CN" altLang="en-US"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endParaRPr>
              </a:p>
              <a:p>
                <a:pPr algn="l" defTabSz="914400" fontAlgn="auto">
                  <a:lnSpc>
                    <a:spcPct val="90000"/>
                  </a:lnSpc>
                  <a:spcBef>
                    <a:spcPts val="300"/>
                  </a:spcBef>
                  <a:buClrTx/>
                  <a:buSzTx/>
                  <a:buFontTx/>
                </a:pPr>
                <a:r>
                  <a:rPr lang="zh-CN" altLang="en-US" sz="10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rPr>
                  <a:t>  （一键/二键/三键；单火/零火版）</a:t>
                </a:r>
                <a:endParaRPr lang="zh-CN" altLang="en-US" sz="10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endParaRPr>
              </a:p>
              <a:p>
                <a:pPr algn="l" defTabSz="914400" fontAlgn="auto">
                  <a:lnSpc>
                    <a:spcPct val="200000"/>
                  </a:lnSpc>
                  <a:spcBef>
                    <a:spcPts val="300"/>
                  </a:spcBef>
                  <a:buClrTx/>
                  <a:buSzTx/>
                  <a:buFontTx/>
                </a:pPr>
                <a:r>
                  <a:rPr lang="zh-CN" altLang="en-US"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多种控制策略</a:t>
                </a:r>
                <a:endParaRPr lang="zh-CN" altLang="en-US" sz="14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endParaRPr>
              </a:p>
              <a:p>
                <a:pPr algn="l" defTabSz="914400" fontAlgn="auto">
                  <a:lnSpc>
                    <a:spcPct val="200000"/>
                  </a:lnSpc>
                  <a:spcBef>
                    <a:spcPts val="300"/>
                  </a:spcBef>
                  <a:buClrTx/>
                  <a:buSzTx/>
                  <a:buFontTx/>
                </a:pPr>
                <a:r>
                  <a:rPr lang="zh-CN" altLang="en-US" sz="1400" b="1"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组播功能</a:t>
                </a:r>
                <a:endParaRPr lang="zh-CN" altLang="en-US" sz="1400" b="1"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endParaRPr>
              </a:p>
              <a:p>
                <a:pPr algn="l" defTabSz="914400" fontAlgn="auto">
                  <a:lnSpc>
                    <a:spcPct val="200000"/>
                  </a:lnSpc>
                  <a:spcBef>
                    <a:spcPts val="300"/>
                  </a:spcBef>
                  <a:buClrTx/>
                  <a:buSzTx/>
                  <a:buFontTx/>
                </a:pPr>
                <a:r>
                  <a:rPr lang="zh-CN" altLang="en-US" sz="1400" b="1"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Milesight D2D技术</a:t>
                </a:r>
                <a:endParaRPr lang="zh-CN" altLang="en-US" sz="1400" b="1"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endParaRPr>
              </a:p>
              <a:p>
                <a:pPr algn="l" defTabSz="914400" fontAlgn="auto">
                  <a:lnSpc>
                    <a:spcPct val="90000"/>
                  </a:lnSpc>
                  <a:spcBef>
                    <a:spcPts val="300"/>
                  </a:spcBef>
                  <a:buClrTx/>
                  <a:buSzTx/>
                  <a:buFontTx/>
                </a:pPr>
                <a:endParaRPr lang="zh-CN" altLang="en-US" sz="10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endParaRPr>
              </a:p>
            </p:txBody>
          </p:sp>
          <p:grpSp>
            <p:nvGrpSpPr>
              <p:cNvPr id="35" name="组合 34"/>
              <p:cNvGrpSpPr/>
              <p:nvPr/>
            </p:nvGrpSpPr>
            <p:grpSpPr>
              <a:xfrm>
                <a:off x="2068" y="5826"/>
                <a:ext cx="119" cy="2910"/>
                <a:chOff x="2068" y="5841"/>
                <a:chExt cx="119" cy="2910"/>
              </a:xfrm>
            </p:grpSpPr>
            <p:grpSp>
              <p:nvGrpSpPr>
                <p:cNvPr id="29" name="组合 28"/>
                <p:cNvGrpSpPr/>
                <p:nvPr/>
              </p:nvGrpSpPr>
              <p:grpSpPr>
                <a:xfrm>
                  <a:off x="2068" y="5841"/>
                  <a:ext cx="119" cy="2910"/>
                  <a:chOff x="2430" y="5569"/>
                  <a:chExt cx="119" cy="2910"/>
                </a:xfrm>
              </p:grpSpPr>
              <p:sp>
                <p:nvSpPr>
                  <p:cNvPr id="30" name="椭圆 29"/>
                  <p:cNvSpPr/>
                  <p:nvPr>
                    <p:custDataLst>
                      <p:tags r:id="rId22"/>
                    </p:custDataLst>
                  </p:nvPr>
                </p:nvSpPr>
                <p:spPr>
                  <a:xfrm>
                    <a:off x="2430" y="5569"/>
                    <a:ext cx="119" cy="119"/>
                  </a:xfrm>
                  <a:prstGeom prst="ellipse">
                    <a:avLst/>
                  </a:prstGeom>
                  <a:solidFill>
                    <a:srgbClr val="017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椭圆 30"/>
                  <p:cNvSpPr/>
                  <p:nvPr>
                    <p:custDataLst>
                      <p:tags r:id="rId23"/>
                    </p:custDataLst>
                  </p:nvPr>
                </p:nvSpPr>
                <p:spPr>
                  <a:xfrm>
                    <a:off x="2430" y="6524"/>
                    <a:ext cx="119" cy="119"/>
                  </a:xfrm>
                  <a:prstGeom prst="ellipse">
                    <a:avLst/>
                  </a:prstGeom>
                  <a:solidFill>
                    <a:srgbClr val="017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6" name="直接连接符 5"/>
                  <p:cNvCxnSpPr/>
                  <p:nvPr>
                    <p:custDataLst>
                      <p:tags r:id="rId24"/>
                    </p:custDataLst>
                  </p:nvPr>
                </p:nvCxnSpPr>
                <p:spPr>
                  <a:xfrm>
                    <a:off x="2489" y="5569"/>
                    <a:ext cx="0" cy="2910"/>
                  </a:xfrm>
                  <a:prstGeom prst="line">
                    <a:avLst/>
                  </a:prstGeom>
                  <a:ln>
                    <a:solidFill>
                      <a:srgbClr val="017AEA"/>
                    </a:solidFill>
                  </a:ln>
                </p:spPr>
                <p:style>
                  <a:lnRef idx="1">
                    <a:schemeClr val="accent1"/>
                  </a:lnRef>
                  <a:fillRef idx="0">
                    <a:schemeClr val="accent1"/>
                  </a:fillRef>
                  <a:effectRef idx="0">
                    <a:schemeClr val="accent1"/>
                  </a:effectRef>
                  <a:fontRef idx="minor">
                    <a:schemeClr val="tx1"/>
                  </a:fontRef>
                </p:style>
              </p:cxnSp>
            </p:grpSp>
            <p:sp>
              <p:nvSpPr>
                <p:cNvPr id="33" name="椭圆 32"/>
                <p:cNvSpPr/>
                <p:nvPr>
                  <p:custDataLst>
                    <p:tags r:id="rId25"/>
                  </p:custDataLst>
                </p:nvPr>
              </p:nvSpPr>
              <p:spPr>
                <a:xfrm>
                  <a:off x="2068" y="8220"/>
                  <a:ext cx="119" cy="119"/>
                </a:xfrm>
                <a:prstGeom prst="ellipse">
                  <a:avLst/>
                </a:prstGeom>
                <a:solidFill>
                  <a:srgbClr val="017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4" name="椭圆 43"/>
              <p:cNvSpPr/>
              <p:nvPr>
                <p:custDataLst>
                  <p:tags r:id="rId26"/>
                </p:custDataLst>
              </p:nvPr>
            </p:nvSpPr>
            <p:spPr>
              <a:xfrm>
                <a:off x="2068" y="7493"/>
                <a:ext cx="119" cy="119"/>
              </a:xfrm>
              <a:prstGeom prst="ellipse">
                <a:avLst/>
              </a:prstGeom>
              <a:solidFill>
                <a:srgbClr val="017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文本框 65"/>
              <p:cNvSpPr txBox="1"/>
              <p:nvPr>
                <p:custDataLst>
                  <p:tags r:id="rId27"/>
                </p:custDataLst>
              </p:nvPr>
            </p:nvSpPr>
            <p:spPr>
              <a:xfrm>
                <a:off x="2068" y="4843"/>
                <a:ext cx="2734" cy="531"/>
              </a:xfrm>
              <a:prstGeom prst="rect">
                <a:avLst/>
              </a:prstGeom>
              <a:noFill/>
            </p:spPr>
            <p:txBody>
              <a:bodyPr wrap="square" rtlCol="0">
                <a:spAutoFit/>
              </a:bodyPr>
              <a:lstStyle/>
              <a:p>
                <a:pPr marR="0" algn="l" defTabSz="914400" fontAlgn="auto">
                  <a:lnSpc>
                    <a:spcPct val="100000"/>
                  </a:lnSpc>
                  <a:spcBef>
                    <a:spcPts val="0"/>
                  </a:spcBef>
                  <a:spcAft>
                    <a:spcPts val="0"/>
                  </a:spcAft>
                  <a:buClrTx/>
                  <a:buSzTx/>
                  <a:buFontTx/>
                  <a:buNone/>
                  <a:defRPr/>
                </a:pPr>
                <a:r>
                  <a:rPr lang="zh-CN" altLang="en-US" sz="1600" b="1" kern="0" noProof="0" dirty="0">
                    <a:solidFill>
                      <a:srgbClr val="2490F4"/>
                    </a:solidFill>
                    <a:latin typeface="微软雅黑" panose="020B0503020204020204" charset="-122"/>
                    <a:ea typeface="微软雅黑" panose="020B0503020204020204" charset="-122"/>
                    <a:cs typeface="Roboto" panose="02000000000000000000" charset="0"/>
                    <a:sym typeface="+mn-ea"/>
                  </a:rPr>
                  <a:t>功能强大</a:t>
                </a:r>
                <a:endParaRPr lang="zh-CN" altLang="en-US" sz="1600" b="1" kern="0" noProof="0" dirty="0">
                  <a:solidFill>
                    <a:srgbClr val="2490F4"/>
                  </a:solidFill>
                  <a:latin typeface="微软雅黑" panose="020B0503020204020204" charset="-122"/>
                  <a:ea typeface="微软雅黑" panose="020B0503020204020204" charset="-122"/>
                  <a:cs typeface="Roboto" panose="02000000000000000000" charset="0"/>
                  <a:sym typeface="+mn-ea"/>
                </a:endParaRPr>
              </a:p>
            </p:txBody>
          </p:sp>
        </p:grpSp>
        <p:sp>
          <p:nvSpPr>
            <p:cNvPr id="68" name="文本框 67"/>
            <p:cNvSpPr txBox="1"/>
            <p:nvPr>
              <p:custDataLst>
                <p:tags r:id="rId28"/>
              </p:custDataLst>
            </p:nvPr>
          </p:nvSpPr>
          <p:spPr>
            <a:xfrm>
              <a:off x="11668" y="5858"/>
              <a:ext cx="2734" cy="492"/>
            </a:xfrm>
            <a:prstGeom prst="rect">
              <a:avLst/>
            </a:prstGeom>
            <a:noFill/>
          </p:spPr>
          <p:txBody>
            <a:bodyPr wrap="square" rtlCol="0">
              <a:spAutoFit/>
            </a:bodyPr>
            <a:lstStyle/>
            <a:p>
              <a:pPr algn="l" defTabSz="914400" fontAlgn="auto">
                <a:lnSpc>
                  <a:spcPct val="90000"/>
                </a:lnSpc>
                <a:spcBef>
                  <a:spcPts val="300"/>
                </a:spcBef>
                <a:buClrTx/>
                <a:buSzTx/>
                <a:buFontTx/>
              </a:pPr>
              <a:r>
                <a:rPr lang="zh-CN" altLang="en-US" sz="1600" b="1" kern="0" noProof="0" dirty="0">
                  <a:solidFill>
                    <a:srgbClr val="2490F4"/>
                  </a:solidFill>
                  <a:latin typeface="微软雅黑" panose="020B0503020204020204" charset="-122"/>
                  <a:ea typeface="微软雅黑" panose="020B0503020204020204" charset="-122"/>
                  <a:cs typeface="Roboto" panose="02000000000000000000" charset="0"/>
                  <a:sym typeface="+mn-ea"/>
                </a:rPr>
                <a:t>匠心设计</a:t>
              </a:r>
              <a:endParaRPr lang="zh-CN" altLang="en-US" sz="1600" b="1" kern="0" noProof="0" dirty="0">
                <a:solidFill>
                  <a:srgbClr val="2490F4"/>
                </a:solidFill>
                <a:latin typeface="微软雅黑" panose="020B0503020204020204" charset="-122"/>
                <a:ea typeface="微软雅黑" panose="020B0503020204020204" charset="-122"/>
                <a:cs typeface="Roboto" panose="02000000000000000000" charset="0"/>
                <a:sym typeface="+mn-ea"/>
              </a:endParaRPr>
            </a:p>
          </p:txBody>
        </p:sp>
        <p:grpSp>
          <p:nvGrpSpPr>
            <p:cNvPr id="69" name="组合 68"/>
            <p:cNvGrpSpPr/>
            <p:nvPr/>
          </p:nvGrpSpPr>
          <p:grpSpPr>
            <a:xfrm>
              <a:off x="4438" y="2803"/>
              <a:ext cx="5895" cy="225"/>
              <a:chOff x="3193" y="4123"/>
              <a:chExt cx="5895" cy="225"/>
            </a:xfrm>
          </p:grpSpPr>
          <p:cxnSp>
            <p:nvCxnSpPr>
              <p:cNvPr id="70" name="直接连接符 69"/>
              <p:cNvCxnSpPr/>
              <p:nvPr>
                <p:custDataLst>
                  <p:tags r:id="rId29"/>
                </p:custDataLst>
              </p:nvPr>
            </p:nvCxnSpPr>
            <p:spPr>
              <a:xfrm flipV="1">
                <a:off x="3193" y="4235"/>
                <a:ext cx="5774" cy="6"/>
              </a:xfrm>
              <a:prstGeom prst="line">
                <a:avLst/>
              </a:prstGeom>
              <a:ln w="12700">
                <a:solidFill>
                  <a:srgbClr val="017AEA"/>
                </a:solidFill>
              </a:ln>
            </p:spPr>
            <p:style>
              <a:lnRef idx="1">
                <a:schemeClr val="accent1"/>
              </a:lnRef>
              <a:fillRef idx="0">
                <a:schemeClr val="accent1"/>
              </a:fillRef>
              <a:effectRef idx="0">
                <a:schemeClr val="accent1"/>
              </a:effectRef>
              <a:fontRef idx="minor">
                <a:schemeClr val="tx1"/>
              </a:fontRef>
            </p:style>
          </p:cxnSp>
          <p:sp>
            <p:nvSpPr>
              <p:cNvPr id="71" name="椭圆 70"/>
              <p:cNvSpPr/>
              <p:nvPr>
                <p:custDataLst>
                  <p:tags r:id="rId30"/>
                </p:custDataLst>
              </p:nvPr>
            </p:nvSpPr>
            <p:spPr>
              <a:xfrm>
                <a:off x="8863" y="4123"/>
                <a:ext cx="225" cy="225"/>
              </a:xfrm>
              <a:prstGeom prst="ellipse">
                <a:avLst/>
              </a:prstGeom>
              <a:solidFill>
                <a:srgbClr val="017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2" name="矩形 71"/>
            <p:cNvSpPr/>
            <p:nvPr>
              <p:custDataLst>
                <p:tags r:id="rId31"/>
              </p:custDataLst>
            </p:nvPr>
          </p:nvSpPr>
          <p:spPr>
            <a:xfrm>
              <a:off x="10213" y="1972"/>
              <a:ext cx="5660" cy="2610"/>
            </a:xfrm>
            <a:prstGeom prst="rect">
              <a:avLst/>
            </a:prstGeom>
            <a:ln w="12700">
              <a:solidFill>
                <a:srgbClr val="017AEA"/>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nvGrpSpPr>
            <p:cNvPr id="7" name="组合 6"/>
            <p:cNvGrpSpPr/>
            <p:nvPr/>
          </p:nvGrpSpPr>
          <p:grpSpPr>
            <a:xfrm>
              <a:off x="6789" y="5914"/>
              <a:ext cx="3723" cy="3534"/>
              <a:chOff x="781" y="6257"/>
              <a:chExt cx="4441" cy="4287"/>
            </a:xfrm>
          </p:grpSpPr>
          <p:grpSp>
            <p:nvGrpSpPr>
              <p:cNvPr id="8" name="组合 7"/>
              <p:cNvGrpSpPr/>
              <p:nvPr/>
            </p:nvGrpSpPr>
            <p:grpSpPr>
              <a:xfrm>
                <a:off x="1147" y="6834"/>
                <a:ext cx="3548" cy="3433"/>
                <a:chOff x="10054" y="4833"/>
                <a:chExt cx="3548" cy="3433"/>
              </a:xfrm>
            </p:grpSpPr>
            <p:pic>
              <p:nvPicPr>
                <p:cNvPr id="15" name="图片 14" descr="资源 1"/>
                <p:cNvPicPr>
                  <a:picLocks noChangeAspect="1"/>
                </p:cNvPicPr>
                <p:nvPr>
                  <p:custDataLst>
                    <p:tags r:id="rId32"/>
                  </p:custDataLst>
                </p:nvPr>
              </p:nvPicPr>
              <p:blipFill>
                <a:blip r:embed="rId33"/>
                <a:stretch>
                  <a:fillRect/>
                </a:stretch>
              </p:blipFill>
              <p:spPr>
                <a:xfrm flipH="1">
                  <a:off x="10530" y="4892"/>
                  <a:ext cx="808" cy="808"/>
                </a:xfrm>
                <a:prstGeom prst="rect">
                  <a:avLst/>
                </a:prstGeom>
              </p:spPr>
            </p:pic>
            <p:pic>
              <p:nvPicPr>
                <p:cNvPr id="16" name="图片 15" descr="资源 1"/>
                <p:cNvPicPr>
                  <a:picLocks noChangeAspect="1"/>
                </p:cNvPicPr>
                <p:nvPr>
                  <p:custDataLst>
                    <p:tags r:id="rId34"/>
                  </p:custDataLst>
                </p:nvPr>
              </p:nvPicPr>
              <p:blipFill>
                <a:blip r:embed="rId35"/>
                <a:stretch>
                  <a:fillRect/>
                </a:stretch>
              </p:blipFill>
              <p:spPr>
                <a:xfrm flipH="1">
                  <a:off x="12542" y="4833"/>
                  <a:ext cx="1060" cy="790"/>
                </a:xfrm>
                <a:prstGeom prst="rect">
                  <a:avLst/>
                </a:prstGeom>
              </p:spPr>
            </p:pic>
            <p:pic>
              <p:nvPicPr>
                <p:cNvPr id="17" name="图片 16" descr="资源 1"/>
                <p:cNvPicPr>
                  <a:picLocks noChangeAspect="1"/>
                </p:cNvPicPr>
                <p:nvPr>
                  <p:custDataLst>
                    <p:tags r:id="rId36"/>
                  </p:custDataLst>
                </p:nvPr>
              </p:nvPicPr>
              <p:blipFill>
                <a:blip r:embed="rId37"/>
                <a:stretch>
                  <a:fillRect/>
                </a:stretch>
              </p:blipFill>
              <p:spPr>
                <a:xfrm flipH="1">
                  <a:off x="10328" y="6754"/>
                  <a:ext cx="1076" cy="808"/>
                </a:xfrm>
                <a:prstGeom prst="rect">
                  <a:avLst/>
                </a:prstGeom>
              </p:spPr>
            </p:pic>
            <p:pic>
              <p:nvPicPr>
                <p:cNvPr id="18" name="图片 17" descr="本地"/>
                <p:cNvPicPr>
                  <a:picLocks noChangeAspect="1"/>
                </p:cNvPicPr>
                <p:nvPr>
                  <p:custDataLst>
                    <p:tags r:id="rId38"/>
                  </p:custDataLst>
                </p:nvPr>
              </p:nvPicPr>
              <p:blipFill>
                <a:blip r:embed="rId39"/>
                <a:stretch>
                  <a:fillRect/>
                </a:stretch>
              </p:blipFill>
              <p:spPr>
                <a:xfrm flipH="1">
                  <a:off x="12691" y="6728"/>
                  <a:ext cx="580" cy="807"/>
                </a:xfrm>
                <a:prstGeom prst="rect">
                  <a:avLst/>
                </a:prstGeom>
              </p:spPr>
            </p:pic>
            <p:sp>
              <p:nvSpPr>
                <p:cNvPr id="19" name="文本框 18"/>
                <p:cNvSpPr txBox="1"/>
                <p:nvPr>
                  <p:custDataLst>
                    <p:tags r:id="rId40"/>
                  </p:custDataLst>
                </p:nvPr>
              </p:nvSpPr>
              <p:spPr>
                <a:xfrm>
                  <a:off x="10054" y="5749"/>
                  <a:ext cx="1908" cy="491"/>
                </a:xfrm>
                <a:prstGeom prst="rect">
                  <a:avLst/>
                </a:prstGeom>
                <a:noFill/>
              </p:spPr>
              <p:txBody>
                <a:bodyPr wrap="square" rtlCol="0">
                  <a:spAutoFit/>
                </a:bodyPr>
                <a:lstStyle/>
                <a:p>
                  <a:pPr algn="l">
                    <a:lnSpc>
                      <a:spcPct val="90000"/>
                    </a:lnSpc>
                    <a:spcBef>
                      <a:spcPts val="300"/>
                    </a:spcBef>
                    <a:buClrTx/>
                    <a:buSzTx/>
                    <a:buFontTx/>
                  </a:pPr>
                  <a:r>
                    <a:rPr lang="zh-CN" sz="1200" dirty="0">
                      <a:solidFill>
                        <a:schemeClr val="tx1">
                          <a:lumMod val="50000"/>
                          <a:lumOff val="50000"/>
                        </a:schemeClr>
                      </a:solidFill>
                      <a:latin typeface="微软雅黑" panose="020B0503020204020204" charset="-122"/>
                      <a:ea typeface="微软雅黑" panose="020B0503020204020204" charset="-122"/>
                      <a:cs typeface="Arial" panose="020B0604020202020204" pitchFamily="34" charset="0"/>
                    </a:rPr>
                    <a:t>定时/延时</a:t>
                  </a:r>
                  <a:endParaRPr lang="zh-CN" sz="1200" dirty="0">
                    <a:solidFill>
                      <a:schemeClr val="tx1">
                        <a:lumMod val="50000"/>
                        <a:lumOff val="50000"/>
                      </a:schemeClr>
                    </a:solidFill>
                    <a:latin typeface="微软雅黑" panose="020B0503020204020204" charset="-122"/>
                    <a:ea typeface="微软雅黑" panose="020B0503020204020204" charset="-122"/>
                    <a:cs typeface="Arial" panose="020B0604020202020204" pitchFamily="34" charset="0"/>
                  </a:endParaRPr>
                </a:p>
              </p:txBody>
            </p:sp>
            <p:sp>
              <p:nvSpPr>
                <p:cNvPr id="20" name="文本框 19"/>
                <p:cNvSpPr txBox="1"/>
                <p:nvPr>
                  <p:custDataLst>
                    <p:tags r:id="rId41"/>
                  </p:custDataLst>
                </p:nvPr>
              </p:nvSpPr>
              <p:spPr>
                <a:xfrm>
                  <a:off x="12548" y="5725"/>
                  <a:ext cx="1008" cy="526"/>
                </a:xfrm>
                <a:prstGeom prst="rect">
                  <a:avLst/>
                </a:prstGeom>
                <a:noFill/>
              </p:spPr>
              <p:txBody>
                <a:bodyPr wrap="square" rtlCol="0">
                  <a:spAutoFit/>
                </a:bodyPr>
                <a:lstStyle/>
                <a:p>
                  <a:r>
                    <a:rPr lang="zh-CN" sz="1200" dirty="0">
                      <a:solidFill>
                        <a:schemeClr val="tx1">
                          <a:lumMod val="50000"/>
                          <a:lumOff val="50000"/>
                        </a:schemeClr>
                      </a:solidFill>
                      <a:latin typeface="微软雅黑" panose="020B0503020204020204" charset="-122"/>
                      <a:ea typeface="微软雅黑" panose="020B0503020204020204" charset="-122"/>
                      <a:cs typeface="Arial" panose="020B0604020202020204" pitchFamily="34" charset="0"/>
                    </a:rPr>
                    <a:t>远程</a:t>
                  </a:r>
                  <a:endParaRPr lang="zh-CN" altLang="en-US" sz="1200" dirty="0">
                    <a:solidFill>
                      <a:schemeClr val="tx1">
                        <a:lumMod val="50000"/>
                        <a:lumOff val="50000"/>
                      </a:schemeClr>
                    </a:solidFill>
                    <a:latin typeface="微软雅黑" panose="020B0503020204020204" charset="-122"/>
                    <a:ea typeface="微软雅黑" panose="020B0503020204020204" charset="-122"/>
                    <a:cs typeface="Arial" panose="020B0604020202020204" pitchFamily="34" charset="0"/>
                  </a:endParaRPr>
                </a:p>
              </p:txBody>
            </p:sp>
            <p:sp>
              <p:nvSpPr>
                <p:cNvPr id="21" name="文本框 20"/>
                <p:cNvSpPr txBox="1"/>
                <p:nvPr>
                  <p:custDataLst>
                    <p:tags r:id="rId42"/>
                  </p:custDataLst>
                </p:nvPr>
              </p:nvSpPr>
              <p:spPr>
                <a:xfrm>
                  <a:off x="10328" y="7706"/>
                  <a:ext cx="1008" cy="526"/>
                </a:xfrm>
                <a:prstGeom prst="rect">
                  <a:avLst/>
                </a:prstGeom>
                <a:noFill/>
              </p:spPr>
              <p:txBody>
                <a:bodyPr wrap="square" rtlCol="0">
                  <a:spAutoFit/>
                </a:bodyPr>
                <a:lstStyle/>
                <a:p>
                  <a:r>
                    <a:rPr lang="zh-CN" sz="1200" dirty="0">
                      <a:solidFill>
                        <a:schemeClr val="tx1">
                          <a:lumMod val="50000"/>
                          <a:lumOff val="50000"/>
                        </a:schemeClr>
                      </a:solidFill>
                      <a:latin typeface="微软雅黑" panose="020B0503020204020204" charset="-122"/>
                      <a:ea typeface="微软雅黑" panose="020B0503020204020204" charset="-122"/>
                      <a:cs typeface="Arial" panose="020B0604020202020204" pitchFamily="34" charset="0"/>
                    </a:rPr>
                    <a:t>联动</a:t>
                  </a:r>
                  <a:endParaRPr lang="zh-CN" altLang="en-US" sz="1200" dirty="0">
                    <a:solidFill>
                      <a:schemeClr val="tx1">
                        <a:lumMod val="50000"/>
                        <a:lumOff val="50000"/>
                      </a:schemeClr>
                    </a:solidFill>
                    <a:latin typeface="微软雅黑" panose="020B0503020204020204" charset="-122"/>
                    <a:ea typeface="微软雅黑" panose="020B0503020204020204" charset="-122"/>
                    <a:cs typeface="Arial" panose="020B0604020202020204" pitchFamily="34" charset="0"/>
                  </a:endParaRPr>
                </a:p>
              </p:txBody>
            </p:sp>
            <p:sp>
              <p:nvSpPr>
                <p:cNvPr id="22" name="文本框 21"/>
                <p:cNvSpPr txBox="1"/>
                <p:nvPr>
                  <p:custDataLst>
                    <p:tags r:id="rId43"/>
                  </p:custDataLst>
                </p:nvPr>
              </p:nvSpPr>
              <p:spPr>
                <a:xfrm>
                  <a:off x="12477" y="7740"/>
                  <a:ext cx="1008" cy="526"/>
                </a:xfrm>
                <a:prstGeom prst="rect">
                  <a:avLst/>
                </a:prstGeom>
                <a:noFill/>
              </p:spPr>
              <p:txBody>
                <a:bodyPr wrap="square" rtlCol="0">
                  <a:spAutoFit/>
                </a:bodyPr>
                <a:lstStyle/>
                <a:p>
                  <a:r>
                    <a:rPr lang="zh-CN" sz="1200" dirty="0">
                      <a:solidFill>
                        <a:schemeClr val="tx1">
                          <a:lumMod val="50000"/>
                          <a:lumOff val="50000"/>
                        </a:schemeClr>
                      </a:solidFill>
                      <a:latin typeface="微软雅黑" panose="020B0503020204020204" charset="-122"/>
                      <a:ea typeface="微软雅黑" panose="020B0503020204020204" charset="-122"/>
                      <a:cs typeface="Arial" panose="020B0604020202020204" pitchFamily="34" charset="0"/>
                    </a:rPr>
                    <a:t>本地</a:t>
                  </a:r>
                  <a:endParaRPr lang="zh-CN" altLang="en-US" sz="1200" dirty="0">
                    <a:solidFill>
                      <a:schemeClr val="tx1">
                        <a:lumMod val="50000"/>
                        <a:lumOff val="50000"/>
                      </a:schemeClr>
                    </a:solidFill>
                    <a:latin typeface="微软雅黑" panose="020B0503020204020204" charset="-122"/>
                    <a:ea typeface="微软雅黑" panose="020B0503020204020204" charset="-122"/>
                    <a:cs typeface="Arial" panose="020B0604020202020204" pitchFamily="34" charset="0"/>
                  </a:endParaRPr>
                </a:p>
              </p:txBody>
            </p:sp>
          </p:grpSp>
          <p:sp>
            <p:nvSpPr>
              <p:cNvPr id="23" name="任意多边形: 形状 18"/>
              <p:cNvSpPr/>
              <p:nvPr>
                <p:custDataLst>
                  <p:tags r:id="rId44"/>
                </p:custDataLst>
              </p:nvPr>
            </p:nvSpPr>
            <p:spPr>
              <a:xfrm>
                <a:off x="781" y="6257"/>
                <a:ext cx="4441" cy="4287"/>
              </a:xfrm>
              <a:custGeom>
                <a:avLst/>
                <a:gdLst>
                  <a:gd name="connsiteX0" fmla="*/ 146495 w 533400"/>
                  <a:gd name="connsiteY0" fmla="*/ 60770 h 533400"/>
                  <a:gd name="connsiteX1" fmla="*/ 132969 w 533400"/>
                  <a:gd name="connsiteY1" fmla="*/ 37338 h 533400"/>
                  <a:gd name="connsiteX2" fmla="*/ 137160 w 533400"/>
                  <a:gd name="connsiteY2" fmla="*/ 34957 h 533400"/>
                  <a:gd name="connsiteX3" fmla="*/ 150686 w 533400"/>
                  <a:gd name="connsiteY3" fmla="*/ 58388 h 533400"/>
                  <a:gd name="connsiteX4" fmla="*/ 146495 w 533400"/>
                  <a:gd name="connsiteY4" fmla="*/ 60770 h 533400"/>
                  <a:gd name="connsiteX5" fmla="*/ 169545 w 533400"/>
                  <a:gd name="connsiteY5" fmla="*/ 48768 h 533400"/>
                  <a:gd name="connsiteX6" fmla="*/ 158115 w 533400"/>
                  <a:gd name="connsiteY6" fmla="*/ 24289 h 533400"/>
                  <a:gd name="connsiteX7" fmla="*/ 153829 w 533400"/>
                  <a:gd name="connsiteY7" fmla="*/ 26289 h 533400"/>
                  <a:gd name="connsiteX8" fmla="*/ 165259 w 533400"/>
                  <a:gd name="connsiteY8" fmla="*/ 50673 h 533400"/>
                  <a:gd name="connsiteX9" fmla="*/ 169545 w 533400"/>
                  <a:gd name="connsiteY9" fmla="*/ 48768 h 533400"/>
                  <a:gd name="connsiteX10" fmla="*/ 99917 w 533400"/>
                  <a:gd name="connsiteY10" fmla="*/ 96488 h 533400"/>
                  <a:gd name="connsiteX11" fmla="*/ 80867 w 533400"/>
                  <a:gd name="connsiteY11" fmla="*/ 77343 h 533400"/>
                  <a:gd name="connsiteX12" fmla="*/ 77438 w 533400"/>
                  <a:gd name="connsiteY12" fmla="*/ 80677 h 533400"/>
                  <a:gd name="connsiteX13" fmla="*/ 96584 w 533400"/>
                  <a:gd name="connsiteY13" fmla="*/ 99822 h 533400"/>
                  <a:gd name="connsiteX14" fmla="*/ 99917 w 533400"/>
                  <a:gd name="connsiteY14" fmla="*/ 96488 h 533400"/>
                  <a:gd name="connsiteX15" fmla="*/ 115729 w 533400"/>
                  <a:gd name="connsiteY15" fmla="*/ 82296 h 533400"/>
                  <a:gd name="connsiteX16" fmla="*/ 98393 w 533400"/>
                  <a:gd name="connsiteY16" fmla="*/ 61627 h 533400"/>
                  <a:gd name="connsiteX17" fmla="*/ 94774 w 533400"/>
                  <a:gd name="connsiteY17" fmla="*/ 64675 h 533400"/>
                  <a:gd name="connsiteX18" fmla="*/ 112204 w 533400"/>
                  <a:gd name="connsiteY18" fmla="*/ 85439 h 533400"/>
                  <a:gd name="connsiteX19" fmla="*/ 115729 w 533400"/>
                  <a:gd name="connsiteY19" fmla="*/ 82296 h 533400"/>
                  <a:gd name="connsiteX20" fmla="*/ 132683 w 533400"/>
                  <a:gd name="connsiteY20" fmla="*/ 69628 h 533400"/>
                  <a:gd name="connsiteX21" fmla="*/ 117158 w 533400"/>
                  <a:gd name="connsiteY21" fmla="*/ 47530 h 533400"/>
                  <a:gd name="connsiteX22" fmla="*/ 113252 w 533400"/>
                  <a:gd name="connsiteY22" fmla="*/ 50292 h 533400"/>
                  <a:gd name="connsiteX23" fmla="*/ 128778 w 533400"/>
                  <a:gd name="connsiteY23" fmla="*/ 72485 h 533400"/>
                  <a:gd name="connsiteX24" fmla="*/ 132683 w 533400"/>
                  <a:gd name="connsiteY24" fmla="*/ 69628 h 533400"/>
                  <a:gd name="connsiteX25" fmla="*/ 230219 w 533400"/>
                  <a:gd name="connsiteY25" fmla="*/ 30290 h 533400"/>
                  <a:gd name="connsiteX26" fmla="*/ 225552 w 533400"/>
                  <a:gd name="connsiteY26" fmla="*/ 3715 h 533400"/>
                  <a:gd name="connsiteX27" fmla="*/ 220885 w 533400"/>
                  <a:gd name="connsiteY27" fmla="*/ 4477 h 533400"/>
                  <a:gd name="connsiteX28" fmla="*/ 225552 w 533400"/>
                  <a:gd name="connsiteY28" fmla="*/ 31147 h 533400"/>
                  <a:gd name="connsiteX29" fmla="*/ 230219 w 533400"/>
                  <a:gd name="connsiteY29" fmla="*/ 30290 h 533400"/>
                  <a:gd name="connsiteX30" fmla="*/ 189167 w 533400"/>
                  <a:gd name="connsiteY30" fmla="*/ 40862 h 533400"/>
                  <a:gd name="connsiteX31" fmla="*/ 179927 w 533400"/>
                  <a:gd name="connsiteY31" fmla="*/ 15526 h 533400"/>
                  <a:gd name="connsiteX32" fmla="*/ 175451 w 533400"/>
                  <a:gd name="connsiteY32" fmla="*/ 17145 h 533400"/>
                  <a:gd name="connsiteX33" fmla="*/ 184690 w 533400"/>
                  <a:gd name="connsiteY33" fmla="*/ 42482 h 533400"/>
                  <a:gd name="connsiteX34" fmla="*/ 189167 w 533400"/>
                  <a:gd name="connsiteY34" fmla="*/ 40862 h 533400"/>
                  <a:gd name="connsiteX35" fmla="*/ 251270 w 533400"/>
                  <a:gd name="connsiteY35" fmla="*/ 27813 h 533400"/>
                  <a:gd name="connsiteX36" fmla="*/ 248888 w 533400"/>
                  <a:gd name="connsiteY36" fmla="*/ 857 h 533400"/>
                  <a:gd name="connsiteX37" fmla="*/ 244126 w 533400"/>
                  <a:gd name="connsiteY37" fmla="*/ 1238 h 533400"/>
                  <a:gd name="connsiteX38" fmla="*/ 246507 w 533400"/>
                  <a:gd name="connsiteY38" fmla="*/ 28194 h 533400"/>
                  <a:gd name="connsiteX39" fmla="*/ 251270 w 533400"/>
                  <a:gd name="connsiteY39" fmla="*/ 27813 h 533400"/>
                  <a:gd name="connsiteX40" fmla="*/ 209455 w 533400"/>
                  <a:gd name="connsiteY40" fmla="*/ 34576 h 533400"/>
                  <a:gd name="connsiteX41" fmla="*/ 202502 w 533400"/>
                  <a:gd name="connsiteY41" fmla="*/ 8573 h 533400"/>
                  <a:gd name="connsiteX42" fmla="*/ 197930 w 533400"/>
                  <a:gd name="connsiteY42" fmla="*/ 9811 h 533400"/>
                  <a:gd name="connsiteX43" fmla="*/ 204978 w 533400"/>
                  <a:gd name="connsiteY43" fmla="*/ 35909 h 533400"/>
                  <a:gd name="connsiteX44" fmla="*/ 209455 w 533400"/>
                  <a:gd name="connsiteY44" fmla="*/ 34576 h 533400"/>
                  <a:gd name="connsiteX45" fmla="*/ 85535 w 533400"/>
                  <a:gd name="connsiteY45" fmla="*/ 112014 h 533400"/>
                  <a:gd name="connsiteX46" fmla="*/ 64865 w 533400"/>
                  <a:gd name="connsiteY46" fmla="*/ 94583 h 533400"/>
                  <a:gd name="connsiteX47" fmla="*/ 61817 w 533400"/>
                  <a:gd name="connsiteY47" fmla="*/ 98203 h 533400"/>
                  <a:gd name="connsiteX48" fmla="*/ 82487 w 533400"/>
                  <a:gd name="connsiteY48" fmla="*/ 115538 h 533400"/>
                  <a:gd name="connsiteX49" fmla="*/ 85535 w 533400"/>
                  <a:gd name="connsiteY49" fmla="*/ 112014 h 533400"/>
                  <a:gd name="connsiteX50" fmla="*/ 36005 w 533400"/>
                  <a:gd name="connsiteY50" fmla="*/ 204788 h 533400"/>
                  <a:gd name="connsiteX51" fmla="*/ 9906 w 533400"/>
                  <a:gd name="connsiteY51" fmla="*/ 197834 h 533400"/>
                  <a:gd name="connsiteX52" fmla="*/ 8668 w 533400"/>
                  <a:gd name="connsiteY52" fmla="*/ 202406 h 533400"/>
                  <a:gd name="connsiteX53" fmla="*/ 34766 w 533400"/>
                  <a:gd name="connsiteY53" fmla="*/ 209360 h 533400"/>
                  <a:gd name="connsiteX54" fmla="*/ 36005 w 533400"/>
                  <a:gd name="connsiteY54" fmla="*/ 204788 h 533400"/>
                  <a:gd name="connsiteX55" fmla="*/ 31242 w 533400"/>
                  <a:gd name="connsiteY55" fmla="*/ 225457 h 533400"/>
                  <a:gd name="connsiteX56" fmla="*/ 4572 w 533400"/>
                  <a:gd name="connsiteY56" fmla="*/ 220790 h 533400"/>
                  <a:gd name="connsiteX57" fmla="*/ 3715 w 533400"/>
                  <a:gd name="connsiteY57" fmla="*/ 225457 h 533400"/>
                  <a:gd name="connsiteX58" fmla="*/ 30385 w 533400"/>
                  <a:gd name="connsiteY58" fmla="*/ 230219 h 533400"/>
                  <a:gd name="connsiteX59" fmla="*/ 31242 w 533400"/>
                  <a:gd name="connsiteY59" fmla="*/ 225457 h 533400"/>
                  <a:gd name="connsiteX60" fmla="*/ 28194 w 533400"/>
                  <a:gd name="connsiteY60" fmla="*/ 246412 h 533400"/>
                  <a:gd name="connsiteX61" fmla="*/ 1238 w 533400"/>
                  <a:gd name="connsiteY61" fmla="*/ 244031 h 533400"/>
                  <a:gd name="connsiteX62" fmla="*/ 857 w 533400"/>
                  <a:gd name="connsiteY62" fmla="*/ 248793 h 533400"/>
                  <a:gd name="connsiteX63" fmla="*/ 27813 w 533400"/>
                  <a:gd name="connsiteY63" fmla="*/ 251174 h 533400"/>
                  <a:gd name="connsiteX64" fmla="*/ 28194 w 533400"/>
                  <a:gd name="connsiteY64" fmla="*/ 246412 h 533400"/>
                  <a:gd name="connsiteX65" fmla="*/ 42577 w 533400"/>
                  <a:gd name="connsiteY65" fmla="*/ 184594 h 533400"/>
                  <a:gd name="connsiteX66" fmla="*/ 17240 w 533400"/>
                  <a:gd name="connsiteY66" fmla="*/ 175355 h 533400"/>
                  <a:gd name="connsiteX67" fmla="*/ 15621 w 533400"/>
                  <a:gd name="connsiteY67" fmla="*/ 179832 h 533400"/>
                  <a:gd name="connsiteX68" fmla="*/ 40957 w 533400"/>
                  <a:gd name="connsiteY68" fmla="*/ 189071 h 533400"/>
                  <a:gd name="connsiteX69" fmla="*/ 42577 w 533400"/>
                  <a:gd name="connsiteY69" fmla="*/ 184594 h 533400"/>
                  <a:gd name="connsiteX70" fmla="*/ 60865 w 533400"/>
                  <a:gd name="connsiteY70" fmla="*/ 146495 h 533400"/>
                  <a:gd name="connsiteX71" fmla="*/ 37433 w 533400"/>
                  <a:gd name="connsiteY71" fmla="*/ 132969 h 533400"/>
                  <a:gd name="connsiteX72" fmla="*/ 35052 w 533400"/>
                  <a:gd name="connsiteY72" fmla="*/ 137065 h 533400"/>
                  <a:gd name="connsiteX73" fmla="*/ 58484 w 533400"/>
                  <a:gd name="connsiteY73" fmla="*/ 150590 h 533400"/>
                  <a:gd name="connsiteX74" fmla="*/ 60865 w 533400"/>
                  <a:gd name="connsiteY74" fmla="*/ 146495 h 533400"/>
                  <a:gd name="connsiteX75" fmla="*/ 72390 w 533400"/>
                  <a:gd name="connsiteY75" fmla="*/ 128683 h 533400"/>
                  <a:gd name="connsiteX76" fmla="*/ 50197 w 533400"/>
                  <a:gd name="connsiteY76" fmla="*/ 113157 h 533400"/>
                  <a:gd name="connsiteX77" fmla="*/ 47435 w 533400"/>
                  <a:gd name="connsiteY77" fmla="*/ 117062 h 533400"/>
                  <a:gd name="connsiteX78" fmla="*/ 69533 w 533400"/>
                  <a:gd name="connsiteY78" fmla="*/ 132588 h 533400"/>
                  <a:gd name="connsiteX79" fmla="*/ 72390 w 533400"/>
                  <a:gd name="connsiteY79" fmla="*/ 128683 h 533400"/>
                  <a:gd name="connsiteX80" fmla="*/ 270034 w 533400"/>
                  <a:gd name="connsiteY80" fmla="*/ 26956 h 533400"/>
                  <a:gd name="connsiteX81" fmla="*/ 272415 w 533400"/>
                  <a:gd name="connsiteY81" fmla="*/ 27051 h 533400"/>
                  <a:gd name="connsiteX82" fmla="*/ 272415 w 533400"/>
                  <a:gd name="connsiteY82" fmla="*/ 0 h 533400"/>
                  <a:gd name="connsiteX83" fmla="*/ 267653 w 533400"/>
                  <a:gd name="connsiteY83" fmla="*/ 0 h 533400"/>
                  <a:gd name="connsiteX84" fmla="*/ 267653 w 533400"/>
                  <a:gd name="connsiteY84" fmla="*/ 27051 h 533400"/>
                  <a:gd name="connsiteX85" fmla="*/ 270034 w 533400"/>
                  <a:gd name="connsiteY85" fmla="*/ 26956 h 533400"/>
                  <a:gd name="connsiteX86" fmla="*/ 27051 w 533400"/>
                  <a:gd name="connsiteY86" fmla="*/ 270034 h 533400"/>
                  <a:gd name="connsiteX87" fmla="*/ 27146 w 533400"/>
                  <a:gd name="connsiteY87" fmla="*/ 267653 h 533400"/>
                  <a:gd name="connsiteX88" fmla="*/ 0 w 533400"/>
                  <a:gd name="connsiteY88" fmla="*/ 267653 h 533400"/>
                  <a:gd name="connsiteX89" fmla="*/ 0 w 533400"/>
                  <a:gd name="connsiteY89" fmla="*/ 272415 h 533400"/>
                  <a:gd name="connsiteX90" fmla="*/ 27146 w 533400"/>
                  <a:gd name="connsiteY90" fmla="*/ 272415 h 533400"/>
                  <a:gd name="connsiteX91" fmla="*/ 27051 w 533400"/>
                  <a:gd name="connsiteY91" fmla="*/ 270034 h 533400"/>
                  <a:gd name="connsiteX92" fmla="*/ 50768 w 533400"/>
                  <a:gd name="connsiteY92" fmla="*/ 165164 h 533400"/>
                  <a:gd name="connsiteX93" fmla="*/ 26384 w 533400"/>
                  <a:gd name="connsiteY93" fmla="*/ 153734 h 533400"/>
                  <a:gd name="connsiteX94" fmla="*/ 24384 w 533400"/>
                  <a:gd name="connsiteY94" fmla="*/ 158020 h 533400"/>
                  <a:gd name="connsiteX95" fmla="*/ 48863 w 533400"/>
                  <a:gd name="connsiteY95" fmla="*/ 169450 h 533400"/>
                  <a:gd name="connsiteX96" fmla="*/ 50768 w 533400"/>
                  <a:gd name="connsiteY96" fmla="*/ 165164 h 533400"/>
                  <a:gd name="connsiteX97" fmla="*/ 293656 w 533400"/>
                  <a:gd name="connsiteY97" fmla="*/ 28194 h 533400"/>
                  <a:gd name="connsiteX98" fmla="*/ 296037 w 533400"/>
                  <a:gd name="connsiteY98" fmla="*/ 1238 h 533400"/>
                  <a:gd name="connsiteX99" fmla="*/ 291275 w 533400"/>
                  <a:gd name="connsiteY99" fmla="*/ 857 h 533400"/>
                  <a:gd name="connsiteX100" fmla="*/ 288893 w 533400"/>
                  <a:gd name="connsiteY100" fmla="*/ 27813 h 533400"/>
                  <a:gd name="connsiteX101" fmla="*/ 293656 w 533400"/>
                  <a:gd name="connsiteY101" fmla="*/ 28194 h 533400"/>
                  <a:gd name="connsiteX102" fmla="*/ 491300 w 533400"/>
                  <a:gd name="connsiteY102" fmla="*/ 169450 h 533400"/>
                  <a:gd name="connsiteX103" fmla="*/ 515779 w 533400"/>
                  <a:gd name="connsiteY103" fmla="*/ 158115 h 533400"/>
                  <a:gd name="connsiteX104" fmla="*/ 513779 w 533400"/>
                  <a:gd name="connsiteY104" fmla="*/ 153829 h 533400"/>
                  <a:gd name="connsiteX105" fmla="*/ 489395 w 533400"/>
                  <a:gd name="connsiteY105" fmla="*/ 165259 h 533400"/>
                  <a:gd name="connsiteX106" fmla="*/ 491300 w 533400"/>
                  <a:gd name="connsiteY106" fmla="*/ 169450 h 533400"/>
                  <a:gd name="connsiteX107" fmla="*/ 499205 w 533400"/>
                  <a:gd name="connsiteY107" fmla="*/ 189167 h 533400"/>
                  <a:gd name="connsiteX108" fmla="*/ 524637 w 533400"/>
                  <a:gd name="connsiteY108" fmla="*/ 179927 h 533400"/>
                  <a:gd name="connsiteX109" fmla="*/ 523018 w 533400"/>
                  <a:gd name="connsiteY109" fmla="*/ 175451 h 533400"/>
                  <a:gd name="connsiteX110" fmla="*/ 497681 w 533400"/>
                  <a:gd name="connsiteY110" fmla="*/ 184690 h 533400"/>
                  <a:gd name="connsiteX111" fmla="*/ 499205 w 533400"/>
                  <a:gd name="connsiteY111" fmla="*/ 189167 h 533400"/>
                  <a:gd name="connsiteX112" fmla="*/ 470535 w 533400"/>
                  <a:gd name="connsiteY112" fmla="*/ 132588 h 533400"/>
                  <a:gd name="connsiteX113" fmla="*/ 492633 w 533400"/>
                  <a:gd name="connsiteY113" fmla="*/ 117062 h 533400"/>
                  <a:gd name="connsiteX114" fmla="*/ 489871 w 533400"/>
                  <a:gd name="connsiteY114" fmla="*/ 113157 h 533400"/>
                  <a:gd name="connsiteX115" fmla="*/ 467678 w 533400"/>
                  <a:gd name="connsiteY115" fmla="*/ 128683 h 533400"/>
                  <a:gd name="connsiteX116" fmla="*/ 470535 w 533400"/>
                  <a:gd name="connsiteY116" fmla="*/ 132588 h 533400"/>
                  <a:gd name="connsiteX117" fmla="*/ 505397 w 533400"/>
                  <a:gd name="connsiteY117" fmla="*/ 209455 h 533400"/>
                  <a:gd name="connsiteX118" fmla="*/ 531400 w 533400"/>
                  <a:gd name="connsiteY118" fmla="*/ 202502 h 533400"/>
                  <a:gd name="connsiteX119" fmla="*/ 530162 w 533400"/>
                  <a:gd name="connsiteY119" fmla="*/ 197930 h 533400"/>
                  <a:gd name="connsiteX120" fmla="*/ 504063 w 533400"/>
                  <a:gd name="connsiteY120" fmla="*/ 204883 h 533400"/>
                  <a:gd name="connsiteX121" fmla="*/ 505397 w 533400"/>
                  <a:gd name="connsiteY121" fmla="*/ 209455 h 533400"/>
                  <a:gd name="connsiteX122" fmla="*/ 512255 w 533400"/>
                  <a:gd name="connsiteY122" fmla="*/ 251174 h 533400"/>
                  <a:gd name="connsiteX123" fmla="*/ 539210 w 533400"/>
                  <a:gd name="connsiteY123" fmla="*/ 248793 h 533400"/>
                  <a:gd name="connsiteX124" fmla="*/ 538829 w 533400"/>
                  <a:gd name="connsiteY124" fmla="*/ 244031 h 533400"/>
                  <a:gd name="connsiteX125" fmla="*/ 511874 w 533400"/>
                  <a:gd name="connsiteY125" fmla="*/ 246412 h 533400"/>
                  <a:gd name="connsiteX126" fmla="*/ 512255 w 533400"/>
                  <a:gd name="connsiteY126" fmla="*/ 251174 h 533400"/>
                  <a:gd name="connsiteX127" fmla="*/ 509778 w 533400"/>
                  <a:gd name="connsiteY127" fmla="*/ 230124 h 533400"/>
                  <a:gd name="connsiteX128" fmla="*/ 536353 w 533400"/>
                  <a:gd name="connsiteY128" fmla="*/ 225457 h 533400"/>
                  <a:gd name="connsiteX129" fmla="*/ 535591 w 533400"/>
                  <a:gd name="connsiteY129" fmla="*/ 220790 h 533400"/>
                  <a:gd name="connsiteX130" fmla="*/ 508921 w 533400"/>
                  <a:gd name="connsiteY130" fmla="*/ 225457 h 533400"/>
                  <a:gd name="connsiteX131" fmla="*/ 509778 w 533400"/>
                  <a:gd name="connsiteY131" fmla="*/ 230124 h 533400"/>
                  <a:gd name="connsiteX132" fmla="*/ 457772 w 533400"/>
                  <a:gd name="connsiteY132" fmla="*/ 115634 h 533400"/>
                  <a:gd name="connsiteX133" fmla="*/ 478441 w 533400"/>
                  <a:gd name="connsiteY133" fmla="*/ 98298 h 533400"/>
                  <a:gd name="connsiteX134" fmla="*/ 475393 w 533400"/>
                  <a:gd name="connsiteY134" fmla="*/ 94678 h 533400"/>
                  <a:gd name="connsiteX135" fmla="*/ 454628 w 533400"/>
                  <a:gd name="connsiteY135" fmla="*/ 112109 h 533400"/>
                  <a:gd name="connsiteX136" fmla="*/ 457772 w 533400"/>
                  <a:gd name="connsiteY136" fmla="*/ 115634 h 533400"/>
                  <a:gd name="connsiteX137" fmla="*/ 481679 w 533400"/>
                  <a:gd name="connsiteY137" fmla="*/ 150590 h 533400"/>
                  <a:gd name="connsiteX138" fmla="*/ 505111 w 533400"/>
                  <a:gd name="connsiteY138" fmla="*/ 137065 h 533400"/>
                  <a:gd name="connsiteX139" fmla="*/ 502730 w 533400"/>
                  <a:gd name="connsiteY139" fmla="*/ 132874 h 533400"/>
                  <a:gd name="connsiteX140" fmla="*/ 479298 w 533400"/>
                  <a:gd name="connsiteY140" fmla="*/ 146399 h 533400"/>
                  <a:gd name="connsiteX141" fmla="*/ 481679 w 533400"/>
                  <a:gd name="connsiteY141" fmla="*/ 150590 h 533400"/>
                  <a:gd name="connsiteX142" fmla="*/ 335280 w 533400"/>
                  <a:gd name="connsiteY142" fmla="*/ 35909 h 533400"/>
                  <a:gd name="connsiteX143" fmla="*/ 342233 w 533400"/>
                  <a:gd name="connsiteY143" fmla="*/ 9811 h 533400"/>
                  <a:gd name="connsiteX144" fmla="*/ 337661 w 533400"/>
                  <a:gd name="connsiteY144" fmla="*/ 8573 h 533400"/>
                  <a:gd name="connsiteX145" fmla="*/ 330708 w 533400"/>
                  <a:gd name="connsiteY145" fmla="*/ 34576 h 533400"/>
                  <a:gd name="connsiteX146" fmla="*/ 335280 w 533400"/>
                  <a:gd name="connsiteY146" fmla="*/ 35909 h 533400"/>
                  <a:gd name="connsiteX147" fmla="*/ 374999 w 533400"/>
                  <a:gd name="connsiteY147" fmla="*/ 50768 h 533400"/>
                  <a:gd name="connsiteX148" fmla="*/ 386334 w 533400"/>
                  <a:gd name="connsiteY148" fmla="*/ 26289 h 533400"/>
                  <a:gd name="connsiteX149" fmla="*/ 382048 w 533400"/>
                  <a:gd name="connsiteY149" fmla="*/ 24289 h 533400"/>
                  <a:gd name="connsiteX150" fmla="*/ 370618 w 533400"/>
                  <a:gd name="connsiteY150" fmla="*/ 48768 h 533400"/>
                  <a:gd name="connsiteX151" fmla="*/ 374999 w 533400"/>
                  <a:gd name="connsiteY151" fmla="*/ 50768 h 533400"/>
                  <a:gd name="connsiteX152" fmla="*/ 355473 w 533400"/>
                  <a:gd name="connsiteY152" fmla="*/ 42482 h 533400"/>
                  <a:gd name="connsiteX153" fmla="*/ 364712 w 533400"/>
                  <a:gd name="connsiteY153" fmla="*/ 17145 h 533400"/>
                  <a:gd name="connsiteX154" fmla="*/ 360235 w 533400"/>
                  <a:gd name="connsiteY154" fmla="*/ 15526 h 533400"/>
                  <a:gd name="connsiteX155" fmla="*/ 350996 w 533400"/>
                  <a:gd name="connsiteY155" fmla="*/ 40862 h 533400"/>
                  <a:gd name="connsiteX156" fmla="*/ 355473 w 533400"/>
                  <a:gd name="connsiteY156" fmla="*/ 42482 h 533400"/>
                  <a:gd name="connsiteX157" fmla="*/ 314611 w 533400"/>
                  <a:gd name="connsiteY157" fmla="*/ 31147 h 533400"/>
                  <a:gd name="connsiteX158" fmla="*/ 319278 w 533400"/>
                  <a:gd name="connsiteY158" fmla="*/ 4477 h 533400"/>
                  <a:gd name="connsiteX159" fmla="*/ 314611 w 533400"/>
                  <a:gd name="connsiteY159" fmla="*/ 3620 h 533400"/>
                  <a:gd name="connsiteX160" fmla="*/ 309944 w 533400"/>
                  <a:gd name="connsiteY160" fmla="*/ 30194 h 533400"/>
                  <a:gd name="connsiteX161" fmla="*/ 314611 w 533400"/>
                  <a:gd name="connsiteY161" fmla="*/ 31147 h 533400"/>
                  <a:gd name="connsiteX162" fmla="*/ 393573 w 533400"/>
                  <a:gd name="connsiteY162" fmla="*/ 60770 h 533400"/>
                  <a:gd name="connsiteX163" fmla="*/ 407099 w 533400"/>
                  <a:gd name="connsiteY163" fmla="*/ 37338 h 533400"/>
                  <a:gd name="connsiteX164" fmla="*/ 403003 w 533400"/>
                  <a:gd name="connsiteY164" fmla="*/ 34957 h 533400"/>
                  <a:gd name="connsiteX165" fmla="*/ 389477 w 533400"/>
                  <a:gd name="connsiteY165" fmla="*/ 58388 h 533400"/>
                  <a:gd name="connsiteX166" fmla="*/ 393573 w 533400"/>
                  <a:gd name="connsiteY166" fmla="*/ 60770 h 533400"/>
                  <a:gd name="connsiteX167" fmla="*/ 443579 w 533400"/>
                  <a:gd name="connsiteY167" fmla="*/ 99917 h 533400"/>
                  <a:gd name="connsiteX168" fmla="*/ 462725 w 533400"/>
                  <a:gd name="connsiteY168" fmla="*/ 80772 h 533400"/>
                  <a:gd name="connsiteX169" fmla="*/ 459391 w 533400"/>
                  <a:gd name="connsiteY169" fmla="*/ 77343 h 533400"/>
                  <a:gd name="connsiteX170" fmla="*/ 440246 w 533400"/>
                  <a:gd name="connsiteY170" fmla="*/ 96488 h 533400"/>
                  <a:gd name="connsiteX171" fmla="*/ 443579 w 533400"/>
                  <a:gd name="connsiteY171" fmla="*/ 99917 h 533400"/>
                  <a:gd name="connsiteX172" fmla="*/ 428054 w 533400"/>
                  <a:gd name="connsiteY172" fmla="*/ 85439 h 533400"/>
                  <a:gd name="connsiteX173" fmla="*/ 445484 w 533400"/>
                  <a:gd name="connsiteY173" fmla="*/ 64675 h 533400"/>
                  <a:gd name="connsiteX174" fmla="*/ 441865 w 533400"/>
                  <a:gd name="connsiteY174" fmla="*/ 61627 h 533400"/>
                  <a:gd name="connsiteX175" fmla="*/ 424529 w 533400"/>
                  <a:gd name="connsiteY175" fmla="*/ 82296 h 533400"/>
                  <a:gd name="connsiteX176" fmla="*/ 428054 w 533400"/>
                  <a:gd name="connsiteY176" fmla="*/ 85439 h 533400"/>
                  <a:gd name="connsiteX177" fmla="*/ 411385 w 533400"/>
                  <a:gd name="connsiteY177" fmla="*/ 72390 h 533400"/>
                  <a:gd name="connsiteX178" fmla="*/ 426910 w 533400"/>
                  <a:gd name="connsiteY178" fmla="*/ 50197 h 533400"/>
                  <a:gd name="connsiteX179" fmla="*/ 423005 w 533400"/>
                  <a:gd name="connsiteY179" fmla="*/ 47435 h 533400"/>
                  <a:gd name="connsiteX180" fmla="*/ 407480 w 533400"/>
                  <a:gd name="connsiteY180" fmla="*/ 69533 h 533400"/>
                  <a:gd name="connsiteX181" fmla="*/ 411385 w 533400"/>
                  <a:gd name="connsiteY181" fmla="*/ 72390 h 533400"/>
                  <a:gd name="connsiteX182" fmla="*/ 454628 w 533400"/>
                  <a:gd name="connsiteY182" fmla="*/ 427958 h 533400"/>
                  <a:gd name="connsiteX183" fmla="*/ 475393 w 533400"/>
                  <a:gd name="connsiteY183" fmla="*/ 445389 h 533400"/>
                  <a:gd name="connsiteX184" fmla="*/ 478441 w 533400"/>
                  <a:gd name="connsiteY184" fmla="*/ 441770 h 533400"/>
                  <a:gd name="connsiteX185" fmla="*/ 457772 w 533400"/>
                  <a:gd name="connsiteY185" fmla="*/ 424339 h 533400"/>
                  <a:gd name="connsiteX186" fmla="*/ 454628 w 533400"/>
                  <a:gd name="connsiteY186" fmla="*/ 427958 h 533400"/>
                  <a:gd name="connsiteX187" fmla="*/ 389477 w 533400"/>
                  <a:gd name="connsiteY187" fmla="*/ 481584 h 533400"/>
                  <a:gd name="connsiteX188" fmla="*/ 403003 w 533400"/>
                  <a:gd name="connsiteY188" fmla="*/ 505016 h 533400"/>
                  <a:gd name="connsiteX189" fmla="*/ 407099 w 533400"/>
                  <a:gd name="connsiteY189" fmla="*/ 502634 h 533400"/>
                  <a:gd name="connsiteX190" fmla="*/ 393573 w 533400"/>
                  <a:gd name="connsiteY190" fmla="*/ 479203 h 533400"/>
                  <a:gd name="connsiteX191" fmla="*/ 389477 w 533400"/>
                  <a:gd name="connsiteY191" fmla="*/ 481584 h 533400"/>
                  <a:gd name="connsiteX192" fmla="*/ 407480 w 533400"/>
                  <a:gd name="connsiteY192" fmla="*/ 470440 h 533400"/>
                  <a:gd name="connsiteX193" fmla="*/ 423005 w 533400"/>
                  <a:gd name="connsiteY193" fmla="*/ 492633 h 533400"/>
                  <a:gd name="connsiteX194" fmla="*/ 426910 w 533400"/>
                  <a:gd name="connsiteY194" fmla="*/ 489871 h 533400"/>
                  <a:gd name="connsiteX195" fmla="*/ 411385 w 533400"/>
                  <a:gd name="connsiteY195" fmla="*/ 467678 h 533400"/>
                  <a:gd name="connsiteX196" fmla="*/ 407480 w 533400"/>
                  <a:gd name="connsiteY196" fmla="*/ 470440 h 533400"/>
                  <a:gd name="connsiteX197" fmla="*/ 370523 w 533400"/>
                  <a:gd name="connsiteY197" fmla="*/ 491204 h 533400"/>
                  <a:gd name="connsiteX198" fmla="*/ 381953 w 533400"/>
                  <a:gd name="connsiteY198" fmla="*/ 515684 h 533400"/>
                  <a:gd name="connsiteX199" fmla="*/ 386239 w 533400"/>
                  <a:gd name="connsiteY199" fmla="*/ 513683 h 533400"/>
                  <a:gd name="connsiteX200" fmla="*/ 374809 w 533400"/>
                  <a:gd name="connsiteY200" fmla="*/ 489204 h 533400"/>
                  <a:gd name="connsiteX201" fmla="*/ 370523 w 533400"/>
                  <a:gd name="connsiteY201" fmla="*/ 491204 h 533400"/>
                  <a:gd name="connsiteX202" fmla="*/ 424434 w 533400"/>
                  <a:gd name="connsiteY202" fmla="*/ 457676 h 533400"/>
                  <a:gd name="connsiteX203" fmla="*/ 441770 w 533400"/>
                  <a:gd name="connsiteY203" fmla="*/ 478346 h 533400"/>
                  <a:gd name="connsiteX204" fmla="*/ 445389 w 533400"/>
                  <a:gd name="connsiteY204" fmla="*/ 475298 h 533400"/>
                  <a:gd name="connsiteX205" fmla="*/ 427958 w 533400"/>
                  <a:gd name="connsiteY205" fmla="*/ 454533 h 533400"/>
                  <a:gd name="connsiteX206" fmla="*/ 424434 w 533400"/>
                  <a:gd name="connsiteY206" fmla="*/ 457676 h 533400"/>
                  <a:gd name="connsiteX207" fmla="*/ 440150 w 533400"/>
                  <a:gd name="connsiteY207" fmla="*/ 443484 h 533400"/>
                  <a:gd name="connsiteX208" fmla="*/ 459296 w 533400"/>
                  <a:gd name="connsiteY208" fmla="*/ 462629 h 533400"/>
                  <a:gd name="connsiteX209" fmla="*/ 462629 w 533400"/>
                  <a:gd name="connsiteY209" fmla="*/ 459296 h 533400"/>
                  <a:gd name="connsiteX210" fmla="*/ 443484 w 533400"/>
                  <a:gd name="connsiteY210" fmla="*/ 440150 h 533400"/>
                  <a:gd name="connsiteX211" fmla="*/ 440150 w 533400"/>
                  <a:gd name="connsiteY211" fmla="*/ 443484 h 533400"/>
                  <a:gd name="connsiteX212" fmla="*/ 309848 w 533400"/>
                  <a:gd name="connsiteY212" fmla="*/ 509683 h 533400"/>
                  <a:gd name="connsiteX213" fmla="*/ 314611 w 533400"/>
                  <a:gd name="connsiteY213" fmla="*/ 536353 h 533400"/>
                  <a:gd name="connsiteX214" fmla="*/ 319278 w 533400"/>
                  <a:gd name="connsiteY214" fmla="*/ 535591 h 533400"/>
                  <a:gd name="connsiteX215" fmla="*/ 314611 w 533400"/>
                  <a:gd name="connsiteY215" fmla="*/ 508921 h 533400"/>
                  <a:gd name="connsiteX216" fmla="*/ 309848 w 533400"/>
                  <a:gd name="connsiteY216" fmla="*/ 509683 h 533400"/>
                  <a:gd name="connsiteX217" fmla="*/ 350901 w 533400"/>
                  <a:gd name="connsiteY217" fmla="*/ 499110 h 533400"/>
                  <a:gd name="connsiteX218" fmla="*/ 360140 w 533400"/>
                  <a:gd name="connsiteY218" fmla="*/ 524542 h 533400"/>
                  <a:gd name="connsiteX219" fmla="*/ 364617 w 533400"/>
                  <a:gd name="connsiteY219" fmla="*/ 522923 h 533400"/>
                  <a:gd name="connsiteX220" fmla="*/ 355378 w 533400"/>
                  <a:gd name="connsiteY220" fmla="*/ 497491 h 533400"/>
                  <a:gd name="connsiteX221" fmla="*/ 350901 w 533400"/>
                  <a:gd name="connsiteY221" fmla="*/ 499110 h 533400"/>
                  <a:gd name="connsiteX222" fmla="*/ 330613 w 533400"/>
                  <a:gd name="connsiteY222" fmla="*/ 505397 h 533400"/>
                  <a:gd name="connsiteX223" fmla="*/ 337566 w 533400"/>
                  <a:gd name="connsiteY223" fmla="*/ 531400 h 533400"/>
                  <a:gd name="connsiteX224" fmla="*/ 342138 w 533400"/>
                  <a:gd name="connsiteY224" fmla="*/ 530162 h 533400"/>
                  <a:gd name="connsiteX225" fmla="*/ 335090 w 533400"/>
                  <a:gd name="connsiteY225" fmla="*/ 504063 h 533400"/>
                  <a:gd name="connsiteX226" fmla="*/ 330613 w 533400"/>
                  <a:gd name="connsiteY226" fmla="*/ 505397 h 533400"/>
                  <a:gd name="connsiteX227" fmla="*/ 467678 w 533400"/>
                  <a:gd name="connsiteY227" fmla="*/ 411290 h 533400"/>
                  <a:gd name="connsiteX228" fmla="*/ 489871 w 533400"/>
                  <a:gd name="connsiteY228" fmla="*/ 426815 h 533400"/>
                  <a:gd name="connsiteX229" fmla="*/ 492633 w 533400"/>
                  <a:gd name="connsiteY229" fmla="*/ 422910 h 533400"/>
                  <a:gd name="connsiteX230" fmla="*/ 470535 w 533400"/>
                  <a:gd name="connsiteY230" fmla="*/ 407384 h 533400"/>
                  <a:gd name="connsiteX231" fmla="*/ 467678 w 533400"/>
                  <a:gd name="connsiteY231" fmla="*/ 411290 h 533400"/>
                  <a:gd name="connsiteX232" fmla="*/ 511874 w 533400"/>
                  <a:gd name="connsiteY232" fmla="*/ 293561 h 533400"/>
                  <a:gd name="connsiteX233" fmla="*/ 538829 w 533400"/>
                  <a:gd name="connsiteY233" fmla="*/ 295942 h 533400"/>
                  <a:gd name="connsiteX234" fmla="*/ 539210 w 533400"/>
                  <a:gd name="connsiteY234" fmla="*/ 291179 h 533400"/>
                  <a:gd name="connsiteX235" fmla="*/ 512255 w 533400"/>
                  <a:gd name="connsiteY235" fmla="*/ 288798 h 533400"/>
                  <a:gd name="connsiteX236" fmla="*/ 511874 w 533400"/>
                  <a:gd name="connsiteY236" fmla="*/ 293561 h 533400"/>
                  <a:gd name="connsiteX237" fmla="*/ 504158 w 533400"/>
                  <a:gd name="connsiteY237" fmla="*/ 335185 h 533400"/>
                  <a:gd name="connsiteX238" fmla="*/ 530352 w 533400"/>
                  <a:gd name="connsiteY238" fmla="*/ 342233 h 533400"/>
                  <a:gd name="connsiteX239" fmla="*/ 531590 w 533400"/>
                  <a:gd name="connsiteY239" fmla="*/ 337661 h 533400"/>
                  <a:gd name="connsiteX240" fmla="*/ 505587 w 533400"/>
                  <a:gd name="connsiteY240" fmla="*/ 330613 h 533400"/>
                  <a:gd name="connsiteX241" fmla="*/ 504158 w 533400"/>
                  <a:gd name="connsiteY241" fmla="*/ 335185 h 533400"/>
                  <a:gd name="connsiteX242" fmla="*/ 288798 w 533400"/>
                  <a:gd name="connsiteY242" fmla="*/ 512159 h 533400"/>
                  <a:gd name="connsiteX243" fmla="*/ 291179 w 533400"/>
                  <a:gd name="connsiteY243" fmla="*/ 539115 h 533400"/>
                  <a:gd name="connsiteX244" fmla="*/ 295942 w 533400"/>
                  <a:gd name="connsiteY244" fmla="*/ 538734 h 533400"/>
                  <a:gd name="connsiteX245" fmla="*/ 293560 w 533400"/>
                  <a:gd name="connsiteY245" fmla="*/ 511778 h 533400"/>
                  <a:gd name="connsiteX246" fmla="*/ 288798 w 533400"/>
                  <a:gd name="connsiteY246" fmla="*/ 512159 h 533400"/>
                  <a:gd name="connsiteX247" fmla="*/ 513017 w 533400"/>
                  <a:gd name="connsiteY247" fmla="*/ 267653 h 533400"/>
                  <a:gd name="connsiteX248" fmla="*/ 513112 w 533400"/>
                  <a:gd name="connsiteY248" fmla="*/ 270034 h 533400"/>
                  <a:gd name="connsiteX249" fmla="*/ 513017 w 533400"/>
                  <a:gd name="connsiteY249" fmla="*/ 272415 h 533400"/>
                  <a:gd name="connsiteX250" fmla="*/ 540068 w 533400"/>
                  <a:gd name="connsiteY250" fmla="*/ 272415 h 533400"/>
                  <a:gd name="connsiteX251" fmla="*/ 540068 w 533400"/>
                  <a:gd name="connsiteY251" fmla="*/ 267653 h 533400"/>
                  <a:gd name="connsiteX252" fmla="*/ 513017 w 533400"/>
                  <a:gd name="connsiteY252" fmla="*/ 267653 h 533400"/>
                  <a:gd name="connsiteX253" fmla="*/ 508921 w 533400"/>
                  <a:gd name="connsiteY253" fmla="*/ 314516 h 533400"/>
                  <a:gd name="connsiteX254" fmla="*/ 535591 w 533400"/>
                  <a:gd name="connsiteY254" fmla="*/ 319183 h 533400"/>
                  <a:gd name="connsiteX255" fmla="*/ 536353 w 533400"/>
                  <a:gd name="connsiteY255" fmla="*/ 314516 h 533400"/>
                  <a:gd name="connsiteX256" fmla="*/ 509683 w 533400"/>
                  <a:gd name="connsiteY256" fmla="*/ 309848 h 533400"/>
                  <a:gd name="connsiteX257" fmla="*/ 508921 w 533400"/>
                  <a:gd name="connsiteY257" fmla="*/ 314516 h 533400"/>
                  <a:gd name="connsiteX258" fmla="*/ 497586 w 533400"/>
                  <a:gd name="connsiteY258" fmla="*/ 355378 h 533400"/>
                  <a:gd name="connsiteX259" fmla="*/ 523018 w 533400"/>
                  <a:gd name="connsiteY259" fmla="*/ 364617 h 533400"/>
                  <a:gd name="connsiteX260" fmla="*/ 524637 w 533400"/>
                  <a:gd name="connsiteY260" fmla="*/ 360140 h 533400"/>
                  <a:gd name="connsiteX261" fmla="*/ 499205 w 533400"/>
                  <a:gd name="connsiteY261" fmla="*/ 350901 h 533400"/>
                  <a:gd name="connsiteX262" fmla="*/ 497586 w 533400"/>
                  <a:gd name="connsiteY262" fmla="*/ 355378 h 533400"/>
                  <a:gd name="connsiteX263" fmla="*/ 479298 w 533400"/>
                  <a:gd name="connsiteY263" fmla="*/ 393573 h 533400"/>
                  <a:gd name="connsiteX264" fmla="*/ 502730 w 533400"/>
                  <a:gd name="connsiteY264" fmla="*/ 407099 h 533400"/>
                  <a:gd name="connsiteX265" fmla="*/ 505111 w 533400"/>
                  <a:gd name="connsiteY265" fmla="*/ 402908 h 533400"/>
                  <a:gd name="connsiteX266" fmla="*/ 481679 w 533400"/>
                  <a:gd name="connsiteY266" fmla="*/ 389382 h 533400"/>
                  <a:gd name="connsiteX267" fmla="*/ 479298 w 533400"/>
                  <a:gd name="connsiteY267" fmla="*/ 393573 h 533400"/>
                  <a:gd name="connsiteX268" fmla="*/ 489299 w 533400"/>
                  <a:gd name="connsiteY268" fmla="*/ 374904 h 533400"/>
                  <a:gd name="connsiteX269" fmla="*/ 513779 w 533400"/>
                  <a:gd name="connsiteY269" fmla="*/ 386334 h 533400"/>
                  <a:gd name="connsiteX270" fmla="*/ 515779 w 533400"/>
                  <a:gd name="connsiteY270" fmla="*/ 381953 h 533400"/>
                  <a:gd name="connsiteX271" fmla="*/ 491300 w 533400"/>
                  <a:gd name="connsiteY271" fmla="*/ 370523 h 533400"/>
                  <a:gd name="connsiteX272" fmla="*/ 489299 w 533400"/>
                  <a:gd name="connsiteY272" fmla="*/ 374904 h 533400"/>
                  <a:gd name="connsiteX273" fmla="*/ 146495 w 533400"/>
                  <a:gd name="connsiteY273" fmla="*/ 479203 h 533400"/>
                  <a:gd name="connsiteX274" fmla="*/ 132969 w 533400"/>
                  <a:gd name="connsiteY274" fmla="*/ 502634 h 533400"/>
                  <a:gd name="connsiteX275" fmla="*/ 137065 w 533400"/>
                  <a:gd name="connsiteY275" fmla="*/ 505016 h 533400"/>
                  <a:gd name="connsiteX276" fmla="*/ 150590 w 533400"/>
                  <a:gd name="connsiteY276" fmla="*/ 481584 h 533400"/>
                  <a:gd name="connsiteX277" fmla="*/ 146495 w 533400"/>
                  <a:gd name="connsiteY277" fmla="*/ 479203 h 533400"/>
                  <a:gd name="connsiteX278" fmla="*/ 58484 w 533400"/>
                  <a:gd name="connsiteY278" fmla="*/ 389382 h 533400"/>
                  <a:gd name="connsiteX279" fmla="*/ 35052 w 533400"/>
                  <a:gd name="connsiteY279" fmla="*/ 402908 h 533400"/>
                  <a:gd name="connsiteX280" fmla="*/ 37433 w 533400"/>
                  <a:gd name="connsiteY280" fmla="*/ 407003 h 533400"/>
                  <a:gd name="connsiteX281" fmla="*/ 60865 w 533400"/>
                  <a:gd name="connsiteY281" fmla="*/ 393478 h 533400"/>
                  <a:gd name="connsiteX282" fmla="*/ 58484 w 533400"/>
                  <a:gd name="connsiteY282" fmla="*/ 389382 h 533400"/>
                  <a:gd name="connsiteX283" fmla="*/ 48863 w 533400"/>
                  <a:gd name="connsiteY283" fmla="*/ 370523 h 533400"/>
                  <a:gd name="connsiteX284" fmla="*/ 24384 w 533400"/>
                  <a:gd name="connsiteY284" fmla="*/ 381953 h 533400"/>
                  <a:gd name="connsiteX285" fmla="*/ 26384 w 533400"/>
                  <a:gd name="connsiteY285" fmla="*/ 386239 h 533400"/>
                  <a:gd name="connsiteX286" fmla="*/ 50768 w 533400"/>
                  <a:gd name="connsiteY286" fmla="*/ 374809 h 533400"/>
                  <a:gd name="connsiteX287" fmla="*/ 48863 w 533400"/>
                  <a:gd name="connsiteY287" fmla="*/ 370523 h 533400"/>
                  <a:gd name="connsiteX288" fmla="*/ 69723 w 533400"/>
                  <a:gd name="connsiteY288" fmla="*/ 407384 h 533400"/>
                  <a:gd name="connsiteX289" fmla="*/ 47530 w 533400"/>
                  <a:gd name="connsiteY289" fmla="*/ 422910 h 533400"/>
                  <a:gd name="connsiteX290" fmla="*/ 50292 w 533400"/>
                  <a:gd name="connsiteY290" fmla="*/ 426815 h 533400"/>
                  <a:gd name="connsiteX291" fmla="*/ 72485 w 533400"/>
                  <a:gd name="connsiteY291" fmla="*/ 411290 h 533400"/>
                  <a:gd name="connsiteX292" fmla="*/ 69723 w 533400"/>
                  <a:gd name="connsiteY292" fmla="*/ 407384 h 533400"/>
                  <a:gd name="connsiteX293" fmla="*/ 82391 w 533400"/>
                  <a:gd name="connsiteY293" fmla="*/ 424339 h 533400"/>
                  <a:gd name="connsiteX294" fmla="*/ 61722 w 533400"/>
                  <a:gd name="connsiteY294" fmla="*/ 441674 h 533400"/>
                  <a:gd name="connsiteX295" fmla="*/ 64770 w 533400"/>
                  <a:gd name="connsiteY295" fmla="*/ 445294 h 533400"/>
                  <a:gd name="connsiteX296" fmla="*/ 85535 w 533400"/>
                  <a:gd name="connsiteY296" fmla="*/ 427863 h 533400"/>
                  <a:gd name="connsiteX297" fmla="*/ 82391 w 533400"/>
                  <a:gd name="connsiteY297" fmla="*/ 424339 h 533400"/>
                  <a:gd name="connsiteX298" fmla="*/ 96584 w 533400"/>
                  <a:gd name="connsiteY298" fmla="*/ 440055 h 533400"/>
                  <a:gd name="connsiteX299" fmla="*/ 77438 w 533400"/>
                  <a:gd name="connsiteY299" fmla="*/ 459200 h 533400"/>
                  <a:gd name="connsiteX300" fmla="*/ 80772 w 533400"/>
                  <a:gd name="connsiteY300" fmla="*/ 462629 h 533400"/>
                  <a:gd name="connsiteX301" fmla="*/ 99917 w 533400"/>
                  <a:gd name="connsiteY301" fmla="*/ 443484 h 533400"/>
                  <a:gd name="connsiteX302" fmla="*/ 96584 w 533400"/>
                  <a:gd name="connsiteY302" fmla="*/ 440055 h 533400"/>
                  <a:gd name="connsiteX303" fmla="*/ 30385 w 533400"/>
                  <a:gd name="connsiteY303" fmla="*/ 309848 h 533400"/>
                  <a:gd name="connsiteX304" fmla="*/ 3715 w 533400"/>
                  <a:gd name="connsiteY304" fmla="*/ 314516 h 533400"/>
                  <a:gd name="connsiteX305" fmla="*/ 4572 w 533400"/>
                  <a:gd name="connsiteY305" fmla="*/ 319183 h 533400"/>
                  <a:gd name="connsiteX306" fmla="*/ 31242 w 533400"/>
                  <a:gd name="connsiteY306" fmla="*/ 314420 h 533400"/>
                  <a:gd name="connsiteX307" fmla="*/ 30385 w 533400"/>
                  <a:gd name="connsiteY307" fmla="*/ 309848 h 533400"/>
                  <a:gd name="connsiteX308" fmla="*/ 270034 w 533400"/>
                  <a:gd name="connsiteY308" fmla="*/ 513017 h 533400"/>
                  <a:gd name="connsiteX309" fmla="*/ 267653 w 533400"/>
                  <a:gd name="connsiteY309" fmla="*/ 512921 h 533400"/>
                  <a:gd name="connsiteX310" fmla="*/ 267653 w 533400"/>
                  <a:gd name="connsiteY310" fmla="*/ 539972 h 533400"/>
                  <a:gd name="connsiteX311" fmla="*/ 272415 w 533400"/>
                  <a:gd name="connsiteY311" fmla="*/ 539972 h 533400"/>
                  <a:gd name="connsiteX312" fmla="*/ 272415 w 533400"/>
                  <a:gd name="connsiteY312" fmla="*/ 512921 h 533400"/>
                  <a:gd name="connsiteX313" fmla="*/ 270034 w 533400"/>
                  <a:gd name="connsiteY313" fmla="*/ 513017 h 533400"/>
                  <a:gd name="connsiteX314" fmla="*/ 34671 w 533400"/>
                  <a:gd name="connsiteY314" fmla="*/ 330613 h 533400"/>
                  <a:gd name="connsiteX315" fmla="*/ 8573 w 533400"/>
                  <a:gd name="connsiteY315" fmla="*/ 337566 h 533400"/>
                  <a:gd name="connsiteX316" fmla="*/ 9811 w 533400"/>
                  <a:gd name="connsiteY316" fmla="*/ 342138 h 533400"/>
                  <a:gd name="connsiteX317" fmla="*/ 35909 w 533400"/>
                  <a:gd name="connsiteY317" fmla="*/ 335090 h 533400"/>
                  <a:gd name="connsiteX318" fmla="*/ 34671 w 533400"/>
                  <a:gd name="connsiteY318" fmla="*/ 330613 h 533400"/>
                  <a:gd name="connsiteX319" fmla="*/ 40957 w 533400"/>
                  <a:gd name="connsiteY319" fmla="*/ 350901 h 533400"/>
                  <a:gd name="connsiteX320" fmla="*/ 15526 w 533400"/>
                  <a:gd name="connsiteY320" fmla="*/ 360045 h 533400"/>
                  <a:gd name="connsiteX321" fmla="*/ 17145 w 533400"/>
                  <a:gd name="connsiteY321" fmla="*/ 364522 h 533400"/>
                  <a:gd name="connsiteX322" fmla="*/ 42482 w 533400"/>
                  <a:gd name="connsiteY322" fmla="*/ 355283 h 533400"/>
                  <a:gd name="connsiteX323" fmla="*/ 40957 w 533400"/>
                  <a:gd name="connsiteY323" fmla="*/ 350901 h 533400"/>
                  <a:gd name="connsiteX324" fmla="*/ 225552 w 533400"/>
                  <a:gd name="connsiteY324" fmla="*/ 508825 h 533400"/>
                  <a:gd name="connsiteX325" fmla="*/ 220885 w 533400"/>
                  <a:gd name="connsiteY325" fmla="*/ 535496 h 533400"/>
                  <a:gd name="connsiteX326" fmla="*/ 225552 w 533400"/>
                  <a:gd name="connsiteY326" fmla="*/ 536258 h 533400"/>
                  <a:gd name="connsiteX327" fmla="*/ 230315 w 533400"/>
                  <a:gd name="connsiteY327" fmla="*/ 509588 h 533400"/>
                  <a:gd name="connsiteX328" fmla="*/ 225552 w 533400"/>
                  <a:gd name="connsiteY328" fmla="*/ 508825 h 533400"/>
                  <a:gd name="connsiteX329" fmla="*/ 112109 w 533400"/>
                  <a:gd name="connsiteY329" fmla="*/ 454533 h 533400"/>
                  <a:gd name="connsiteX330" fmla="*/ 94679 w 533400"/>
                  <a:gd name="connsiteY330" fmla="*/ 475298 h 533400"/>
                  <a:gd name="connsiteX331" fmla="*/ 98298 w 533400"/>
                  <a:gd name="connsiteY331" fmla="*/ 478346 h 533400"/>
                  <a:gd name="connsiteX332" fmla="*/ 115729 w 533400"/>
                  <a:gd name="connsiteY332" fmla="*/ 457676 h 533400"/>
                  <a:gd name="connsiteX333" fmla="*/ 112109 w 533400"/>
                  <a:gd name="connsiteY333" fmla="*/ 454533 h 533400"/>
                  <a:gd name="connsiteX334" fmla="*/ 184690 w 533400"/>
                  <a:gd name="connsiteY334" fmla="*/ 497491 h 533400"/>
                  <a:gd name="connsiteX335" fmla="*/ 175451 w 533400"/>
                  <a:gd name="connsiteY335" fmla="*/ 522827 h 533400"/>
                  <a:gd name="connsiteX336" fmla="*/ 179927 w 533400"/>
                  <a:gd name="connsiteY336" fmla="*/ 524447 h 533400"/>
                  <a:gd name="connsiteX337" fmla="*/ 189167 w 533400"/>
                  <a:gd name="connsiteY337" fmla="*/ 499015 h 533400"/>
                  <a:gd name="connsiteX338" fmla="*/ 184690 w 533400"/>
                  <a:gd name="connsiteY338" fmla="*/ 497491 h 533400"/>
                  <a:gd name="connsiteX339" fmla="*/ 246602 w 533400"/>
                  <a:gd name="connsiteY339" fmla="*/ 511778 h 533400"/>
                  <a:gd name="connsiteX340" fmla="*/ 244221 w 533400"/>
                  <a:gd name="connsiteY340" fmla="*/ 538734 h 533400"/>
                  <a:gd name="connsiteX341" fmla="*/ 248984 w 533400"/>
                  <a:gd name="connsiteY341" fmla="*/ 539115 h 533400"/>
                  <a:gd name="connsiteX342" fmla="*/ 251365 w 533400"/>
                  <a:gd name="connsiteY342" fmla="*/ 512064 h 533400"/>
                  <a:gd name="connsiteX343" fmla="*/ 246602 w 533400"/>
                  <a:gd name="connsiteY343" fmla="*/ 511778 h 533400"/>
                  <a:gd name="connsiteX344" fmla="*/ 204883 w 533400"/>
                  <a:gd name="connsiteY344" fmla="*/ 504063 h 533400"/>
                  <a:gd name="connsiteX345" fmla="*/ 197834 w 533400"/>
                  <a:gd name="connsiteY345" fmla="*/ 530162 h 533400"/>
                  <a:gd name="connsiteX346" fmla="*/ 202406 w 533400"/>
                  <a:gd name="connsiteY346" fmla="*/ 531400 h 533400"/>
                  <a:gd name="connsiteX347" fmla="*/ 209360 w 533400"/>
                  <a:gd name="connsiteY347" fmla="*/ 505397 h 533400"/>
                  <a:gd name="connsiteX348" fmla="*/ 204883 w 533400"/>
                  <a:gd name="connsiteY348" fmla="*/ 504063 h 533400"/>
                  <a:gd name="connsiteX349" fmla="*/ 128778 w 533400"/>
                  <a:gd name="connsiteY349" fmla="*/ 467582 h 533400"/>
                  <a:gd name="connsiteX350" fmla="*/ 113252 w 533400"/>
                  <a:gd name="connsiteY350" fmla="*/ 489775 h 533400"/>
                  <a:gd name="connsiteX351" fmla="*/ 117158 w 533400"/>
                  <a:gd name="connsiteY351" fmla="*/ 492538 h 533400"/>
                  <a:gd name="connsiteX352" fmla="*/ 132683 w 533400"/>
                  <a:gd name="connsiteY352" fmla="*/ 470345 h 533400"/>
                  <a:gd name="connsiteX353" fmla="*/ 128778 w 533400"/>
                  <a:gd name="connsiteY353" fmla="*/ 467582 h 533400"/>
                  <a:gd name="connsiteX354" fmla="*/ 27813 w 533400"/>
                  <a:gd name="connsiteY354" fmla="*/ 288798 h 533400"/>
                  <a:gd name="connsiteX355" fmla="*/ 857 w 533400"/>
                  <a:gd name="connsiteY355" fmla="*/ 291179 h 533400"/>
                  <a:gd name="connsiteX356" fmla="*/ 1238 w 533400"/>
                  <a:gd name="connsiteY356" fmla="*/ 295942 h 533400"/>
                  <a:gd name="connsiteX357" fmla="*/ 28194 w 533400"/>
                  <a:gd name="connsiteY357" fmla="*/ 293561 h 533400"/>
                  <a:gd name="connsiteX358" fmla="*/ 27813 w 533400"/>
                  <a:gd name="connsiteY358" fmla="*/ 288798 h 533400"/>
                  <a:gd name="connsiteX359" fmla="*/ 165164 w 533400"/>
                  <a:gd name="connsiteY359" fmla="*/ 489299 h 533400"/>
                  <a:gd name="connsiteX360" fmla="*/ 153829 w 533400"/>
                  <a:gd name="connsiteY360" fmla="*/ 513683 h 533400"/>
                  <a:gd name="connsiteX361" fmla="*/ 158115 w 533400"/>
                  <a:gd name="connsiteY361" fmla="*/ 515684 h 533400"/>
                  <a:gd name="connsiteX362" fmla="*/ 169545 w 533400"/>
                  <a:gd name="connsiteY362" fmla="*/ 491204 h 533400"/>
                  <a:gd name="connsiteX363" fmla="*/ 165164 w 533400"/>
                  <a:gd name="connsiteY363" fmla="*/ 489299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Lst>
                <a:rect l="l" t="t" r="r" b="b"/>
                <a:pathLst>
                  <a:path w="533400" h="533400">
                    <a:moveTo>
                      <a:pt x="146495" y="60770"/>
                    </a:moveTo>
                    <a:lnTo>
                      <a:pt x="132969" y="37338"/>
                    </a:lnTo>
                    <a:lnTo>
                      <a:pt x="137160" y="34957"/>
                    </a:lnTo>
                    <a:lnTo>
                      <a:pt x="150686" y="58388"/>
                    </a:lnTo>
                    <a:cubicBezTo>
                      <a:pt x="149257" y="59150"/>
                      <a:pt x="147923" y="59912"/>
                      <a:pt x="146495" y="60770"/>
                    </a:cubicBezTo>
                    <a:close/>
                    <a:moveTo>
                      <a:pt x="169545" y="48768"/>
                    </a:moveTo>
                    <a:lnTo>
                      <a:pt x="158115" y="24289"/>
                    </a:lnTo>
                    <a:lnTo>
                      <a:pt x="153829" y="26289"/>
                    </a:lnTo>
                    <a:lnTo>
                      <a:pt x="165259" y="50673"/>
                    </a:lnTo>
                    <a:cubicBezTo>
                      <a:pt x="166592" y="50006"/>
                      <a:pt x="168116" y="49435"/>
                      <a:pt x="169545" y="48768"/>
                    </a:cubicBezTo>
                    <a:close/>
                    <a:moveTo>
                      <a:pt x="99917" y="96488"/>
                    </a:moveTo>
                    <a:lnTo>
                      <a:pt x="80867" y="77343"/>
                    </a:lnTo>
                    <a:lnTo>
                      <a:pt x="77438" y="80677"/>
                    </a:lnTo>
                    <a:lnTo>
                      <a:pt x="96584" y="99822"/>
                    </a:lnTo>
                    <a:cubicBezTo>
                      <a:pt x="97727" y="98774"/>
                      <a:pt x="98870" y="97631"/>
                      <a:pt x="99917" y="96488"/>
                    </a:cubicBezTo>
                    <a:close/>
                    <a:moveTo>
                      <a:pt x="115729" y="82296"/>
                    </a:moveTo>
                    <a:lnTo>
                      <a:pt x="98393" y="61627"/>
                    </a:lnTo>
                    <a:lnTo>
                      <a:pt x="94774" y="64675"/>
                    </a:lnTo>
                    <a:lnTo>
                      <a:pt x="112204" y="85439"/>
                    </a:lnTo>
                    <a:cubicBezTo>
                      <a:pt x="113348" y="84392"/>
                      <a:pt x="114491" y="83344"/>
                      <a:pt x="115729" y="82296"/>
                    </a:cubicBezTo>
                    <a:close/>
                    <a:moveTo>
                      <a:pt x="132683" y="69628"/>
                    </a:moveTo>
                    <a:lnTo>
                      <a:pt x="117158" y="47530"/>
                    </a:lnTo>
                    <a:lnTo>
                      <a:pt x="113252" y="50292"/>
                    </a:lnTo>
                    <a:lnTo>
                      <a:pt x="128778" y="72485"/>
                    </a:lnTo>
                    <a:cubicBezTo>
                      <a:pt x="130016" y="71438"/>
                      <a:pt x="131350" y="70485"/>
                      <a:pt x="132683" y="69628"/>
                    </a:cubicBezTo>
                    <a:close/>
                    <a:moveTo>
                      <a:pt x="230219" y="30290"/>
                    </a:moveTo>
                    <a:lnTo>
                      <a:pt x="225552" y="3715"/>
                    </a:lnTo>
                    <a:lnTo>
                      <a:pt x="220885" y="4477"/>
                    </a:lnTo>
                    <a:lnTo>
                      <a:pt x="225552" y="31147"/>
                    </a:lnTo>
                    <a:cubicBezTo>
                      <a:pt x="227076" y="30861"/>
                      <a:pt x="228695" y="30575"/>
                      <a:pt x="230219" y="30290"/>
                    </a:cubicBezTo>
                    <a:close/>
                    <a:moveTo>
                      <a:pt x="189167" y="40862"/>
                    </a:moveTo>
                    <a:lnTo>
                      <a:pt x="179927" y="15526"/>
                    </a:lnTo>
                    <a:lnTo>
                      <a:pt x="175451" y="17145"/>
                    </a:lnTo>
                    <a:lnTo>
                      <a:pt x="184690" y="42482"/>
                    </a:lnTo>
                    <a:cubicBezTo>
                      <a:pt x="186214" y="41910"/>
                      <a:pt x="187643" y="41339"/>
                      <a:pt x="189167" y="40862"/>
                    </a:cubicBezTo>
                    <a:close/>
                    <a:moveTo>
                      <a:pt x="251270" y="27813"/>
                    </a:moveTo>
                    <a:lnTo>
                      <a:pt x="248888" y="857"/>
                    </a:lnTo>
                    <a:lnTo>
                      <a:pt x="244126" y="1238"/>
                    </a:lnTo>
                    <a:lnTo>
                      <a:pt x="246507" y="28194"/>
                    </a:lnTo>
                    <a:cubicBezTo>
                      <a:pt x="248126" y="28004"/>
                      <a:pt x="249746" y="27908"/>
                      <a:pt x="251270" y="27813"/>
                    </a:cubicBezTo>
                    <a:close/>
                    <a:moveTo>
                      <a:pt x="209455" y="34576"/>
                    </a:moveTo>
                    <a:lnTo>
                      <a:pt x="202502" y="8573"/>
                    </a:lnTo>
                    <a:lnTo>
                      <a:pt x="197930" y="9811"/>
                    </a:lnTo>
                    <a:lnTo>
                      <a:pt x="204978" y="35909"/>
                    </a:lnTo>
                    <a:cubicBezTo>
                      <a:pt x="206407" y="35433"/>
                      <a:pt x="207931" y="35052"/>
                      <a:pt x="209455" y="34576"/>
                    </a:cubicBezTo>
                    <a:close/>
                    <a:moveTo>
                      <a:pt x="85535" y="112014"/>
                    </a:moveTo>
                    <a:lnTo>
                      <a:pt x="64865" y="94583"/>
                    </a:lnTo>
                    <a:lnTo>
                      <a:pt x="61817" y="98203"/>
                    </a:lnTo>
                    <a:lnTo>
                      <a:pt x="82487" y="115538"/>
                    </a:lnTo>
                    <a:cubicBezTo>
                      <a:pt x="83439" y="114395"/>
                      <a:pt x="84487" y="113157"/>
                      <a:pt x="85535" y="112014"/>
                    </a:cubicBezTo>
                    <a:close/>
                    <a:moveTo>
                      <a:pt x="36005" y="204788"/>
                    </a:moveTo>
                    <a:lnTo>
                      <a:pt x="9906" y="197834"/>
                    </a:lnTo>
                    <a:lnTo>
                      <a:pt x="8668" y="202406"/>
                    </a:lnTo>
                    <a:lnTo>
                      <a:pt x="34766" y="209360"/>
                    </a:lnTo>
                    <a:cubicBezTo>
                      <a:pt x="35052" y="207836"/>
                      <a:pt x="35528" y="206312"/>
                      <a:pt x="36005" y="204788"/>
                    </a:cubicBezTo>
                    <a:close/>
                    <a:moveTo>
                      <a:pt x="31242" y="225457"/>
                    </a:moveTo>
                    <a:lnTo>
                      <a:pt x="4572" y="220790"/>
                    </a:lnTo>
                    <a:lnTo>
                      <a:pt x="3715" y="225457"/>
                    </a:lnTo>
                    <a:lnTo>
                      <a:pt x="30385" y="230219"/>
                    </a:lnTo>
                    <a:cubicBezTo>
                      <a:pt x="30670" y="228600"/>
                      <a:pt x="30956" y="226981"/>
                      <a:pt x="31242" y="225457"/>
                    </a:cubicBezTo>
                    <a:close/>
                    <a:moveTo>
                      <a:pt x="28194" y="246412"/>
                    </a:moveTo>
                    <a:lnTo>
                      <a:pt x="1238" y="244031"/>
                    </a:lnTo>
                    <a:lnTo>
                      <a:pt x="857" y="248793"/>
                    </a:lnTo>
                    <a:lnTo>
                      <a:pt x="27813" y="251174"/>
                    </a:lnTo>
                    <a:cubicBezTo>
                      <a:pt x="28004" y="249650"/>
                      <a:pt x="28099" y="248031"/>
                      <a:pt x="28194" y="246412"/>
                    </a:cubicBezTo>
                    <a:close/>
                    <a:moveTo>
                      <a:pt x="42577" y="184594"/>
                    </a:moveTo>
                    <a:lnTo>
                      <a:pt x="17240" y="175355"/>
                    </a:lnTo>
                    <a:lnTo>
                      <a:pt x="15621" y="179832"/>
                    </a:lnTo>
                    <a:lnTo>
                      <a:pt x="40957" y="189071"/>
                    </a:lnTo>
                    <a:cubicBezTo>
                      <a:pt x="41434" y="187643"/>
                      <a:pt x="42005" y="186119"/>
                      <a:pt x="42577" y="184594"/>
                    </a:cubicBezTo>
                    <a:close/>
                    <a:moveTo>
                      <a:pt x="60865" y="146495"/>
                    </a:moveTo>
                    <a:lnTo>
                      <a:pt x="37433" y="132969"/>
                    </a:lnTo>
                    <a:lnTo>
                      <a:pt x="35052" y="137065"/>
                    </a:lnTo>
                    <a:lnTo>
                      <a:pt x="58484" y="150590"/>
                    </a:lnTo>
                    <a:cubicBezTo>
                      <a:pt x="59245" y="149162"/>
                      <a:pt x="60007" y="147828"/>
                      <a:pt x="60865" y="146495"/>
                    </a:cubicBezTo>
                    <a:close/>
                    <a:moveTo>
                      <a:pt x="72390" y="128683"/>
                    </a:moveTo>
                    <a:lnTo>
                      <a:pt x="50197" y="113157"/>
                    </a:lnTo>
                    <a:lnTo>
                      <a:pt x="47435" y="117062"/>
                    </a:lnTo>
                    <a:lnTo>
                      <a:pt x="69533" y="132588"/>
                    </a:lnTo>
                    <a:cubicBezTo>
                      <a:pt x="70580" y="131255"/>
                      <a:pt x="71533" y="130016"/>
                      <a:pt x="72390" y="128683"/>
                    </a:cubicBezTo>
                    <a:close/>
                    <a:moveTo>
                      <a:pt x="270034" y="26956"/>
                    </a:moveTo>
                    <a:cubicBezTo>
                      <a:pt x="270796" y="26956"/>
                      <a:pt x="271653" y="27051"/>
                      <a:pt x="272415" y="27051"/>
                    </a:cubicBezTo>
                    <a:lnTo>
                      <a:pt x="272415" y="0"/>
                    </a:lnTo>
                    <a:lnTo>
                      <a:pt x="267653" y="0"/>
                    </a:lnTo>
                    <a:lnTo>
                      <a:pt x="267653" y="27051"/>
                    </a:lnTo>
                    <a:cubicBezTo>
                      <a:pt x="268510" y="27051"/>
                      <a:pt x="269272" y="26956"/>
                      <a:pt x="270034" y="26956"/>
                    </a:cubicBezTo>
                    <a:close/>
                    <a:moveTo>
                      <a:pt x="27051" y="270034"/>
                    </a:moveTo>
                    <a:cubicBezTo>
                      <a:pt x="27051" y="269272"/>
                      <a:pt x="27146" y="268415"/>
                      <a:pt x="27146" y="267653"/>
                    </a:cubicBezTo>
                    <a:lnTo>
                      <a:pt x="0" y="267653"/>
                    </a:lnTo>
                    <a:lnTo>
                      <a:pt x="0" y="272415"/>
                    </a:lnTo>
                    <a:lnTo>
                      <a:pt x="27146" y="272415"/>
                    </a:lnTo>
                    <a:cubicBezTo>
                      <a:pt x="27146" y="271558"/>
                      <a:pt x="27051" y="270796"/>
                      <a:pt x="27051" y="270034"/>
                    </a:cubicBezTo>
                    <a:close/>
                    <a:moveTo>
                      <a:pt x="50768" y="165164"/>
                    </a:moveTo>
                    <a:lnTo>
                      <a:pt x="26384" y="153734"/>
                    </a:lnTo>
                    <a:lnTo>
                      <a:pt x="24384" y="158020"/>
                    </a:lnTo>
                    <a:lnTo>
                      <a:pt x="48863" y="169450"/>
                    </a:lnTo>
                    <a:cubicBezTo>
                      <a:pt x="49530" y="168021"/>
                      <a:pt x="50101" y="166497"/>
                      <a:pt x="50768" y="165164"/>
                    </a:cubicBezTo>
                    <a:close/>
                    <a:moveTo>
                      <a:pt x="293656" y="28194"/>
                    </a:moveTo>
                    <a:lnTo>
                      <a:pt x="296037" y="1238"/>
                    </a:lnTo>
                    <a:lnTo>
                      <a:pt x="291275" y="857"/>
                    </a:lnTo>
                    <a:lnTo>
                      <a:pt x="288893" y="27813"/>
                    </a:lnTo>
                    <a:cubicBezTo>
                      <a:pt x="290513" y="27908"/>
                      <a:pt x="292037" y="28004"/>
                      <a:pt x="293656" y="28194"/>
                    </a:cubicBezTo>
                    <a:close/>
                    <a:moveTo>
                      <a:pt x="491300" y="169450"/>
                    </a:moveTo>
                    <a:lnTo>
                      <a:pt x="515779" y="158115"/>
                    </a:lnTo>
                    <a:lnTo>
                      <a:pt x="513779" y="153829"/>
                    </a:lnTo>
                    <a:lnTo>
                      <a:pt x="489395" y="165259"/>
                    </a:lnTo>
                    <a:cubicBezTo>
                      <a:pt x="489966" y="166592"/>
                      <a:pt x="490633" y="168021"/>
                      <a:pt x="491300" y="169450"/>
                    </a:cubicBezTo>
                    <a:close/>
                    <a:moveTo>
                      <a:pt x="499205" y="189167"/>
                    </a:moveTo>
                    <a:lnTo>
                      <a:pt x="524637" y="179927"/>
                    </a:lnTo>
                    <a:lnTo>
                      <a:pt x="523018" y="175451"/>
                    </a:lnTo>
                    <a:lnTo>
                      <a:pt x="497681" y="184690"/>
                    </a:lnTo>
                    <a:cubicBezTo>
                      <a:pt x="498158" y="186119"/>
                      <a:pt x="498729" y="187643"/>
                      <a:pt x="499205" y="189167"/>
                    </a:cubicBezTo>
                    <a:close/>
                    <a:moveTo>
                      <a:pt x="470535" y="132588"/>
                    </a:moveTo>
                    <a:lnTo>
                      <a:pt x="492633" y="117062"/>
                    </a:lnTo>
                    <a:lnTo>
                      <a:pt x="489871" y="113157"/>
                    </a:lnTo>
                    <a:lnTo>
                      <a:pt x="467678" y="128683"/>
                    </a:lnTo>
                    <a:cubicBezTo>
                      <a:pt x="468630" y="130016"/>
                      <a:pt x="469583" y="131255"/>
                      <a:pt x="470535" y="132588"/>
                    </a:cubicBezTo>
                    <a:close/>
                    <a:moveTo>
                      <a:pt x="505397" y="209455"/>
                    </a:moveTo>
                    <a:lnTo>
                      <a:pt x="531400" y="202502"/>
                    </a:lnTo>
                    <a:lnTo>
                      <a:pt x="530162" y="197930"/>
                    </a:lnTo>
                    <a:lnTo>
                      <a:pt x="504063" y="204883"/>
                    </a:lnTo>
                    <a:cubicBezTo>
                      <a:pt x="504635" y="206312"/>
                      <a:pt x="505016" y="207836"/>
                      <a:pt x="505397" y="209455"/>
                    </a:cubicBezTo>
                    <a:close/>
                    <a:moveTo>
                      <a:pt x="512255" y="251174"/>
                    </a:moveTo>
                    <a:lnTo>
                      <a:pt x="539210" y="248793"/>
                    </a:lnTo>
                    <a:lnTo>
                      <a:pt x="538829" y="244031"/>
                    </a:lnTo>
                    <a:lnTo>
                      <a:pt x="511874" y="246412"/>
                    </a:lnTo>
                    <a:cubicBezTo>
                      <a:pt x="512064" y="248031"/>
                      <a:pt x="512159" y="249650"/>
                      <a:pt x="512255" y="251174"/>
                    </a:cubicBezTo>
                    <a:close/>
                    <a:moveTo>
                      <a:pt x="509778" y="230124"/>
                    </a:moveTo>
                    <a:lnTo>
                      <a:pt x="536353" y="225457"/>
                    </a:lnTo>
                    <a:lnTo>
                      <a:pt x="535591" y="220790"/>
                    </a:lnTo>
                    <a:lnTo>
                      <a:pt x="508921" y="225457"/>
                    </a:lnTo>
                    <a:cubicBezTo>
                      <a:pt x="509207" y="226981"/>
                      <a:pt x="509492" y="228600"/>
                      <a:pt x="509778" y="230124"/>
                    </a:cubicBezTo>
                    <a:close/>
                    <a:moveTo>
                      <a:pt x="457772" y="115634"/>
                    </a:moveTo>
                    <a:lnTo>
                      <a:pt x="478441" y="98298"/>
                    </a:lnTo>
                    <a:lnTo>
                      <a:pt x="475393" y="94678"/>
                    </a:lnTo>
                    <a:lnTo>
                      <a:pt x="454628" y="112109"/>
                    </a:lnTo>
                    <a:cubicBezTo>
                      <a:pt x="455676" y="113252"/>
                      <a:pt x="456724" y="114395"/>
                      <a:pt x="457772" y="115634"/>
                    </a:cubicBezTo>
                    <a:close/>
                    <a:moveTo>
                      <a:pt x="481679" y="150590"/>
                    </a:moveTo>
                    <a:lnTo>
                      <a:pt x="505111" y="137065"/>
                    </a:lnTo>
                    <a:lnTo>
                      <a:pt x="502730" y="132874"/>
                    </a:lnTo>
                    <a:lnTo>
                      <a:pt x="479298" y="146399"/>
                    </a:lnTo>
                    <a:cubicBezTo>
                      <a:pt x="480060" y="147828"/>
                      <a:pt x="480917" y="149162"/>
                      <a:pt x="481679" y="150590"/>
                    </a:cubicBezTo>
                    <a:close/>
                    <a:moveTo>
                      <a:pt x="335280" y="35909"/>
                    </a:moveTo>
                    <a:lnTo>
                      <a:pt x="342233" y="9811"/>
                    </a:lnTo>
                    <a:lnTo>
                      <a:pt x="337661" y="8573"/>
                    </a:lnTo>
                    <a:lnTo>
                      <a:pt x="330708" y="34576"/>
                    </a:lnTo>
                    <a:cubicBezTo>
                      <a:pt x="332232" y="35052"/>
                      <a:pt x="333756" y="35433"/>
                      <a:pt x="335280" y="35909"/>
                    </a:cubicBezTo>
                    <a:close/>
                    <a:moveTo>
                      <a:pt x="374999" y="50768"/>
                    </a:moveTo>
                    <a:lnTo>
                      <a:pt x="386334" y="26289"/>
                    </a:lnTo>
                    <a:lnTo>
                      <a:pt x="382048" y="24289"/>
                    </a:lnTo>
                    <a:lnTo>
                      <a:pt x="370618" y="48768"/>
                    </a:lnTo>
                    <a:cubicBezTo>
                      <a:pt x="372047" y="49435"/>
                      <a:pt x="373571" y="50006"/>
                      <a:pt x="374999" y="50768"/>
                    </a:cubicBezTo>
                    <a:close/>
                    <a:moveTo>
                      <a:pt x="355473" y="42482"/>
                    </a:moveTo>
                    <a:lnTo>
                      <a:pt x="364712" y="17145"/>
                    </a:lnTo>
                    <a:lnTo>
                      <a:pt x="360235" y="15526"/>
                    </a:lnTo>
                    <a:lnTo>
                      <a:pt x="350996" y="40862"/>
                    </a:lnTo>
                    <a:cubicBezTo>
                      <a:pt x="352425" y="41339"/>
                      <a:pt x="353949" y="41910"/>
                      <a:pt x="355473" y="42482"/>
                    </a:cubicBezTo>
                    <a:close/>
                    <a:moveTo>
                      <a:pt x="314611" y="31147"/>
                    </a:moveTo>
                    <a:lnTo>
                      <a:pt x="319278" y="4477"/>
                    </a:lnTo>
                    <a:lnTo>
                      <a:pt x="314611" y="3620"/>
                    </a:lnTo>
                    <a:lnTo>
                      <a:pt x="309944" y="30194"/>
                    </a:lnTo>
                    <a:cubicBezTo>
                      <a:pt x="311468" y="30575"/>
                      <a:pt x="313087" y="30861"/>
                      <a:pt x="314611" y="31147"/>
                    </a:cubicBezTo>
                    <a:close/>
                    <a:moveTo>
                      <a:pt x="393573" y="60770"/>
                    </a:moveTo>
                    <a:lnTo>
                      <a:pt x="407099" y="37338"/>
                    </a:lnTo>
                    <a:lnTo>
                      <a:pt x="403003" y="34957"/>
                    </a:lnTo>
                    <a:lnTo>
                      <a:pt x="389477" y="58388"/>
                    </a:lnTo>
                    <a:cubicBezTo>
                      <a:pt x="390906" y="59150"/>
                      <a:pt x="392335" y="59912"/>
                      <a:pt x="393573" y="60770"/>
                    </a:cubicBezTo>
                    <a:close/>
                    <a:moveTo>
                      <a:pt x="443579" y="99917"/>
                    </a:moveTo>
                    <a:lnTo>
                      <a:pt x="462725" y="80772"/>
                    </a:lnTo>
                    <a:lnTo>
                      <a:pt x="459391" y="77343"/>
                    </a:lnTo>
                    <a:lnTo>
                      <a:pt x="440246" y="96488"/>
                    </a:lnTo>
                    <a:cubicBezTo>
                      <a:pt x="441293" y="97631"/>
                      <a:pt x="442436" y="98774"/>
                      <a:pt x="443579" y="99917"/>
                    </a:cubicBezTo>
                    <a:close/>
                    <a:moveTo>
                      <a:pt x="428054" y="85439"/>
                    </a:moveTo>
                    <a:lnTo>
                      <a:pt x="445484" y="64675"/>
                    </a:lnTo>
                    <a:lnTo>
                      <a:pt x="441865" y="61627"/>
                    </a:lnTo>
                    <a:lnTo>
                      <a:pt x="424529" y="82296"/>
                    </a:lnTo>
                    <a:cubicBezTo>
                      <a:pt x="425672" y="83344"/>
                      <a:pt x="426815" y="84392"/>
                      <a:pt x="428054" y="85439"/>
                    </a:cubicBezTo>
                    <a:close/>
                    <a:moveTo>
                      <a:pt x="411385" y="72390"/>
                    </a:moveTo>
                    <a:lnTo>
                      <a:pt x="426910" y="50197"/>
                    </a:lnTo>
                    <a:lnTo>
                      <a:pt x="423005" y="47435"/>
                    </a:lnTo>
                    <a:lnTo>
                      <a:pt x="407480" y="69533"/>
                    </a:lnTo>
                    <a:cubicBezTo>
                      <a:pt x="408813" y="70485"/>
                      <a:pt x="410051" y="71438"/>
                      <a:pt x="411385" y="72390"/>
                    </a:cubicBezTo>
                    <a:close/>
                    <a:moveTo>
                      <a:pt x="454628" y="427958"/>
                    </a:moveTo>
                    <a:lnTo>
                      <a:pt x="475393" y="445389"/>
                    </a:lnTo>
                    <a:lnTo>
                      <a:pt x="478441" y="441770"/>
                    </a:lnTo>
                    <a:lnTo>
                      <a:pt x="457772" y="424339"/>
                    </a:lnTo>
                    <a:cubicBezTo>
                      <a:pt x="456724" y="425577"/>
                      <a:pt x="455581" y="426815"/>
                      <a:pt x="454628" y="427958"/>
                    </a:cubicBezTo>
                    <a:close/>
                    <a:moveTo>
                      <a:pt x="389477" y="481584"/>
                    </a:moveTo>
                    <a:lnTo>
                      <a:pt x="403003" y="505016"/>
                    </a:lnTo>
                    <a:lnTo>
                      <a:pt x="407099" y="502634"/>
                    </a:lnTo>
                    <a:lnTo>
                      <a:pt x="393573" y="479203"/>
                    </a:lnTo>
                    <a:cubicBezTo>
                      <a:pt x="392240" y="480060"/>
                      <a:pt x="390811" y="480822"/>
                      <a:pt x="389477" y="481584"/>
                    </a:cubicBezTo>
                    <a:close/>
                    <a:moveTo>
                      <a:pt x="407480" y="470440"/>
                    </a:moveTo>
                    <a:lnTo>
                      <a:pt x="423005" y="492633"/>
                    </a:lnTo>
                    <a:lnTo>
                      <a:pt x="426910" y="489871"/>
                    </a:lnTo>
                    <a:lnTo>
                      <a:pt x="411385" y="467678"/>
                    </a:lnTo>
                    <a:cubicBezTo>
                      <a:pt x="410051" y="468535"/>
                      <a:pt x="408718" y="469487"/>
                      <a:pt x="407480" y="470440"/>
                    </a:cubicBezTo>
                    <a:close/>
                    <a:moveTo>
                      <a:pt x="370523" y="491204"/>
                    </a:moveTo>
                    <a:lnTo>
                      <a:pt x="381953" y="515684"/>
                    </a:lnTo>
                    <a:lnTo>
                      <a:pt x="386239" y="513683"/>
                    </a:lnTo>
                    <a:lnTo>
                      <a:pt x="374809" y="489204"/>
                    </a:lnTo>
                    <a:cubicBezTo>
                      <a:pt x="373475" y="489966"/>
                      <a:pt x="372047" y="490538"/>
                      <a:pt x="370523" y="491204"/>
                    </a:cubicBezTo>
                    <a:close/>
                    <a:moveTo>
                      <a:pt x="424434" y="457676"/>
                    </a:moveTo>
                    <a:lnTo>
                      <a:pt x="441770" y="478346"/>
                    </a:lnTo>
                    <a:lnTo>
                      <a:pt x="445389" y="475298"/>
                    </a:lnTo>
                    <a:lnTo>
                      <a:pt x="427958" y="454533"/>
                    </a:lnTo>
                    <a:cubicBezTo>
                      <a:pt x="426815" y="455581"/>
                      <a:pt x="425577" y="456629"/>
                      <a:pt x="424434" y="457676"/>
                    </a:cubicBezTo>
                    <a:close/>
                    <a:moveTo>
                      <a:pt x="440150" y="443484"/>
                    </a:moveTo>
                    <a:lnTo>
                      <a:pt x="459296" y="462629"/>
                    </a:lnTo>
                    <a:lnTo>
                      <a:pt x="462629" y="459296"/>
                    </a:lnTo>
                    <a:lnTo>
                      <a:pt x="443484" y="440150"/>
                    </a:lnTo>
                    <a:cubicBezTo>
                      <a:pt x="442341" y="441198"/>
                      <a:pt x="441293" y="442341"/>
                      <a:pt x="440150" y="443484"/>
                    </a:cubicBezTo>
                    <a:close/>
                    <a:moveTo>
                      <a:pt x="309848" y="509683"/>
                    </a:moveTo>
                    <a:lnTo>
                      <a:pt x="314611" y="536353"/>
                    </a:lnTo>
                    <a:lnTo>
                      <a:pt x="319278" y="535591"/>
                    </a:lnTo>
                    <a:lnTo>
                      <a:pt x="314611" y="508921"/>
                    </a:lnTo>
                    <a:cubicBezTo>
                      <a:pt x="312992" y="509111"/>
                      <a:pt x="311468" y="509397"/>
                      <a:pt x="309848" y="509683"/>
                    </a:cubicBezTo>
                    <a:close/>
                    <a:moveTo>
                      <a:pt x="350901" y="499110"/>
                    </a:moveTo>
                    <a:lnTo>
                      <a:pt x="360140" y="524542"/>
                    </a:lnTo>
                    <a:lnTo>
                      <a:pt x="364617" y="522923"/>
                    </a:lnTo>
                    <a:lnTo>
                      <a:pt x="355378" y="497491"/>
                    </a:lnTo>
                    <a:cubicBezTo>
                      <a:pt x="353854" y="498062"/>
                      <a:pt x="352425" y="498634"/>
                      <a:pt x="350901" y="499110"/>
                    </a:cubicBezTo>
                    <a:close/>
                    <a:moveTo>
                      <a:pt x="330613" y="505397"/>
                    </a:moveTo>
                    <a:lnTo>
                      <a:pt x="337566" y="531400"/>
                    </a:lnTo>
                    <a:lnTo>
                      <a:pt x="342138" y="530162"/>
                    </a:lnTo>
                    <a:lnTo>
                      <a:pt x="335090" y="504063"/>
                    </a:lnTo>
                    <a:cubicBezTo>
                      <a:pt x="333661" y="504539"/>
                      <a:pt x="332137" y="505016"/>
                      <a:pt x="330613" y="505397"/>
                    </a:cubicBezTo>
                    <a:close/>
                    <a:moveTo>
                      <a:pt x="467678" y="411290"/>
                    </a:moveTo>
                    <a:lnTo>
                      <a:pt x="489871" y="426815"/>
                    </a:lnTo>
                    <a:lnTo>
                      <a:pt x="492633" y="422910"/>
                    </a:lnTo>
                    <a:lnTo>
                      <a:pt x="470535" y="407384"/>
                    </a:lnTo>
                    <a:cubicBezTo>
                      <a:pt x="469487" y="408718"/>
                      <a:pt x="468630" y="409956"/>
                      <a:pt x="467678" y="411290"/>
                    </a:cubicBezTo>
                    <a:close/>
                    <a:moveTo>
                      <a:pt x="511874" y="293561"/>
                    </a:moveTo>
                    <a:lnTo>
                      <a:pt x="538829" y="295942"/>
                    </a:lnTo>
                    <a:lnTo>
                      <a:pt x="539210" y="291179"/>
                    </a:lnTo>
                    <a:lnTo>
                      <a:pt x="512255" y="288798"/>
                    </a:lnTo>
                    <a:cubicBezTo>
                      <a:pt x="512159" y="290417"/>
                      <a:pt x="512064" y="291941"/>
                      <a:pt x="511874" y="293561"/>
                    </a:cubicBezTo>
                    <a:close/>
                    <a:moveTo>
                      <a:pt x="504158" y="335185"/>
                    </a:moveTo>
                    <a:lnTo>
                      <a:pt x="530352" y="342233"/>
                    </a:lnTo>
                    <a:lnTo>
                      <a:pt x="531590" y="337661"/>
                    </a:lnTo>
                    <a:lnTo>
                      <a:pt x="505587" y="330613"/>
                    </a:lnTo>
                    <a:cubicBezTo>
                      <a:pt x="505016" y="332137"/>
                      <a:pt x="504539" y="333661"/>
                      <a:pt x="504158" y="335185"/>
                    </a:cubicBezTo>
                    <a:close/>
                    <a:moveTo>
                      <a:pt x="288798" y="512159"/>
                    </a:moveTo>
                    <a:lnTo>
                      <a:pt x="291179" y="539115"/>
                    </a:lnTo>
                    <a:lnTo>
                      <a:pt x="295942" y="538734"/>
                    </a:lnTo>
                    <a:lnTo>
                      <a:pt x="293560" y="511778"/>
                    </a:lnTo>
                    <a:cubicBezTo>
                      <a:pt x="291941" y="511969"/>
                      <a:pt x="290417" y="512064"/>
                      <a:pt x="288798" y="512159"/>
                    </a:cubicBezTo>
                    <a:close/>
                    <a:moveTo>
                      <a:pt x="513017" y="267653"/>
                    </a:moveTo>
                    <a:cubicBezTo>
                      <a:pt x="513017" y="268415"/>
                      <a:pt x="513112" y="269177"/>
                      <a:pt x="513112" y="270034"/>
                    </a:cubicBezTo>
                    <a:cubicBezTo>
                      <a:pt x="513112" y="270891"/>
                      <a:pt x="513017" y="271653"/>
                      <a:pt x="513017" y="272415"/>
                    </a:cubicBezTo>
                    <a:lnTo>
                      <a:pt x="540068" y="272415"/>
                    </a:lnTo>
                    <a:lnTo>
                      <a:pt x="540068" y="267653"/>
                    </a:lnTo>
                    <a:lnTo>
                      <a:pt x="513017" y="267653"/>
                    </a:lnTo>
                    <a:close/>
                    <a:moveTo>
                      <a:pt x="508921" y="314516"/>
                    </a:moveTo>
                    <a:lnTo>
                      <a:pt x="535591" y="319183"/>
                    </a:lnTo>
                    <a:lnTo>
                      <a:pt x="536353" y="314516"/>
                    </a:lnTo>
                    <a:lnTo>
                      <a:pt x="509683" y="309848"/>
                    </a:lnTo>
                    <a:cubicBezTo>
                      <a:pt x="509492" y="311468"/>
                      <a:pt x="509207" y="312992"/>
                      <a:pt x="508921" y="314516"/>
                    </a:cubicBezTo>
                    <a:close/>
                    <a:moveTo>
                      <a:pt x="497586" y="355378"/>
                    </a:moveTo>
                    <a:lnTo>
                      <a:pt x="523018" y="364617"/>
                    </a:lnTo>
                    <a:lnTo>
                      <a:pt x="524637" y="360140"/>
                    </a:lnTo>
                    <a:lnTo>
                      <a:pt x="499205" y="350901"/>
                    </a:lnTo>
                    <a:cubicBezTo>
                      <a:pt x="498729" y="352330"/>
                      <a:pt x="498158" y="353854"/>
                      <a:pt x="497586" y="355378"/>
                    </a:cubicBezTo>
                    <a:close/>
                    <a:moveTo>
                      <a:pt x="479298" y="393573"/>
                    </a:moveTo>
                    <a:lnTo>
                      <a:pt x="502730" y="407099"/>
                    </a:lnTo>
                    <a:lnTo>
                      <a:pt x="505111" y="402908"/>
                    </a:lnTo>
                    <a:lnTo>
                      <a:pt x="481679" y="389382"/>
                    </a:lnTo>
                    <a:cubicBezTo>
                      <a:pt x="480822" y="390811"/>
                      <a:pt x="480060" y="392144"/>
                      <a:pt x="479298" y="393573"/>
                    </a:cubicBezTo>
                    <a:close/>
                    <a:moveTo>
                      <a:pt x="489299" y="374904"/>
                    </a:moveTo>
                    <a:lnTo>
                      <a:pt x="513779" y="386334"/>
                    </a:lnTo>
                    <a:lnTo>
                      <a:pt x="515779" y="381953"/>
                    </a:lnTo>
                    <a:lnTo>
                      <a:pt x="491300" y="370523"/>
                    </a:lnTo>
                    <a:cubicBezTo>
                      <a:pt x="490633" y="371951"/>
                      <a:pt x="489966" y="373475"/>
                      <a:pt x="489299" y="374904"/>
                    </a:cubicBezTo>
                    <a:close/>
                    <a:moveTo>
                      <a:pt x="146495" y="479203"/>
                    </a:moveTo>
                    <a:lnTo>
                      <a:pt x="132969" y="502634"/>
                    </a:lnTo>
                    <a:lnTo>
                      <a:pt x="137065" y="505016"/>
                    </a:lnTo>
                    <a:lnTo>
                      <a:pt x="150590" y="481584"/>
                    </a:lnTo>
                    <a:cubicBezTo>
                      <a:pt x="149257" y="480822"/>
                      <a:pt x="147923" y="479965"/>
                      <a:pt x="146495" y="479203"/>
                    </a:cubicBezTo>
                    <a:close/>
                    <a:moveTo>
                      <a:pt x="58484" y="389382"/>
                    </a:moveTo>
                    <a:lnTo>
                      <a:pt x="35052" y="402908"/>
                    </a:lnTo>
                    <a:lnTo>
                      <a:pt x="37433" y="407003"/>
                    </a:lnTo>
                    <a:lnTo>
                      <a:pt x="60865" y="393478"/>
                    </a:lnTo>
                    <a:cubicBezTo>
                      <a:pt x="60007" y="392144"/>
                      <a:pt x="59245" y="390811"/>
                      <a:pt x="58484" y="389382"/>
                    </a:cubicBezTo>
                    <a:close/>
                    <a:moveTo>
                      <a:pt x="48863" y="370523"/>
                    </a:moveTo>
                    <a:lnTo>
                      <a:pt x="24384" y="381953"/>
                    </a:lnTo>
                    <a:lnTo>
                      <a:pt x="26384" y="386239"/>
                    </a:lnTo>
                    <a:lnTo>
                      <a:pt x="50768" y="374809"/>
                    </a:lnTo>
                    <a:cubicBezTo>
                      <a:pt x="50101" y="373475"/>
                      <a:pt x="49530" y="371951"/>
                      <a:pt x="48863" y="370523"/>
                    </a:cubicBezTo>
                    <a:close/>
                    <a:moveTo>
                      <a:pt x="69723" y="407384"/>
                    </a:moveTo>
                    <a:lnTo>
                      <a:pt x="47530" y="422910"/>
                    </a:lnTo>
                    <a:lnTo>
                      <a:pt x="50292" y="426815"/>
                    </a:lnTo>
                    <a:lnTo>
                      <a:pt x="72485" y="411290"/>
                    </a:lnTo>
                    <a:cubicBezTo>
                      <a:pt x="71533" y="409956"/>
                      <a:pt x="70580" y="408718"/>
                      <a:pt x="69723" y="407384"/>
                    </a:cubicBezTo>
                    <a:close/>
                    <a:moveTo>
                      <a:pt x="82391" y="424339"/>
                    </a:moveTo>
                    <a:lnTo>
                      <a:pt x="61722" y="441674"/>
                    </a:lnTo>
                    <a:lnTo>
                      <a:pt x="64770" y="445294"/>
                    </a:lnTo>
                    <a:lnTo>
                      <a:pt x="85535" y="427863"/>
                    </a:lnTo>
                    <a:cubicBezTo>
                      <a:pt x="84487" y="426720"/>
                      <a:pt x="83439" y="425577"/>
                      <a:pt x="82391" y="424339"/>
                    </a:cubicBezTo>
                    <a:close/>
                    <a:moveTo>
                      <a:pt x="96584" y="440055"/>
                    </a:moveTo>
                    <a:lnTo>
                      <a:pt x="77438" y="459200"/>
                    </a:lnTo>
                    <a:lnTo>
                      <a:pt x="80772" y="462629"/>
                    </a:lnTo>
                    <a:lnTo>
                      <a:pt x="99917" y="443484"/>
                    </a:lnTo>
                    <a:cubicBezTo>
                      <a:pt x="98870" y="442341"/>
                      <a:pt x="97727" y="441198"/>
                      <a:pt x="96584" y="440055"/>
                    </a:cubicBezTo>
                    <a:close/>
                    <a:moveTo>
                      <a:pt x="30385" y="309848"/>
                    </a:moveTo>
                    <a:lnTo>
                      <a:pt x="3715" y="314516"/>
                    </a:lnTo>
                    <a:lnTo>
                      <a:pt x="4572" y="319183"/>
                    </a:lnTo>
                    <a:lnTo>
                      <a:pt x="31242" y="314420"/>
                    </a:lnTo>
                    <a:cubicBezTo>
                      <a:pt x="30956" y="312992"/>
                      <a:pt x="30670" y="311468"/>
                      <a:pt x="30385" y="309848"/>
                    </a:cubicBezTo>
                    <a:close/>
                    <a:moveTo>
                      <a:pt x="270034" y="513017"/>
                    </a:moveTo>
                    <a:cubicBezTo>
                      <a:pt x="269272" y="513017"/>
                      <a:pt x="268415" y="512921"/>
                      <a:pt x="267653" y="512921"/>
                    </a:cubicBezTo>
                    <a:lnTo>
                      <a:pt x="267653" y="539972"/>
                    </a:lnTo>
                    <a:lnTo>
                      <a:pt x="272415" y="539972"/>
                    </a:lnTo>
                    <a:lnTo>
                      <a:pt x="272415" y="512921"/>
                    </a:lnTo>
                    <a:cubicBezTo>
                      <a:pt x="271653" y="512921"/>
                      <a:pt x="270796" y="513017"/>
                      <a:pt x="270034" y="513017"/>
                    </a:cubicBezTo>
                    <a:close/>
                    <a:moveTo>
                      <a:pt x="34671" y="330613"/>
                    </a:moveTo>
                    <a:lnTo>
                      <a:pt x="8573" y="337566"/>
                    </a:lnTo>
                    <a:lnTo>
                      <a:pt x="9811" y="342138"/>
                    </a:lnTo>
                    <a:lnTo>
                      <a:pt x="35909" y="335090"/>
                    </a:lnTo>
                    <a:cubicBezTo>
                      <a:pt x="35528" y="333661"/>
                      <a:pt x="35052" y="332137"/>
                      <a:pt x="34671" y="330613"/>
                    </a:cubicBezTo>
                    <a:close/>
                    <a:moveTo>
                      <a:pt x="40957" y="350901"/>
                    </a:moveTo>
                    <a:lnTo>
                      <a:pt x="15526" y="360045"/>
                    </a:lnTo>
                    <a:lnTo>
                      <a:pt x="17145" y="364522"/>
                    </a:lnTo>
                    <a:lnTo>
                      <a:pt x="42482" y="355283"/>
                    </a:lnTo>
                    <a:cubicBezTo>
                      <a:pt x="42005" y="353854"/>
                      <a:pt x="41434" y="352330"/>
                      <a:pt x="40957" y="350901"/>
                    </a:cubicBezTo>
                    <a:close/>
                    <a:moveTo>
                      <a:pt x="225552" y="508825"/>
                    </a:moveTo>
                    <a:lnTo>
                      <a:pt x="220885" y="535496"/>
                    </a:lnTo>
                    <a:lnTo>
                      <a:pt x="225552" y="536258"/>
                    </a:lnTo>
                    <a:lnTo>
                      <a:pt x="230315" y="509588"/>
                    </a:lnTo>
                    <a:cubicBezTo>
                      <a:pt x="228695" y="509397"/>
                      <a:pt x="227171" y="509111"/>
                      <a:pt x="225552" y="508825"/>
                    </a:cubicBezTo>
                    <a:close/>
                    <a:moveTo>
                      <a:pt x="112109" y="454533"/>
                    </a:moveTo>
                    <a:lnTo>
                      <a:pt x="94679" y="475298"/>
                    </a:lnTo>
                    <a:lnTo>
                      <a:pt x="98298" y="478346"/>
                    </a:lnTo>
                    <a:lnTo>
                      <a:pt x="115729" y="457676"/>
                    </a:lnTo>
                    <a:cubicBezTo>
                      <a:pt x="114491" y="456629"/>
                      <a:pt x="113348" y="455581"/>
                      <a:pt x="112109" y="454533"/>
                    </a:cubicBezTo>
                    <a:close/>
                    <a:moveTo>
                      <a:pt x="184690" y="497491"/>
                    </a:moveTo>
                    <a:lnTo>
                      <a:pt x="175451" y="522827"/>
                    </a:lnTo>
                    <a:lnTo>
                      <a:pt x="179927" y="524447"/>
                    </a:lnTo>
                    <a:lnTo>
                      <a:pt x="189167" y="499015"/>
                    </a:lnTo>
                    <a:cubicBezTo>
                      <a:pt x="187643" y="498634"/>
                      <a:pt x="186214" y="498062"/>
                      <a:pt x="184690" y="497491"/>
                    </a:cubicBezTo>
                    <a:close/>
                    <a:moveTo>
                      <a:pt x="246602" y="511778"/>
                    </a:moveTo>
                    <a:lnTo>
                      <a:pt x="244221" y="538734"/>
                    </a:lnTo>
                    <a:lnTo>
                      <a:pt x="248984" y="539115"/>
                    </a:lnTo>
                    <a:lnTo>
                      <a:pt x="251365" y="512064"/>
                    </a:lnTo>
                    <a:cubicBezTo>
                      <a:pt x="249746" y="512064"/>
                      <a:pt x="248126" y="511969"/>
                      <a:pt x="246602" y="511778"/>
                    </a:cubicBezTo>
                    <a:close/>
                    <a:moveTo>
                      <a:pt x="204883" y="504063"/>
                    </a:moveTo>
                    <a:lnTo>
                      <a:pt x="197834" y="530162"/>
                    </a:lnTo>
                    <a:lnTo>
                      <a:pt x="202406" y="531400"/>
                    </a:lnTo>
                    <a:lnTo>
                      <a:pt x="209360" y="505397"/>
                    </a:lnTo>
                    <a:cubicBezTo>
                      <a:pt x="207931" y="505016"/>
                      <a:pt x="206407" y="504444"/>
                      <a:pt x="204883" y="504063"/>
                    </a:cubicBezTo>
                    <a:close/>
                    <a:moveTo>
                      <a:pt x="128778" y="467582"/>
                    </a:moveTo>
                    <a:lnTo>
                      <a:pt x="113252" y="489775"/>
                    </a:lnTo>
                    <a:lnTo>
                      <a:pt x="117158" y="492538"/>
                    </a:lnTo>
                    <a:lnTo>
                      <a:pt x="132683" y="470345"/>
                    </a:lnTo>
                    <a:cubicBezTo>
                      <a:pt x="131350" y="469487"/>
                      <a:pt x="130016" y="468535"/>
                      <a:pt x="128778" y="467582"/>
                    </a:cubicBezTo>
                    <a:close/>
                    <a:moveTo>
                      <a:pt x="27813" y="288798"/>
                    </a:moveTo>
                    <a:lnTo>
                      <a:pt x="857" y="291179"/>
                    </a:lnTo>
                    <a:lnTo>
                      <a:pt x="1238" y="295942"/>
                    </a:lnTo>
                    <a:lnTo>
                      <a:pt x="28194" y="293561"/>
                    </a:lnTo>
                    <a:cubicBezTo>
                      <a:pt x="28099" y="291941"/>
                      <a:pt x="28004" y="290322"/>
                      <a:pt x="27813" y="288798"/>
                    </a:cubicBezTo>
                    <a:close/>
                    <a:moveTo>
                      <a:pt x="165164" y="489299"/>
                    </a:moveTo>
                    <a:lnTo>
                      <a:pt x="153829" y="513683"/>
                    </a:lnTo>
                    <a:lnTo>
                      <a:pt x="158115" y="515684"/>
                    </a:lnTo>
                    <a:lnTo>
                      <a:pt x="169545" y="491204"/>
                    </a:lnTo>
                    <a:cubicBezTo>
                      <a:pt x="168116" y="490538"/>
                      <a:pt x="166592" y="489966"/>
                      <a:pt x="165164" y="489299"/>
                    </a:cubicBezTo>
                    <a:close/>
                  </a:path>
                </a:pathLst>
              </a:custGeom>
              <a:gradFill>
                <a:gsLst>
                  <a:gs pos="0">
                    <a:schemeClr val="accent1">
                      <a:alpha val="3000"/>
                    </a:schemeClr>
                  </a:gs>
                  <a:gs pos="100000">
                    <a:schemeClr val="accent2"/>
                  </a:gs>
                </a:gsLst>
                <a:lin ang="4500000" scaled="0"/>
              </a:gra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Roboto Light" panose="02000000000000000000"/>
                  <a:ea typeface="思源黑体 CN Normal" panose="020B0400000000000000" charset="-122"/>
                  <a:cs typeface="+mn-cs"/>
                </a:endParaRPr>
              </a:p>
            </p:txBody>
          </p:sp>
        </p:grpSp>
      </p:grpSp>
      <p:grpSp>
        <p:nvGrpSpPr>
          <p:cNvPr id="25" name="组合 24"/>
          <p:cNvGrpSpPr/>
          <p:nvPr/>
        </p:nvGrpSpPr>
        <p:grpSpPr>
          <a:xfrm>
            <a:off x="3527425" y="1903730"/>
            <a:ext cx="1871810" cy="1831975"/>
            <a:chOff x="1635" y="1456"/>
            <a:chExt cx="4029" cy="3944"/>
          </a:xfrm>
        </p:grpSpPr>
        <p:pic>
          <p:nvPicPr>
            <p:cNvPr id="26" name="图片 25" descr="H:\PPT\vs132\PPT\15.jpg.png15.jpg"/>
            <p:cNvPicPr>
              <a:picLocks noChangeAspect="1"/>
            </p:cNvPicPr>
            <p:nvPr>
              <p:custDataLst>
                <p:tags r:id="rId45"/>
              </p:custDataLst>
            </p:nvPr>
          </p:nvPicPr>
          <p:blipFill>
            <a:blip r:embed="rId8"/>
            <a:srcRect/>
            <a:stretch>
              <a:fillRect/>
            </a:stretch>
          </p:blipFill>
          <p:spPr>
            <a:xfrm>
              <a:off x="1933" y="1456"/>
              <a:ext cx="3526" cy="3944"/>
            </a:xfrm>
            <a:prstGeom prst="ellipse">
              <a:avLst/>
            </a:prstGeom>
          </p:spPr>
        </p:pic>
        <p:pic>
          <p:nvPicPr>
            <p:cNvPr id="27" name="图片 26" descr="WS50X组合.1099"/>
            <p:cNvPicPr>
              <a:picLocks noChangeAspect="1"/>
            </p:cNvPicPr>
            <p:nvPr>
              <p:custDataLst>
                <p:tags r:id="rId46"/>
              </p:custDataLst>
            </p:nvPr>
          </p:nvPicPr>
          <p:blipFill>
            <a:blip r:embed="rId47"/>
            <a:srcRect/>
            <a:stretch>
              <a:fillRect/>
            </a:stretch>
          </p:blipFill>
          <p:spPr>
            <a:xfrm>
              <a:off x="1635" y="2140"/>
              <a:ext cx="4029" cy="2402"/>
            </a:xfrm>
            <a:prstGeom prst="rect">
              <a:avLst/>
            </a:prstGeom>
            <a:effectLst>
              <a:outerShdw blurRad="254000" sx="102000" sy="102000" algn="ctr" rotWithShape="0">
                <a:prstClr val="black">
                  <a:alpha val="40000"/>
                </a:prstClr>
              </a:outerShdw>
            </a:effectLst>
          </p:spPr>
        </p:pic>
      </p:grpSp>
      <p:pic>
        <p:nvPicPr>
          <p:cNvPr id="24" name="图片 23" descr="星纵物联Logo_RGB-02（彩色）"/>
          <p:cNvPicPr>
            <a:picLocks noChangeAspect="1"/>
          </p:cNvPicPr>
          <p:nvPr>
            <p:custDataLst>
              <p:tags r:id="rId48"/>
            </p:custDataLst>
          </p:nvPr>
        </p:nvPicPr>
        <p:blipFill>
          <a:blip r:embed="rId49"/>
          <a:stretch>
            <a:fillRect/>
          </a:stretch>
        </p:blipFill>
        <p:spPr>
          <a:xfrm>
            <a:off x="10175240" y="102235"/>
            <a:ext cx="2228215" cy="756920"/>
          </a:xfrm>
          <a:prstGeom prst="rect">
            <a:avLst/>
          </a:prstGeom>
        </p:spPr>
      </p:pic>
    </p:spTree>
    <p:custDataLst>
      <p:tags r:id="rId50"/>
    </p:custData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矩形 36"/>
          <p:cNvSpPr/>
          <p:nvPr/>
        </p:nvSpPr>
        <p:spPr>
          <a:xfrm>
            <a:off x="0" y="-16510"/>
            <a:ext cx="12192000" cy="3807460"/>
          </a:xfrm>
          <a:prstGeom prst="rect">
            <a:avLst/>
          </a:prstGeom>
          <a:solidFill>
            <a:srgbClr val="F9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9" name="矩形 88"/>
          <p:cNvSpPr/>
          <p:nvPr/>
        </p:nvSpPr>
        <p:spPr>
          <a:xfrm>
            <a:off x="880745" y="299720"/>
            <a:ext cx="273685" cy="497205"/>
          </a:xfrm>
          <a:prstGeom prst="rect">
            <a:avLst/>
          </a:prstGeom>
        </p:spPr>
        <p:txBody>
          <a:bodyPr wrap="none">
            <a:spAutoFit/>
          </a:bodyPr>
          <a:lstStyle/>
          <a:p>
            <a:pPr algn="l" defTabSz="914400">
              <a:lnSpc>
                <a:spcPct val="110000"/>
              </a:lnSpc>
              <a:spcBef>
                <a:spcPts val="0"/>
              </a:spcBef>
              <a:spcAft>
                <a:spcPts val="0"/>
              </a:spcAft>
              <a:buClrTx/>
              <a:buSzTx/>
              <a:buFontTx/>
              <a:defRPr/>
            </a:pPr>
            <a:r>
              <a:rPr lang="en-US" sz="2400" b="1" kern="0" noProof="0" dirty="0">
                <a:ln>
                  <a:noFill/>
                </a:ln>
                <a:solidFill>
                  <a:schemeClr val="tx1">
                    <a:lumMod val="65000"/>
                    <a:lumOff val="35000"/>
                  </a:schemeClr>
                </a:solidFill>
                <a:effectLst/>
                <a:uLnTx/>
                <a:uFillTx/>
                <a:latin typeface="微软雅黑" panose="020B0503020204020204" charset="-122"/>
                <a:ea typeface="微软雅黑" panose="020B0503020204020204" charset="-122"/>
                <a:cs typeface="WeblySleek UI Semilight" panose="020B0402040204020203" charset="0"/>
                <a:sym typeface="Times New Roman" panose="02020603050405020304" charset="0"/>
              </a:rPr>
              <a:t> </a:t>
            </a:r>
            <a:endParaRPr lang="en-US" sz="2400" b="1" kern="0" noProof="0" dirty="0">
              <a:ln>
                <a:noFill/>
              </a:ln>
              <a:solidFill>
                <a:schemeClr val="tx1">
                  <a:lumMod val="65000"/>
                  <a:lumOff val="35000"/>
                </a:schemeClr>
              </a:solidFill>
              <a:effectLst/>
              <a:uLnTx/>
              <a:uFillTx/>
              <a:latin typeface="微软雅黑" panose="020B0503020204020204" charset="-122"/>
              <a:ea typeface="微软雅黑" panose="020B0503020204020204" charset="-122"/>
              <a:cs typeface="WeblySleek UI Semilight" panose="020B0402040204020203" charset="0"/>
              <a:sym typeface="Times New Roman" panose="02020603050405020304" charset="0"/>
            </a:endParaRPr>
          </a:p>
        </p:txBody>
      </p:sp>
      <p:grpSp>
        <p:nvGrpSpPr>
          <p:cNvPr id="10" name="组合 9"/>
          <p:cNvGrpSpPr/>
          <p:nvPr/>
        </p:nvGrpSpPr>
        <p:grpSpPr>
          <a:xfrm>
            <a:off x="193040" y="-26670"/>
            <a:ext cx="7152640" cy="2665730"/>
            <a:chOff x="304" y="-42"/>
            <a:chExt cx="11264" cy="4198"/>
          </a:xfrm>
        </p:grpSpPr>
        <p:grpSp>
          <p:nvGrpSpPr>
            <p:cNvPr id="11" name="组合 10"/>
            <p:cNvGrpSpPr/>
            <p:nvPr/>
          </p:nvGrpSpPr>
          <p:grpSpPr>
            <a:xfrm>
              <a:off x="304" y="222"/>
              <a:ext cx="11264" cy="3934"/>
              <a:chOff x="304" y="222"/>
              <a:chExt cx="11264" cy="3934"/>
            </a:xfrm>
          </p:grpSpPr>
          <p:sp>
            <p:nvSpPr>
              <p:cNvPr id="13" name="TextBox 8"/>
              <p:cNvSpPr txBox="1"/>
              <p:nvPr>
                <p:custDataLst>
                  <p:tags r:id="rId1"/>
                </p:custDataLst>
              </p:nvPr>
            </p:nvSpPr>
            <p:spPr>
              <a:xfrm>
                <a:off x="944" y="222"/>
                <a:ext cx="10624" cy="947"/>
              </a:xfrm>
              <a:prstGeom prst="rect">
                <a:avLst/>
              </a:prstGeom>
              <a:noFill/>
            </p:spPr>
            <p:txBody>
              <a:bodyPr wrap="square" lIns="91440" tIns="45720" rIns="91440" bIns="45720" rtlCol="0" anchor="t">
                <a:noAutofit/>
              </a:bodyPr>
              <a:lstStyle/>
              <a:p>
                <a:pPr lvl="0" algn="l">
                  <a:lnSpc>
                    <a:spcPct val="90000"/>
                  </a:lnSpc>
                  <a:buClrTx/>
                  <a:buSzTx/>
                  <a:buFontTx/>
                </a:pPr>
                <a:r>
                  <a:rPr lang="zh-CN" altLang="en-US" sz="2800" b="1"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sym typeface="+mn-ea"/>
                  </a:rPr>
                  <a:t>智能灯光控制器</a:t>
                </a:r>
                <a:endParaRPr lang="zh-CN" altLang="en-US" sz="2800" b="1"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sym typeface="+mn-ea"/>
                </a:endParaRPr>
              </a:p>
            </p:txBody>
          </p:sp>
          <p:sp>
            <p:nvSpPr>
              <p:cNvPr id="14" name="文本框 23"/>
              <p:cNvSpPr txBox="1">
                <a:spLocks noChangeArrowheads="1"/>
              </p:cNvSpPr>
              <p:nvPr>
                <p:custDataLst>
                  <p:tags r:id="rId2"/>
                </p:custDataLst>
              </p:nvPr>
            </p:nvSpPr>
            <p:spPr bwMode="auto">
              <a:xfrm rot="5400000">
                <a:off x="-776" y="2666"/>
                <a:ext cx="2570" cy="410"/>
              </a:xfrm>
              <a:prstGeom prst="rect">
                <a:avLst/>
              </a:prstGeom>
              <a:noFill/>
              <a:ln w="9525">
                <a:noFill/>
                <a:miter lim="800000"/>
              </a:ln>
            </p:spPr>
            <p:txBody>
              <a:bodyPr wrap="square">
                <a:spAutoFit/>
              </a:bodyPr>
              <a:lstStyle/>
              <a:p>
                <a:pPr algn="dist">
                  <a:lnSpc>
                    <a:spcPct val="100000"/>
                  </a:lnSpc>
                </a:pPr>
                <a:r>
                  <a:rPr lang="en-US" sz="1100" dirty="0">
                    <a:solidFill>
                      <a:schemeClr val="bg1">
                        <a:lumMod val="50000"/>
                      </a:schemeClr>
                    </a:solidFill>
                    <a:latin typeface="微软雅黑" panose="020B0503020204020204" charset="-122"/>
                    <a:ea typeface="微软雅黑" panose="020B0503020204020204" charset="-122"/>
                    <a:cs typeface="微软雅黑" panose="020B0503020204020204" charset="-122"/>
                  </a:rPr>
                  <a:t>打开视界  感知无界</a:t>
                </a:r>
                <a:endParaRPr lang="en-US" sz="1100" dirty="0">
                  <a:solidFill>
                    <a:schemeClr val="bg1">
                      <a:lumMod val="50000"/>
                    </a:schemeClr>
                  </a:solidFill>
                  <a:latin typeface="微软雅黑" panose="020B0503020204020204" charset="-122"/>
                  <a:ea typeface="微软雅黑" panose="020B0503020204020204" charset="-122"/>
                  <a:cs typeface="微软雅黑" panose="020B0503020204020204" charset="-122"/>
                </a:endParaRPr>
              </a:p>
            </p:txBody>
          </p:sp>
        </p:grpSp>
        <p:sp>
          <p:nvSpPr>
            <p:cNvPr id="16" name="矩形 15"/>
            <p:cNvSpPr/>
            <p:nvPr>
              <p:custDataLst>
                <p:tags r:id="rId3"/>
              </p:custDataLst>
            </p:nvPr>
          </p:nvSpPr>
          <p:spPr>
            <a:xfrm>
              <a:off x="416" y="-42"/>
              <a:ext cx="255" cy="1184"/>
            </a:xfrm>
            <a:prstGeom prst="rect">
              <a:avLst/>
            </a:prstGeom>
            <a:solidFill>
              <a:srgbClr val="479E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阿里巴巴普惠体" panose="00020600040101010101" charset="-122"/>
              </a:endParaRPr>
            </a:p>
          </p:txBody>
        </p:sp>
      </p:grpSp>
      <p:sp>
        <p:nvSpPr>
          <p:cNvPr id="27" name="矩形 26"/>
          <p:cNvSpPr/>
          <p:nvPr>
            <p:custDataLst>
              <p:tags r:id="rId4"/>
            </p:custDataLst>
          </p:nvPr>
        </p:nvSpPr>
        <p:spPr>
          <a:xfrm>
            <a:off x="881380" y="4410710"/>
            <a:ext cx="10556875" cy="2038350"/>
          </a:xfrm>
          <a:prstGeom prst="rect">
            <a:avLst/>
          </a:prstGeom>
          <a:ln w="12700">
            <a:solidFill>
              <a:srgbClr val="017AEA"/>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40" name="矩形 39"/>
          <p:cNvSpPr/>
          <p:nvPr>
            <p:custDataLst>
              <p:tags r:id="rId5"/>
            </p:custDataLst>
          </p:nvPr>
        </p:nvSpPr>
        <p:spPr>
          <a:xfrm>
            <a:off x="264160" y="-26670"/>
            <a:ext cx="161925" cy="751840"/>
          </a:xfrm>
          <a:prstGeom prst="rect">
            <a:avLst/>
          </a:prstGeom>
          <a:solidFill>
            <a:srgbClr val="2490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阿里巴巴普惠体" panose="00020600040101010101" charset="-122"/>
            </a:endParaRPr>
          </a:p>
        </p:txBody>
      </p:sp>
      <p:sp>
        <p:nvSpPr>
          <p:cNvPr id="2" name="矩形 1"/>
          <p:cNvSpPr/>
          <p:nvPr>
            <p:custDataLst>
              <p:tags r:id="rId6"/>
            </p:custDataLst>
          </p:nvPr>
        </p:nvSpPr>
        <p:spPr>
          <a:xfrm>
            <a:off x="1347470" y="3281045"/>
            <a:ext cx="2289810" cy="473710"/>
          </a:xfrm>
          <a:prstGeom prst="rect">
            <a:avLst/>
          </a:prstGeom>
          <a:ln w="12700">
            <a:miter lim="400000"/>
          </a:ln>
        </p:spPr>
        <p:txBody>
          <a:bodyPr wrap="none" lIns="90000" tIns="46800" rIns="90000" bIns="46800" rtlCol="0" anchor="ctr">
            <a:noAutofit/>
          </a:bodyPr>
          <a:lstStyle>
            <a:defPPr>
              <a:defRPr lang="zh-CN"/>
            </a:defPPr>
            <a:lvl1pPr marL="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1pPr>
            <a:lvl2pPr marL="4572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2pPr>
            <a:lvl3pPr marL="9144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3pPr>
            <a:lvl4pPr marL="13716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4pPr>
            <a:lvl5pPr marL="18288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5pPr>
            <a:lvl6pPr marL="22860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6pPr>
            <a:lvl7pPr marL="27432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7pPr>
            <a:lvl8pPr marL="32004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8pPr>
            <a:lvl9pPr marL="36576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9pPr>
          </a:lstStyle>
          <a:p>
            <a:pPr algn="ctr">
              <a:buClrTx/>
              <a:buSzTx/>
              <a:buFontTx/>
            </a:pPr>
            <a:r>
              <a:rPr lang="en-US" b="1" dirty="0">
                <a:solidFill>
                  <a:srgbClr val="2490F4"/>
                </a:solidFill>
                <a:latin typeface="微软雅黑" panose="020B0503020204020204" charset="-122"/>
                <a:cs typeface="Roboto" panose="02000000000000000000" charset="0"/>
                <a:sym typeface="+mn-ea"/>
              </a:rPr>
              <a:t>WS558</a:t>
            </a:r>
            <a:endParaRPr lang="en-US" sz="1800" b="1" dirty="0">
              <a:solidFill>
                <a:srgbClr val="2490F4"/>
              </a:solidFill>
              <a:latin typeface="微软雅黑" panose="020B0503020204020204" charset="-122"/>
              <a:cs typeface="Roboto" panose="02000000000000000000" charset="0"/>
              <a:sym typeface="+mn-ea"/>
            </a:endParaRPr>
          </a:p>
        </p:txBody>
      </p:sp>
      <p:sp>
        <p:nvSpPr>
          <p:cNvPr id="12" name="文本框 11"/>
          <p:cNvSpPr txBox="1"/>
          <p:nvPr/>
        </p:nvSpPr>
        <p:spPr>
          <a:xfrm>
            <a:off x="2896870" y="5104765"/>
            <a:ext cx="3314700" cy="837565"/>
          </a:xfrm>
          <a:prstGeom prst="rect">
            <a:avLst/>
          </a:prstGeom>
          <a:noFill/>
        </p:spPr>
        <p:txBody>
          <a:bodyPr wrap="square" rtlCol="0">
            <a:spAutoFit/>
          </a:bodyPr>
          <a:lstStyle/>
          <a:p>
            <a:pPr indent="0" fontAlgn="auto">
              <a:lnSpc>
                <a:spcPts val="1580"/>
              </a:lnSpc>
              <a:buClrTx/>
              <a:buSzTx/>
              <a:buFont typeface="Wingdings" panose="05000000000000000000" charset="0"/>
              <a:buNone/>
            </a:pPr>
            <a:r>
              <a:rPr lang="zh-CN" altLang="en-US" sz="1400" b="1" kern="0" noProof="0" dirty="0">
                <a:solidFill>
                  <a:srgbClr val="2490F4"/>
                </a:solidFill>
                <a:latin typeface="微软雅黑" panose="020B0503020204020204" charset="-122"/>
                <a:ea typeface="微软雅黑" panose="020B0503020204020204" charset="-122"/>
                <a:cs typeface="Roboto" panose="02000000000000000000" charset="0"/>
                <a:sym typeface="思源黑体 CN" panose="020B0800000000000000"/>
              </a:rPr>
              <a:t>零火版本</a:t>
            </a:r>
            <a:endParaRPr lang="zh-CN" altLang="en-US" sz="1400" b="1" kern="0" noProof="0" dirty="0">
              <a:solidFill>
                <a:srgbClr val="2490F4"/>
              </a:solidFill>
              <a:latin typeface="微软雅黑" panose="020B0503020204020204" charset="-122"/>
              <a:ea typeface="微软雅黑" panose="020B0503020204020204" charset="-122"/>
              <a:cs typeface="Roboto" panose="02000000000000000000" charset="0"/>
            </a:endParaRPr>
          </a:p>
          <a:p>
            <a:pPr indent="0" fontAlgn="auto">
              <a:lnSpc>
                <a:spcPts val="1580"/>
              </a:lnSpc>
              <a:buClrTx/>
              <a:buSzTx/>
              <a:buFont typeface="Arial" panose="020B0604020202020204" pitchFamily="34" charset="0"/>
              <a:buNone/>
            </a:pPr>
            <a:r>
              <a:rPr lang="zh-CN" altLang="en-US" sz="9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思源黑体 CN" panose="020B0800000000000000"/>
              </a:rPr>
              <a:t>零火版本有源输出交流电，可以为外围灯光提供电能；</a:t>
            </a:r>
            <a:endParaRPr lang="zh-CN" altLang="en-US" sz="9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思源黑体 CN" panose="020B0800000000000000"/>
            </a:endParaRPr>
          </a:p>
          <a:p>
            <a:pPr indent="0" fontAlgn="auto">
              <a:lnSpc>
                <a:spcPts val="1580"/>
              </a:lnSpc>
              <a:buClrTx/>
              <a:buSzTx/>
              <a:buFont typeface="Arial" panose="020B0604020202020204" pitchFamily="34" charset="0"/>
            </a:pPr>
            <a:r>
              <a:rPr lang="zh-CN" altLang="en-US" sz="9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思源黑体 CN" panose="020B0800000000000000"/>
              </a:rPr>
              <a:t>零火版本提供电量统计功能，可计算用户使用过程中的耗电量；</a:t>
            </a:r>
            <a:endParaRPr lang="zh-CN" altLang="en-US" sz="9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思源黑体 CN" panose="020B0800000000000000"/>
            </a:endParaRPr>
          </a:p>
          <a:p>
            <a:pPr>
              <a:buClrTx/>
              <a:buSzTx/>
              <a:buFont typeface="Arial" panose="020B0604020202020204" pitchFamily="34" charset="0"/>
            </a:pPr>
            <a:endParaRPr lang="zh-CN" altLang="en-US" sz="9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endParaRPr>
          </a:p>
        </p:txBody>
      </p:sp>
      <p:grpSp>
        <p:nvGrpSpPr>
          <p:cNvPr id="67" name="组合 66"/>
          <p:cNvGrpSpPr/>
          <p:nvPr/>
        </p:nvGrpSpPr>
        <p:grpSpPr>
          <a:xfrm rot="5400000">
            <a:off x="474663" y="3175318"/>
            <a:ext cx="2480945" cy="142875"/>
            <a:chOff x="3592" y="4123"/>
            <a:chExt cx="3907" cy="225"/>
          </a:xfrm>
        </p:grpSpPr>
        <p:cxnSp>
          <p:nvCxnSpPr>
            <p:cNvPr id="65" name="直接连接符 64"/>
            <p:cNvCxnSpPr>
              <a:endCxn id="66" idx="6"/>
            </p:cNvCxnSpPr>
            <p:nvPr>
              <p:custDataLst>
                <p:tags r:id="rId7"/>
              </p:custDataLst>
            </p:nvPr>
          </p:nvCxnSpPr>
          <p:spPr>
            <a:xfrm>
              <a:off x="3592" y="4229"/>
              <a:ext cx="3907" cy="7"/>
            </a:xfrm>
            <a:prstGeom prst="line">
              <a:avLst/>
            </a:prstGeom>
            <a:ln w="12700">
              <a:solidFill>
                <a:srgbClr val="017AEA"/>
              </a:solidFill>
            </a:ln>
          </p:spPr>
          <p:style>
            <a:lnRef idx="1">
              <a:schemeClr val="accent1"/>
            </a:lnRef>
            <a:fillRef idx="0">
              <a:schemeClr val="accent1"/>
            </a:fillRef>
            <a:effectRef idx="0">
              <a:schemeClr val="accent1"/>
            </a:effectRef>
            <a:fontRef idx="minor">
              <a:schemeClr val="tx1"/>
            </a:fontRef>
          </p:style>
        </p:cxnSp>
        <p:sp>
          <p:nvSpPr>
            <p:cNvPr id="66" name="椭圆 65"/>
            <p:cNvSpPr/>
            <p:nvPr>
              <p:custDataLst>
                <p:tags r:id="rId8"/>
              </p:custDataLst>
            </p:nvPr>
          </p:nvSpPr>
          <p:spPr>
            <a:xfrm>
              <a:off x="7273" y="4123"/>
              <a:ext cx="225" cy="225"/>
            </a:xfrm>
            <a:prstGeom prst="ellipse">
              <a:avLst/>
            </a:prstGeom>
            <a:solidFill>
              <a:srgbClr val="017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9" name="图片 38" descr="H:\PPT\vs132\PPT\15.jpg.png15.jpg"/>
          <p:cNvPicPr>
            <a:picLocks noChangeAspect="1"/>
          </p:cNvPicPr>
          <p:nvPr>
            <p:custDataLst>
              <p:tags r:id="rId9"/>
            </p:custDataLst>
          </p:nvPr>
        </p:nvPicPr>
        <p:blipFill>
          <a:blip r:embed="rId10"/>
          <a:srcRect/>
          <a:stretch>
            <a:fillRect/>
          </a:stretch>
        </p:blipFill>
        <p:spPr>
          <a:xfrm>
            <a:off x="1202055" y="1149350"/>
            <a:ext cx="1938655" cy="2168525"/>
          </a:xfrm>
          <a:prstGeom prst="ellipse">
            <a:avLst/>
          </a:prstGeom>
        </p:spPr>
      </p:pic>
      <p:sp>
        <p:nvSpPr>
          <p:cNvPr id="5" name="文本框 4"/>
          <p:cNvSpPr txBox="1"/>
          <p:nvPr/>
        </p:nvSpPr>
        <p:spPr>
          <a:xfrm>
            <a:off x="5103495" y="1216025"/>
            <a:ext cx="3104515" cy="2245360"/>
          </a:xfrm>
          <a:prstGeom prst="rect">
            <a:avLst/>
          </a:prstGeom>
          <a:noFill/>
        </p:spPr>
        <p:txBody>
          <a:bodyPr wrap="square" rtlCol="0">
            <a:spAutoFit/>
          </a:bodyPr>
          <a:lstStyle/>
          <a:p>
            <a:pPr>
              <a:lnSpc>
                <a:spcPct val="200000"/>
              </a:lnSpc>
              <a:buClrTx/>
              <a:buSzTx/>
              <a:buFont typeface="Wingdings" panose="05000000000000000000" charset="0"/>
            </a:pPr>
            <a:r>
              <a:rPr lang="zh-CN" altLang="en-US" sz="1400" b="1"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单机可控8路开关</a:t>
            </a:r>
            <a:endParaRPr lang="zh-CN" altLang="en-US" sz="1400" b="1"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endParaRPr>
          </a:p>
          <a:p>
            <a:pPr>
              <a:lnSpc>
                <a:spcPct val="200000"/>
              </a:lnSpc>
              <a:buClrTx/>
              <a:buSzTx/>
              <a:buFont typeface="Wingdings" panose="05000000000000000000" charset="0"/>
            </a:pPr>
            <a:r>
              <a:rPr lang="zh-CN" altLang="en-US" sz="1400" b="1"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开关板/零火版可选</a:t>
            </a:r>
            <a:endParaRPr lang="zh-CN" altLang="en-US" sz="1400" b="1"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endParaRPr>
          </a:p>
          <a:p>
            <a:pPr>
              <a:lnSpc>
                <a:spcPct val="200000"/>
              </a:lnSpc>
              <a:buClrTx/>
              <a:buSzTx/>
              <a:buFont typeface="Wingdings" panose="05000000000000000000" charset="0"/>
            </a:pPr>
            <a:r>
              <a:rPr lang="zh-CN" altLang="en-US" sz="1400" b="1"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灵活的智能化控制方式</a:t>
            </a:r>
            <a:endParaRPr lang="zh-CN" altLang="en-US" sz="1400" b="1"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endParaRPr>
          </a:p>
          <a:p>
            <a:pPr>
              <a:lnSpc>
                <a:spcPct val="200000"/>
              </a:lnSpc>
              <a:buClrTx/>
              <a:buSzTx/>
              <a:buFont typeface="Wingdings" panose="05000000000000000000" charset="0"/>
            </a:pPr>
            <a:r>
              <a:rPr lang="zh-CN" altLang="en-US" sz="1400" b="1"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电参采集与能耗监控(仅零火版支持)</a:t>
            </a:r>
            <a:endParaRPr lang="zh-CN" altLang="en-US" sz="1400" b="1"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endParaRPr>
          </a:p>
          <a:p>
            <a:pPr>
              <a:lnSpc>
                <a:spcPct val="200000"/>
              </a:lnSpc>
              <a:buClrTx/>
              <a:buSzTx/>
              <a:buFont typeface="Wingdings" panose="05000000000000000000" charset="0"/>
            </a:pPr>
            <a:endParaRPr lang="zh-CN" altLang="en-US" sz="1400" b="1"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endParaRPr>
          </a:p>
        </p:txBody>
      </p:sp>
      <p:grpSp>
        <p:nvGrpSpPr>
          <p:cNvPr id="18" name="组合 17"/>
          <p:cNvGrpSpPr/>
          <p:nvPr/>
        </p:nvGrpSpPr>
        <p:grpSpPr>
          <a:xfrm>
            <a:off x="4845050" y="1305560"/>
            <a:ext cx="74930" cy="1704340"/>
            <a:chOff x="7630" y="2071"/>
            <a:chExt cx="118" cy="2684"/>
          </a:xfrm>
        </p:grpSpPr>
        <p:sp>
          <p:nvSpPr>
            <p:cNvPr id="30" name="椭圆 29"/>
            <p:cNvSpPr/>
            <p:nvPr>
              <p:custDataLst>
                <p:tags r:id="rId11"/>
              </p:custDataLst>
            </p:nvPr>
          </p:nvSpPr>
          <p:spPr>
            <a:xfrm>
              <a:off x="7630" y="2382"/>
              <a:ext cx="119" cy="119"/>
            </a:xfrm>
            <a:prstGeom prst="ellipse">
              <a:avLst/>
            </a:prstGeom>
            <a:solidFill>
              <a:srgbClr val="017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椭圆 30"/>
            <p:cNvSpPr/>
            <p:nvPr>
              <p:custDataLst>
                <p:tags r:id="rId12"/>
              </p:custDataLst>
            </p:nvPr>
          </p:nvSpPr>
          <p:spPr>
            <a:xfrm>
              <a:off x="7630" y="3699"/>
              <a:ext cx="119" cy="119"/>
            </a:xfrm>
            <a:prstGeom prst="ellipse">
              <a:avLst/>
            </a:prstGeom>
            <a:solidFill>
              <a:srgbClr val="017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2" name="直接连接符 31"/>
            <p:cNvCxnSpPr/>
            <p:nvPr>
              <p:custDataLst>
                <p:tags r:id="rId13"/>
              </p:custDataLst>
            </p:nvPr>
          </p:nvCxnSpPr>
          <p:spPr>
            <a:xfrm>
              <a:off x="7689" y="2071"/>
              <a:ext cx="0" cy="2685"/>
            </a:xfrm>
            <a:prstGeom prst="line">
              <a:avLst/>
            </a:prstGeom>
            <a:ln>
              <a:solidFill>
                <a:srgbClr val="017AEA"/>
              </a:solidFill>
            </a:ln>
          </p:spPr>
          <p:style>
            <a:lnRef idx="1">
              <a:schemeClr val="accent1"/>
            </a:lnRef>
            <a:fillRef idx="0">
              <a:schemeClr val="accent1"/>
            </a:fillRef>
            <a:effectRef idx="0">
              <a:schemeClr val="accent1"/>
            </a:effectRef>
            <a:fontRef idx="minor">
              <a:schemeClr val="tx1"/>
            </a:fontRef>
          </p:style>
        </p:cxnSp>
        <p:sp>
          <p:nvSpPr>
            <p:cNvPr id="33" name="椭圆 32"/>
            <p:cNvSpPr/>
            <p:nvPr>
              <p:custDataLst>
                <p:tags r:id="rId14"/>
              </p:custDataLst>
            </p:nvPr>
          </p:nvSpPr>
          <p:spPr>
            <a:xfrm>
              <a:off x="7630" y="3035"/>
              <a:ext cx="119" cy="119"/>
            </a:xfrm>
            <a:prstGeom prst="ellipse">
              <a:avLst/>
            </a:prstGeom>
            <a:solidFill>
              <a:srgbClr val="017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椭圆 3"/>
            <p:cNvSpPr/>
            <p:nvPr>
              <p:custDataLst>
                <p:tags r:id="rId15"/>
              </p:custDataLst>
            </p:nvPr>
          </p:nvSpPr>
          <p:spPr>
            <a:xfrm>
              <a:off x="7630" y="4363"/>
              <a:ext cx="119" cy="119"/>
            </a:xfrm>
            <a:prstGeom prst="ellipse">
              <a:avLst/>
            </a:prstGeom>
            <a:solidFill>
              <a:srgbClr val="017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4" name="文本框 43"/>
          <p:cNvSpPr txBox="1"/>
          <p:nvPr>
            <p:custDataLst>
              <p:tags r:id="rId16"/>
            </p:custDataLst>
          </p:nvPr>
        </p:nvSpPr>
        <p:spPr>
          <a:xfrm>
            <a:off x="9007475" y="1216025"/>
            <a:ext cx="2704465" cy="953135"/>
          </a:xfrm>
          <a:prstGeom prst="rect">
            <a:avLst/>
          </a:prstGeom>
          <a:noFill/>
        </p:spPr>
        <p:txBody>
          <a:bodyPr wrap="square" rtlCol="0">
            <a:spAutoFit/>
          </a:bodyPr>
          <a:lstStyle/>
          <a:p>
            <a:pPr>
              <a:lnSpc>
                <a:spcPct val="200000"/>
              </a:lnSpc>
              <a:buClrTx/>
              <a:buSzTx/>
              <a:buFont typeface="Wingdings" panose="05000000000000000000" charset="0"/>
            </a:pPr>
            <a:r>
              <a:rPr lang="zh-CN" altLang="en-US" sz="1400" b="1"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支持组播功能</a:t>
            </a:r>
            <a:endParaRPr lang="zh-CN" altLang="en-US" sz="1400" b="1"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endParaRPr>
          </a:p>
          <a:p>
            <a:pPr>
              <a:lnSpc>
                <a:spcPct val="200000"/>
              </a:lnSpc>
              <a:buClrTx/>
              <a:buSzTx/>
              <a:buFont typeface="Wingdings" panose="05000000000000000000" charset="0"/>
            </a:pPr>
            <a:r>
              <a:rPr lang="zh-CN" altLang="en-US" sz="1400" b="1"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NFC快速配置</a:t>
            </a:r>
            <a:endParaRPr lang="zh-CN" altLang="en-US" sz="1400" b="1"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endParaRPr>
          </a:p>
        </p:txBody>
      </p:sp>
      <p:pic>
        <p:nvPicPr>
          <p:cNvPr id="9" name="图片 8"/>
          <p:cNvPicPr>
            <a:picLocks noChangeAspect="1"/>
          </p:cNvPicPr>
          <p:nvPr>
            <p:custDataLst>
              <p:tags r:id="rId17"/>
            </p:custDataLst>
          </p:nvPr>
        </p:nvPicPr>
        <p:blipFill>
          <a:blip r:embed="rId18"/>
          <a:stretch>
            <a:fillRect/>
          </a:stretch>
        </p:blipFill>
        <p:spPr>
          <a:xfrm>
            <a:off x="1732280" y="1551940"/>
            <a:ext cx="1905000" cy="1218565"/>
          </a:xfrm>
          <a:prstGeom prst="rect">
            <a:avLst/>
          </a:prstGeom>
        </p:spPr>
      </p:pic>
      <p:grpSp>
        <p:nvGrpSpPr>
          <p:cNvPr id="19" name="组合 18"/>
          <p:cNvGrpSpPr/>
          <p:nvPr/>
        </p:nvGrpSpPr>
        <p:grpSpPr>
          <a:xfrm>
            <a:off x="8734425" y="1305560"/>
            <a:ext cx="75565" cy="1381125"/>
            <a:chOff x="7630" y="2071"/>
            <a:chExt cx="119" cy="2175"/>
          </a:xfrm>
        </p:grpSpPr>
        <p:sp>
          <p:nvSpPr>
            <p:cNvPr id="20" name="椭圆 19"/>
            <p:cNvSpPr/>
            <p:nvPr>
              <p:custDataLst>
                <p:tags r:id="rId19"/>
              </p:custDataLst>
            </p:nvPr>
          </p:nvSpPr>
          <p:spPr>
            <a:xfrm>
              <a:off x="7630" y="2382"/>
              <a:ext cx="119" cy="119"/>
            </a:xfrm>
            <a:prstGeom prst="ellipse">
              <a:avLst/>
            </a:prstGeom>
            <a:solidFill>
              <a:srgbClr val="017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p:cNvSpPr/>
            <p:nvPr>
              <p:custDataLst>
                <p:tags r:id="rId20"/>
              </p:custDataLst>
            </p:nvPr>
          </p:nvSpPr>
          <p:spPr>
            <a:xfrm>
              <a:off x="7630" y="3699"/>
              <a:ext cx="119" cy="119"/>
            </a:xfrm>
            <a:prstGeom prst="ellipse">
              <a:avLst/>
            </a:prstGeom>
            <a:solidFill>
              <a:srgbClr val="017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2" name="直接连接符 21"/>
            <p:cNvCxnSpPr/>
            <p:nvPr>
              <p:custDataLst>
                <p:tags r:id="rId21"/>
              </p:custDataLst>
            </p:nvPr>
          </p:nvCxnSpPr>
          <p:spPr>
            <a:xfrm>
              <a:off x="7689" y="2071"/>
              <a:ext cx="0" cy="2175"/>
            </a:xfrm>
            <a:prstGeom prst="line">
              <a:avLst/>
            </a:prstGeom>
            <a:ln>
              <a:solidFill>
                <a:srgbClr val="017AEA"/>
              </a:solidFill>
            </a:ln>
          </p:spPr>
          <p:style>
            <a:lnRef idx="1">
              <a:schemeClr val="accent1"/>
            </a:lnRef>
            <a:fillRef idx="0">
              <a:schemeClr val="accent1"/>
            </a:fillRef>
            <a:effectRef idx="0">
              <a:schemeClr val="accent1"/>
            </a:effectRef>
            <a:fontRef idx="minor">
              <a:schemeClr val="tx1"/>
            </a:fontRef>
          </p:style>
        </p:cxnSp>
        <p:sp>
          <p:nvSpPr>
            <p:cNvPr id="23" name="椭圆 22"/>
            <p:cNvSpPr/>
            <p:nvPr>
              <p:custDataLst>
                <p:tags r:id="rId22"/>
              </p:custDataLst>
            </p:nvPr>
          </p:nvSpPr>
          <p:spPr>
            <a:xfrm>
              <a:off x="7630" y="3035"/>
              <a:ext cx="119" cy="119"/>
            </a:xfrm>
            <a:prstGeom prst="ellipse">
              <a:avLst/>
            </a:prstGeom>
            <a:solidFill>
              <a:srgbClr val="017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5" name="图片 24" descr="配图"/>
          <p:cNvPicPr>
            <a:picLocks noChangeAspect="1"/>
          </p:cNvPicPr>
          <p:nvPr/>
        </p:nvPicPr>
        <p:blipFill>
          <a:blip r:embed="rId23"/>
          <a:srcRect/>
          <a:stretch>
            <a:fillRect/>
          </a:stretch>
        </p:blipFill>
        <p:spPr>
          <a:xfrm>
            <a:off x="1033145" y="4535170"/>
            <a:ext cx="2025650" cy="1882140"/>
          </a:xfrm>
          <a:prstGeom prst="rect">
            <a:avLst/>
          </a:prstGeom>
        </p:spPr>
      </p:pic>
      <p:pic>
        <p:nvPicPr>
          <p:cNvPr id="26" name="图片 25" descr="配图"/>
          <p:cNvPicPr>
            <a:picLocks noChangeAspect="1"/>
          </p:cNvPicPr>
          <p:nvPr>
            <p:custDataLst>
              <p:tags r:id="rId24"/>
            </p:custDataLst>
          </p:nvPr>
        </p:nvPicPr>
        <p:blipFill>
          <a:blip r:embed="rId25"/>
          <a:srcRect/>
          <a:stretch>
            <a:fillRect/>
          </a:stretch>
        </p:blipFill>
        <p:spPr>
          <a:xfrm>
            <a:off x="6211570" y="4482465"/>
            <a:ext cx="2454910" cy="1977390"/>
          </a:xfrm>
          <a:prstGeom prst="rect">
            <a:avLst/>
          </a:prstGeom>
        </p:spPr>
      </p:pic>
      <p:sp>
        <p:nvSpPr>
          <p:cNvPr id="28" name="文本框 27"/>
          <p:cNvSpPr txBox="1"/>
          <p:nvPr>
            <p:custDataLst>
              <p:tags r:id="rId26"/>
            </p:custDataLst>
          </p:nvPr>
        </p:nvSpPr>
        <p:spPr>
          <a:xfrm>
            <a:off x="8319770" y="5104765"/>
            <a:ext cx="3392170" cy="1242695"/>
          </a:xfrm>
          <a:prstGeom prst="rect">
            <a:avLst/>
          </a:prstGeom>
          <a:noFill/>
        </p:spPr>
        <p:txBody>
          <a:bodyPr wrap="square" rtlCol="0">
            <a:spAutoFit/>
          </a:bodyPr>
          <a:lstStyle/>
          <a:p>
            <a:pPr indent="0" fontAlgn="auto">
              <a:lnSpc>
                <a:spcPts val="1580"/>
              </a:lnSpc>
              <a:buClrTx/>
              <a:buSzTx/>
              <a:buFont typeface="Wingdings" panose="05000000000000000000" charset="0"/>
              <a:buNone/>
            </a:pPr>
            <a:r>
              <a:rPr lang="zh-CN" altLang="en-US" sz="1400" b="1" kern="0" noProof="0" dirty="0">
                <a:solidFill>
                  <a:srgbClr val="2490F4"/>
                </a:solidFill>
                <a:latin typeface="微软雅黑" panose="020B0503020204020204" charset="-122"/>
                <a:ea typeface="微软雅黑" panose="020B0503020204020204" charset="-122"/>
                <a:cs typeface="Roboto" panose="02000000000000000000" charset="0"/>
                <a:sym typeface="思源黑体 CN" panose="020B0800000000000000"/>
              </a:rPr>
              <a:t>开关版本</a:t>
            </a:r>
            <a:endParaRPr lang="zh-CN" altLang="en-US" sz="1400" b="1" kern="0" noProof="0" dirty="0">
              <a:solidFill>
                <a:srgbClr val="2490F4"/>
              </a:solidFill>
              <a:latin typeface="微软雅黑" panose="020B0503020204020204" charset="-122"/>
              <a:ea typeface="微软雅黑" panose="020B0503020204020204" charset="-122"/>
              <a:cs typeface="Roboto" panose="02000000000000000000" charset="0"/>
              <a:sym typeface="思源黑体 CN" panose="020B0800000000000000"/>
            </a:endParaRPr>
          </a:p>
          <a:p>
            <a:pPr indent="0" fontAlgn="auto">
              <a:lnSpc>
                <a:spcPts val="1580"/>
              </a:lnSpc>
              <a:buClrTx/>
              <a:buSzTx/>
              <a:buFont typeface="Arial" panose="020B0604020202020204" pitchFamily="34" charset="0"/>
              <a:buNone/>
            </a:pPr>
            <a:r>
              <a:rPr lang="zh-CN" altLang="en-US" sz="9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思源黑体 CN" panose="020B0800000000000000"/>
              </a:rPr>
              <a:t>开关版本输出无源开关量</a:t>
            </a:r>
            <a:r>
              <a:rPr lang="en-US" altLang="zh-CN" sz="9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思源黑体 CN" panose="020B0800000000000000"/>
              </a:rPr>
              <a:t>(</a:t>
            </a:r>
            <a:r>
              <a:rPr lang="zh-CN" altLang="en-US" sz="9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思源黑体 CN" panose="020B0800000000000000"/>
              </a:rPr>
              <a:t>触点常开</a:t>
            </a:r>
            <a:r>
              <a:rPr lang="en-US" altLang="zh-CN" sz="9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思源黑体 CN" panose="020B0800000000000000"/>
              </a:rPr>
              <a:t>), </a:t>
            </a:r>
            <a:r>
              <a:rPr lang="zh-CN" altLang="en-US" sz="9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思源黑体 CN" panose="020B0800000000000000"/>
              </a:rPr>
              <a:t>本身并不为灯光供电，</a:t>
            </a:r>
            <a:endParaRPr lang="zh-CN" altLang="en-US" sz="9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思源黑体 CN" panose="020B0800000000000000"/>
            </a:endParaRPr>
          </a:p>
          <a:p>
            <a:pPr indent="0" fontAlgn="auto">
              <a:lnSpc>
                <a:spcPts val="1580"/>
              </a:lnSpc>
              <a:buClrTx/>
              <a:buSzTx/>
              <a:buFont typeface="Arial" panose="020B0604020202020204" pitchFamily="34" charset="0"/>
              <a:buNone/>
            </a:pPr>
            <a:r>
              <a:rPr lang="zh-CN" altLang="en-US" sz="9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思源黑体 CN" panose="020B0800000000000000"/>
              </a:rPr>
              <a:t>电灯端需要额外接入电源；</a:t>
            </a:r>
            <a:endParaRPr lang="zh-CN" altLang="en-US" sz="9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思源黑体 CN" panose="020B0800000000000000"/>
            </a:endParaRPr>
          </a:p>
          <a:p>
            <a:pPr indent="0" fontAlgn="auto">
              <a:lnSpc>
                <a:spcPts val="1580"/>
              </a:lnSpc>
              <a:buClrTx/>
              <a:buSzTx/>
              <a:buFont typeface="Arial" panose="020B0604020202020204" pitchFamily="34" charset="0"/>
            </a:pPr>
            <a:r>
              <a:rPr lang="zh-CN" altLang="en-US" sz="9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思源黑体 CN" panose="020B0800000000000000"/>
              </a:rPr>
              <a:t>开关版本因只提供开关量，设备本身并不接入电路，</a:t>
            </a:r>
            <a:endParaRPr lang="zh-CN" altLang="en-US" sz="9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思源黑体 CN" panose="020B0800000000000000"/>
            </a:endParaRPr>
          </a:p>
          <a:p>
            <a:pPr indent="0" fontAlgn="auto">
              <a:lnSpc>
                <a:spcPts val="1580"/>
              </a:lnSpc>
              <a:buClrTx/>
              <a:buSzTx/>
              <a:buFont typeface="Arial" panose="020B0604020202020204" pitchFamily="34" charset="0"/>
            </a:pPr>
            <a:r>
              <a:rPr lang="zh-CN" altLang="en-US" sz="9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思源黑体 CN" panose="020B0800000000000000"/>
              </a:rPr>
              <a:t>所以不提供电量统计功能；</a:t>
            </a:r>
            <a:endParaRPr lang="zh-CN" altLang="en-US" sz="9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思源黑体 CN" panose="020B0800000000000000"/>
            </a:endParaRPr>
          </a:p>
          <a:p>
            <a:pPr>
              <a:buClrTx/>
              <a:buSzTx/>
              <a:buFont typeface="Arial" panose="020B0604020202020204" pitchFamily="34" charset="0"/>
            </a:pPr>
            <a:endParaRPr lang="zh-CN" altLang="en-US" sz="9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endParaRPr>
          </a:p>
        </p:txBody>
      </p:sp>
      <p:pic>
        <p:nvPicPr>
          <p:cNvPr id="101" name="图片 100"/>
          <p:cNvPicPr/>
          <p:nvPr>
            <p:custDataLst>
              <p:tags r:id="rId27"/>
            </p:custDataLst>
          </p:nvPr>
        </p:nvPicPr>
        <p:blipFill>
          <a:blip r:embed="rId28"/>
          <a:srcRect/>
          <a:stretch>
            <a:fillRect/>
          </a:stretch>
        </p:blipFill>
        <p:spPr>
          <a:xfrm>
            <a:off x="2896870" y="3798570"/>
            <a:ext cx="438150" cy="736600"/>
          </a:xfrm>
          <a:prstGeom prst="rect">
            <a:avLst/>
          </a:prstGeom>
          <a:noFill/>
          <a:ln w="9525">
            <a:noFill/>
          </a:ln>
        </p:spPr>
      </p:pic>
      <p:pic>
        <p:nvPicPr>
          <p:cNvPr id="3" name="图片 2"/>
          <p:cNvPicPr/>
          <p:nvPr>
            <p:custDataLst>
              <p:tags r:id="rId29"/>
            </p:custDataLst>
          </p:nvPr>
        </p:nvPicPr>
        <p:blipFill>
          <a:blip r:embed="rId28"/>
          <a:srcRect/>
          <a:stretch>
            <a:fillRect/>
          </a:stretch>
        </p:blipFill>
        <p:spPr>
          <a:xfrm>
            <a:off x="4024630" y="3798570"/>
            <a:ext cx="438150" cy="736600"/>
          </a:xfrm>
          <a:prstGeom prst="rect">
            <a:avLst/>
          </a:prstGeom>
          <a:noFill/>
          <a:ln w="9525">
            <a:noFill/>
          </a:ln>
        </p:spPr>
      </p:pic>
      <p:pic>
        <p:nvPicPr>
          <p:cNvPr id="6" name="图片 5"/>
          <p:cNvPicPr/>
          <p:nvPr>
            <p:custDataLst>
              <p:tags r:id="rId30"/>
            </p:custDataLst>
          </p:nvPr>
        </p:nvPicPr>
        <p:blipFill>
          <a:blip r:embed="rId28"/>
          <a:srcRect/>
          <a:stretch>
            <a:fillRect/>
          </a:stretch>
        </p:blipFill>
        <p:spPr>
          <a:xfrm>
            <a:off x="5152390" y="3798570"/>
            <a:ext cx="438150" cy="736600"/>
          </a:xfrm>
          <a:prstGeom prst="rect">
            <a:avLst/>
          </a:prstGeom>
          <a:noFill/>
          <a:ln w="9525">
            <a:noFill/>
          </a:ln>
        </p:spPr>
      </p:pic>
      <p:pic>
        <p:nvPicPr>
          <p:cNvPr id="7" name="图片 6"/>
          <p:cNvPicPr/>
          <p:nvPr>
            <p:custDataLst>
              <p:tags r:id="rId31"/>
            </p:custDataLst>
          </p:nvPr>
        </p:nvPicPr>
        <p:blipFill>
          <a:blip r:embed="rId28"/>
          <a:srcRect/>
          <a:stretch>
            <a:fillRect/>
          </a:stretch>
        </p:blipFill>
        <p:spPr>
          <a:xfrm>
            <a:off x="6280150" y="3798570"/>
            <a:ext cx="438150" cy="736600"/>
          </a:xfrm>
          <a:prstGeom prst="rect">
            <a:avLst/>
          </a:prstGeom>
          <a:noFill/>
          <a:ln w="9525">
            <a:noFill/>
          </a:ln>
        </p:spPr>
      </p:pic>
      <p:pic>
        <p:nvPicPr>
          <p:cNvPr id="8" name="图片 7"/>
          <p:cNvPicPr/>
          <p:nvPr>
            <p:custDataLst>
              <p:tags r:id="rId32"/>
            </p:custDataLst>
          </p:nvPr>
        </p:nvPicPr>
        <p:blipFill>
          <a:blip r:embed="rId28"/>
          <a:srcRect/>
          <a:stretch>
            <a:fillRect/>
          </a:stretch>
        </p:blipFill>
        <p:spPr>
          <a:xfrm>
            <a:off x="7407910" y="3798570"/>
            <a:ext cx="438150" cy="736600"/>
          </a:xfrm>
          <a:prstGeom prst="rect">
            <a:avLst/>
          </a:prstGeom>
          <a:noFill/>
          <a:ln w="9525">
            <a:noFill/>
          </a:ln>
        </p:spPr>
      </p:pic>
      <p:pic>
        <p:nvPicPr>
          <p:cNvPr id="17" name="图片 16"/>
          <p:cNvPicPr/>
          <p:nvPr>
            <p:custDataLst>
              <p:tags r:id="rId33"/>
            </p:custDataLst>
          </p:nvPr>
        </p:nvPicPr>
        <p:blipFill>
          <a:blip r:embed="rId28"/>
          <a:srcRect/>
          <a:stretch>
            <a:fillRect/>
          </a:stretch>
        </p:blipFill>
        <p:spPr>
          <a:xfrm>
            <a:off x="8535670" y="3754755"/>
            <a:ext cx="438150" cy="736600"/>
          </a:xfrm>
          <a:prstGeom prst="rect">
            <a:avLst/>
          </a:prstGeom>
          <a:noFill/>
          <a:ln w="9525">
            <a:noFill/>
          </a:ln>
        </p:spPr>
      </p:pic>
      <p:pic>
        <p:nvPicPr>
          <p:cNvPr id="24" name="图片 23"/>
          <p:cNvPicPr/>
          <p:nvPr>
            <p:custDataLst>
              <p:tags r:id="rId34"/>
            </p:custDataLst>
          </p:nvPr>
        </p:nvPicPr>
        <p:blipFill>
          <a:blip r:embed="rId28"/>
          <a:srcRect/>
          <a:stretch>
            <a:fillRect/>
          </a:stretch>
        </p:blipFill>
        <p:spPr>
          <a:xfrm>
            <a:off x="9663430" y="3754755"/>
            <a:ext cx="438150" cy="736600"/>
          </a:xfrm>
          <a:prstGeom prst="rect">
            <a:avLst/>
          </a:prstGeom>
          <a:noFill/>
          <a:ln w="9525">
            <a:noFill/>
          </a:ln>
        </p:spPr>
      </p:pic>
      <p:pic>
        <p:nvPicPr>
          <p:cNvPr id="29" name="图片 28"/>
          <p:cNvPicPr/>
          <p:nvPr>
            <p:custDataLst>
              <p:tags r:id="rId35"/>
            </p:custDataLst>
          </p:nvPr>
        </p:nvPicPr>
        <p:blipFill>
          <a:blip r:embed="rId28"/>
          <a:srcRect/>
          <a:stretch>
            <a:fillRect/>
          </a:stretch>
        </p:blipFill>
        <p:spPr>
          <a:xfrm>
            <a:off x="10791190" y="3745865"/>
            <a:ext cx="438150" cy="736600"/>
          </a:xfrm>
          <a:prstGeom prst="rect">
            <a:avLst/>
          </a:prstGeom>
          <a:noFill/>
          <a:ln w="9525">
            <a:noFill/>
          </a:ln>
        </p:spPr>
      </p:pic>
      <p:pic>
        <p:nvPicPr>
          <p:cNvPr id="34" name="图片 33" descr="星纵物联Logo_RGB-02（彩色）"/>
          <p:cNvPicPr>
            <a:picLocks noChangeAspect="1"/>
          </p:cNvPicPr>
          <p:nvPr>
            <p:custDataLst>
              <p:tags r:id="rId36"/>
            </p:custDataLst>
          </p:nvPr>
        </p:nvPicPr>
        <p:blipFill>
          <a:blip r:embed="rId37"/>
          <a:stretch>
            <a:fillRect/>
          </a:stretch>
        </p:blipFill>
        <p:spPr>
          <a:xfrm>
            <a:off x="10175240" y="102235"/>
            <a:ext cx="2228215" cy="756920"/>
          </a:xfrm>
          <a:prstGeom prst="rect">
            <a:avLst/>
          </a:prstGeom>
        </p:spPr>
      </p:pic>
      <p:pic>
        <p:nvPicPr>
          <p:cNvPr id="35" name="图片 34"/>
          <p:cNvPicPr>
            <a:picLocks noChangeAspect="1"/>
          </p:cNvPicPr>
          <p:nvPr/>
        </p:nvPicPr>
        <p:blipFill>
          <a:blip r:embed="rId38"/>
          <a:stretch>
            <a:fillRect/>
          </a:stretch>
        </p:blipFill>
        <p:spPr>
          <a:xfrm>
            <a:off x="8495665" y="2227579"/>
            <a:ext cx="628650" cy="542925"/>
          </a:xfrm>
          <a:prstGeom prst="rect">
            <a:avLst/>
          </a:prstGeom>
        </p:spPr>
      </p:pic>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矩形 88"/>
          <p:cNvSpPr/>
          <p:nvPr/>
        </p:nvSpPr>
        <p:spPr>
          <a:xfrm>
            <a:off x="880745" y="299720"/>
            <a:ext cx="273685" cy="497205"/>
          </a:xfrm>
          <a:prstGeom prst="rect">
            <a:avLst/>
          </a:prstGeom>
        </p:spPr>
        <p:txBody>
          <a:bodyPr wrap="none">
            <a:spAutoFit/>
          </a:bodyPr>
          <a:lstStyle/>
          <a:p>
            <a:pPr algn="l" defTabSz="914400">
              <a:lnSpc>
                <a:spcPct val="110000"/>
              </a:lnSpc>
              <a:spcBef>
                <a:spcPts val="0"/>
              </a:spcBef>
              <a:spcAft>
                <a:spcPts val="0"/>
              </a:spcAft>
              <a:buClrTx/>
              <a:buSzTx/>
              <a:buFontTx/>
              <a:defRPr/>
            </a:pPr>
            <a:r>
              <a:rPr lang="en-US" sz="2400" b="1" kern="0" noProof="0" dirty="0">
                <a:ln>
                  <a:noFill/>
                </a:ln>
                <a:solidFill>
                  <a:schemeClr val="tx1">
                    <a:lumMod val="65000"/>
                    <a:lumOff val="35000"/>
                  </a:schemeClr>
                </a:solidFill>
                <a:effectLst/>
                <a:uLnTx/>
                <a:uFillTx/>
                <a:latin typeface="微软雅黑" panose="020B0503020204020204" charset="-122"/>
                <a:ea typeface="微软雅黑" panose="020B0503020204020204" charset="-122"/>
                <a:cs typeface="WeblySleek UI Semilight" panose="020B0402040204020203" charset="0"/>
                <a:sym typeface="Times New Roman" panose="02020603050405020304" charset="0"/>
              </a:rPr>
              <a:t> </a:t>
            </a:r>
            <a:endParaRPr lang="en-US" sz="2400" b="1" kern="0" noProof="0" dirty="0">
              <a:ln>
                <a:noFill/>
              </a:ln>
              <a:solidFill>
                <a:schemeClr val="tx1">
                  <a:lumMod val="65000"/>
                  <a:lumOff val="35000"/>
                </a:schemeClr>
              </a:solidFill>
              <a:effectLst/>
              <a:uLnTx/>
              <a:uFillTx/>
              <a:latin typeface="微软雅黑" panose="020B0503020204020204" charset="-122"/>
              <a:ea typeface="微软雅黑" panose="020B0503020204020204" charset="-122"/>
              <a:cs typeface="WeblySleek UI Semilight" panose="020B0402040204020203" charset="0"/>
              <a:sym typeface="Times New Roman" panose="02020603050405020304" charset="0"/>
            </a:endParaRPr>
          </a:p>
        </p:txBody>
      </p:sp>
      <p:grpSp>
        <p:nvGrpSpPr>
          <p:cNvPr id="10" name="组合 9"/>
          <p:cNvGrpSpPr/>
          <p:nvPr/>
        </p:nvGrpSpPr>
        <p:grpSpPr>
          <a:xfrm>
            <a:off x="193040" y="-26670"/>
            <a:ext cx="7152640" cy="2665730"/>
            <a:chOff x="304" y="-42"/>
            <a:chExt cx="11264" cy="4198"/>
          </a:xfrm>
        </p:grpSpPr>
        <p:grpSp>
          <p:nvGrpSpPr>
            <p:cNvPr id="11" name="组合 10"/>
            <p:cNvGrpSpPr/>
            <p:nvPr/>
          </p:nvGrpSpPr>
          <p:grpSpPr>
            <a:xfrm>
              <a:off x="304" y="504"/>
              <a:ext cx="11264" cy="3652"/>
              <a:chOff x="304" y="504"/>
              <a:chExt cx="11264" cy="3652"/>
            </a:xfrm>
          </p:grpSpPr>
          <p:sp>
            <p:nvSpPr>
              <p:cNvPr id="13" name="TextBox 8"/>
              <p:cNvSpPr txBox="1"/>
              <p:nvPr>
                <p:custDataLst>
                  <p:tags r:id="rId1"/>
                </p:custDataLst>
              </p:nvPr>
            </p:nvSpPr>
            <p:spPr>
              <a:xfrm>
                <a:off x="944" y="504"/>
                <a:ext cx="10624" cy="947"/>
              </a:xfrm>
              <a:prstGeom prst="rect">
                <a:avLst/>
              </a:prstGeom>
              <a:noFill/>
            </p:spPr>
            <p:txBody>
              <a:bodyPr wrap="square" lIns="91440" tIns="45720" rIns="91440" bIns="45720" rtlCol="0" anchor="t">
                <a:noAutofit/>
              </a:bodyPr>
              <a:lstStyle/>
              <a:p>
                <a:pPr algn="l">
                  <a:lnSpc>
                    <a:spcPct val="90000"/>
                  </a:lnSpc>
                  <a:buClrTx/>
                  <a:buSzTx/>
                  <a:buFontTx/>
                </a:pPr>
                <a:r>
                  <a:rPr lang="zh-CN" altLang="en-US" sz="2800" b="1"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sym typeface="+mn-ea"/>
                  </a:rPr>
                  <a:t>室内环境监测传感器</a:t>
                </a:r>
                <a:endParaRPr lang="zh-CN" altLang="en-US" sz="2800" b="1"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sym typeface="+mn-ea"/>
                </a:endParaRPr>
              </a:p>
            </p:txBody>
          </p:sp>
          <p:sp>
            <p:nvSpPr>
              <p:cNvPr id="14" name="文本框 23"/>
              <p:cNvSpPr txBox="1">
                <a:spLocks noChangeArrowheads="1"/>
              </p:cNvSpPr>
              <p:nvPr>
                <p:custDataLst>
                  <p:tags r:id="rId2"/>
                </p:custDataLst>
              </p:nvPr>
            </p:nvSpPr>
            <p:spPr bwMode="auto">
              <a:xfrm rot="5400000">
                <a:off x="-776" y="2666"/>
                <a:ext cx="2570" cy="410"/>
              </a:xfrm>
              <a:prstGeom prst="rect">
                <a:avLst/>
              </a:prstGeom>
              <a:noFill/>
              <a:ln w="9525">
                <a:noFill/>
                <a:miter lim="800000"/>
              </a:ln>
            </p:spPr>
            <p:txBody>
              <a:bodyPr wrap="square">
                <a:spAutoFit/>
              </a:bodyPr>
              <a:lstStyle/>
              <a:p>
                <a:pPr algn="dist">
                  <a:lnSpc>
                    <a:spcPct val="100000"/>
                  </a:lnSpc>
                </a:pPr>
                <a:r>
                  <a:rPr lang="en-US" sz="1100" dirty="0">
                    <a:solidFill>
                      <a:schemeClr val="bg1">
                        <a:lumMod val="50000"/>
                      </a:schemeClr>
                    </a:solidFill>
                    <a:latin typeface="微软雅黑" panose="020B0503020204020204" charset="-122"/>
                    <a:ea typeface="微软雅黑" panose="020B0503020204020204" charset="-122"/>
                    <a:cs typeface="微软雅黑" panose="020B0503020204020204" charset="-122"/>
                  </a:rPr>
                  <a:t>打开视界  感知无界</a:t>
                </a:r>
                <a:endParaRPr lang="en-US" sz="1100" dirty="0">
                  <a:solidFill>
                    <a:schemeClr val="bg1">
                      <a:lumMod val="50000"/>
                    </a:schemeClr>
                  </a:solidFill>
                  <a:latin typeface="微软雅黑" panose="020B0503020204020204" charset="-122"/>
                  <a:ea typeface="微软雅黑" panose="020B0503020204020204" charset="-122"/>
                  <a:cs typeface="微软雅黑" panose="020B0503020204020204" charset="-122"/>
                </a:endParaRPr>
              </a:p>
            </p:txBody>
          </p:sp>
        </p:grpSp>
        <p:sp>
          <p:nvSpPr>
            <p:cNvPr id="16" name="矩形 15"/>
            <p:cNvSpPr/>
            <p:nvPr>
              <p:custDataLst>
                <p:tags r:id="rId3"/>
              </p:custDataLst>
            </p:nvPr>
          </p:nvSpPr>
          <p:spPr>
            <a:xfrm>
              <a:off x="416" y="-42"/>
              <a:ext cx="255" cy="1184"/>
            </a:xfrm>
            <a:prstGeom prst="rect">
              <a:avLst/>
            </a:prstGeom>
            <a:solidFill>
              <a:srgbClr val="479E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阿里巴巴普惠体" panose="00020600040101010101" charset="-122"/>
              </a:endParaRPr>
            </a:p>
          </p:txBody>
        </p:sp>
      </p:grpSp>
      <p:sp>
        <p:nvSpPr>
          <p:cNvPr id="40" name="矩形 39"/>
          <p:cNvSpPr/>
          <p:nvPr>
            <p:custDataLst>
              <p:tags r:id="rId4"/>
            </p:custDataLst>
          </p:nvPr>
        </p:nvSpPr>
        <p:spPr>
          <a:xfrm>
            <a:off x="264160" y="-26670"/>
            <a:ext cx="161925" cy="751840"/>
          </a:xfrm>
          <a:prstGeom prst="rect">
            <a:avLst/>
          </a:prstGeom>
          <a:solidFill>
            <a:srgbClr val="2490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阿里巴巴普惠体" panose="00020600040101010101" charset="-122"/>
            </a:endParaRPr>
          </a:p>
        </p:txBody>
      </p:sp>
      <p:grpSp>
        <p:nvGrpSpPr>
          <p:cNvPr id="47" name="组合 46"/>
          <p:cNvGrpSpPr/>
          <p:nvPr/>
        </p:nvGrpSpPr>
        <p:grpSpPr>
          <a:xfrm>
            <a:off x="599440" y="2421890"/>
            <a:ext cx="4261485" cy="2958465"/>
            <a:chOff x="627380" y="1755140"/>
            <a:chExt cx="4261485" cy="2958465"/>
          </a:xfrm>
        </p:grpSpPr>
        <p:sp>
          <p:nvSpPr>
            <p:cNvPr id="2" name="圆角矩形 73"/>
            <p:cNvSpPr/>
            <p:nvPr/>
          </p:nvSpPr>
          <p:spPr>
            <a:xfrm>
              <a:off x="627380" y="1755140"/>
              <a:ext cx="4261485" cy="2958465"/>
            </a:xfrm>
            <a:prstGeom prst="roundRect">
              <a:avLst>
                <a:gd name="adj" fmla="val 0"/>
              </a:avLst>
            </a:prstGeom>
            <a:solidFill>
              <a:srgbClr val="F8F8F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Normal" panose="020B0400000000000000" charset="-122"/>
                <a:ea typeface="思源黑体 CN Normal" panose="020B0400000000000000" charset="-122"/>
              </a:endParaRPr>
            </a:p>
          </p:txBody>
        </p:sp>
        <p:sp>
          <p:nvSpPr>
            <p:cNvPr id="6" name="矩形 5"/>
            <p:cNvSpPr/>
            <p:nvPr/>
          </p:nvSpPr>
          <p:spPr>
            <a:xfrm>
              <a:off x="628015" y="4305300"/>
              <a:ext cx="4260850" cy="40576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 name="组合 6"/>
            <p:cNvGrpSpPr/>
            <p:nvPr/>
          </p:nvGrpSpPr>
          <p:grpSpPr>
            <a:xfrm>
              <a:off x="878205" y="1832610"/>
              <a:ext cx="2929890" cy="370840"/>
              <a:chOff x="1383" y="3581"/>
              <a:chExt cx="4614" cy="584"/>
            </a:xfrm>
          </p:grpSpPr>
          <p:sp>
            <p:nvSpPr>
              <p:cNvPr id="8" name="文本框 7"/>
              <p:cNvSpPr txBox="1"/>
              <p:nvPr/>
            </p:nvSpPr>
            <p:spPr>
              <a:xfrm>
                <a:off x="1706" y="3581"/>
                <a:ext cx="4291" cy="584"/>
              </a:xfrm>
              <a:prstGeom prst="rect">
                <a:avLst/>
              </a:prstGeom>
              <a:noFill/>
            </p:spPr>
            <p:txBody>
              <a:bodyPr wrap="square" rtlCol="0">
                <a:spAutoFit/>
              </a:bodyPr>
              <a:lstStyle/>
              <a:p>
                <a:pPr indent="0" algn="l">
                  <a:lnSpc>
                    <a:spcPct val="130000"/>
                  </a:lnSpc>
                  <a:spcBef>
                    <a:spcPts val="0"/>
                  </a:spcBef>
                  <a:spcAft>
                    <a:spcPts val="0"/>
                  </a:spcAft>
                  <a:buClrTx/>
                  <a:buSzTx/>
                  <a:buFont typeface="Arial" panose="020B0604020202020204" pitchFamily="34" charset="0"/>
                  <a:buNone/>
                </a:pPr>
                <a:r>
                  <a:rPr lang="en-US" altLang="zh-CN" sz="1400" dirty="0">
                    <a:solidFill>
                      <a:schemeClr val="tx1">
                        <a:lumMod val="75000"/>
                        <a:lumOff val="25000"/>
                      </a:schemeClr>
                    </a:solidFill>
                    <a:latin typeface="阿里巴巴普惠体 Medium" panose="00020600040101010101" charset="-122"/>
                    <a:ea typeface="阿里巴巴普惠体 Medium" panose="00020600040101010101" charset="-122"/>
                    <a:cs typeface="Arial" panose="020B0604020202020204" pitchFamily="34" charset="0"/>
                    <a:sym typeface="+mn-ea"/>
                  </a:rPr>
                  <a:t>7/8/</a:t>
                </a:r>
                <a:r>
                  <a:rPr lang="zh-CN" altLang="en-US" sz="1400" dirty="0">
                    <a:solidFill>
                      <a:schemeClr val="tx1">
                        <a:lumMod val="75000"/>
                        <a:lumOff val="25000"/>
                      </a:schemeClr>
                    </a:solidFill>
                    <a:latin typeface="阿里巴巴普惠体 Medium" panose="00020600040101010101" charset="-122"/>
                    <a:ea typeface="阿里巴巴普惠体 Medium" panose="00020600040101010101" charset="-122"/>
                    <a:cs typeface="Arial" panose="020B0604020202020204" pitchFamily="34" charset="0"/>
                    <a:sym typeface="+mn-ea"/>
                  </a:rPr>
                  <a:t>9合1传感器</a:t>
                </a:r>
                <a:r>
                  <a:rPr lang="en-US" altLang="zh-CN" sz="1400" dirty="0">
                    <a:solidFill>
                      <a:schemeClr val="tx1">
                        <a:lumMod val="75000"/>
                        <a:lumOff val="25000"/>
                      </a:schemeClr>
                    </a:solidFill>
                    <a:latin typeface="阿里巴巴普惠体 Medium" panose="00020600040101010101" charset="-122"/>
                    <a:ea typeface="阿里巴巴普惠体 Medium" panose="00020600040101010101" charset="-122"/>
                    <a:cs typeface="Arial" panose="020B0604020202020204" pitchFamily="34" charset="0"/>
                    <a:sym typeface="+mn-ea"/>
                  </a:rPr>
                  <a:t> </a:t>
                </a:r>
                <a:endParaRPr lang="en-US" altLang="zh-CN" sz="1400" b="1" dirty="0">
                  <a:solidFill>
                    <a:schemeClr val="tx1">
                      <a:lumMod val="75000"/>
                      <a:lumOff val="25000"/>
                    </a:schemeClr>
                  </a:solidFill>
                  <a:latin typeface="阿里巴巴普惠体 Medium" panose="00020600040101010101" charset="-122"/>
                  <a:ea typeface="阿里巴巴普惠体 Medium" panose="00020600040101010101" charset="-122"/>
                  <a:cs typeface="Arial" panose="020B0604020202020204" pitchFamily="34" charset="0"/>
                  <a:sym typeface="+mn-ea"/>
                </a:endParaRPr>
              </a:p>
            </p:txBody>
          </p:sp>
          <p:sp>
            <p:nvSpPr>
              <p:cNvPr id="9" name="菱形 8"/>
              <p:cNvSpPr/>
              <p:nvPr/>
            </p:nvSpPr>
            <p:spPr>
              <a:xfrm>
                <a:off x="1383" y="3736"/>
                <a:ext cx="290" cy="275"/>
              </a:xfrm>
              <a:prstGeom prst="diamond">
                <a:avLst/>
              </a:prstGeom>
              <a:solidFill>
                <a:srgbClr val="1474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 name="文本框 11"/>
            <p:cNvSpPr txBox="1"/>
            <p:nvPr>
              <p:custDataLst>
                <p:tags r:id="rId5"/>
              </p:custDataLst>
            </p:nvPr>
          </p:nvSpPr>
          <p:spPr>
            <a:xfrm>
              <a:off x="1769745" y="4329430"/>
              <a:ext cx="2025650" cy="338554"/>
            </a:xfrm>
            <a:prstGeom prst="rect">
              <a:avLst/>
            </a:prstGeom>
            <a:noFill/>
          </p:spPr>
          <p:txBody>
            <a:bodyPr wrap="square" rtlCol="0">
              <a:spAutoFit/>
            </a:bodyPr>
            <a:lstStyle/>
            <a:p>
              <a:pPr marR="0" indent="0" algn="ctr" defTabSz="914400" fontAlgn="auto">
                <a:lnSpc>
                  <a:spcPct val="100000"/>
                </a:lnSpc>
                <a:spcBef>
                  <a:spcPts val="0"/>
                </a:spcBef>
                <a:spcAft>
                  <a:spcPts val="0"/>
                </a:spcAft>
                <a:buClrTx/>
                <a:buSzTx/>
                <a:buFontTx/>
                <a:buNone/>
                <a:defRPr/>
              </a:pPr>
              <a:r>
                <a:rPr kumimoji="1" lang="en-US" altLang="zh-CN" sz="1600" b="1" kern="0" noProof="0" dirty="0">
                  <a:solidFill>
                    <a:schemeClr val="bg1"/>
                  </a:solidFill>
                  <a:latin typeface="阿里巴巴普惠体 Medium" panose="00020600040101010101" charset="-122"/>
                  <a:ea typeface="阿里巴巴普惠体 Medium" panose="00020600040101010101" charset="-122"/>
                  <a:cs typeface="Arial" panose="020B0604020202020204" pitchFamily="34" charset="0"/>
                  <a:sym typeface="+mn-ea"/>
                </a:rPr>
                <a:t>AM</a:t>
              </a:r>
              <a:r>
                <a:rPr kumimoji="1" lang="en-US" altLang="zh-CN" sz="1600" b="1" kern="0" dirty="0">
                  <a:solidFill>
                    <a:schemeClr val="bg1"/>
                  </a:solidFill>
                  <a:latin typeface="阿里巴巴普惠体 Medium" panose="00020600040101010101" charset="-122"/>
                  <a:ea typeface="阿里巴巴普惠体 Medium" panose="00020600040101010101" charset="-122"/>
                  <a:cs typeface="Arial" panose="020B0604020202020204" pitchFamily="34" charset="0"/>
                  <a:sym typeface="+mn-ea"/>
                </a:rPr>
                <a:t>300</a:t>
              </a:r>
              <a:r>
                <a:rPr kumimoji="1" lang="zh-CN" altLang="en-US" sz="1600" b="1" kern="0" dirty="0">
                  <a:solidFill>
                    <a:schemeClr val="bg1"/>
                  </a:solidFill>
                  <a:latin typeface="阿里巴巴普惠体 Medium" panose="00020600040101010101" charset="-122"/>
                  <a:ea typeface="阿里巴巴普惠体 Medium" panose="00020600040101010101" charset="-122"/>
                  <a:cs typeface="Arial" panose="020B0604020202020204" pitchFamily="34" charset="0"/>
                  <a:sym typeface="+mn-ea"/>
                </a:rPr>
                <a:t>系列传感器</a:t>
              </a:r>
              <a:endParaRPr kumimoji="1" lang="zh-CN" altLang="en-US" sz="1600" b="1" kern="0" noProof="0" dirty="0">
                <a:solidFill>
                  <a:schemeClr val="bg1"/>
                </a:solidFill>
                <a:latin typeface="阿里巴巴普惠体 Medium" panose="00020600040101010101" charset="-122"/>
                <a:ea typeface="阿里巴巴普惠体 Medium" panose="00020600040101010101" charset="-122"/>
                <a:cs typeface="Arial" panose="020B0604020202020204" pitchFamily="34" charset="0"/>
                <a:sym typeface="+mn-ea"/>
              </a:endParaRPr>
            </a:p>
          </p:txBody>
        </p:sp>
        <p:sp>
          <p:nvSpPr>
            <p:cNvPr id="17" name="文本框 16"/>
            <p:cNvSpPr txBox="1"/>
            <p:nvPr>
              <p:custDataLst>
                <p:tags r:id="rId6"/>
              </p:custDataLst>
            </p:nvPr>
          </p:nvSpPr>
          <p:spPr>
            <a:xfrm>
              <a:off x="1069975" y="3088640"/>
              <a:ext cx="3707765" cy="1092835"/>
            </a:xfrm>
            <a:prstGeom prst="rect">
              <a:avLst/>
            </a:prstGeom>
            <a:noFill/>
          </p:spPr>
          <p:txBody>
            <a:bodyPr wrap="square" rtlCol="0">
              <a:noAutofit/>
            </a:bodyPr>
            <a:lstStyle/>
            <a:p>
              <a:pPr algn="l" defTabSz="914400" fontAlgn="auto">
                <a:lnSpc>
                  <a:spcPct val="100000"/>
                </a:lnSpc>
                <a:spcBef>
                  <a:spcPts val="300"/>
                </a:spcBef>
                <a:buClrTx/>
                <a:buSzTx/>
                <a:buFontTx/>
              </a:pPr>
              <a:r>
                <a:rPr lang="zh-CN" altLang="en-US" sz="1400" dirty="0">
                  <a:solidFill>
                    <a:schemeClr val="tx1">
                      <a:lumMod val="75000"/>
                      <a:lumOff val="25000"/>
                    </a:schemeClr>
                  </a:solidFill>
                  <a:latin typeface="阿里巴巴普惠体 Medium" panose="00020600040101010101" charset="-122"/>
                  <a:ea typeface="阿里巴巴普惠体 Medium" panose="00020600040101010101" charset="-122"/>
                  <a:cs typeface="Arial" panose="020B0604020202020204" pitchFamily="34" charset="0"/>
                  <a:sym typeface="+mn-ea"/>
                </a:rPr>
                <a:t>4.2英寸电子墨水屏（可选不带屏幕）</a:t>
              </a:r>
              <a:endParaRPr lang="zh-CN" altLang="en-US" sz="1400" dirty="0">
                <a:solidFill>
                  <a:schemeClr val="tx1">
                    <a:lumMod val="75000"/>
                    <a:lumOff val="25000"/>
                  </a:schemeClr>
                </a:solidFill>
                <a:latin typeface="阿里巴巴普惠体 Medium" panose="00020600040101010101" charset="-122"/>
                <a:ea typeface="阿里巴巴普惠体 Medium" panose="00020600040101010101" charset="-122"/>
                <a:cs typeface="Arial" panose="020B0604020202020204" pitchFamily="34" charset="0"/>
                <a:sym typeface="+mn-ea"/>
              </a:endParaRPr>
            </a:p>
            <a:p>
              <a:pPr algn="l" defTabSz="914400" fontAlgn="auto">
                <a:lnSpc>
                  <a:spcPct val="100000"/>
                </a:lnSpc>
                <a:spcBef>
                  <a:spcPts val="300"/>
                </a:spcBef>
                <a:buClrTx/>
                <a:buSzTx/>
                <a:buFontTx/>
              </a:pPr>
              <a:r>
                <a:rPr lang="zh-CN" altLang="en-US" sz="1400" dirty="0">
                  <a:solidFill>
                    <a:schemeClr val="tx1">
                      <a:lumMod val="75000"/>
                      <a:lumOff val="25000"/>
                    </a:schemeClr>
                  </a:solidFill>
                  <a:latin typeface="阿里巴巴普惠体 Medium" panose="00020600040101010101" charset="-122"/>
                  <a:ea typeface="阿里巴巴普惠体 Medium" panose="00020600040101010101" charset="-122"/>
                  <a:cs typeface="Arial" panose="020B0604020202020204" pitchFamily="34" charset="0"/>
                  <a:sym typeface="+mn-ea"/>
                </a:rPr>
                <a:t>512KB支持近2w条数据存储</a:t>
              </a:r>
              <a:endParaRPr lang="zh-CN" altLang="en-US" sz="1400" dirty="0">
                <a:solidFill>
                  <a:schemeClr val="tx1">
                    <a:lumMod val="75000"/>
                    <a:lumOff val="25000"/>
                  </a:schemeClr>
                </a:solidFill>
                <a:latin typeface="阿里巴巴普惠体 Medium" panose="00020600040101010101" charset="-122"/>
                <a:ea typeface="阿里巴巴普惠体 Medium" panose="00020600040101010101" charset="-122"/>
                <a:cs typeface="Arial" panose="020B0604020202020204" pitchFamily="34" charset="0"/>
                <a:sym typeface="+mn-ea"/>
              </a:endParaRPr>
            </a:p>
            <a:p>
              <a:pPr algn="l" defTabSz="914400" fontAlgn="auto">
                <a:lnSpc>
                  <a:spcPct val="100000"/>
                </a:lnSpc>
                <a:spcBef>
                  <a:spcPts val="300"/>
                </a:spcBef>
                <a:buClrTx/>
                <a:buSzTx/>
                <a:buFontTx/>
              </a:pPr>
              <a:r>
                <a:rPr lang="zh-CN" altLang="en-US" sz="1400" dirty="0">
                  <a:solidFill>
                    <a:schemeClr val="tx1">
                      <a:lumMod val="75000"/>
                      <a:lumOff val="25000"/>
                    </a:schemeClr>
                  </a:solidFill>
                  <a:latin typeface="阿里巴巴普惠体 Medium" panose="00020600040101010101" charset="-122"/>
                  <a:ea typeface="阿里巴巴普惠体 Medium" panose="00020600040101010101" charset="-122"/>
                  <a:cs typeface="Arial" panose="020B0604020202020204" pitchFamily="34" charset="0"/>
                  <a:sym typeface="+mn-ea"/>
                </a:rPr>
                <a:t>2种供电方式</a:t>
              </a:r>
              <a:r>
                <a:rPr lang="zh-CN" altLang="en-US" sz="1300" dirty="0">
                  <a:solidFill>
                    <a:schemeClr val="bg2">
                      <a:lumMod val="50000"/>
                    </a:schemeClr>
                  </a:solidFill>
                  <a:latin typeface="微软雅黑" panose="020B0503020204020204" charset="-122"/>
                  <a:ea typeface="微软雅黑" panose="020B0503020204020204" charset="-122"/>
                  <a:cs typeface="微软雅黑" panose="020B0503020204020204" charset="-122"/>
                  <a:sym typeface="+mn-ea"/>
                </a:rPr>
                <a:t>（电池/Type-C）</a:t>
              </a:r>
              <a:endParaRPr lang="zh-CN" altLang="en-US" sz="1300" dirty="0">
                <a:solidFill>
                  <a:schemeClr val="bg2">
                    <a:lumMod val="50000"/>
                  </a:schemeClr>
                </a:solidFill>
                <a:latin typeface="微软雅黑" panose="020B0503020204020204" charset="-122"/>
                <a:ea typeface="微软雅黑" panose="020B0503020204020204" charset="-122"/>
                <a:cs typeface="微软雅黑" panose="020B0503020204020204" charset="-122"/>
                <a:sym typeface="+mn-ea"/>
              </a:endParaRPr>
            </a:p>
            <a:p>
              <a:pPr algn="l" defTabSz="914400" fontAlgn="auto">
                <a:lnSpc>
                  <a:spcPct val="100000"/>
                </a:lnSpc>
                <a:spcBef>
                  <a:spcPts val="300"/>
                </a:spcBef>
                <a:buClrTx/>
                <a:buSzTx/>
                <a:buFontTx/>
              </a:pPr>
              <a:r>
                <a:rPr lang="zh-CN" altLang="en-US" sz="1400" dirty="0">
                  <a:solidFill>
                    <a:schemeClr val="tx1">
                      <a:lumMod val="75000"/>
                      <a:lumOff val="25000"/>
                    </a:schemeClr>
                  </a:solidFill>
                  <a:latin typeface="阿里巴巴普惠体 Medium" panose="00020600040101010101" charset="-122"/>
                  <a:ea typeface="阿里巴巴普惠体 Medium" panose="00020600040101010101" charset="-122"/>
                  <a:cs typeface="Arial" panose="020B0604020202020204" pitchFamily="34" charset="0"/>
                  <a:sym typeface="+mn-ea"/>
                </a:rPr>
                <a:t>多模式告警提示</a:t>
              </a:r>
              <a:r>
                <a:rPr lang="zh-CN" altLang="en-US" sz="1300" dirty="0">
                  <a:solidFill>
                    <a:schemeClr val="bg2">
                      <a:lumMod val="50000"/>
                    </a:schemeClr>
                  </a:solidFill>
                  <a:latin typeface="微软雅黑" panose="020B0503020204020204" charset="-122"/>
                  <a:ea typeface="微软雅黑" panose="020B0503020204020204" charset="-122"/>
                  <a:cs typeface="微软雅黑" panose="020B0503020204020204" charset="-122"/>
                  <a:sym typeface="+mn-ea"/>
                </a:rPr>
                <a:t>（蜂鸣声/LED灯/表情/告警符）</a:t>
              </a:r>
              <a:endParaRPr lang="zh-CN" altLang="en-US" sz="1300" dirty="0">
                <a:solidFill>
                  <a:schemeClr val="bg2">
                    <a:lumMod val="50000"/>
                  </a:schemeClr>
                </a:solidFill>
                <a:latin typeface="微软雅黑" panose="020B0503020204020204" charset="-122"/>
                <a:ea typeface="微软雅黑" panose="020B0503020204020204" charset="-122"/>
                <a:cs typeface="微软雅黑" panose="020B0503020204020204" charset="-122"/>
                <a:sym typeface="+mn-ea"/>
              </a:endParaRPr>
            </a:p>
            <a:p>
              <a:pPr algn="l" defTabSz="914400" fontAlgn="auto">
                <a:lnSpc>
                  <a:spcPct val="200000"/>
                </a:lnSpc>
                <a:spcBef>
                  <a:spcPts val="300"/>
                </a:spcBef>
                <a:buClrTx/>
                <a:buSzTx/>
                <a:buFontTx/>
              </a:pPr>
              <a:endParaRPr lang="zh-CN" altLang="en-US" sz="1400" dirty="0">
                <a:solidFill>
                  <a:schemeClr val="tx1">
                    <a:lumMod val="75000"/>
                    <a:lumOff val="25000"/>
                  </a:schemeClr>
                </a:solidFill>
                <a:latin typeface="阿里巴巴普惠体 Medium" panose="00020600040101010101" charset="-122"/>
                <a:ea typeface="阿里巴巴普惠体 Medium" panose="00020600040101010101" charset="-122"/>
                <a:cs typeface="Arial" panose="020B0604020202020204" pitchFamily="34" charset="0"/>
                <a:sym typeface="+mn-ea"/>
              </a:endParaRPr>
            </a:p>
          </p:txBody>
        </p:sp>
        <p:sp>
          <p:nvSpPr>
            <p:cNvPr id="34" name="菱形 33"/>
            <p:cNvSpPr/>
            <p:nvPr>
              <p:custDataLst>
                <p:tags r:id="rId7"/>
              </p:custDataLst>
            </p:nvPr>
          </p:nvSpPr>
          <p:spPr>
            <a:xfrm>
              <a:off x="878205" y="3126423"/>
              <a:ext cx="184150" cy="174625"/>
            </a:xfrm>
            <a:prstGeom prst="diamond">
              <a:avLst/>
            </a:prstGeom>
            <a:solidFill>
              <a:srgbClr val="1474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菱形 40"/>
            <p:cNvSpPr/>
            <p:nvPr>
              <p:custDataLst>
                <p:tags r:id="rId8"/>
              </p:custDataLst>
            </p:nvPr>
          </p:nvSpPr>
          <p:spPr>
            <a:xfrm>
              <a:off x="878205" y="3384233"/>
              <a:ext cx="184150" cy="174625"/>
            </a:xfrm>
            <a:prstGeom prst="diamond">
              <a:avLst/>
            </a:prstGeom>
            <a:solidFill>
              <a:srgbClr val="1474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菱形 43"/>
            <p:cNvSpPr/>
            <p:nvPr>
              <p:custDataLst>
                <p:tags r:id="rId9"/>
              </p:custDataLst>
            </p:nvPr>
          </p:nvSpPr>
          <p:spPr>
            <a:xfrm>
              <a:off x="878205" y="3666808"/>
              <a:ext cx="184150" cy="174625"/>
            </a:xfrm>
            <a:prstGeom prst="diamond">
              <a:avLst/>
            </a:prstGeom>
            <a:solidFill>
              <a:srgbClr val="1474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菱形 44"/>
            <p:cNvSpPr/>
            <p:nvPr>
              <p:custDataLst>
                <p:tags r:id="rId10"/>
              </p:custDataLst>
            </p:nvPr>
          </p:nvSpPr>
          <p:spPr>
            <a:xfrm>
              <a:off x="878205" y="3892233"/>
              <a:ext cx="184150" cy="174625"/>
            </a:xfrm>
            <a:prstGeom prst="diamond">
              <a:avLst/>
            </a:prstGeom>
            <a:solidFill>
              <a:srgbClr val="1474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0" name="组合 59"/>
          <p:cNvGrpSpPr/>
          <p:nvPr/>
        </p:nvGrpSpPr>
        <p:grpSpPr>
          <a:xfrm>
            <a:off x="1901823" y="897339"/>
            <a:ext cx="1470027" cy="1404219"/>
            <a:chOff x="5861050" y="1860868"/>
            <a:chExt cx="2936240" cy="2804795"/>
          </a:xfrm>
        </p:grpSpPr>
        <p:sp>
          <p:nvSpPr>
            <p:cNvPr id="52" name="椭圆 51"/>
            <p:cNvSpPr/>
            <p:nvPr/>
          </p:nvSpPr>
          <p:spPr>
            <a:xfrm>
              <a:off x="6050280" y="1860868"/>
              <a:ext cx="2710815" cy="2710815"/>
            </a:xfrm>
            <a:prstGeom prst="ellipse">
              <a:avLst/>
            </a:prstGeom>
            <a:gradFill>
              <a:gsLst>
                <a:gs pos="0">
                  <a:schemeClr val="bg1"/>
                </a:gs>
                <a:gs pos="100000">
                  <a:schemeClr val="bg2">
                    <a:lumMod val="75000"/>
                  </a:schemeClr>
                </a:gs>
                <a:gs pos="57000">
                  <a:schemeClr val="bg2">
                    <a:lumMod val="95000"/>
                  </a:schemeClr>
                </a:gs>
              </a:gsLst>
              <a:lin ang="18900000" scaled="0"/>
            </a:gradFill>
            <a:ln w="41275">
              <a:gradFill>
                <a:gsLst>
                  <a:gs pos="100000">
                    <a:schemeClr val="bg2">
                      <a:lumMod val="95000"/>
                    </a:schemeClr>
                  </a:gs>
                  <a:gs pos="0">
                    <a:schemeClr val="bg1"/>
                  </a:gs>
                </a:gsLst>
                <a:path path="circle">
                  <a:fillToRect l="50000" t="50000" r="50000" b="50000"/>
                </a:path>
                <a:tileRect/>
              </a:gradFill>
            </a:ln>
            <a:effectLst>
              <a:outerShdw blurRad="355600" dist="38100" dir="8100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Normal" panose="020B0400000000000000" charset="-122"/>
                <a:ea typeface="思源黑体 CN Normal" panose="020B0400000000000000" charset="-122"/>
              </a:endParaRPr>
            </a:p>
          </p:txBody>
        </p:sp>
        <p:sp>
          <p:nvSpPr>
            <p:cNvPr id="57" name="任意多边形 51"/>
            <p:cNvSpPr/>
            <p:nvPr/>
          </p:nvSpPr>
          <p:spPr>
            <a:xfrm rot="10800000">
              <a:off x="6015355" y="3302953"/>
              <a:ext cx="2781935" cy="1362710"/>
            </a:xfrm>
            <a:custGeom>
              <a:avLst/>
              <a:gdLst>
                <a:gd name="connsiteX0" fmla="*/ 0 w 4381"/>
                <a:gd name="connsiteY0" fmla="*/ 2146 h 2146"/>
                <a:gd name="connsiteX1" fmla="*/ 2191 w 4381"/>
                <a:gd name="connsiteY1" fmla="*/ 0 h 2146"/>
                <a:gd name="connsiteX2" fmla="*/ 4381 w 4381"/>
                <a:gd name="connsiteY2" fmla="*/ 2146 h 2146"/>
              </a:gdLst>
              <a:ahLst/>
              <a:cxnLst>
                <a:cxn ang="0">
                  <a:pos x="connsiteX0" y="connsiteY0"/>
                </a:cxn>
                <a:cxn ang="0">
                  <a:pos x="connsiteX1" y="connsiteY1"/>
                </a:cxn>
                <a:cxn ang="0">
                  <a:pos x="connsiteX2" y="connsiteY2"/>
                </a:cxn>
              </a:cxnLst>
              <a:rect l="l" t="t" r="r" b="b"/>
              <a:pathLst>
                <a:path w="4381" h="2146">
                  <a:moveTo>
                    <a:pt x="0" y="2146"/>
                  </a:moveTo>
                  <a:cubicBezTo>
                    <a:pt x="0" y="961"/>
                    <a:pt x="981" y="0"/>
                    <a:pt x="2191" y="0"/>
                  </a:cubicBezTo>
                  <a:cubicBezTo>
                    <a:pt x="3400" y="0"/>
                    <a:pt x="4381" y="961"/>
                    <a:pt x="4381" y="2146"/>
                  </a:cubicBezTo>
                </a:path>
              </a:pathLst>
            </a:custGeom>
            <a:noFill/>
            <a:ln w="476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58" name="图片 57" descr="AM307 Front"/>
            <p:cNvPicPr>
              <a:picLocks noChangeAspect="1"/>
            </p:cNvPicPr>
            <p:nvPr/>
          </p:nvPicPr>
          <p:blipFill>
            <a:blip r:embed="rId11"/>
            <a:srcRect l="37342" t="23146" r="34651" b="33133"/>
            <a:stretch>
              <a:fillRect/>
            </a:stretch>
          </p:blipFill>
          <p:spPr>
            <a:xfrm>
              <a:off x="5861050" y="2346008"/>
              <a:ext cx="1388745" cy="1574165"/>
            </a:xfrm>
            <a:prstGeom prst="rect">
              <a:avLst/>
            </a:prstGeom>
          </p:spPr>
        </p:pic>
        <p:pic>
          <p:nvPicPr>
            <p:cNvPr id="59" name="图片 58" descr="AM300L (12)"/>
            <p:cNvPicPr>
              <a:picLocks noChangeAspect="1"/>
            </p:cNvPicPr>
            <p:nvPr/>
          </p:nvPicPr>
          <p:blipFill>
            <a:blip r:embed="rId12"/>
            <a:srcRect l="34554" t="19935" r="33738" b="24713"/>
            <a:stretch>
              <a:fillRect/>
            </a:stretch>
          </p:blipFill>
          <p:spPr>
            <a:xfrm>
              <a:off x="7345680" y="2347913"/>
              <a:ext cx="1324610" cy="1445260"/>
            </a:xfrm>
            <a:prstGeom prst="rect">
              <a:avLst/>
            </a:prstGeom>
          </p:spPr>
        </p:pic>
      </p:grpSp>
      <p:grpSp>
        <p:nvGrpSpPr>
          <p:cNvPr id="66" name="组合 65"/>
          <p:cNvGrpSpPr/>
          <p:nvPr/>
        </p:nvGrpSpPr>
        <p:grpSpPr>
          <a:xfrm>
            <a:off x="740410" y="2807017"/>
            <a:ext cx="4450080" cy="875665"/>
            <a:chOff x="1271" y="4225"/>
            <a:chExt cx="7008" cy="1379"/>
          </a:xfrm>
        </p:grpSpPr>
        <p:grpSp>
          <p:nvGrpSpPr>
            <p:cNvPr id="67" name="组合 66"/>
            <p:cNvGrpSpPr/>
            <p:nvPr/>
          </p:nvGrpSpPr>
          <p:grpSpPr>
            <a:xfrm>
              <a:off x="1271" y="4225"/>
              <a:ext cx="7008" cy="1236"/>
              <a:chOff x="1631" y="4225"/>
              <a:chExt cx="7008" cy="1236"/>
            </a:xfrm>
          </p:grpSpPr>
          <p:pic>
            <p:nvPicPr>
              <p:cNvPr id="69" name="图片 68" descr="资源 13"/>
              <p:cNvPicPr>
                <a:picLocks noChangeAspect="1"/>
              </p:cNvPicPr>
              <p:nvPr/>
            </p:nvPicPr>
            <p:blipFill>
              <a:blip r:embed="rId13"/>
              <a:stretch>
                <a:fillRect/>
              </a:stretch>
            </p:blipFill>
            <p:spPr>
              <a:xfrm>
                <a:off x="1631" y="5187"/>
                <a:ext cx="281" cy="274"/>
              </a:xfrm>
              <a:prstGeom prst="rect">
                <a:avLst/>
              </a:prstGeom>
            </p:spPr>
          </p:pic>
          <p:pic>
            <p:nvPicPr>
              <p:cNvPr id="70" name="图片 69" descr="资源 14"/>
              <p:cNvPicPr>
                <a:picLocks noChangeAspect="1"/>
              </p:cNvPicPr>
              <p:nvPr/>
            </p:nvPicPr>
            <p:blipFill>
              <a:blip r:embed="rId14"/>
              <a:stretch>
                <a:fillRect/>
              </a:stretch>
            </p:blipFill>
            <p:spPr>
              <a:xfrm>
                <a:off x="5634" y="4334"/>
                <a:ext cx="327" cy="216"/>
              </a:xfrm>
              <a:prstGeom prst="rect">
                <a:avLst/>
              </a:prstGeom>
            </p:spPr>
          </p:pic>
          <p:grpSp>
            <p:nvGrpSpPr>
              <p:cNvPr id="71" name="组合 70"/>
              <p:cNvGrpSpPr/>
              <p:nvPr/>
            </p:nvGrpSpPr>
            <p:grpSpPr>
              <a:xfrm>
                <a:off x="1640" y="4225"/>
                <a:ext cx="6999" cy="927"/>
                <a:chOff x="2172" y="4225"/>
                <a:chExt cx="6999" cy="927"/>
              </a:xfrm>
            </p:grpSpPr>
            <p:pic>
              <p:nvPicPr>
                <p:cNvPr id="72" name="图片 71" descr="资源 9"/>
                <p:cNvPicPr>
                  <a:picLocks noChangeAspect="1"/>
                </p:cNvPicPr>
                <p:nvPr>
                  <p:custDataLst>
                    <p:tags r:id="rId15"/>
                  </p:custDataLst>
                </p:nvPr>
              </p:nvPicPr>
              <p:blipFill>
                <a:blip r:embed="rId16"/>
                <a:stretch>
                  <a:fillRect/>
                </a:stretch>
              </p:blipFill>
              <p:spPr>
                <a:xfrm>
                  <a:off x="4875" y="4794"/>
                  <a:ext cx="294" cy="230"/>
                </a:xfrm>
                <a:prstGeom prst="rect">
                  <a:avLst/>
                </a:prstGeom>
              </p:spPr>
            </p:pic>
            <p:pic>
              <p:nvPicPr>
                <p:cNvPr id="73" name="图片 72" descr="资源 12"/>
                <p:cNvPicPr>
                  <a:picLocks noChangeAspect="1"/>
                </p:cNvPicPr>
                <p:nvPr>
                  <p:custDataLst>
                    <p:tags r:id="rId17"/>
                  </p:custDataLst>
                </p:nvPr>
              </p:nvPicPr>
              <p:blipFill>
                <a:blip r:embed="rId18"/>
                <a:stretch>
                  <a:fillRect/>
                </a:stretch>
              </p:blipFill>
              <p:spPr>
                <a:xfrm>
                  <a:off x="2172" y="4753"/>
                  <a:ext cx="294" cy="301"/>
                </a:xfrm>
                <a:prstGeom prst="rect">
                  <a:avLst/>
                </a:prstGeom>
              </p:spPr>
            </p:pic>
            <p:pic>
              <p:nvPicPr>
                <p:cNvPr id="74" name="图片 73" descr="资源dd 10"/>
                <p:cNvPicPr>
                  <a:picLocks noChangeAspect="1"/>
                </p:cNvPicPr>
                <p:nvPr>
                  <p:custDataLst>
                    <p:tags r:id="rId19"/>
                  </p:custDataLst>
                </p:nvPr>
              </p:nvPicPr>
              <p:blipFill>
                <a:blip r:embed="rId20"/>
                <a:stretch>
                  <a:fillRect/>
                </a:stretch>
              </p:blipFill>
              <p:spPr>
                <a:xfrm>
                  <a:off x="6186" y="4798"/>
                  <a:ext cx="242" cy="242"/>
                </a:xfrm>
                <a:prstGeom prst="rect">
                  <a:avLst/>
                </a:prstGeom>
              </p:spPr>
            </p:pic>
            <p:pic>
              <p:nvPicPr>
                <p:cNvPr id="75" name="图片 74" descr="资源 11"/>
                <p:cNvPicPr>
                  <a:picLocks noChangeAspect="1"/>
                </p:cNvPicPr>
                <p:nvPr>
                  <p:custDataLst>
                    <p:tags r:id="rId21"/>
                  </p:custDataLst>
                </p:nvPr>
              </p:nvPicPr>
              <p:blipFill>
                <a:blip r:embed="rId22"/>
                <a:stretch>
                  <a:fillRect/>
                </a:stretch>
              </p:blipFill>
              <p:spPr>
                <a:xfrm>
                  <a:off x="3479" y="4752"/>
                  <a:ext cx="261" cy="287"/>
                </a:xfrm>
                <a:prstGeom prst="rect">
                  <a:avLst/>
                </a:prstGeom>
              </p:spPr>
            </p:pic>
            <p:grpSp>
              <p:nvGrpSpPr>
                <p:cNvPr id="76" name="组合 75"/>
                <p:cNvGrpSpPr/>
                <p:nvPr/>
              </p:nvGrpSpPr>
              <p:grpSpPr>
                <a:xfrm>
                  <a:off x="2221" y="4225"/>
                  <a:ext cx="6950" cy="786"/>
                  <a:chOff x="2056" y="4754"/>
                  <a:chExt cx="6950" cy="786"/>
                </a:xfrm>
              </p:grpSpPr>
              <p:sp>
                <p:nvSpPr>
                  <p:cNvPr id="78" name="文本框 77"/>
                  <p:cNvSpPr txBox="1"/>
                  <p:nvPr>
                    <p:custDataLst>
                      <p:tags r:id="rId23"/>
                    </p:custDataLst>
                  </p:nvPr>
                </p:nvSpPr>
                <p:spPr>
                  <a:xfrm>
                    <a:off x="2182" y="4754"/>
                    <a:ext cx="6824" cy="786"/>
                  </a:xfrm>
                  <a:prstGeom prst="rect">
                    <a:avLst/>
                  </a:prstGeom>
                  <a:noFill/>
                </p:spPr>
                <p:txBody>
                  <a:bodyPr wrap="square" rtlCol="0">
                    <a:spAutoFit/>
                  </a:bodyPr>
                  <a:lstStyle/>
                  <a:p>
                    <a:pPr algn="l">
                      <a:buClrTx/>
                      <a:buSzTx/>
                      <a:buFontTx/>
                    </a:pPr>
                    <a:r>
                      <a:rPr lang="zh-CN" altLang="en-US" sz="1300" dirty="0">
                        <a:solidFill>
                          <a:schemeClr val="bg2">
                            <a:lumMod val="50000"/>
                          </a:schemeClr>
                        </a:solidFill>
                        <a:latin typeface="微软雅黑" panose="020B0503020204020204" charset="-122"/>
                        <a:ea typeface="微软雅黑" panose="020B0503020204020204" charset="-122"/>
                        <a:cs typeface="微软雅黑" panose="020B0503020204020204" charset="-122"/>
                        <a:sym typeface="+mn-ea"/>
                      </a:rPr>
                      <a:t>温度</a:t>
                    </a:r>
                    <a:r>
                      <a:rPr lang="en-US" altLang="zh-CN" sz="1300" dirty="0">
                        <a:solidFill>
                          <a:schemeClr val="bg2">
                            <a:lumMod val="50000"/>
                          </a:schemeClr>
                        </a:solidFill>
                        <a:latin typeface="微软雅黑" panose="020B0503020204020204" charset="-122"/>
                        <a:ea typeface="微软雅黑" panose="020B0503020204020204" charset="-122"/>
                        <a:cs typeface="微软雅黑" panose="020B0503020204020204" charset="-122"/>
                        <a:sym typeface="+mn-ea"/>
                      </a:rPr>
                      <a:t>          </a:t>
                    </a:r>
                    <a:r>
                      <a:rPr lang="zh-CN" altLang="en-US" sz="1300" dirty="0">
                        <a:solidFill>
                          <a:schemeClr val="bg2">
                            <a:lumMod val="50000"/>
                          </a:schemeClr>
                        </a:solidFill>
                        <a:latin typeface="微软雅黑" panose="020B0503020204020204" charset="-122"/>
                        <a:ea typeface="微软雅黑" panose="020B0503020204020204" charset="-122"/>
                        <a:cs typeface="微软雅黑" panose="020B0503020204020204" charset="-122"/>
                        <a:sym typeface="Wingdings 2" panose="05020102010507070707" charset="0"/>
                      </a:rPr>
                      <a:t>湿度</a:t>
                    </a:r>
                    <a:r>
                      <a:rPr lang="en-US" altLang="zh-CN" sz="1300" dirty="0">
                        <a:solidFill>
                          <a:schemeClr val="bg2">
                            <a:lumMod val="50000"/>
                          </a:schemeClr>
                        </a:solidFill>
                        <a:latin typeface="微软雅黑" panose="020B0503020204020204" charset="-122"/>
                        <a:ea typeface="微软雅黑" panose="020B0503020204020204" charset="-122"/>
                        <a:cs typeface="微软雅黑" panose="020B0503020204020204" charset="-122"/>
                        <a:sym typeface="Wingdings 2" panose="05020102010507070707" charset="0"/>
                      </a:rPr>
                      <a:t>            </a:t>
                    </a:r>
                    <a:r>
                      <a:rPr lang="en-US" altLang="id-ID" sz="1300" dirty="0">
                        <a:solidFill>
                          <a:schemeClr val="bg2">
                            <a:lumMod val="50000"/>
                          </a:schemeClr>
                        </a:solidFill>
                        <a:latin typeface="微软雅黑" panose="020B0503020204020204" charset="-122"/>
                        <a:ea typeface="微软雅黑" panose="020B0503020204020204" charset="-122"/>
                        <a:cs typeface="微软雅黑" panose="020B0503020204020204" charset="-122"/>
                        <a:sym typeface="Wingdings 2" panose="05020102010507070707" charset="0"/>
                      </a:rPr>
                      <a:t>CO</a:t>
                    </a:r>
                    <a:r>
                      <a:rPr lang="en-US" altLang="id-ID" sz="1300" baseline="-25000" dirty="0">
                        <a:solidFill>
                          <a:schemeClr val="bg2">
                            <a:lumMod val="50000"/>
                          </a:schemeClr>
                        </a:solidFill>
                        <a:latin typeface="微软雅黑" panose="020B0503020204020204" charset="-122"/>
                        <a:ea typeface="微软雅黑" panose="020B0503020204020204" charset="-122"/>
                        <a:cs typeface="微软雅黑" panose="020B0503020204020204" charset="-122"/>
                        <a:sym typeface="Wingdings 2" panose="05020102010507070707" charset="0"/>
                      </a:rPr>
                      <a:t>2                 </a:t>
                    </a:r>
                    <a:r>
                      <a:rPr lang="zh-CN" altLang="en-US" sz="1300" dirty="0">
                        <a:solidFill>
                          <a:schemeClr val="bg2">
                            <a:lumMod val="50000"/>
                          </a:schemeClr>
                        </a:solidFill>
                        <a:latin typeface="微软雅黑" panose="020B0503020204020204" charset="-122"/>
                        <a:ea typeface="微软雅黑" panose="020B0503020204020204" charset="-122"/>
                        <a:cs typeface="微软雅黑" panose="020B0503020204020204" charset="-122"/>
                        <a:sym typeface="+mn-ea"/>
                      </a:rPr>
                      <a:t>PM2.5&amp;PM10</a:t>
                    </a:r>
                    <a:endParaRPr lang="zh-CN" altLang="en-US" sz="1300" dirty="0">
                      <a:solidFill>
                        <a:schemeClr val="bg2">
                          <a:lumMod val="50000"/>
                        </a:schemeClr>
                      </a:solidFill>
                      <a:latin typeface="微软雅黑" panose="020B0503020204020204" charset="-122"/>
                      <a:ea typeface="微软雅黑" panose="020B0503020204020204" charset="-122"/>
                      <a:cs typeface="微软雅黑" panose="020B0503020204020204" charset="-122"/>
                    </a:endParaRPr>
                  </a:p>
                  <a:p>
                    <a:pPr indent="0">
                      <a:lnSpc>
                        <a:spcPct val="160000"/>
                      </a:lnSpc>
                      <a:spcBef>
                        <a:spcPts val="0"/>
                      </a:spcBef>
                      <a:spcAft>
                        <a:spcPts val="0"/>
                      </a:spcAft>
                      <a:buClrTx/>
                      <a:buSzTx/>
                      <a:buFont typeface="Arial" panose="020B0604020202020204" pitchFamily="34" charset="0"/>
                      <a:buNone/>
                    </a:pPr>
                    <a:endParaRPr lang="en-US" altLang="id-ID" sz="1300" baseline="-25000" dirty="0">
                      <a:solidFill>
                        <a:schemeClr val="bg2">
                          <a:lumMod val="50000"/>
                        </a:schemeClr>
                      </a:solidFill>
                      <a:latin typeface="微软雅黑" panose="020B0503020204020204" charset="-122"/>
                      <a:ea typeface="微软雅黑" panose="020B0503020204020204" charset="-122"/>
                      <a:cs typeface="微软雅黑" panose="020B0503020204020204" charset="-122"/>
                      <a:sym typeface="Wingdings 2" panose="05020102010507070707" charset="0"/>
                    </a:endParaRPr>
                  </a:p>
                </p:txBody>
              </p:sp>
              <p:pic>
                <p:nvPicPr>
                  <p:cNvPr id="79" name="图片 78" descr="资源 7"/>
                  <p:cNvPicPr>
                    <a:picLocks noChangeAspect="1"/>
                  </p:cNvPicPr>
                  <p:nvPr>
                    <p:custDataLst>
                      <p:tags r:id="rId24"/>
                    </p:custDataLst>
                  </p:nvPr>
                </p:nvPicPr>
                <p:blipFill>
                  <a:blip r:embed="rId25"/>
                  <a:stretch>
                    <a:fillRect/>
                  </a:stretch>
                </p:blipFill>
                <p:spPr>
                  <a:xfrm>
                    <a:off x="2056" y="4841"/>
                    <a:ext cx="169" cy="316"/>
                  </a:xfrm>
                  <a:prstGeom prst="rect">
                    <a:avLst/>
                  </a:prstGeom>
                </p:spPr>
              </p:pic>
              <p:pic>
                <p:nvPicPr>
                  <p:cNvPr id="80" name="图片 79" descr="资源 8"/>
                  <p:cNvPicPr>
                    <a:picLocks noChangeAspect="1"/>
                  </p:cNvPicPr>
                  <p:nvPr>
                    <p:custDataLst>
                      <p:tags r:id="rId26"/>
                    </p:custDataLst>
                  </p:nvPr>
                </p:nvPicPr>
                <p:blipFill>
                  <a:blip r:embed="rId27"/>
                  <a:stretch>
                    <a:fillRect/>
                  </a:stretch>
                </p:blipFill>
                <p:spPr>
                  <a:xfrm>
                    <a:off x="3365" y="4900"/>
                    <a:ext cx="210" cy="227"/>
                  </a:xfrm>
                  <a:prstGeom prst="rect">
                    <a:avLst/>
                  </a:prstGeom>
                </p:spPr>
              </p:pic>
              <p:pic>
                <p:nvPicPr>
                  <p:cNvPr id="81" name="图片 80" descr="dddw"/>
                  <p:cNvPicPr>
                    <a:picLocks noChangeAspect="1"/>
                  </p:cNvPicPr>
                  <p:nvPr>
                    <p:custDataLst>
                      <p:tags r:id="rId28"/>
                    </p:custDataLst>
                  </p:nvPr>
                </p:nvPicPr>
                <p:blipFill>
                  <a:blip r:embed="rId29"/>
                  <a:stretch>
                    <a:fillRect/>
                  </a:stretch>
                </p:blipFill>
                <p:spPr>
                  <a:xfrm>
                    <a:off x="4710" y="4900"/>
                    <a:ext cx="300" cy="224"/>
                  </a:xfrm>
                  <a:prstGeom prst="rect">
                    <a:avLst/>
                  </a:prstGeom>
                </p:spPr>
              </p:pic>
            </p:grpSp>
            <p:sp>
              <p:nvSpPr>
                <p:cNvPr id="77" name="文本框 76"/>
                <p:cNvSpPr txBox="1"/>
                <p:nvPr>
                  <p:custDataLst>
                    <p:tags r:id="rId30"/>
                  </p:custDataLst>
                </p:nvPr>
              </p:nvSpPr>
              <p:spPr>
                <a:xfrm>
                  <a:off x="2347" y="4505"/>
                  <a:ext cx="5352" cy="647"/>
                </a:xfrm>
                <a:prstGeom prst="rect">
                  <a:avLst/>
                </a:prstGeom>
                <a:noFill/>
              </p:spPr>
              <p:txBody>
                <a:bodyPr wrap="square" rtlCol="0">
                  <a:spAutoFit/>
                </a:bodyPr>
                <a:lstStyle/>
                <a:p>
                  <a:pPr indent="0">
                    <a:lnSpc>
                      <a:spcPct val="160000"/>
                    </a:lnSpc>
                    <a:spcBef>
                      <a:spcPts val="0"/>
                    </a:spcBef>
                    <a:spcAft>
                      <a:spcPts val="0"/>
                    </a:spcAft>
                    <a:buClrTx/>
                    <a:buSzTx/>
                    <a:buFont typeface="Arial" panose="020B0604020202020204" pitchFamily="34" charset="0"/>
                    <a:buNone/>
                  </a:pPr>
                  <a:r>
                    <a:rPr lang="zh-CN" altLang="en-US" sz="1300" dirty="0">
                      <a:solidFill>
                        <a:schemeClr val="bg2">
                          <a:lumMod val="50000"/>
                        </a:schemeClr>
                      </a:solidFill>
                      <a:latin typeface="微软雅黑" panose="020B0503020204020204" charset="-122"/>
                      <a:ea typeface="微软雅黑" panose="020B0503020204020204" charset="-122"/>
                      <a:cs typeface="微软雅黑" panose="020B0503020204020204" charset="-122"/>
                      <a:sym typeface="+mn-ea"/>
                    </a:rPr>
                    <a:t>光照</a:t>
                  </a:r>
                  <a:r>
                    <a:rPr lang="en-US" altLang="zh-CN" sz="1300" dirty="0">
                      <a:solidFill>
                        <a:schemeClr val="bg2">
                          <a:lumMod val="50000"/>
                        </a:schemeClr>
                      </a:solidFill>
                      <a:latin typeface="微软雅黑" panose="020B0503020204020204" charset="-122"/>
                      <a:ea typeface="微软雅黑" panose="020B0503020204020204" charset="-122"/>
                      <a:cs typeface="微软雅黑" panose="020B0503020204020204" charset="-122"/>
                      <a:sym typeface="+mn-ea"/>
                    </a:rPr>
                    <a:t>          </a:t>
                  </a:r>
                  <a:r>
                    <a:rPr lang="en-US" altLang="zh-CN" sz="1300" dirty="0">
                      <a:solidFill>
                        <a:schemeClr val="bg2">
                          <a:lumMod val="50000"/>
                        </a:schemeClr>
                      </a:solidFill>
                      <a:latin typeface="微软雅黑" panose="020B0503020204020204" charset="-122"/>
                      <a:ea typeface="微软雅黑" panose="020B0503020204020204" charset="-122"/>
                      <a:cs typeface="微软雅黑" panose="020B0503020204020204" charset="-122"/>
                      <a:sym typeface="Wingdings 2" panose="05020102010507070707" charset="0"/>
                    </a:rPr>
                    <a:t>PIR             </a:t>
                  </a:r>
                  <a:r>
                    <a:rPr lang="en-US" altLang="id-ID" sz="1300" dirty="0">
                      <a:solidFill>
                        <a:schemeClr val="bg2">
                          <a:lumMod val="50000"/>
                        </a:schemeClr>
                      </a:solidFill>
                      <a:latin typeface="微软雅黑" panose="020B0503020204020204" charset="-122"/>
                      <a:ea typeface="微软雅黑" panose="020B0503020204020204" charset="-122"/>
                      <a:cs typeface="微软雅黑" panose="020B0503020204020204" charset="-122"/>
                      <a:sym typeface="Wingdings 2" panose="05020102010507070707" charset="0"/>
                    </a:rPr>
                    <a:t>TVOC        </a:t>
                  </a:r>
                  <a:r>
                    <a:rPr lang="zh-CN" altLang="en-US" sz="1300" dirty="0">
                      <a:solidFill>
                        <a:schemeClr val="bg2">
                          <a:lumMod val="50000"/>
                        </a:schemeClr>
                      </a:solidFill>
                      <a:latin typeface="微软雅黑" panose="020B0503020204020204" charset="-122"/>
                      <a:ea typeface="微软雅黑" panose="020B0503020204020204" charset="-122"/>
                      <a:cs typeface="微软雅黑" panose="020B0503020204020204" charset="-122"/>
                      <a:sym typeface="Wingdings 2" panose="05020102010507070707" charset="0"/>
                    </a:rPr>
                    <a:t>大气压</a:t>
                  </a:r>
                  <a:r>
                    <a:rPr lang="en-US" altLang="id-ID" sz="1300" dirty="0">
                      <a:solidFill>
                        <a:schemeClr val="bg2">
                          <a:lumMod val="50000"/>
                        </a:schemeClr>
                      </a:solidFill>
                      <a:latin typeface="微软雅黑" panose="020B0503020204020204" charset="-122"/>
                      <a:ea typeface="微软雅黑" panose="020B0503020204020204" charset="-122"/>
                      <a:cs typeface="微软雅黑" panose="020B0503020204020204" charset="-122"/>
                      <a:sym typeface="Wingdings 2" panose="05020102010507070707" charset="0"/>
                    </a:rPr>
                    <a:t> </a:t>
                  </a:r>
                  <a:endParaRPr lang="en-US" altLang="id-ID" sz="1300" baseline="-25000" dirty="0">
                    <a:solidFill>
                      <a:schemeClr val="bg2">
                        <a:lumMod val="50000"/>
                      </a:schemeClr>
                    </a:solidFill>
                    <a:latin typeface="微软雅黑" panose="020B0503020204020204" charset="-122"/>
                    <a:ea typeface="微软雅黑" panose="020B0503020204020204" charset="-122"/>
                    <a:cs typeface="微软雅黑" panose="020B0503020204020204" charset="-122"/>
                    <a:sym typeface="Wingdings 2" panose="05020102010507070707" charset="0"/>
                  </a:endParaRPr>
                </a:p>
              </p:txBody>
            </p:sp>
          </p:grpSp>
        </p:grpSp>
        <p:sp>
          <p:nvSpPr>
            <p:cNvPr id="68" name="文本框 67"/>
            <p:cNvSpPr txBox="1"/>
            <p:nvPr>
              <p:custDataLst>
                <p:tags r:id="rId31"/>
              </p:custDataLst>
            </p:nvPr>
          </p:nvSpPr>
          <p:spPr>
            <a:xfrm>
              <a:off x="1453" y="4958"/>
              <a:ext cx="5352" cy="647"/>
            </a:xfrm>
            <a:prstGeom prst="rect">
              <a:avLst/>
            </a:prstGeom>
            <a:noFill/>
          </p:spPr>
          <p:txBody>
            <a:bodyPr wrap="square" rtlCol="0">
              <a:spAutoFit/>
            </a:bodyPr>
            <a:lstStyle/>
            <a:p>
              <a:pPr algn="l">
                <a:lnSpc>
                  <a:spcPct val="160000"/>
                </a:lnSpc>
                <a:spcBef>
                  <a:spcPts val="0"/>
                </a:spcBef>
                <a:spcAft>
                  <a:spcPts val="0"/>
                </a:spcAft>
                <a:buClrTx/>
                <a:buSzTx/>
                <a:buFont typeface="Arial" panose="020B0604020202020204" pitchFamily="34" charset="0"/>
              </a:pPr>
              <a:r>
                <a:rPr lang="zh-CN" altLang="en-US" sz="1300" dirty="0">
                  <a:solidFill>
                    <a:schemeClr val="bg2">
                      <a:lumMod val="50000"/>
                    </a:schemeClr>
                  </a:solidFill>
                  <a:latin typeface="微软雅黑" panose="020B0503020204020204" charset="-122"/>
                  <a:ea typeface="微软雅黑" panose="020B0503020204020204" charset="-122"/>
                  <a:cs typeface="微软雅黑" panose="020B0503020204020204" charset="-122"/>
                  <a:sym typeface="+mn-ea"/>
                </a:rPr>
                <a:t>甲醛/臭氧</a:t>
              </a:r>
              <a:endParaRPr lang="zh-CN" altLang="en-US" sz="1300" dirty="0">
                <a:solidFill>
                  <a:schemeClr val="bg2">
                    <a:lumMod val="50000"/>
                  </a:schemeClr>
                </a:solidFill>
                <a:latin typeface="微软雅黑" panose="020B0503020204020204" charset="-122"/>
                <a:ea typeface="微软雅黑" panose="020B0503020204020204" charset="-122"/>
                <a:cs typeface="微软雅黑" panose="020B0503020204020204" charset="-122"/>
                <a:sym typeface="Wingdings 2" panose="05020102010507070707" charset="0"/>
              </a:endParaRPr>
            </a:p>
          </p:txBody>
        </p:sp>
      </p:grpSp>
      <p:sp>
        <p:nvSpPr>
          <p:cNvPr id="82" name="圆角矩形 73"/>
          <p:cNvSpPr/>
          <p:nvPr/>
        </p:nvSpPr>
        <p:spPr>
          <a:xfrm>
            <a:off x="6616065" y="2420462"/>
            <a:ext cx="4261485" cy="2959893"/>
          </a:xfrm>
          <a:prstGeom prst="roundRect">
            <a:avLst>
              <a:gd name="adj" fmla="val 0"/>
            </a:avLst>
          </a:prstGeom>
          <a:solidFill>
            <a:srgbClr val="F8F8F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Normal" panose="020B0400000000000000" charset="-122"/>
              <a:ea typeface="思源黑体 CN Normal" panose="020B0400000000000000" charset="-122"/>
            </a:endParaRPr>
          </a:p>
        </p:txBody>
      </p:sp>
      <p:sp>
        <p:nvSpPr>
          <p:cNvPr id="83" name="矩形 82"/>
          <p:cNvSpPr/>
          <p:nvPr/>
        </p:nvSpPr>
        <p:spPr>
          <a:xfrm>
            <a:off x="6616700" y="4972050"/>
            <a:ext cx="4260850" cy="40576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4" name="文本框 83"/>
          <p:cNvSpPr txBox="1"/>
          <p:nvPr/>
        </p:nvSpPr>
        <p:spPr>
          <a:xfrm>
            <a:off x="7594282" y="4996180"/>
            <a:ext cx="2305050" cy="338554"/>
          </a:xfrm>
          <a:prstGeom prst="rect">
            <a:avLst/>
          </a:prstGeom>
          <a:noFill/>
        </p:spPr>
        <p:txBody>
          <a:bodyPr wrap="square" rtlCol="0">
            <a:spAutoFit/>
          </a:bodyPr>
          <a:lstStyle/>
          <a:p>
            <a:pPr marR="0" indent="0" algn="ctr" defTabSz="914400" fontAlgn="auto">
              <a:lnSpc>
                <a:spcPct val="100000"/>
              </a:lnSpc>
              <a:spcBef>
                <a:spcPts val="0"/>
              </a:spcBef>
              <a:spcAft>
                <a:spcPts val="0"/>
              </a:spcAft>
              <a:buClrTx/>
              <a:buSzTx/>
              <a:buFontTx/>
              <a:buNone/>
              <a:defRPr/>
            </a:pPr>
            <a:r>
              <a:rPr lang="en-US" altLang="zh-CN" sz="1600" b="1" dirty="0">
                <a:solidFill>
                  <a:schemeClr val="bg1"/>
                </a:solidFill>
                <a:latin typeface="阿里巴巴普惠体 Medium" panose="00020600040101010101" charset="-122"/>
                <a:ea typeface="阿里巴巴普惠体 Medium" panose="00020600040101010101" charset="-122"/>
                <a:cs typeface="Arial" panose="020B0604020202020204" pitchFamily="34" charset="0"/>
                <a:sym typeface="+mn-ea"/>
              </a:rPr>
              <a:t>AM100</a:t>
            </a:r>
            <a:r>
              <a:rPr lang="zh-CN" altLang="en-US" sz="1600" b="1" dirty="0">
                <a:solidFill>
                  <a:schemeClr val="bg1"/>
                </a:solidFill>
                <a:latin typeface="阿里巴巴普惠体 Medium" panose="00020600040101010101" charset="-122"/>
                <a:ea typeface="阿里巴巴普惠体 Medium" panose="00020600040101010101" charset="-122"/>
                <a:cs typeface="Arial" panose="020B0604020202020204" pitchFamily="34" charset="0"/>
                <a:sym typeface="+mn-ea"/>
              </a:rPr>
              <a:t>系列传感器</a:t>
            </a:r>
            <a:endParaRPr kumimoji="1" lang="zh-CN" altLang="en-US" sz="1600" b="1" kern="0" noProof="0" dirty="0">
              <a:solidFill>
                <a:schemeClr val="bg1"/>
              </a:solidFill>
              <a:latin typeface="阿里巴巴普惠体 Medium" panose="00020600040101010101" charset="-122"/>
              <a:ea typeface="阿里巴巴普惠体 Medium" panose="00020600040101010101" charset="-122"/>
              <a:cs typeface="Arial" panose="020B0604020202020204" pitchFamily="34" charset="0"/>
              <a:sym typeface="+mn-ea"/>
            </a:endParaRPr>
          </a:p>
        </p:txBody>
      </p:sp>
      <p:grpSp>
        <p:nvGrpSpPr>
          <p:cNvPr id="85" name="组合 84"/>
          <p:cNvGrpSpPr/>
          <p:nvPr/>
        </p:nvGrpSpPr>
        <p:grpSpPr>
          <a:xfrm>
            <a:off x="7202805" y="3383280"/>
            <a:ext cx="3490595" cy="688975"/>
            <a:chOff x="1912" y="3956"/>
            <a:chExt cx="5497" cy="1085"/>
          </a:xfrm>
        </p:grpSpPr>
        <p:sp>
          <p:nvSpPr>
            <p:cNvPr id="86" name="文本框 85"/>
            <p:cNvSpPr txBox="1"/>
            <p:nvPr/>
          </p:nvSpPr>
          <p:spPr>
            <a:xfrm>
              <a:off x="2221" y="3956"/>
              <a:ext cx="5063" cy="452"/>
            </a:xfrm>
            <a:prstGeom prst="rect">
              <a:avLst/>
            </a:prstGeom>
            <a:noFill/>
          </p:spPr>
          <p:txBody>
            <a:bodyPr wrap="square" rtlCol="0">
              <a:spAutoFit/>
            </a:bodyPr>
            <a:lstStyle/>
            <a:p>
              <a:pPr defTabSz="914400" fontAlgn="auto">
                <a:lnSpc>
                  <a:spcPct val="90000"/>
                </a:lnSpc>
                <a:spcBef>
                  <a:spcPts val="300"/>
                </a:spcBef>
                <a:buClrTx/>
                <a:buSzTx/>
                <a:buFontTx/>
              </a:pPr>
              <a:r>
                <a:rPr lang="zh-CN" altLang="en-US" sz="1400" dirty="0">
                  <a:solidFill>
                    <a:schemeClr val="tx1">
                      <a:lumMod val="75000"/>
                      <a:lumOff val="25000"/>
                    </a:schemeClr>
                  </a:solidFill>
                  <a:latin typeface="阿里巴巴普惠体 Medium" panose="00020600040101010101" charset="-122"/>
                  <a:ea typeface="阿里巴巴普惠体 Medium" panose="00020600040101010101" charset="-122"/>
                  <a:cs typeface="Arial" panose="020B0604020202020204" pitchFamily="34" charset="0"/>
                  <a:sym typeface="+mn-ea"/>
                </a:rPr>
                <a:t>可选</a:t>
              </a:r>
              <a:r>
                <a:rPr lang="en-US" altLang="zh-CN" sz="1400" dirty="0">
                  <a:solidFill>
                    <a:schemeClr val="tx1">
                      <a:lumMod val="75000"/>
                      <a:lumOff val="25000"/>
                    </a:schemeClr>
                  </a:solidFill>
                  <a:latin typeface="阿里巴巴普惠体 Medium" panose="00020600040101010101" charset="-122"/>
                  <a:ea typeface="阿里巴巴普惠体 Medium" panose="00020600040101010101" charset="-122"/>
                  <a:cs typeface="Arial" panose="020B0604020202020204" pitchFamily="34" charset="0"/>
                  <a:sym typeface="+mn-ea"/>
                </a:rPr>
                <a:t>·</a:t>
              </a:r>
              <a:r>
                <a:rPr lang="zh-CN" altLang="en-US" sz="1400" dirty="0">
                  <a:solidFill>
                    <a:schemeClr val="tx1">
                      <a:lumMod val="75000"/>
                      <a:lumOff val="25000"/>
                    </a:schemeClr>
                  </a:solidFill>
                  <a:latin typeface="阿里巴巴普惠体 Medium" panose="00020600040101010101" charset="-122"/>
                  <a:ea typeface="阿里巴巴普惠体 Medium" panose="00020600040101010101" charset="-122"/>
                  <a:cs typeface="Arial" panose="020B0604020202020204" pitchFamily="34" charset="0"/>
                  <a:sym typeface="+mn-ea"/>
                </a:rPr>
                <a:t>三合一：采集三大“刚需”参数</a:t>
              </a:r>
              <a:endParaRPr lang="en-US" altLang="id-ID" sz="1400" b="1" dirty="0">
                <a:solidFill>
                  <a:schemeClr val="tx1">
                    <a:lumMod val="65000"/>
                    <a:lumOff val="35000"/>
                  </a:schemeClr>
                </a:solidFill>
                <a:latin typeface="Roboto" panose="02000000000000000000" charset="0"/>
                <a:ea typeface="思源黑体 CN Light" panose="020B0300000000000000" charset="-122"/>
                <a:cs typeface="Roboto" panose="02000000000000000000" charset="0"/>
                <a:sym typeface="+mn-ea"/>
              </a:endParaRPr>
            </a:p>
          </p:txBody>
        </p:sp>
        <p:grpSp>
          <p:nvGrpSpPr>
            <p:cNvPr id="87" name="组合 86"/>
            <p:cNvGrpSpPr/>
            <p:nvPr/>
          </p:nvGrpSpPr>
          <p:grpSpPr>
            <a:xfrm>
              <a:off x="2221" y="4395"/>
              <a:ext cx="5188" cy="646"/>
              <a:chOff x="2056" y="4620"/>
              <a:chExt cx="5188" cy="646"/>
            </a:xfrm>
          </p:grpSpPr>
          <p:sp>
            <p:nvSpPr>
              <p:cNvPr id="90" name="文本框 89"/>
              <p:cNvSpPr txBox="1"/>
              <p:nvPr/>
            </p:nvSpPr>
            <p:spPr>
              <a:xfrm>
                <a:off x="2182" y="4620"/>
                <a:ext cx="5063" cy="647"/>
              </a:xfrm>
              <a:prstGeom prst="rect">
                <a:avLst/>
              </a:prstGeom>
              <a:noFill/>
            </p:spPr>
            <p:txBody>
              <a:bodyPr wrap="square" rtlCol="0">
                <a:spAutoFit/>
              </a:bodyPr>
              <a:lstStyle/>
              <a:p>
                <a:pPr indent="0">
                  <a:lnSpc>
                    <a:spcPct val="160000"/>
                  </a:lnSpc>
                  <a:spcBef>
                    <a:spcPts val="0"/>
                  </a:spcBef>
                  <a:spcAft>
                    <a:spcPts val="0"/>
                  </a:spcAft>
                  <a:buClrTx/>
                  <a:buSzTx/>
                  <a:buFont typeface="Arial" panose="020B0604020202020204" pitchFamily="34" charset="0"/>
                  <a:buNone/>
                </a:pPr>
                <a:r>
                  <a:rPr lang="zh-CN" altLang="en-US" sz="1300" dirty="0">
                    <a:solidFill>
                      <a:schemeClr val="bg2">
                        <a:lumMod val="50000"/>
                      </a:schemeClr>
                    </a:solidFill>
                    <a:latin typeface="微软雅黑" panose="020B0503020204020204" charset="-122"/>
                    <a:ea typeface="微软雅黑" panose="020B0503020204020204" charset="-122"/>
                    <a:cs typeface="微软雅黑" panose="020B0503020204020204" charset="-122"/>
                    <a:sym typeface="+mn-ea"/>
                  </a:rPr>
                  <a:t>温度</a:t>
                </a:r>
                <a:r>
                  <a:rPr lang="en-US" altLang="zh-CN" sz="1300" dirty="0">
                    <a:solidFill>
                      <a:schemeClr val="bg2">
                        <a:lumMod val="50000"/>
                      </a:schemeClr>
                    </a:solidFill>
                    <a:latin typeface="微软雅黑" panose="020B0503020204020204" charset="-122"/>
                    <a:ea typeface="微软雅黑" panose="020B0503020204020204" charset="-122"/>
                    <a:cs typeface="微软雅黑" panose="020B0503020204020204" charset="-122"/>
                    <a:sym typeface="+mn-ea"/>
                  </a:rPr>
                  <a:t>          </a:t>
                </a:r>
                <a:r>
                  <a:rPr lang="zh-CN" altLang="en-US" sz="1300" dirty="0">
                    <a:solidFill>
                      <a:schemeClr val="bg2">
                        <a:lumMod val="50000"/>
                      </a:schemeClr>
                    </a:solidFill>
                    <a:latin typeface="微软雅黑" panose="020B0503020204020204" charset="-122"/>
                    <a:ea typeface="微软雅黑" panose="020B0503020204020204" charset="-122"/>
                    <a:cs typeface="微软雅黑" panose="020B0503020204020204" charset="-122"/>
                    <a:sym typeface="Wingdings 2" panose="05020102010507070707" charset="0"/>
                  </a:rPr>
                  <a:t>湿度</a:t>
                </a:r>
                <a:r>
                  <a:rPr lang="en-US" altLang="zh-CN" sz="1300" dirty="0">
                    <a:solidFill>
                      <a:schemeClr val="bg2">
                        <a:lumMod val="50000"/>
                      </a:schemeClr>
                    </a:solidFill>
                    <a:latin typeface="微软雅黑" panose="020B0503020204020204" charset="-122"/>
                    <a:ea typeface="微软雅黑" panose="020B0503020204020204" charset="-122"/>
                    <a:cs typeface="微软雅黑" panose="020B0503020204020204" charset="-122"/>
                    <a:sym typeface="Wingdings 2" panose="05020102010507070707" charset="0"/>
                  </a:rPr>
                  <a:t>            </a:t>
                </a:r>
                <a:r>
                  <a:rPr lang="en-US" altLang="id-ID" sz="1300" dirty="0">
                    <a:solidFill>
                      <a:schemeClr val="bg2">
                        <a:lumMod val="50000"/>
                      </a:schemeClr>
                    </a:solidFill>
                    <a:latin typeface="微软雅黑" panose="020B0503020204020204" charset="-122"/>
                    <a:ea typeface="微软雅黑" panose="020B0503020204020204" charset="-122"/>
                    <a:cs typeface="微软雅黑" panose="020B0503020204020204" charset="-122"/>
                    <a:sym typeface="Wingdings 2" panose="05020102010507070707" charset="0"/>
                  </a:rPr>
                  <a:t>CO</a:t>
                </a:r>
                <a:r>
                  <a:rPr lang="en-US" altLang="id-ID" sz="1300" baseline="-25000" dirty="0">
                    <a:solidFill>
                      <a:schemeClr val="bg2">
                        <a:lumMod val="50000"/>
                      </a:schemeClr>
                    </a:solidFill>
                    <a:latin typeface="微软雅黑" panose="020B0503020204020204" charset="-122"/>
                    <a:ea typeface="微软雅黑" panose="020B0503020204020204" charset="-122"/>
                    <a:cs typeface="微软雅黑" panose="020B0503020204020204" charset="-122"/>
                    <a:sym typeface="Wingdings 2" panose="05020102010507070707" charset="0"/>
                  </a:rPr>
                  <a:t>2</a:t>
                </a:r>
                <a:endParaRPr lang="en-US" altLang="id-ID" sz="1300" baseline="-25000" dirty="0">
                  <a:solidFill>
                    <a:schemeClr val="bg2">
                      <a:lumMod val="50000"/>
                    </a:schemeClr>
                  </a:solidFill>
                  <a:latin typeface="微软雅黑" panose="020B0503020204020204" charset="-122"/>
                  <a:ea typeface="微软雅黑" panose="020B0503020204020204" charset="-122"/>
                  <a:cs typeface="微软雅黑" panose="020B0503020204020204" charset="-122"/>
                  <a:sym typeface="Wingdings 2" panose="05020102010507070707" charset="0"/>
                </a:endParaRPr>
              </a:p>
            </p:txBody>
          </p:sp>
          <p:pic>
            <p:nvPicPr>
              <p:cNvPr id="91" name="图片 90" descr="资源 7"/>
              <p:cNvPicPr>
                <a:picLocks noChangeAspect="1"/>
              </p:cNvPicPr>
              <p:nvPr/>
            </p:nvPicPr>
            <p:blipFill>
              <a:blip r:embed="rId25"/>
              <a:stretch>
                <a:fillRect/>
              </a:stretch>
            </p:blipFill>
            <p:spPr>
              <a:xfrm>
                <a:off x="2056" y="4841"/>
                <a:ext cx="169" cy="316"/>
              </a:xfrm>
              <a:prstGeom prst="rect">
                <a:avLst/>
              </a:prstGeom>
            </p:spPr>
          </p:pic>
          <p:pic>
            <p:nvPicPr>
              <p:cNvPr id="92" name="图片 91" descr="资源 8"/>
              <p:cNvPicPr>
                <a:picLocks noChangeAspect="1"/>
              </p:cNvPicPr>
              <p:nvPr/>
            </p:nvPicPr>
            <p:blipFill>
              <a:blip r:embed="rId27"/>
              <a:stretch>
                <a:fillRect/>
              </a:stretch>
            </p:blipFill>
            <p:spPr>
              <a:xfrm>
                <a:off x="3365" y="4900"/>
                <a:ext cx="210" cy="227"/>
              </a:xfrm>
              <a:prstGeom prst="rect">
                <a:avLst/>
              </a:prstGeom>
            </p:spPr>
          </p:pic>
          <p:pic>
            <p:nvPicPr>
              <p:cNvPr id="93" name="图片 92" descr="dddw"/>
              <p:cNvPicPr>
                <a:picLocks noChangeAspect="1"/>
              </p:cNvPicPr>
              <p:nvPr/>
            </p:nvPicPr>
            <p:blipFill>
              <a:blip r:embed="rId29"/>
              <a:stretch>
                <a:fillRect/>
              </a:stretch>
            </p:blipFill>
            <p:spPr>
              <a:xfrm>
                <a:off x="4710" y="4900"/>
                <a:ext cx="300" cy="224"/>
              </a:xfrm>
              <a:prstGeom prst="rect">
                <a:avLst/>
              </a:prstGeom>
            </p:spPr>
          </p:pic>
        </p:grpSp>
        <p:sp>
          <p:nvSpPr>
            <p:cNvPr id="88" name="菱形 87"/>
            <p:cNvSpPr/>
            <p:nvPr/>
          </p:nvSpPr>
          <p:spPr>
            <a:xfrm>
              <a:off x="1912" y="4043"/>
              <a:ext cx="290" cy="275"/>
            </a:xfrm>
            <a:prstGeom prst="diamond">
              <a:avLst/>
            </a:prstGeom>
            <a:solidFill>
              <a:srgbClr val="1474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4" name="文本框 93"/>
          <p:cNvSpPr txBox="1"/>
          <p:nvPr>
            <p:custDataLst>
              <p:tags r:id="rId32"/>
            </p:custDataLst>
          </p:nvPr>
        </p:nvSpPr>
        <p:spPr>
          <a:xfrm>
            <a:off x="7397115" y="3867150"/>
            <a:ext cx="3141980" cy="953135"/>
          </a:xfrm>
          <a:prstGeom prst="rect">
            <a:avLst/>
          </a:prstGeom>
          <a:noFill/>
        </p:spPr>
        <p:txBody>
          <a:bodyPr wrap="square" rtlCol="0">
            <a:spAutoFit/>
          </a:bodyPr>
          <a:lstStyle/>
          <a:p>
            <a:pPr defTabSz="914400" fontAlgn="auto">
              <a:lnSpc>
                <a:spcPct val="200000"/>
              </a:lnSpc>
              <a:spcBef>
                <a:spcPts val="300"/>
              </a:spcBef>
              <a:buClrTx/>
              <a:buSzTx/>
              <a:buFontTx/>
            </a:pPr>
            <a:r>
              <a:rPr lang="zh-CN" altLang="en-US" sz="1400" dirty="0">
                <a:solidFill>
                  <a:schemeClr val="tx1">
                    <a:lumMod val="75000"/>
                    <a:lumOff val="25000"/>
                  </a:schemeClr>
                </a:solidFill>
                <a:latin typeface="阿里巴巴普惠体 Medium" panose="00020600040101010101" charset="-122"/>
                <a:ea typeface="阿里巴巴普惠体 Medium" panose="00020600040101010101" charset="-122"/>
                <a:cs typeface="Arial" panose="020B0604020202020204" pitchFamily="34" charset="0"/>
                <a:sym typeface="+mn-ea"/>
              </a:rPr>
              <a:t>超低功耗，两节锂亚电池可工作</a:t>
            </a:r>
            <a:r>
              <a:rPr lang="en-US" altLang="zh-CN" sz="1400" dirty="0">
                <a:solidFill>
                  <a:schemeClr val="tx1">
                    <a:lumMod val="75000"/>
                    <a:lumOff val="25000"/>
                  </a:schemeClr>
                </a:solidFill>
                <a:latin typeface="阿里巴巴普惠体 Medium" panose="00020600040101010101" charset="-122"/>
                <a:ea typeface="阿里巴巴普惠体 Medium" panose="00020600040101010101" charset="-122"/>
                <a:cs typeface="Arial" panose="020B0604020202020204" pitchFamily="34" charset="0"/>
                <a:sym typeface="+mn-ea"/>
              </a:rPr>
              <a:t>3-4</a:t>
            </a:r>
            <a:r>
              <a:rPr lang="zh-CN" altLang="en-US" sz="1400" dirty="0">
                <a:solidFill>
                  <a:schemeClr val="tx1">
                    <a:lumMod val="75000"/>
                    <a:lumOff val="25000"/>
                  </a:schemeClr>
                </a:solidFill>
                <a:latin typeface="阿里巴巴普惠体 Medium" panose="00020600040101010101" charset="-122"/>
                <a:ea typeface="阿里巴巴普惠体 Medium" panose="00020600040101010101" charset="-122"/>
                <a:cs typeface="Arial" panose="020B0604020202020204" pitchFamily="34" charset="0"/>
                <a:sym typeface="+mn-ea"/>
              </a:rPr>
              <a:t>年 2.13英寸智能电子墨水屏</a:t>
            </a:r>
            <a:endParaRPr lang="en-US" altLang="id-ID" sz="1400" b="1" dirty="0">
              <a:solidFill>
                <a:schemeClr val="tx1">
                  <a:lumMod val="65000"/>
                  <a:lumOff val="35000"/>
                </a:schemeClr>
              </a:solidFill>
              <a:latin typeface="Roboto" panose="02000000000000000000" charset="0"/>
              <a:ea typeface="思源黑体 CN Light" panose="020B0300000000000000" charset="-122"/>
              <a:cs typeface="Roboto" panose="02000000000000000000" charset="0"/>
              <a:sym typeface="+mn-ea"/>
            </a:endParaRPr>
          </a:p>
        </p:txBody>
      </p:sp>
      <p:sp>
        <p:nvSpPr>
          <p:cNvPr id="95" name="菱形 94"/>
          <p:cNvSpPr/>
          <p:nvPr>
            <p:custDataLst>
              <p:tags r:id="rId33"/>
            </p:custDataLst>
          </p:nvPr>
        </p:nvSpPr>
        <p:spPr>
          <a:xfrm>
            <a:off x="7202805" y="4108768"/>
            <a:ext cx="184150" cy="174625"/>
          </a:xfrm>
          <a:prstGeom prst="diamond">
            <a:avLst/>
          </a:prstGeom>
          <a:solidFill>
            <a:srgbClr val="1474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6" name="菱形 95"/>
          <p:cNvSpPr/>
          <p:nvPr>
            <p:custDataLst>
              <p:tags r:id="rId34"/>
            </p:custDataLst>
          </p:nvPr>
        </p:nvSpPr>
        <p:spPr>
          <a:xfrm>
            <a:off x="7202805" y="4528503"/>
            <a:ext cx="184150" cy="174625"/>
          </a:xfrm>
          <a:prstGeom prst="diamond">
            <a:avLst/>
          </a:prstGeom>
          <a:solidFill>
            <a:srgbClr val="1474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7" name="组合 96"/>
          <p:cNvGrpSpPr/>
          <p:nvPr/>
        </p:nvGrpSpPr>
        <p:grpSpPr>
          <a:xfrm>
            <a:off x="7212965" y="2654300"/>
            <a:ext cx="3664585" cy="688975"/>
            <a:chOff x="1998" y="2612"/>
            <a:chExt cx="5497" cy="1085"/>
          </a:xfrm>
        </p:grpSpPr>
        <p:sp>
          <p:nvSpPr>
            <p:cNvPr id="98" name="文本框 97"/>
            <p:cNvSpPr txBox="1"/>
            <p:nvPr/>
          </p:nvSpPr>
          <p:spPr>
            <a:xfrm>
              <a:off x="2307" y="2612"/>
              <a:ext cx="4766" cy="753"/>
            </a:xfrm>
            <a:prstGeom prst="rect">
              <a:avLst/>
            </a:prstGeom>
            <a:noFill/>
          </p:spPr>
          <p:txBody>
            <a:bodyPr wrap="square" rtlCol="0">
              <a:spAutoFit/>
            </a:bodyPr>
            <a:lstStyle/>
            <a:p>
              <a:pPr defTabSz="914400" fontAlgn="auto">
                <a:lnSpc>
                  <a:spcPct val="90000"/>
                </a:lnSpc>
                <a:spcBef>
                  <a:spcPts val="300"/>
                </a:spcBef>
                <a:buClrTx/>
                <a:buSzTx/>
                <a:buFontTx/>
              </a:pPr>
              <a:r>
                <a:rPr lang="zh-CN" altLang="en-US" sz="1400" dirty="0">
                  <a:solidFill>
                    <a:schemeClr val="tx1">
                      <a:lumMod val="75000"/>
                      <a:lumOff val="25000"/>
                    </a:schemeClr>
                  </a:solidFill>
                  <a:latin typeface="阿里巴巴普惠体 Medium" panose="00020600040101010101" charset="-122"/>
                  <a:ea typeface="阿里巴巴普惠体 Medium" panose="00020600040101010101" charset="-122"/>
                  <a:cs typeface="Arial" panose="020B0604020202020204" pitchFamily="34" charset="0"/>
                  <a:sym typeface="+mn-ea"/>
                </a:rPr>
                <a:t>可选</a:t>
              </a:r>
              <a:r>
                <a:rPr lang="en-US" altLang="zh-CN" sz="1400" dirty="0">
                  <a:solidFill>
                    <a:schemeClr val="tx1">
                      <a:lumMod val="75000"/>
                      <a:lumOff val="25000"/>
                    </a:schemeClr>
                  </a:solidFill>
                  <a:latin typeface="阿里巴巴普惠体 Medium" panose="00020600040101010101" charset="-122"/>
                  <a:ea typeface="阿里巴巴普惠体 Medium" panose="00020600040101010101" charset="-122"/>
                  <a:cs typeface="Arial" panose="020B0604020202020204" pitchFamily="34" charset="0"/>
                  <a:sym typeface="+mn-ea"/>
                </a:rPr>
                <a:t>·</a:t>
              </a:r>
              <a:r>
                <a:rPr lang="zh-CN" altLang="en-US" sz="1400" dirty="0">
                  <a:solidFill>
                    <a:schemeClr val="tx1">
                      <a:lumMod val="75000"/>
                      <a:lumOff val="25000"/>
                    </a:schemeClr>
                  </a:solidFill>
                  <a:latin typeface="阿里巴巴普惠体 Medium" panose="00020600040101010101" charset="-122"/>
                  <a:ea typeface="阿里巴巴普惠体 Medium" panose="00020600040101010101" charset="-122"/>
                  <a:cs typeface="Arial" panose="020B0604020202020204" pitchFamily="34" charset="0"/>
                  <a:sym typeface="+mn-ea"/>
                </a:rPr>
                <a:t>二合一：采集两大“刚需”参数</a:t>
              </a:r>
              <a:endParaRPr lang="en-US" altLang="id-ID" sz="1400" b="1" dirty="0">
                <a:solidFill>
                  <a:schemeClr val="tx1">
                    <a:lumMod val="65000"/>
                    <a:lumOff val="35000"/>
                  </a:schemeClr>
                </a:solidFill>
                <a:latin typeface="Roboto" panose="02000000000000000000" charset="0"/>
                <a:ea typeface="思源黑体 CN Light" panose="020B0300000000000000" charset="-122"/>
                <a:cs typeface="Roboto" panose="02000000000000000000" charset="0"/>
                <a:sym typeface="+mn-ea"/>
              </a:endParaRPr>
            </a:p>
          </p:txBody>
        </p:sp>
        <p:grpSp>
          <p:nvGrpSpPr>
            <p:cNvPr id="99" name="组合 98"/>
            <p:cNvGrpSpPr/>
            <p:nvPr/>
          </p:nvGrpSpPr>
          <p:grpSpPr>
            <a:xfrm>
              <a:off x="2307" y="3051"/>
              <a:ext cx="5189" cy="647"/>
              <a:chOff x="2056" y="4620"/>
              <a:chExt cx="5189" cy="647"/>
            </a:xfrm>
          </p:grpSpPr>
          <p:sp>
            <p:nvSpPr>
              <p:cNvPr id="101" name="文本框 100"/>
              <p:cNvSpPr txBox="1"/>
              <p:nvPr/>
            </p:nvSpPr>
            <p:spPr>
              <a:xfrm>
                <a:off x="2182" y="4620"/>
                <a:ext cx="5063" cy="647"/>
              </a:xfrm>
              <a:prstGeom prst="rect">
                <a:avLst/>
              </a:prstGeom>
              <a:noFill/>
            </p:spPr>
            <p:txBody>
              <a:bodyPr wrap="square" rtlCol="0">
                <a:spAutoFit/>
              </a:bodyPr>
              <a:lstStyle/>
              <a:p>
                <a:pPr indent="0">
                  <a:lnSpc>
                    <a:spcPct val="160000"/>
                  </a:lnSpc>
                  <a:spcBef>
                    <a:spcPts val="0"/>
                  </a:spcBef>
                  <a:spcAft>
                    <a:spcPts val="0"/>
                  </a:spcAft>
                  <a:buClrTx/>
                  <a:buSzTx/>
                  <a:buFont typeface="Arial" panose="020B0604020202020204" pitchFamily="34" charset="0"/>
                  <a:buNone/>
                </a:pPr>
                <a:r>
                  <a:rPr lang="zh-CN" altLang="en-US" sz="1300" dirty="0">
                    <a:solidFill>
                      <a:schemeClr val="bg2">
                        <a:lumMod val="50000"/>
                      </a:schemeClr>
                    </a:solidFill>
                    <a:latin typeface="微软雅黑" panose="020B0503020204020204" charset="-122"/>
                    <a:ea typeface="微软雅黑" panose="020B0503020204020204" charset="-122"/>
                    <a:cs typeface="微软雅黑" panose="020B0503020204020204" charset="-122"/>
                    <a:sym typeface="+mn-ea"/>
                  </a:rPr>
                  <a:t>温度</a:t>
                </a:r>
                <a:r>
                  <a:rPr lang="en-US" altLang="zh-CN" sz="1300" dirty="0">
                    <a:solidFill>
                      <a:schemeClr val="bg2">
                        <a:lumMod val="50000"/>
                      </a:schemeClr>
                    </a:solidFill>
                    <a:latin typeface="微软雅黑" panose="020B0503020204020204" charset="-122"/>
                    <a:ea typeface="微软雅黑" panose="020B0503020204020204" charset="-122"/>
                    <a:cs typeface="微软雅黑" panose="020B0503020204020204" charset="-122"/>
                    <a:sym typeface="+mn-ea"/>
                  </a:rPr>
                  <a:t>          </a:t>
                </a:r>
                <a:r>
                  <a:rPr lang="zh-CN" altLang="en-US" sz="1300" dirty="0">
                    <a:solidFill>
                      <a:schemeClr val="bg2">
                        <a:lumMod val="50000"/>
                      </a:schemeClr>
                    </a:solidFill>
                    <a:latin typeface="微软雅黑" panose="020B0503020204020204" charset="-122"/>
                    <a:ea typeface="微软雅黑" panose="020B0503020204020204" charset="-122"/>
                    <a:cs typeface="微软雅黑" panose="020B0503020204020204" charset="-122"/>
                    <a:sym typeface="Wingdings 2" panose="05020102010507070707" charset="0"/>
                  </a:rPr>
                  <a:t>湿度</a:t>
                </a:r>
                <a:r>
                  <a:rPr lang="en-US" altLang="zh-CN" sz="1300" dirty="0">
                    <a:solidFill>
                      <a:schemeClr val="bg2">
                        <a:lumMod val="50000"/>
                      </a:schemeClr>
                    </a:solidFill>
                    <a:latin typeface="微软雅黑" panose="020B0503020204020204" charset="-122"/>
                    <a:ea typeface="微软雅黑" panose="020B0503020204020204" charset="-122"/>
                    <a:cs typeface="微软雅黑" panose="020B0503020204020204" charset="-122"/>
                    <a:sym typeface="Wingdings 2" panose="05020102010507070707" charset="0"/>
                  </a:rPr>
                  <a:t>      </a:t>
                </a:r>
                <a:endParaRPr lang="en-US" altLang="id-ID" sz="1300" baseline="-25000" dirty="0">
                  <a:solidFill>
                    <a:schemeClr val="bg2">
                      <a:lumMod val="50000"/>
                    </a:schemeClr>
                  </a:solidFill>
                  <a:latin typeface="微软雅黑" panose="020B0503020204020204" charset="-122"/>
                  <a:ea typeface="微软雅黑" panose="020B0503020204020204" charset="-122"/>
                  <a:cs typeface="微软雅黑" panose="020B0503020204020204" charset="-122"/>
                  <a:sym typeface="Wingdings 2" panose="05020102010507070707" charset="0"/>
                </a:endParaRPr>
              </a:p>
            </p:txBody>
          </p:sp>
          <p:pic>
            <p:nvPicPr>
              <p:cNvPr id="102" name="图片 101" descr="资源 7"/>
              <p:cNvPicPr>
                <a:picLocks noChangeAspect="1"/>
              </p:cNvPicPr>
              <p:nvPr/>
            </p:nvPicPr>
            <p:blipFill>
              <a:blip r:embed="rId25"/>
              <a:stretch>
                <a:fillRect/>
              </a:stretch>
            </p:blipFill>
            <p:spPr>
              <a:xfrm>
                <a:off x="2056" y="4841"/>
                <a:ext cx="169" cy="316"/>
              </a:xfrm>
              <a:prstGeom prst="rect">
                <a:avLst/>
              </a:prstGeom>
            </p:spPr>
          </p:pic>
          <p:pic>
            <p:nvPicPr>
              <p:cNvPr id="103" name="图片 102" descr="资源 8"/>
              <p:cNvPicPr>
                <a:picLocks noChangeAspect="1"/>
              </p:cNvPicPr>
              <p:nvPr/>
            </p:nvPicPr>
            <p:blipFill>
              <a:blip r:embed="rId27"/>
              <a:stretch>
                <a:fillRect/>
              </a:stretch>
            </p:blipFill>
            <p:spPr>
              <a:xfrm>
                <a:off x="3365" y="4900"/>
                <a:ext cx="210" cy="227"/>
              </a:xfrm>
              <a:prstGeom prst="rect">
                <a:avLst/>
              </a:prstGeom>
            </p:spPr>
          </p:pic>
        </p:grpSp>
        <p:sp>
          <p:nvSpPr>
            <p:cNvPr id="100" name="菱形 99"/>
            <p:cNvSpPr/>
            <p:nvPr/>
          </p:nvSpPr>
          <p:spPr>
            <a:xfrm>
              <a:off x="1998" y="2699"/>
              <a:ext cx="290" cy="275"/>
            </a:xfrm>
            <a:prstGeom prst="diamond">
              <a:avLst/>
            </a:prstGeom>
            <a:solidFill>
              <a:srgbClr val="1474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7" name="组合 106"/>
          <p:cNvGrpSpPr/>
          <p:nvPr/>
        </p:nvGrpSpPr>
        <p:grpSpPr>
          <a:xfrm>
            <a:off x="8213004" y="900038"/>
            <a:ext cx="1398442" cy="1409934"/>
            <a:chOff x="7201315" y="-60325"/>
            <a:chExt cx="2781935" cy="2804795"/>
          </a:xfrm>
        </p:grpSpPr>
        <p:sp>
          <p:nvSpPr>
            <p:cNvPr id="104" name="椭圆 103"/>
            <p:cNvSpPr/>
            <p:nvPr/>
          </p:nvSpPr>
          <p:spPr>
            <a:xfrm>
              <a:off x="7236240" y="-60325"/>
              <a:ext cx="2710815" cy="2710815"/>
            </a:xfrm>
            <a:prstGeom prst="ellipse">
              <a:avLst/>
            </a:prstGeom>
            <a:gradFill>
              <a:gsLst>
                <a:gs pos="0">
                  <a:schemeClr val="bg1"/>
                </a:gs>
                <a:gs pos="100000">
                  <a:schemeClr val="bg2">
                    <a:lumMod val="75000"/>
                  </a:schemeClr>
                </a:gs>
                <a:gs pos="57000">
                  <a:schemeClr val="bg2">
                    <a:lumMod val="95000"/>
                  </a:schemeClr>
                </a:gs>
              </a:gsLst>
              <a:lin ang="18900000" scaled="0"/>
            </a:gradFill>
            <a:ln w="41275">
              <a:gradFill>
                <a:gsLst>
                  <a:gs pos="100000">
                    <a:schemeClr val="bg2">
                      <a:lumMod val="95000"/>
                    </a:schemeClr>
                  </a:gs>
                  <a:gs pos="0">
                    <a:schemeClr val="bg1"/>
                  </a:gs>
                </a:gsLst>
                <a:path path="circle">
                  <a:fillToRect l="50000" t="50000" r="50000" b="50000"/>
                </a:path>
                <a:tileRect/>
              </a:gradFill>
            </a:ln>
            <a:effectLst>
              <a:outerShdw blurRad="355600" dist="38100" dir="8100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Normal" panose="020B0400000000000000" charset="-122"/>
                <a:ea typeface="思源黑体 CN Normal" panose="020B0400000000000000" charset="-122"/>
              </a:endParaRPr>
            </a:p>
          </p:txBody>
        </p:sp>
        <p:sp>
          <p:nvSpPr>
            <p:cNvPr id="105" name="任意多边形 51"/>
            <p:cNvSpPr/>
            <p:nvPr/>
          </p:nvSpPr>
          <p:spPr>
            <a:xfrm rot="10800000">
              <a:off x="7201315" y="1381760"/>
              <a:ext cx="2781935" cy="1362710"/>
            </a:xfrm>
            <a:custGeom>
              <a:avLst/>
              <a:gdLst>
                <a:gd name="connsiteX0" fmla="*/ 0 w 4381"/>
                <a:gd name="connsiteY0" fmla="*/ 2146 h 2146"/>
                <a:gd name="connsiteX1" fmla="*/ 2191 w 4381"/>
                <a:gd name="connsiteY1" fmla="*/ 0 h 2146"/>
                <a:gd name="connsiteX2" fmla="*/ 4381 w 4381"/>
                <a:gd name="connsiteY2" fmla="*/ 2146 h 2146"/>
              </a:gdLst>
              <a:ahLst/>
              <a:cxnLst>
                <a:cxn ang="0">
                  <a:pos x="connsiteX0" y="connsiteY0"/>
                </a:cxn>
                <a:cxn ang="0">
                  <a:pos x="connsiteX1" y="connsiteY1"/>
                </a:cxn>
                <a:cxn ang="0">
                  <a:pos x="connsiteX2" y="connsiteY2"/>
                </a:cxn>
              </a:cxnLst>
              <a:rect l="l" t="t" r="r" b="b"/>
              <a:pathLst>
                <a:path w="4381" h="2146">
                  <a:moveTo>
                    <a:pt x="0" y="2146"/>
                  </a:moveTo>
                  <a:cubicBezTo>
                    <a:pt x="0" y="961"/>
                    <a:pt x="981" y="0"/>
                    <a:pt x="2191" y="0"/>
                  </a:cubicBezTo>
                  <a:cubicBezTo>
                    <a:pt x="3400" y="0"/>
                    <a:pt x="4381" y="961"/>
                    <a:pt x="4381" y="2146"/>
                  </a:cubicBezTo>
                </a:path>
              </a:pathLst>
            </a:custGeom>
            <a:noFill/>
            <a:ln w="476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106" name="图片 105"/>
            <p:cNvPicPr>
              <a:picLocks noChangeAspect="1"/>
            </p:cNvPicPr>
            <p:nvPr/>
          </p:nvPicPr>
          <p:blipFill>
            <a:blip r:embed="rId35"/>
            <a:stretch>
              <a:fillRect/>
            </a:stretch>
          </p:blipFill>
          <p:spPr>
            <a:xfrm>
              <a:off x="7408325" y="782955"/>
              <a:ext cx="2368550" cy="1256030"/>
            </a:xfrm>
            <a:prstGeom prst="rect">
              <a:avLst/>
            </a:prstGeom>
            <a:noFill/>
            <a:ln w="9525">
              <a:noFill/>
            </a:ln>
          </p:spPr>
        </p:pic>
      </p:grpSp>
      <p:grpSp>
        <p:nvGrpSpPr>
          <p:cNvPr id="108" name="组合 107"/>
          <p:cNvGrpSpPr/>
          <p:nvPr/>
        </p:nvGrpSpPr>
        <p:grpSpPr>
          <a:xfrm>
            <a:off x="2462530" y="5894070"/>
            <a:ext cx="5969000" cy="716280"/>
            <a:chOff x="4016" y="8895"/>
            <a:chExt cx="9400" cy="1128"/>
          </a:xfrm>
        </p:grpSpPr>
        <p:sp>
          <p:nvSpPr>
            <p:cNvPr id="109" name="Rectangle 117"/>
            <p:cNvSpPr/>
            <p:nvPr/>
          </p:nvSpPr>
          <p:spPr>
            <a:xfrm>
              <a:off x="6076" y="9531"/>
              <a:ext cx="1788" cy="483"/>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lang="en-US" sz="1400" kern="0" noProof="0" dirty="0">
                  <a:ln>
                    <a:noFill/>
                  </a:ln>
                  <a:solidFill>
                    <a:srgbClr val="7F7F7F"/>
                  </a:solidFill>
                  <a:effectLst/>
                  <a:uLnTx/>
                  <a:uFillTx/>
                  <a:latin typeface="Roboto" panose="02000000000000000000" charset="0"/>
                  <a:ea typeface="思源黑体 CN Normal" panose="020B0400000000000000" charset="-122"/>
                  <a:cs typeface="Roboto" panose="02000000000000000000" charset="0"/>
                  <a:sym typeface="+mn-ea"/>
                </a:rPr>
                <a:t>NFC</a:t>
              </a:r>
              <a:endParaRPr lang="en-US" sz="1400" kern="0" noProof="0" dirty="0">
                <a:ln>
                  <a:noFill/>
                </a:ln>
                <a:solidFill>
                  <a:srgbClr val="7F7F7F"/>
                </a:solidFill>
                <a:effectLst/>
                <a:uLnTx/>
                <a:uFillTx/>
                <a:latin typeface="Roboto" panose="02000000000000000000" charset="0"/>
                <a:ea typeface="思源黑体 CN Normal" panose="020B0400000000000000" charset="-122"/>
                <a:cs typeface="Roboto" panose="02000000000000000000" charset="0"/>
                <a:sym typeface="+mn-ea"/>
              </a:endParaRPr>
            </a:p>
          </p:txBody>
        </p:sp>
        <p:sp>
          <p:nvSpPr>
            <p:cNvPr id="110" name="Rectangle 117"/>
            <p:cNvSpPr/>
            <p:nvPr/>
          </p:nvSpPr>
          <p:spPr>
            <a:xfrm>
              <a:off x="7479" y="9531"/>
              <a:ext cx="2283" cy="483"/>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lang="en-US" sz="1400" kern="0" noProof="0" dirty="0">
                  <a:ln>
                    <a:noFill/>
                  </a:ln>
                  <a:solidFill>
                    <a:srgbClr val="7F7F7F"/>
                  </a:solidFill>
                  <a:effectLst/>
                  <a:uLnTx/>
                  <a:uFillTx/>
                  <a:latin typeface="Roboto" panose="02000000000000000000" charset="0"/>
                  <a:ea typeface="思源黑体 CN Normal" panose="020B0400000000000000" charset="-122"/>
                  <a:cs typeface="Roboto" panose="02000000000000000000" charset="0"/>
                  <a:sym typeface="+mn-ea"/>
                </a:rPr>
                <a:t>Battery </a:t>
              </a:r>
              <a:endParaRPr lang="en-US" sz="1400" kern="0" noProof="0" dirty="0">
                <a:ln>
                  <a:noFill/>
                </a:ln>
                <a:solidFill>
                  <a:srgbClr val="7F7F7F"/>
                </a:solidFill>
                <a:effectLst/>
                <a:uLnTx/>
                <a:uFillTx/>
                <a:latin typeface="Roboto" panose="02000000000000000000" charset="0"/>
                <a:ea typeface="思源黑体 CN Normal" panose="020B0400000000000000" charset="-122"/>
                <a:cs typeface="Roboto" panose="02000000000000000000" charset="0"/>
                <a:sym typeface="+mn-ea"/>
              </a:endParaRPr>
            </a:p>
          </p:txBody>
        </p:sp>
        <p:sp>
          <p:nvSpPr>
            <p:cNvPr id="111" name="Rectangle 117"/>
            <p:cNvSpPr/>
            <p:nvPr/>
          </p:nvSpPr>
          <p:spPr>
            <a:xfrm>
              <a:off x="11133" y="9531"/>
              <a:ext cx="2283" cy="483"/>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lang="en-US" sz="1400" kern="0" noProof="0" dirty="0">
                  <a:ln>
                    <a:noFill/>
                  </a:ln>
                  <a:solidFill>
                    <a:srgbClr val="7F7F7F"/>
                  </a:solidFill>
                  <a:effectLst/>
                  <a:uLnTx/>
                  <a:uFillTx/>
                  <a:latin typeface="Roboto" panose="02000000000000000000" charset="0"/>
                  <a:ea typeface="思源黑体 CN Normal" panose="020B0400000000000000" charset="-122"/>
                  <a:cs typeface="Roboto" panose="02000000000000000000" charset="0"/>
                  <a:sym typeface="+mn-ea"/>
                </a:rPr>
                <a:t>Class A/C</a:t>
              </a:r>
              <a:endParaRPr lang="en-US" sz="1400" kern="0" noProof="0" dirty="0">
                <a:ln>
                  <a:noFill/>
                </a:ln>
                <a:solidFill>
                  <a:srgbClr val="7F7F7F"/>
                </a:solidFill>
                <a:effectLst/>
                <a:uLnTx/>
                <a:uFillTx/>
                <a:latin typeface="Roboto" panose="02000000000000000000" charset="0"/>
                <a:ea typeface="思源黑体 CN Normal" panose="020B0400000000000000" charset="-122"/>
                <a:cs typeface="Roboto" panose="02000000000000000000" charset="0"/>
                <a:sym typeface="+mn-ea"/>
              </a:endParaRPr>
            </a:p>
          </p:txBody>
        </p:sp>
        <p:pic>
          <p:nvPicPr>
            <p:cNvPr id="112" name="图片 111" descr="D:\桌面\CoWork办公室解决方案\150ppi\资源 24.png资源 24"/>
            <p:cNvPicPr>
              <a:picLocks noChangeAspect="1"/>
            </p:cNvPicPr>
            <p:nvPr/>
          </p:nvPicPr>
          <p:blipFill>
            <a:blip r:embed="rId36"/>
            <a:srcRect/>
            <a:stretch>
              <a:fillRect/>
            </a:stretch>
          </p:blipFill>
          <p:spPr>
            <a:xfrm>
              <a:off x="6772" y="8985"/>
              <a:ext cx="395" cy="354"/>
            </a:xfrm>
            <a:prstGeom prst="rect">
              <a:avLst/>
            </a:prstGeom>
          </p:spPr>
        </p:pic>
        <p:pic>
          <p:nvPicPr>
            <p:cNvPr id="113" name="图片 112" descr="D:\桌面\CoWork办公室解决方案\150ppi\资源 22.png资源 22"/>
            <p:cNvPicPr>
              <a:picLocks noChangeAspect="1"/>
            </p:cNvPicPr>
            <p:nvPr/>
          </p:nvPicPr>
          <p:blipFill>
            <a:blip r:embed="rId37"/>
            <a:srcRect/>
            <a:stretch>
              <a:fillRect/>
            </a:stretch>
          </p:blipFill>
          <p:spPr>
            <a:xfrm>
              <a:off x="8305" y="8983"/>
              <a:ext cx="631" cy="359"/>
            </a:xfrm>
            <a:prstGeom prst="rect">
              <a:avLst/>
            </a:prstGeom>
          </p:spPr>
        </p:pic>
        <p:pic>
          <p:nvPicPr>
            <p:cNvPr id="114" name="图片 113" descr="D:\桌面\CoWork办公室解决方案\150ppi\资源 23.png资源 23"/>
            <p:cNvPicPr>
              <a:picLocks noChangeAspect="1"/>
            </p:cNvPicPr>
            <p:nvPr/>
          </p:nvPicPr>
          <p:blipFill>
            <a:blip r:embed="rId38"/>
            <a:srcRect/>
            <a:stretch>
              <a:fillRect/>
            </a:stretch>
          </p:blipFill>
          <p:spPr>
            <a:xfrm>
              <a:off x="12080" y="8971"/>
              <a:ext cx="390" cy="386"/>
            </a:xfrm>
            <a:prstGeom prst="rect">
              <a:avLst/>
            </a:prstGeom>
            <a:noFill/>
          </p:spPr>
        </p:pic>
        <p:pic>
          <p:nvPicPr>
            <p:cNvPr id="115" name="图片 114" descr="资源 121"/>
            <p:cNvPicPr>
              <a:picLocks noChangeAspect="1"/>
            </p:cNvPicPr>
            <p:nvPr/>
          </p:nvPicPr>
          <p:blipFill>
            <a:blip r:embed="rId39"/>
            <a:stretch>
              <a:fillRect/>
            </a:stretch>
          </p:blipFill>
          <p:spPr>
            <a:xfrm>
              <a:off x="4016" y="8895"/>
              <a:ext cx="1618" cy="1128"/>
            </a:xfrm>
            <a:prstGeom prst="rect">
              <a:avLst/>
            </a:prstGeom>
          </p:spPr>
        </p:pic>
      </p:grpSp>
      <p:pic>
        <p:nvPicPr>
          <p:cNvPr id="117" name="图片 116"/>
          <p:cNvPicPr/>
          <p:nvPr>
            <p:custDataLst>
              <p:tags r:id="rId40"/>
            </p:custDataLst>
          </p:nvPr>
        </p:nvPicPr>
        <p:blipFill>
          <a:blip r:embed="rId41"/>
          <a:srcRect l="6513" t="20338" r="2409" b="23124"/>
          <a:stretch>
            <a:fillRect/>
          </a:stretch>
        </p:blipFill>
        <p:spPr>
          <a:xfrm>
            <a:off x="8610600" y="5894070"/>
            <a:ext cx="1430020" cy="499745"/>
          </a:xfrm>
          <a:prstGeom prst="rect">
            <a:avLst/>
          </a:prstGeom>
          <a:noFill/>
          <a:ln w="9525">
            <a:noFill/>
          </a:ln>
        </p:spPr>
      </p:pic>
      <p:sp>
        <p:nvSpPr>
          <p:cNvPr id="118" name="Rectangle 117"/>
          <p:cNvSpPr/>
          <p:nvPr/>
        </p:nvSpPr>
        <p:spPr>
          <a:xfrm>
            <a:off x="5638165" y="6297930"/>
            <a:ext cx="1449705" cy="30670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lang="en-US" sz="1400" kern="0" noProof="0" dirty="0">
                <a:ln>
                  <a:noFill/>
                </a:ln>
                <a:solidFill>
                  <a:srgbClr val="7F7F7F"/>
                </a:solidFill>
                <a:effectLst/>
                <a:uLnTx/>
                <a:uFillTx/>
                <a:latin typeface="Roboto" panose="02000000000000000000" charset="0"/>
                <a:ea typeface="思源黑体 CN Normal" panose="020B0400000000000000" charset="-122"/>
                <a:cs typeface="Roboto" panose="02000000000000000000" charset="0"/>
                <a:sym typeface="+mn-ea"/>
              </a:rPr>
              <a:t>Button</a:t>
            </a:r>
            <a:endParaRPr lang="en-US" sz="1400" kern="0" noProof="0" dirty="0">
              <a:ln>
                <a:noFill/>
              </a:ln>
              <a:solidFill>
                <a:srgbClr val="7F7F7F"/>
              </a:solidFill>
              <a:effectLst/>
              <a:uLnTx/>
              <a:uFillTx/>
              <a:latin typeface="Roboto" panose="02000000000000000000" charset="0"/>
              <a:ea typeface="思源黑体 CN Normal" panose="020B0400000000000000" charset="-122"/>
              <a:cs typeface="Roboto" panose="02000000000000000000" charset="0"/>
              <a:sym typeface="+mn-ea"/>
            </a:endParaRPr>
          </a:p>
        </p:txBody>
      </p:sp>
      <p:pic>
        <p:nvPicPr>
          <p:cNvPr id="119" name="图片 118" descr="D:\桌面\CoWork办公室解决方案\150ppi\资源 21.png资源 21"/>
          <p:cNvPicPr>
            <a:picLocks noChangeAspect="1"/>
          </p:cNvPicPr>
          <p:nvPr/>
        </p:nvPicPr>
        <p:blipFill>
          <a:blip r:embed="rId42"/>
          <a:srcRect/>
          <a:stretch>
            <a:fillRect/>
          </a:stretch>
        </p:blipFill>
        <p:spPr>
          <a:xfrm>
            <a:off x="6230620" y="5861050"/>
            <a:ext cx="264795" cy="349250"/>
          </a:xfrm>
          <a:prstGeom prst="rect">
            <a:avLst/>
          </a:prstGeom>
        </p:spPr>
      </p:pic>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21"/>
          <p:cNvSpPr/>
          <p:nvPr>
            <p:custDataLst>
              <p:tags r:id="rId1"/>
            </p:custDataLst>
          </p:nvPr>
        </p:nvSpPr>
        <p:spPr>
          <a:xfrm>
            <a:off x="6357620" y="-16510"/>
            <a:ext cx="5824855" cy="6874510"/>
          </a:xfrm>
          <a:prstGeom prst="rect">
            <a:avLst/>
          </a:prstGeom>
          <a:solidFill>
            <a:srgbClr val="F9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文本框 30"/>
          <p:cNvSpPr txBox="1"/>
          <p:nvPr/>
        </p:nvSpPr>
        <p:spPr>
          <a:xfrm>
            <a:off x="6610985" y="1733550"/>
            <a:ext cx="1736090" cy="337185"/>
          </a:xfrm>
          <a:prstGeom prst="rect">
            <a:avLst/>
          </a:prstGeom>
          <a:noFill/>
        </p:spPr>
        <p:txBody>
          <a:bodyPr wrap="square" rtlCol="0">
            <a:spAutoFit/>
          </a:bodyPr>
          <a:lstStyle/>
          <a:p>
            <a:pPr marR="0" indent="0" defTabSz="914400" fontAlgn="auto">
              <a:lnSpc>
                <a:spcPct val="100000"/>
              </a:lnSpc>
              <a:spcBef>
                <a:spcPts val="0"/>
              </a:spcBef>
              <a:spcAft>
                <a:spcPts val="0"/>
              </a:spcAft>
              <a:buClrTx/>
              <a:buSzTx/>
              <a:buFontTx/>
              <a:buNone/>
              <a:defRPr/>
            </a:pPr>
            <a:r>
              <a:rPr lang="zh-CN" altLang="en-US" sz="1600" b="1" kern="0" noProof="0" dirty="0">
                <a:solidFill>
                  <a:srgbClr val="2490F4"/>
                </a:solidFill>
                <a:latin typeface="微软雅黑" panose="020B0503020204020204" charset="-122"/>
                <a:ea typeface="微软雅黑" panose="020B0503020204020204" charset="-122"/>
                <a:cs typeface="Roboto" panose="02000000000000000000" charset="0"/>
                <a:sym typeface="Arial" panose="020B0604020202020204" pitchFamily="34" charset="0"/>
              </a:rPr>
              <a:t>产品特点</a:t>
            </a:r>
            <a:endParaRPr lang="zh-CN" altLang="en-US" sz="1600" b="1" kern="0" noProof="0" dirty="0">
              <a:solidFill>
                <a:srgbClr val="2490F4"/>
              </a:solidFill>
              <a:latin typeface="微软雅黑" panose="020B0503020204020204" charset="-122"/>
              <a:ea typeface="微软雅黑" panose="020B0503020204020204" charset="-122"/>
              <a:cs typeface="Roboto" panose="02000000000000000000" charset="0"/>
              <a:sym typeface="Arial" panose="020B0604020202020204" pitchFamily="34" charset="0"/>
            </a:endParaRPr>
          </a:p>
        </p:txBody>
      </p:sp>
      <p:pic>
        <p:nvPicPr>
          <p:cNvPr id="3" name="图片 2"/>
          <p:cNvPicPr/>
          <p:nvPr>
            <p:custDataLst>
              <p:tags r:id="rId2"/>
            </p:custDataLst>
          </p:nvPr>
        </p:nvPicPr>
        <p:blipFill>
          <a:blip r:embed="rId3"/>
          <a:stretch>
            <a:fillRect/>
          </a:stretch>
        </p:blipFill>
        <p:spPr>
          <a:xfrm>
            <a:off x="9042400" y="4810125"/>
            <a:ext cx="2317750" cy="1445895"/>
          </a:xfrm>
          <a:prstGeom prst="rect">
            <a:avLst/>
          </a:prstGeom>
          <a:blipFill rotWithShape="1">
            <a:blip r:embed="rId4"/>
            <a:stretch>
              <a:fillRect/>
            </a:stretch>
          </a:blipFill>
          <a:ln w="19050" cmpd="sng">
            <a:noFill/>
            <a:prstDash val="solid"/>
          </a:ln>
          <a:effectLst/>
        </p:spPr>
      </p:pic>
      <p:sp>
        <p:nvSpPr>
          <p:cNvPr id="145" name="矩形 144"/>
          <p:cNvSpPr/>
          <p:nvPr>
            <p:custDataLst>
              <p:tags r:id="rId5"/>
            </p:custDataLst>
          </p:nvPr>
        </p:nvSpPr>
        <p:spPr>
          <a:xfrm>
            <a:off x="6695440" y="2603500"/>
            <a:ext cx="2182495" cy="398780"/>
          </a:xfrm>
          <a:prstGeom prst="rect">
            <a:avLst/>
          </a:prstGeom>
          <a:solidFill>
            <a:schemeClr val="bg1"/>
          </a:solidFill>
          <a:ln w="12700" cmpd="sng">
            <a:solidFill>
              <a:schemeClr val="bg1">
                <a:lumMod val="95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60">
              <a:solidFill>
                <a:srgbClr val="FF0000"/>
              </a:solidFill>
            </a:endParaRPr>
          </a:p>
        </p:txBody>
      </p:sp>
      <p:sp>
        <p:nvSpPr>
          <p:cNvPr id="146" name="矩形 145"/>
          <p:cNvSpPr/>
          <p:nvPr>
            <p:custDataLst>
              <p:tags r:id="rId6"/>
            </p:custDataLst>
          </p:nvPr>
        </p:nvSpPr>
        <p:spPr>
          <a:xfrm>
            <a:off x="8978265" y="2623185"/>
            <a:ext cx="2182495" cy="398780"/>
          </a:xfrm>
          <a:prstGeom prst="rect">
            <a:avLst/>
          </a:prstGeom>
          <a:solidFill>
            <a:schemeClr val="bg1"/>
          </a:solidFill>
          <a:ln w="12700" cmpd="sng">
            <a:solidFill>
              <a:schemeClr val="bg1">
                <a:lumMod val="95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60">
              <a:solidFill>
                <a:srgbClr val="FF0000"/>
              </a:solidFill>
            </a:endParaRPr>
          </a:p>
        </p:txBody>
      </p:sp>
      <p:sp>
        <p:nvSpPr>
          <p:cNvPr id="147" name="矩形 146"/>
          <p:cNvSpPr/>
          <p:nvPr>
            <p:custDataLst>
              <p:tags r:id="rId7"/>
            </p:custDataLst>
          </p:nvPr>
        </p:nvSpPr>
        <p:spPr>
          <a:xfrm>
            <a:off x="6695440" y="3072130"/>
            <a:ext cx="2182495" cy="398780"/>
          </a:xfrm>
          <a:prstGeom prst="rect">
            <a:avLst/>
          </a:prstGeom>
          <a:solidFill>
            <a:schemeClr val="bg1"/>
          </a:solidFill>
          <a:ln w="12700" cmpd="sng">
            <a:solidFill>
              <a:schemeClr val="bg1">
                <a:lumMod val="95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60">
              <a:solidFill>
                <a:srgbClr val="FF0000"/>
              </a:solidFill>
            </a:endParaRPr>
          </a:p>
        </p:txBody>
      </p:sp>
      <p:sp>
        <p:nvSpPr>
          <p:cNvPr id="148" name="矩形 147"/>
          <p:cNvSpPr/>
          <p:nvPr>
            <p:custDataLst>
              <p:tags r:id="rId8"/>
            </p:custDataLst>
          </p:nvPr>
        </p:nvSpPr>
        <p:spPr>
          <a:xfrm>
            <a:off x="8978265" y="3091815"/>
            <a:ext cx="2182495" cy="398780"/>
          </a:xfrm>
          <a:prstGeom prst="rect">
            <a:avLst/>
          </a:prstGeom>
          <a:solidFill>
            <a:schemeClr val="bg1"/>
          </a:solidFill>
          <a:ln w="12700" cmpd="sng">
            <a:solidFill>
              <a:schemeClr val="bg1">
                <a:lumMod val="95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60">
              <a:solidFill>
                <a:srgbClr val="FF0000"/>
              </a:solidFill>
            </a:endParaRPr>
          </a:p>
        </p:txBody>
      </p:sp>
      <p:sp>
        <p:nvSpPr>
          <p:cNvPr id="149" name="矩形 148"/>
          <p:cNvSpPr/>
          <p:nvPr>
            <p:custDataLst>
              <p:tags r:id="rId9"/>
            </p:custDataLst>
          </p:nvPr>
        </p:nvSpPr>
        <p:spPr>
          <a:xfrm>
            <a:off x="6695440" y="3539490"/>
            <a:ext cx="2182495" cy="398780"/>
          </a:xfrm>
          <a:prstGeom prst="rect">
            <a:avLst/>
          </a:prstGeom>
          <a:solidFill>
            <a:schemeClr val="bg1"/>
          </a:solidFill>
          <a:ln w="12700" cmpd="sng">
            <a:solidFill>
              <a:schemeClr val="bg1">
                <a:lumMod val="95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60">
              <a:solidFill>
                <a:srgbClr val="FF0000"/>
              </a:solidFill>
            </a:endParaRPr>
          </a:p>
        </p:txBody>
      </p:sp>
      <p:sp>
        <p:nvSpPr>
          <p:cNvPr id="150" name="矩形 149"/>
          <p:cNvSpPr/>
          <p:nvPr>
            <p:custDataLst>
              <p:tags r:id="rId10"/>
            </p:custDataLst>
          </p:nvPr>
        </p:nvSpPr>
        <p:spPr>
          <a:xfrm>
            <a:off x="8978265" y="3559175"/>
            <a:ext cx="2182495" cy="398780"/>
          </a:xfrm>
          <a:prstGeom prst="rect">
            <a:avLst/>
          </a:prstGeom>
          <a:solidFill>
            <a:schemeClr val="bg1"/>
          </a:solidFill>
          <a:ln w="12700" cmpd="sng">
            <a:solidFill>
              <a:schemeClr val="bg1">
                <a:lumMod val="95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60">
              <a:solidFill>
                <a:srgbClr val="FF0000"/>
              </a:solidFill>
            </a:endParaRPr>
          </a:p>
        </p:txBody>
      </p:sp>
      <p:sp>
        <p:nvSpPr>
          <p:cNvPr id="151" name="矩形 150"/>
          <p:cNvSpPr/>
          <p:nvPr>
            <p:custDataLst>
              <p:tags r:id="rId11"/>
            </p:custDataLst>
          </p:nvPr>
        </p:nvSpPr>
        <p:spPr>
          <a:xfrm>
            <a:off x="6694170" y="4029075"/>
            <a:ext cx="4466590" cy="467360"/>
          </a:xfrm>
          <a:prstGeom prst="rect">
            <a:avLst/>
          </a:prstGeom>
          <a:solidFill>
            <a:schemeClr val="bg1"/>
          </a:solidFill>
          <a:ln w="12700" cmpd="sng">
            <a:solidFill>
              <a:schemeClr val="bg1">
                <a:lumMod val="95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60">
              <a:solidFill>
                <a:srgbClr val="FF0000"/>
              </a:solidFill>
            </a:endParaRPr>
          </a:p>
        </p:txBody>
      </p:sp>
      <p:sp>
        <p:nvSpPr>
          <p:cNvPr id="128" name="Rectangle 117"/>
          <p:cNvSpPr/>
          <p:nvPr>
            <p:custDataLst>
              <p:tags r:id="rId12"/>
            </p:custDataLst>
          </p:nvPr>
        </p:nvSpPr>
        <p:spPr>
          <a:xfrm>
            <a:off x="7306310" y="2552700"/>
            <a:ext cx="1442720" cy="533400"/>
          </a:xfrm>
          <a:prstGeom prst="rect">
            <a:avLst/>
          </a:prstGeom>
          <a:ln>
            <a:noFill/>
          </a:ln>
        </p:spPr>
        <p:txBody>
          <a:bodyPr wrap="square">
            <a:spAutoFit/>
          </a:bodyPr>
          <a:lstStyle/>
          <a:p>
            <a:pPr marL="0" marR="0" lvl="0" indent="0" algn="l" defTabSz="914400" eaLnBrk="1" fontAlgn="auto" latinLnBrk="0" hangingPunct="1">
              <a:lnSpc>
                <a:spcPct val="120000"/>
              </a:lnSpc>
              <a:spcBef>
                <a:spcPts val="0"/>
              </a:spcBef>
              <a:spcAft>
                <a:spcPts val="0"/>
              </a:spcAft>
              <a:buClrTx/>
              <a:buSzTx/>
              <a:buFontTx/>
              <a:buNone/>
              <a:defRPr/>
            </a:pPr>
            <a:r>
              <a:rPr lang="en-US" sz="1200" kern="0" noProof="0" dirty="0">
                <a:ln>
                  <a:noFill/>
                </a:ln>
                <a:solidFill>
                  <a:schemeClr val="tx1">
                    <a:lumMod val="75000"/>
                    <a:lumOff val="25000"/>
                  </a:schemeClr>
                </a:solidFill>
                <a:effectLst/>
                <a:uLnTx/>
                <a:uFillTx/>
                <a:latin typeface="微软雅黑" panose="020B0503020204020204" charset="-122"/>
                <a:ea typeface="微软雅黑" panose="020B0503020204020204" charset="-122"/>
                <a:cs typeface="Roboto" panose="02000000000000000000" charset="0"/>
                <a:sym typeface="+mn-ea"/>
              </a:rPr>
              <a:t>覆盖范围广: 78 m</a:t>
            </a:r>
            <a:r>
              <a:rPr lang="en-US" sz="1200" kern="0" baseline="30000" noProof="0" dirty="0">
                <a:ln>
                  <a:noFill/>
                </a:ln>
                <a:solidFill>
                  <a:schemeClr val="tx1">
                    <a:lumMod val="75000"/>
                    <a:lumOff val="25000"/>
                  </a:schemeClr>
                </a:solidFill>
                <a:effectLst/>
                <a:uLnTx/>
                <a:uFillTx/>
                <a:latin typeface="微软雅黑" panose="020B0503020204020204" charset="-122"/>
                <a:ea typeface="微软雅黑" panose="020B0503020204020204" charset="-122"/>
                <a:cs typeface="Roboto" panose="02000000000000000000" charset="0"/>
                <a:sym typeface="+mn-ea"/>
              </a:rPr>
              <a:t>2  </a:t>
            </a:r>
            <a:r>
              <a:rPr lang="en-US" altLang="zh-CN" sz="1000" kern="0" noProof="0" dirty="0">
                <a:ln>
                  <a:noFill/>
                </a:ln>
                <a:solidFill>
                  <a:schemeClr val="tx1">
                    <a:lumMod val="75000"/>
                    <a:lumOff val="25000"/>
                  </a:schemeClr>
                </a:solidFill>
                <a:effectLst/>
                <a:uLnTx/>
                <a:uFillTx/>
                <a:latin typeface="微软雅黑" panose="020B0503020204020204" charset="-122"/>
                <a:ea typeface="微软雅黑" panose="020B0503020204020204" charset="-122"/>
                <a:cs typeface="Roboto" panose="02000000000000000000" charset="0"/>
                <a:sym typeface="+mn-ea"/>
              </a:rPr>
              <a:t>(</a:t>
            </a:r>
            <a:r>
              <a:rPr lang="zh-CN" altLang="en-US" sz="1000" kern="0" noProof="0" dirty="0">
                <a:ln>
                  <a:noFill/>
                </a:ln>
                <a:solidFill>
                  <a:schemeClr val="tx1">
                    <a:lumMod val="75000"/>
                    <a:lumOff val="25000"/>
                  </a:schemeClr>
                </a:solidFill>
                <a:effectLst/>
                <a:uLnTx/>
                <a:uFillTx/>
                <a:latin typeface="微软雅黑" panose="020B0503020204020204" charset="-122"/>
                <a:ea typeface="微软雅黑" panose="020B0503020204020204" charset="-122"/>
                <a:cs typeface="Roboto" panose="02000000000000000000" charset="0"/>
                <a:sym typeface="+mn-ea"/>
              </a:rPr>
              <a:t>190°</a:t>
            </a:r>
            <a:r>
              <a:rPr lang="en-US" altLang="zh-CN" sz="1000" kern="0" noProof="0" dirty="0">
                <a:ln>
                  <a:noFill/>
                </a:ln>
                <a:solidFill>
                  <a:schemeClr val="tx1">
                    <a:lumMod val="75000"/>
                    <a:lumOff val="25000"/>
                  </a:schemeClr>
                </a:solidFill>
                <a:effectLst/>
                <a:uLnTx/>
                <a:uFillTx/>
                <a:latin typeface="微软雅黑" panose="020B0503020204020204" charset="-122"/>
                <a:ea typeface="微软雅黑" panose="020B0503020204020204" charset="-122"/>
                <a:cs typeface="Roboto" panose="02000000000000000000" charset="0"/>
                <a:sym typeface="+mn-ea"/>
              </a:rPr>
              <a:t>H,</a:t>
            </a:r>
            <a:r>
              <a:rPr lang="zh-CN" altLang="en-US" sz="1000" kern="0" noProof="0" dirty="0">
                <a:ln>
                  <a:noFill/>
                </a:ln>
                <a:solidFill>
                  <a:schemeClr val="tx1">
                    <a:lumMod val="75000"/>
                    <a:lumOff val="25000"/>
                  </a:schemeClr>
                </a:solidFill>
                <a:effectLst/>
                <a:uLnTx/>
                <a:uFillTx/>
                <a:latin typeface="微软雅黑" panose="020B0503020204020204" charset="-122"/>
                <a:ea typeface="微软雅黑" panose="020B0503020204020204" charset="-122"/>
                <a:cs typeface="Roboto" panose="02000000000000000000" charset="0"/>
                <a:sym typeface="+mn-ea"/>
              </a:rPr>
              <a:t> 112°</a:t>
            </a:r>
            <a:r>
              <a:rPr lang="en-US" altLang="zh-CN" sz="1000" kern="0" noProof="0" dirty="0">
                <a:ln>
                  <a:noFill/>
                </a:ln>
                <a:solidFill>
                  <a:schemeClr val="tx1">
                    <a:lumMod val="75000"/>
                    <a:lumOff val="25000"/>
                  </a:schemeClr>
                </a:solidFill>
                <a:effectLst/>
                <a:uLnTx/>
                <a:uFillTx/>
                <a:latin typeface="微软雅黑" panose="020B0503020204020204" charset="-122"/>
                <a:ea typeface="微软雅黑" panose="020B0503020204020204" charset="-122"/>
                <a:cs typeface="Roboto" panose="02000000000000000000" charset="0"/>
                <a:sym typeface="+mn-ea"/>
              </a:rPr>
              <a:t>V)</a:t>
            </a:r>
            <a:r>
              <a:rPr lang="en-US" sz="1000" kern="0" noProof="0" dirty="0">
                <a:ln>
                  <a:noFill/>
                </a:ln>
                <a:solidFill>
                  <a:schemeClr val="tx1">
                    <a:lumMod val="75000"/>
                    <a:lumOff val="25000"/>
                  </a:schemeClr>
                </a:solidFill>
                <a:effectLst/>
                <a:uLnTx/>
                <a:uFillTx/>
                <a:latin typeface="微软雅黑" panose="020B0503020204020204" charset="-122"/>
                <a:ea typeface="微软雅黑" panose="020B0503020204020204" charset="-122"/>
                <a:cs typeface="Roboto" panose="02000000000000000000" charset="0"/>
                <a:sym typeface="+mn-ea"/>
              </a:rPr>
              <a:t> </a:t>
            </a:r>
            <a:endParaRPr lang="en-US" sz="1000" kern="0" noProof="0" dirty="0">
              <a:ln>
                <a:noFill/>
              </a:ln>
              <a:solidFill>
                <a:schemeClr val="tx1">
                  <a:lumMod val="75000"/>
                  <a:lumOff val="25000"/>
                </a:schemeClr>
              </a:solidFill>
              <a:effectLst/>
              <a:uLnTx/>
              <a:uFillTx/>
              <a:latin typeface="微软雅黑" panose="020B0503020204020204" charset="-122"/>
              <a:ea typeface="微软雅黑" panose="020B0503020204020204" charset="-122"/>
              <a:cs typeface="Roboto" panose="02000000000000000000" charset="0"/>
              <a:sym typeface="+mn-ea"/>
            </a:endParaRPr>
          </a:p>
        </p:txBody>
      </p:sp>
      <p:sp>
        <p:nvSpPr>
          <p:cNvPr id="129" name="Rectangle 117"/>
          <p:cNvSpPr/>
          <p:nvPr>
            <p:custDataLst>
              <p:tags r:id="rId13"/>
            </p:custDataLst>
          </p:nvPr>
        </p:nvSpPr>
        <p:spPr>
          <a:xfrm>
            <a:off x="9570720" y="2699385"/>
            <a:ext cx="1504315" cy="460375"/>
          </a:xfrm>
          <a:prstGeom prst="rect">
            <a:avLst/>
          </a:prstGeom>
          <a:ln>
            <a:noFill/>
          </a:ln>
        </p:spPr>
        <p:txBody>
          <a:bodyPr wrap="square">
            <a:spAutoFit/>
          </a:bodyPr>
          <a:lstStyle/>
          <a:p>
            <a:pPr marL="0" marR="0" lvl="0" algn="l" defTabSz="914400" eaLnBrk="1" fontAlgn="auto" latinLnBrk="0" hangingPunct="1">
              <a:lnSpc>
                <a:spcPct val="100000"/>
              </a:lnSpc>
              <a:spcBef>
                <a:spcPts val="0"/>
              </a:spcBef>
              <a:spcAft>
                <a:spcPts val="0"/>
              </a:spcAft>
              <a:buClrTx/>
              <a:buSzTx/>
              <a:buFontTx/>
              <a:buNone/>
              <a:defRPr/>
            </a:pPr>
            <a:r>
              <a:rPr lang="en-US" sz="1200" kern="0" noProof="0" dirty="0">
                <a:ln>
                  <a:noFill/>
                </a:ln>
                <a:solidFill>
                  <a:schemeClr val="tx1">
                    <a:lumMod val="75000"/>
                    <a:lumOff val="25000"/>
                  </a:schemeClr>
                </a:solidFill>
                <a:effectLst/>
                <a:uLnTx/>
                <a:uFillTx/>
                <a:latin typeface="微软雅黑" panose="020B0503020204020204" charset="-122"/>
                <a:ea typeface="微软雅黑" panose="020B0503020204020204" charset="-122"/>
                <a:cs typeface="Roboto" panose="02000000000000000000" charset="0"/>
                <a:sym typeface="+mn-ea"/>
              </a:rPr>
              <a:t>范围定制多达 16 个</a:t>
            </a:r>
            <a:endParaRPr lang="en-US" sz="1200" kern="0" noProof="0" dirty="0">
              <a:ln>
                <a:noFill/>
              </a:ln>
              <a:solidFill>
                <a:schemeClr val="tx1">
                  <a:lumMod val="75000"/>
                  <a:lumOff val="25000"/>
                </a:schemeClr>
              </a:solidFill>
              <a:effectLst/>
              <a:uLnTx/>
              <a:uFillTx/>
              <a:latin typeface="微软雅黑" panose="020B0503020204020204" charset="-122"/>
              <a:ea typeface="微软雅黑" panose="020B0503020204020204" charset="-122"/>
              <a:cs typeface="Roboto" panose="02000000000000000000" charset="0"/>
              <a:sym typeface="+mn-ea"/>
            </a:endParaRPr>
          </a:p>
        </p:txBody>
      </p:sp>
      <p:sp>
        <p:nvSpPr>
          <p:cNvPr id="130" name="Rectangle 117"/>
          <p:cNvSpPr/>
          <p:nvPr>
            <p:custDataLst>
              <p:tags r:id="rId14"/>
            </p:custDataLst>
          </p:nvPr>
        </p:nvSpPr>
        <p:spPr>
          <a:xfrm>
            <a:off x="7304405" y="3130550"/>
            <a:ext cx="1453515" cy="496570"/>
          </a:xfrm>
          <a:prstGeom prst="rect">
            <a:avLst/>
          </a:prstGeom>
          <a:ln>
            <a:noFill/>
          </a:ln>
        </p:spPr>
        <p:txBody>
          <a:bodyPr wrap="square">
            <a:spAutoFit/>
          </a:bodyPr>
          <a:lstStyle/>
          <a:p>
            <a:pPr marL="0" marR="0" lvl="0" indent="0" algn="l" defTabSz="914400" eaLnBrk="1" fontAlgn="auto" latinLnBrk="0" hangingPunct="1">
              <a:lnSpc>
                <a:spcPct val="110000"/>
              </a:lnSpc>
              <a:spcBef>
                <a:spcPts val="0"/>
              </a:spcBef>
              <a:spcAft>
                <a:spcPts val="0"/>
              </a:spcAft>
              <a:buClrTx/>
              <a:buSzTx/>
              <a:buFontTx/>
              <a:buNone/>
              <a:defRPr/>
            </a:pPr>
            <a:r>
              <a:rPr lang="en-US" sz="1200" kern="0" noProof="0" dirty="0">
                <a:ln>
                  <a:noFill/>
                </a:ln>
                <a:solidFill>
                  <a:schemeClr val="tx1">
                    <a:lumMod val="75000"/>
                    <a:lumOff val="25000"/>
                  </a:schemeClr>
                </a:solidFill>
                <a:effectLst/>
                <a:uLnTx/>
                <a:uFillTx/>
                <a:latin typeface="微软雅黑" panose="020B0503020204020204" charset="-122"/>
                <a:ea typeface="微软雅黑" panose="020B0503020204020204" charset="-122"/>
                <a:cs typeface="Roboto" panose="02000000000000000000" charset="0"/>
                <a:sym typeface="+mn-ea"/>
              </a:rPr>
              <a:t>100% </a:t>
            </a:r>
            <a:r>
              <a:rPr lang="zh-CN" altLang="en-US" sz="1200" kern="0" noProof="0" dirty="0">
                <a:ln>
                  <a:noFill/>
                </a:ln>
                <a:solidFill>
                  <a:schemeClr val="tx1">
                    <a:lumMod val="75000"/>
                    <a:lumOff val="25000"/>
                  </a:schemeClr>
                </a:solidFill>
                <a:effectLst/>
                <a:uLnTx/>
                <a:uFillTx/>
                <a:latin typeface="微软雅黑" panose="020B0503020204020204" charset="-122"/>
                <a:ea typeface="微软雅黑" panose="020B0503020204020204" charset="-122"/>
                <a:cs typeface="Roboto" panose="02000000000000000000" charset="0"/>
                <a:sym typeface="+mn-ea"/>
              </a:rPr>
              <a:t>匿名</a:t>
            </a:r>
            <a:r>
              <a:rPr lang="en-US" altLang="zh-CN" sz="1200" kern="0" noProof="0" dirty="0">
                <a:ln>
                  <a:noFill/>
                </a:ln>
                <a:solidFill>
                  <a:schemeClr val="tx1">
                    <a:lumMod val="75000"/>
                    <a:lumOff val="25000"/>
                  </a:schemeClr>
                </a:solidFill>
                <a:effectLst/>
                <a:uLnTx/>
                <a:uFillTx/>
                <a:latin typeface="微软雅黑" panose="020B0503020204020204" charset="-122"/>
                <a:ea typeface="微软雅黑" panose="020B0503020204020204" charset="-122"/>
                <a:cs typeface="Roboto" panose="02000000000000000000" charset="0"/>
                <a:sym typeface="+mn-ea"/>
              </a:rPr>
              <a:t> &amp; </a:t>
            </a:r>
            <a:r>
              <a:rPr lang="zh-CN" altLang="en-US" sz="1200" kern="0" noProof="0" dirty="0">
                <a:ln>
                  <a:noFill/>
                </a:ln>
                <a:solidFill>
                  <a:schemeClr val="tx1">
                    <a:lumMod val="75000"/>
                    <a:lumOff val="25000"/>
                  </a:schemeClr>
                </a:solidFill>
                <a:effectLst/>
                <a:uLnTx/>
                <a:uFillTx/>
                <a:latin typeface="微软雅黑" panose="020B0503020204020204" charset="-122"/>
                <a:ea typeface="微软雅黑" panose="020B0503020204020204" charset="-122"/>
                <a:cs typeface="Roboto" panose="02000000000000000000" charset="0"/>
                <a:sym typeface="+mn-ea"/>
              </a:rPr>
              <a:t>隐私</a:t>
            </a:r>
            <a:endParaRPr lang="zh-CN" altLang="en-US" sz="1200" kern="0" noProof="0" dirty="0">
              <a:ln>
                <a:noFill/>
              </a:ln>
              <a:solidFill>
                <a:schemeClr val="tx1">
                  <a:lumMod val="75000"/>
                  <a:lumOff val="25000"/>
                </a:schemeClr>
              </a:solidFill>
              <a:effectLst/>
              <a:uLnTx/>
              <a:uFillTx/>
              <a:latin typeface="微软雅黑" panose="020B0503020204020204" charset="-122"/>
              <a:ea typeface="微软雅黑" panose="020B0503020204020204" charset="-122"/>
              <a:cs typeface="Roboto" panose="02000000000000000000" charset="0"/>
              <a:sym typeface="+mn-ea"/>
            </a:endParaRPr>
          </a:p>
        </p:txBody>
      </p:sp>
      <p:sp>
        <p:nvSpPr>
          <p:cNvPr id="131" name="Rectangle 117"/>
          <p:cNvSpPr/>
          <p:nvPr>
            <p:custDataLst>
              <p:tags r:id="rId15"/>
            </p:custDataLst>
          </p:nvPr>
        </p:nvSpPr>
        <p:spPr>
          <a:xfrm>
            <a:off x="9577705" y="3084830"/>
            <a:ext cx="1426845" cy="460375"/>
          </a:xfrm>
          <a:prstGeom prst="rect">
            <a:avLst/>
          </a:prstGeom>
          <a:ln>
            <a:noFill/>
          </a:ln>
        </p:spPr>
        <p:txBody>
          <a:bodyPr wrap="square">
            <a:spAutoFit/>
          </a:bodyPr>
          <a:lstStyle/>
          <a:p>
            <a:pPr marL="0" marR="0" lvl="0" indent="0" algn="l" defTabSz="914400" eaLnBrk="1" fontAlgn="auto" latinLnBrk="0" hangingPunct="1">
              <a:lnSpc>
                <a:spcPct val="100000"/>
              </a:lnSpc>
              <a:spcBef>
                <a:spcPts val="0"/>
              </a:spcBef>
              <a:spcAft>
                <a:spcPts val="0"/>
              </a:spcAft>
              <a:buClrTx/>
              <a:buSzTx/>
              <a:buFontTx/>
              <a:buNone/>
              <a:defRPr/>
            </a:pPr>
            <a:r>
              <a:rPr lang="en-US" sz="1200" kern="0" noProof="0" dirty="0">
                <a:ln>
                  <a:noFill/>
                </a:ln>
                <a:solidFill>
                  <a:schemeClr val="tx1">
                    <a:lumMod val="75000"/>
                    <a:lumOff val="25000"/>
                  </a:schemeClr>
                </a:solidFill>
                <a:effectLst/>
                <a:uLnTx/>
                <a:uFillTx/>
                <a:latin typeface="微软雅黑" panose="020B0503020204020204" charset="-122"/>
                <a:ea typeface="微软雅黑" panose="020B0503020204020204" charset="-122"/>
                <a:cs typeface="Roboto" panose="02000000000000000000" charset="0"/>
                <a:sym typeface="+mn-ea"/>
              </a:rPr>
              <a:t>Wi-Fi (2.4G) </a:t>
            </a:r>
            <a:endParaRPr lang="en-US" sz="1200" kern="0" noProof="0" dirty="0">
              <a:ln>
                <a:noFill/>
              </a:ln>
              <a:solidFill>
                <a:schemeClr val="tx1">
                  <a:lumMod val="75000"/>
                  <a:lumOff val="25000"/>
                </a:schemeClr>
              </a:solidFill>
              <a:effectLst/>
              <a:uLnTx/>
              <a:uFillTx/>
              <a:latin typeface="微软雅黑" panose="020B0503020204020204" charset="-122"/>
              <a:ea typeface="微软雅黑" panose="020B0503020204020204" charset="-122"/>
              <a:cs typeface="Roboto" panose="02000000000000000000" charset="0"/>
              <a:sym typeface="+mn-ea"/>
            </a:endParaRPr>
          </a:p>
          <a:p>
            <a:pPr marL="0" marR="0" lvl="0" indent="0" algn="l" defTabSz="914400" eaLnBrk="1" fontAlgn="auto" latinLnBrk="0" hangingPunct="1">
              <a:lnSpc>
                <a:spcPct val="100000"/>
              </a:lnSpc>
              <a:spcBef>
                <a:spcPts val="0"/>
              </a:spcBef>
              <a:spcAft>
                <a:spcPts val="0"/>
              </a:spcAft>
              <a:buClrTx/>
              <a:buSzTx/>
              <a:buFontTx/>
              <a:buNone/>
              <a:defRPr/>
            </a:pPr>
            <a:r>
              <a:rPr lang="zh-CN" altLang="en-US" sz="1200" kern="0" noProof="0" dirty="0">
                <a:ln>
                  <a:noFill/>
                </a:ln>
                <a:solidFill>
                  <a:schemeClr val="tx1">
                    <a:lumMod val="75000"/>
                    <a:lumOff val="25000"/>
                  </a:schemeClr>
                </a:solidFill>
                <a:effectLst/>
                <a:uLnTx/>
                <a:uFillTx/>
                <a:latin typeface="微软雅黑" panose="020B0503020204020204" charset="-122"/>
                <a:ea typeface="微软雅黑" panose="020B0503020204020204" charset="-122"/>
                <a:cs typeface="Roboto" panose="02000000000000000000" charset="0"/>
                <a:sym typeface="+mn-ea"/>
              </a:rPr>
              <a:t>仅为配置使用</a:t>
            </a:r>
            <a:endParaRPr lang="zh-CN" altLang="en-US" sz="1200" kern="0" noProof="0" dirty="0">
              <a:ln>
                <a:noFill/>
              </a:ln>
              <a:solidFill>
                <a:schemeClr val="tx1">
                  <a:lumMod val="75000"/>
                  <a:lumOff val="25000"/>
                </a:schemeClr>
              </a:solidFill>
              <a:effectLst/>
              <a:uLnTx/>
              <a:uFillTx/>
              <a:latin typeface="微软雅黑" panose="020B0503020204020204" charset="-122"/>
              <a:ea typeface="微软雅黑" panose="020B0503020204020204" charset="-122"/>
              <a:cs typeface="Roboto" panose="02000000000000000000" charset="0"/>
              <a:sym typeface="+mn-ea"/>
            </a:endParaRPr>
          </a:p>
        </p:txBody>
      </p:sp>
      <p:sp>
        <p:nvSpPr>
          <p:cNvPr id="132" name="Rectangle 117"/>
          <p:cNvSpPr/>
          <p:nvPr>
            <p:custDataLst>
              <p:tags r:id="rId16"/>
            </p:custDataLst>
          </p:nvPr>
        </p:nvSpPr>
        <p:spPr>
          <a:xfrm>
            <a:off x="7308469" y="3628644"/>
            <a:ext cx="1217168" cy="275590"/>
          </a:xfrm>
          <a:prstGeom prst="rect">
            <a:avLst/>
          </a:prstGeom>
          <a:ln>
            <a:noFill/>
          </a:ln>
        </p:spPr>
        <p:txBody>
          <a:bodyPr wrap="square">
            <a:spAutoFit/>
          </a:bodyPr>
          <a:lstStyle/>
          <a:p>
            <a:pPr marL="0" marR="0" lvl="0" indent="0" algn="l" defTabSz="914400" eaLnBrk="1" fontAlgn="auto" latinLnBrk="0" hangingPunct="1">
              <a:lnSpc>
                <a:spcPct val="100000"/>
              </a:lnSpc>
              <a:spcBef>
                <a:spcPts val="0"/>
              </a:spcBef>
              <a:spcAft>
                <a:spcPts val="0"/>
              </a:spcAft>
              <a:buClrTx/>
              <a:buSzTx/>
              <a:buFontTx/>
              <a:buNone/>
              <a:defRPr/>
            </a:pPr>
            <a:r>
              <a:rPr lang="zh-CN" altLang="en-US" sz="1200" kern="0" noProof="0" dirty="0">
                <a:ln>
                  <a:noFill/>
                </a:ln>
                <a:solidFill>
                  <a:schemeClr val="tx1">
                    <a:lumMod val="75000"/>
                    <a:lumOff val="25000"/>
                  </a:schemeClr>
                </a:solidFill>
                <a:effectLst/>
                <a:uLnTx/>
                <a:uFillTx/>
                <a:latin typeface="微软雅黑" panose="020B0503020204020204" charset="-122"/>
                <a:ea typeface="微软雅黑" panose="020B0503020204020204" charset="-122"/>
                <a:cs typeface="Roboto" panose="02000000000000000000" charset="0"/>
                <a:sym typeface="+mn-ea"/>
              </a:rPr>
              <a:t>人员计数器</a:t>
            </a:r>
            <a:endParaRPr lang="zh-CN" altLang="en-US" sz="1200" kern="0" noProof="0" dirty="0">
              <a:ln>
                <a:noFill/>
              </a:ln>
              <a:solidFill>
                <a:schemeClr val="tx1">
                  <a:lumMod val="75000"/>
                  <a:lumOff val="25000"/>
                </a:schemeClr>
              </a:solidFill>
              <a:effectLst/>
              <a:uLnTx/>
              <a:uFillTx/>
              <a:latin typeface="微软雅黑" panose="020B0503020204020204" charset="-122"/>
              <a:ea typeface="微软雅黑" panose="020B0503020204020204" charset="-122"/>
              <a:cs typeface="Roboto" panose="02000000000000000000" charset="0"/>
              <a:sym typeface="+mn-ea"/>
            </a:endParaRPr>
          </a:p>
        </p:txBody>
      </p:sp>
      <p:sp>
        <p:nvSpPr>
          <p:cNvPr id="133" name="Rectangle 117"/>
          <p:cNvSpPr/>
          <p:nvPr>
            <p:custDataLst>
              <p:tags r:id="rId17"/>
            </p:custDataLst>
          </p:nvPr>
        </p:nvSpPr>
        <p:spPr>
          <a:xfrm>
            <a:off x="9570720" y="3648075"/>
            <a:ext cx="1059180" cy="275590"/>
          </a:xfrm>
          <a:prstGeom prst="rect">
            <a:avLst/>
          </a:prstGeom>
          <a:ln>
            <a:noFill/>
          </a:ln>
        </p:spPr>
        <p:txBody>
          <a:bodyPr wrap="square">
            <a:spAutoFit/>
          </a:bodyPr>
          <a:lstStyle/>
          <a:p>
            <a:pPr marL="0" marR="0" lvl="0" indent="0" algn="l" defTabSz="914400" eaLnBrk="1" fontAlgn="auto" latinLnBrk="0" hangingPunct="1">
              <a:lnSpc>
                <a:spcPct val="100000"/>
              </a:lnSpc>
              <a:spcBef>
                <a:spcPts val="0"/>
              </a:spcBef>
              <a:spcAft>
                <a:spcPts val="0"/>
              </a:spcAft>
              <a:buClrTx/>
              <a:buSzTx/>
              <a:buFontTx/>
              <a:buNone/>
              <a:defRPr/>
            </a:pPr>
            <a:r>
              <a:rPr lang="zh-CN" altLang="en-US" sz="1200" kern="0" noProof="0" dirty="0">
                <a:ln>
                  <a:noFill/>
                </a:ln>
                <a:solidFill>
                  <a:schemeClr val="tx1">
                    <a:lumMod val="75000"/>
                    <a:lumOff val="25000"/>
                  </a:schemeClr>
                </a:solidFill>
                <a:effectLst/>
                <a:uLnTx/>
                <a:uFillTx/>
                <a:latin typeface="微软雅黑" panose="020B0503020204020204" charset="-122"/>
                <a:ea typeface="微软雅黑" panose="020B0503020204020204" charset="-122"/>
                <a:cs typeface="Roboto" panose="02000000000000000000" charset="0"/>
                <a:sym typeface="+mn-ea"/>
              </a:rPr>
              <a:t>过线统计</a:t>
            </a:r>
            <a:endParaRPr lang="zh-CN" altLang="en-US" sz="1200" kern="0" noProof="0" dirty="0">
              <a:ln>
                <a:noFill/>
              </a:ln>
              <a:solidFill>
                <a:schemeClr val="tx1">
                  <a:lumMod val="75000"/>
                  <a:lumOff val="25000"/>
                </a:schemeClr>
              </a:solidFill>
              <a:effectLst/>
              <a:uLnTx/>
              <a:uFillTx/>
              <a:latin typeface="微软雅黑" panose="020B0503020204020204" charset="-122"/>
              <a:ea typeface="微软雅黑" panose="020B0503020204020204" charset="-122"/>
              <a:cs typeface="Roboto" panose="02000000000000000000" charset="0"/>
              <a:sym typeface="+mn-ea"/>
            </a:endParaRPr>
          </a:p>
        </p:txBody>
      </p:sp>
      <p:sp>
        <p:nvSpPr>
          <p:cNvPr id="134" name="Rectangle 117"/>
          <p:cNvSpPr/>
          <p:nvPr>
            <p:custDataLst>
              <p:tags r:id="rId18"/>
            </p:custDataLst>
          </p:nvPr>
        </p:nvSpPr>
        <p:spPr>
          <a:xfrm>
            <a:off x="7303770" y="4123690"/>
            <a:ext cx="3700780" cy="275590"/>
          </a:xfrm>
          <a:prstGeom prst="rect">
            <a:avLst/>
          </a:prstGeom>
          <a:ln>
            <a:noFill/>
          </a:ln>
        </p:spPr>
        <p:txBody>
          <a:bodyPr wrap="square">
            <a:spAutoFit/>
          </a:bodyPr>
          <a:lstStyle/>
          <a:p>
            <a:pPr marL="0" marR="0" lvl="0" indent="0" algn="l" defTabSz="914400" eaLnBrk="1" fontAlgn="auto" latinLnBrk="0" hangingPunct="1">
              <a:lnSpc>
                <a:spcPct val="100000"/>
              </a:lnSpc>
              <a:spcBef>
                <a:spcPts val="0"/>
              </a:spcBef>
              <a:spcAft>
                <a:spcPts val="0"/>
              </a:spcAft>
              <a:buClrTx/>
              <a:buSzTx/>
              <a:buFontTx/>
              <a:buNone/>
              <a:defRPr/>
            </a:pPr>
            <a:r>
              <a:rPr lang="en-US" sz="1200" kern="0" noProof="0" dirty="0">
                <a:ln>
                  <a:noFill/>
                </a:ln>
                <a:solidFill>
                  <a:schemeClr val="tx1">
                    <a:lumMod val="75000"/>
                    <a:lumOff val="25000"/>
                  </a:schemeClr>
                </a:solidFill>
                <a:effectLst/>
                <a:uLnTx/>
                <a:uFillTx/>
                <a:latin typeface="微软雅黑" panose="020B0503020204020204" charset="-122"/>
                <a:ea typeface="微软雅黑" panose="020B0503020204020204" charset="-122"/>
                <a:cs typeface="Roboto" panose="02000000000000000000" charset="0"/>
                <a:sym typeface="+mn-ea"/>
              </a:rPr>
              <a:t>专有的AI深度学习和对象跟踪算法 </a:t>
            </a:r>
            <a:endParaRPr lang="en-US" sz="1200" kern="0" noProof="0" dirty="0">
              <a:ln>
                <a:noFill/>
              </a:ln>
              <a:solidFill>
                <a:schemeClr val="tx1">
                  <a:lumMod val="75000"/>
                  <a:lumOff val="25000"/>
                </a:schemeClr>
              </a:solidFill>
              <a:effectLst/>
              <a:uLnTx/>
              <a:uFillTx/>
              <a:latin typeface="微软雅黑" panose="020B0503020204020204" charset="-122"/>
              <a:ea typeface="微软雅黑" panose="020B0503020204020204" charset="-122"/>
              <a:cs typeface="Roboto" panose="02000000000000000000" charset="0"/>
              <a:sym typeface="+mn-ea"/>
            </a:endParaRPr>
          </a:p>
        </p:txBody>
      </p:sp>
      <p:sp>
        <p:nvSpPr>
          <p:cNvPr id="10" name="矩形 9"/>
          <p:cNvSpPr/>
          <p:nvPr>
            <p:custDataLst>
              <p:tags r:id="rId19"/>
            </p:custDataLst>
          </p:nvPr>
        </p:nvSpPr>
        <p:spPr>
          <a:xfrm>
            <a:off x="6694805" y="2158365"/>
            <a:ext cx="2183130" cy="398780"/>
          </a:xfrm>
          <a:prstGeom prst="rect">
            <a:avLst/>
          </a:prstGeom>
          <a:solidFill>
            <a:schemeClr val="bg1"/>
          </a:solidFill>
          <a:ln w="12700" cmpd="sng">
            <a:solidFill>
              <a:schemeClr val="bg1">
                <a:lumMod val="95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60">
              <a:solidFill>
                <a:srgbClr val="FF0000"/>
              </a:solidFill>
            </a:endParaRPr>
          </a:p>
        </p:txBody>
      </p:sp>
      <p:sp>
        <p:nvSpPr>
          <p:cNvPr id="11" name="矩形 10"/>
          <p:cNvSpPr/>
          <p:nvPr>
            <p:custDataLst>
              <p:tags r:id="rId20"/>
            </p:custDataLst>
          </p:nvPr>
        </p:nvSpPr>
        <p:spPr>
          <a:xfrm>
            <a:off x="8978265" y="2151380"/>
            <a:ext cx="2182495" cy="398780"/>
          </a:xfrm>
          <a:prstGeom prst="rect">
            <a:avLst/>
          </a:prstGeom>
          <a:solidFill>
            <a:schemeClr val="bg1"/>
          </a:solidFill>
          <a:ln w="12700" cmpd="sng">
            <a:solidFill>
              <a:schemeClr val="bg1">
                <a:lumMod val="95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60">
              <a:solidFill>
                <a:srgbClr val="FF0000"/>
              </a:solidFill>
            </a:endParaRPr>
          </a:p>
        </p:txBody>
      </p:sp>
      <p:sp>
        <p:nvSpPr>
          <p:cNvPr id="12" name="Rectangle 117"/>
          <p:cNvSpPr/>
          <p:nvPr>
            <p:custDataLst>
              <p:tags r:id="rId21"/>
            </p:custDataLst>
          </p:nvPr>
        </p:nvSpPr>
        <p:spPr>
          <a:xfrm>
            <a:off x="7388225" y="2227580"/>
            <a:ext cx="1139825" cy="294005"/>
          </a:xfrm>
          <a:prstGeom prst="rect">
            <a:avLst/>
          </a:prstGeom>
          <a:ln>
            <a:noFill/>
          </a:ln>
        </p:spPr>
        <p:txBody>
          <a:bodyPr wrap="square">
            <a:spAutoFit/>
          </a:bodyPr>
          <a:lstStyle/>
          <a:p>
            <a:pPr marL="0" marR="0" lvl="0" indent="0" algn="l" defTabSz="914400" eaLnBrk="1" fontAlgn="auto" latinLnBrk="0" hangingPunct="1">
              <a:lnSpc>
                <a:spcPct val="110000"/>
              </a:lnSpc>
              <a:spcBef>
                <a:spcPts val="0"/>
              </a:spcBef>
              <a:spcAft>
                <a:spcPts val="0"/>
              </a:spcAft>
              <a:buClrTx/>
              <a:buSzTx/>
              <a:buFontTx/>
              <a:buNone/>
              <a:defRPr/>
            </a:pPr>
            <a:r>
              <a:rPr lang="zh-CN" altLang="en-US" sz="1200" kern="0" noProof="0" dirty="0">
                <a:ln>
                  <a:noFill/>
                </a:ln>
                <a:solidFill>
                  <a:schemeClr val="tx1">
                    <a:lumMod val="75000"/>
                    <a:lumOff val="25000"/>
                  </a:schemeClr>
                </a:solidFill>
                <a:effectLst/>
                <a:uLnTx/>
                <a:uFillTx/>
                <a:latin typeface="微软雅黑" panose="020B0503020204020204" charset="-122"/>
                <a:ea typeface="微软雅黑" panose="020B0503020204020204" charset="-122"/>
                <a:cs typeface="Roboto" panose="02000000000000000000" charset="0"/>
                <a:sym typeface="+mn-ea"/>
              </a:rPr>
              <a:t>精确度高</a:t>
            </a:r>
            <a:endParaRPr lang="zh-CN" altLang="en-US" sz="1200" kern="0" noProof="0" dirty="0">
              <a:ln>
                <a:noFill/>
              </a:ln>
              <a:solidFill>
                <a:schemeClr val="tx1">
                  <a:lumMod val="75000"/>
                  <a:lumOff val="25000"/>
                </a:schemeClr>
              </a:solidFill>
              <a:effectLst/>
              <a:uLnTx/>
              <a:uFillTx/>
              <a:latin typeface="微软雅黑" panose="020B0503020204020204" charset="-122"/>
              <a:ea typeface="微软雅黑" panose="020B0503020204020204" charset="-122"/>
              <a:cs typeface="Roboto" panose="02000000000000000000" charset="0"/>
              <a:sym typeface="+mn-ea"/>
            </a:endParaRPr>
          </a:p>
        </p:txBody>
      </p:sp>
      <p:sp>
        <p:nvSpPr>
          <p:cNvPr id="14" name="Rectangle 117"/>
          <p:cNvSpPr/>
          <p:nvPr>
            <p:custDataLst>
              <p:tags r:id="rId22"/>
            </p:custDataLst>
          </p:nvPr>
        </p:nvSpPr>
        <p:spPr>
          <a:xfrm>
            <a:off x="9605645" y="2210435"/>
            <a:ext cx="1343025" cy="460375"/>
          </a:xfrm>
          <a:prstGeom prst="rect">
            <a:avLst/>
          </a:prstGeom>
          <a:ln>
            <a:noFill/>
          </a:ln>
        </p:spPr>
        <p:txBody>
          <a:bodyPr wrap="square">
            <a:spAutoFit/>
          </a:bodyPr>
          <a:lstStyle/>
          <a:p>
            <a:pPr marL="0" marR="0" lvl="0" indent="0" algn="l" defTabSz="914400" eaLnBrk="1" fontAlgn="auto" latinLnBrk="0" hangingPunct="1">
              <a:lnSpc>
                <a:spcPct val="100000"/>
              </a:lnSpc>
              <a:spcBef>
                <a:spcPts val="0"/>
              </a:spcBef>
              <a:spcAft>
                <a:spcPts val="0"/>
              </a:spcAft>
              <a:buClrTx/>
              <a:buSzTx/>
              <a:buFontTx/>
              <a:buNone/>
              <a:defRPr/>
            </a:pPr>
            <a:r>
              <a:rPr lang="en-US" sz="1200" kern="0" noProof="0" dirty="0">
                <a:ln>
                  <a:noFill/>
                </a:ln>
                <a:solidFill>
                  <a:schemeClr val="tx1">
                    <a:lumMod val="75000"/>
                    <a:lumOff val="25000"/>
                  </a:schemeClr>
                </a:solidFill>
                <a:effectLst/>
                <a:uLnTx/>
                <a:uFillTx/>
                <a:latin typeface="微软雅黑" panose="020B0503020204020204" charset="-122"/>
                <a:ea typeface="微软雅黑" panose="020B0503020204020204" charset="-122"/>
                <a:cs typeface="Roboto" panose="02000000000000000000" charset="0"/>
                <a:sym typeface="+mn-ea"/>
              </a:rPr>
              <a:t>Type-C  </a:t>
            </a:r>
            <a:r>
              <a:rPr lang="zh-CN" altLang="en-US" sz="1200" kern="0" noProof="0" dirty="0">
                <a:ln>
                  <a:noFill/>
                </a:ln>
                <a:solidFill>
                  <a:schemeClr val="tx1">
                    <a:lumMod val="75000"/>
                    <a:lumOff val="25000"/>
                  </a:schemeClr>
                </a:solidFill>
                <a:effectLst/>
                <a:uLnTx/>
                <a:uFillTx/>
                <a:latin typeface="微软雅黑" panose="020B0503020204020204" charset="-122"/>
                <a:ea typeface="微软雅黑" panose="020B0503020204020204" charset="-122"/>
                <a:cs typeface="Roboto" panose="02000000000000000000" charset="0"/>
                <a:sym typeface="+mn-ea"/>
              </a:rPr>
              <a:t>电源输入</a:t>
            </a:r>
            <a:r>
              <a:rPr lang="en-US" sz="1200" kern="0" noProof="0" dirty="0">
                <a:ln>
                  <a:noFill/>
                </a:ln>
                <a:solidFill>
                  <a:schemeClr val="tx1">
                    <a:lumMod val="75000"/>
                    <a:lumOff val="25000"/>
                  </a:schemeClr>
                </a:solidFill>
                <a:effectLst/>
                <a:uLnTx/>
                <a:uFillTx/>
                <a:latin typeface="微软雅黑" panose="020B0503020204020204" charset="-122"/>
                <a:ea typeface="微软雅黑" panose="020B0503020204020204" charset="-122"/>
                <a:cs typeface="Roboto" panose="02000000000000000000" charset="0"/>
                <a:sym typeface="+mn-ea"/>
              </a:rPr>
              <a:t> </a:t>
            </a:r>
            <a:endParaRPr lang="zh-CN" altLang="en-US" sz="1200" kern="0" noProof="0" dirty="0">
              <a:ln>
                <a:noFill/>
              </a:ln>
              <a:solidFill>
                <a:schemeClr val="tx1">
                  <a:lumMod val="75000"/>
                  <a:lumOff val="25000"/>
                </a:schemeClr>
              </a:solidFill>
              <a:effectLst/>
              <a:uLnTx/>
              <a:uFillTx/>
              <a:latin typeface="微软雅黑" panose="020B0503020204020204" charset="-122"/>
              <a:ea typeface="微软雅黑" panose="020B0503020204020204" charset="-122"/>
              <a:cs typeface="Roboto" panose="02000000000000000000" charset="0"/>
              <a:sym typeface="+mn-ea"/>
            </a:endParaRPr>
          </a:p>
        </p:txBody>
      </p:sp>
      <p:pic>
        <p:nvPicPr>
          <p:cNvPr id="36" name="图片 35" descr="secret-file"/>
          <p:cNvPicPr>
            <a:picLocks noChangeAspect="1"/>
          </p:cNvPicPr>
          <p:nvPr>
            <p:custDataLst>
              <p:tags r:id="rId23"/>
            </p:custDataLst>
          </p:nvPr>
        </p:nvPicPr>
        <p:blipFill>
          <a:blip r:embed="rId24"/>
          <a:stretch>
            <a:fillRect/>
          </a:stretch>
        </p:blipFill>
        <p:spPr>
          <a:xfrm>
            <a:off x="6910959" y="3160776"/>
            <a:ext cx="220980" cy="220980"/>
          </a:xfrm>
          <a:prstGeom prst="rect">
            <a:avLst/>
          </a:prstGeom>
        </p:spPr>
      </p:pic>
      <p:pic>
        <p:nvPicPr>
          <p:cNvPr id="37" name="图片 36" descr="wifi (4)"/>
          <p:cNvPicPr>
            <a:picLocks noChangeAspect="1"/>
          </p:cNvPicPr>
          <p:nvPr>
            <p:custDataLst>
              <p:tags r:id="rId25"/>
            </p:custDataLst>
          </p:nvPr>
        </p:nvPicPr>
        <p:blipFill>
          <a:blip r:embed="rId26"/>
          <a:stretch>
            <a:fillRect/>
          </a:stretch>
        </p:blipFill>
        <p:spPr>
          <a:xfrm>
            <a:off x="9144889" y="3176905"/>
            <a:ext cx="296672" cy="267208"/>
          </a:xfrm>
          <a:prstGeom prst="rect">
            <a:avLst/>
          </a:prstGeom>
        </p:spPr>
      </p:pic>
      <p:pic>
        <p:nvPicPr>
          <p:cNvPr id="38" name="图片 37" descr="radar (1)"/>
          <p:cNvPicPr>
            <a:picLocks noChangeAspect="1"/>
          </p:cNvPicPr>
          <p:nvPr>
            <p:custDataLst>
              <p:tags r:id="rId27"/>
            </p:custDataLst>
          </p:nvPr>
        </p:nvPicPr>
        <p:blipFill>
          <a:blip r:embed="rId28"/>
          <a:stretch>
            <a:fillRect/>
          </a:stretch>
        </p:blipFill>
        <p:spPr>
          <a:xfrm>
            <a:off x="9174353" y="2708529"/>
            <a:ext cx="237744" cy="237744"/>
          </a:xfrm>
          <a:prstGeom prst="rect">
            <a:avLst/>
          </a:prstGeom>
        </p:spPr>
      </p:pic>
      <p:pic>
        <p:nvPicPr>
          <p:cNvPr id="15" name="图片 14" descr="energy"/>
          <p:cNvPicPr>
            <a:picLocks noChangeAspect="1"/>
          </p:cNvPicPr>
          <p:nvPr>
            <p:custDataLst>
              <p:tags r:id="rId29"/>
            </p:custDataLst>
          </p:nvPr>
        </p:nvPicPr>
        <p:blipFill>
          <a:blip r:embed="rId30"/>
          <a:stretch>
            <a:fillRect/>
          </a:stretch>
        </p:blipFill>
        <p:spPr>
          <a:xfrm>
            <a:off x="9166987" y="2233295"/>
            <a:ext cx="252476" cy="252476"/>
          </a:xfrm>
          <a:prstGeom prst="rect">
            <a:avLst/>
          </a:prstGeom>
        </p:spPr>
      </p:pic>
      <p:pic>
        <p:nvPicPr>
          <p:cNvPr id="43" name="图片 42" descr="报警-人体感应2-01"/>
          <p:cNvPicPr>
            <a:picLocks noChangeAspect="1"/>
          </p:cNvPicPr>
          <p:nvPr>
            <p:custDataLst>
              <p:tags r:id="rId31"/>
            </p:custDataLst>
          </p:nvPr>
        </p:nvPicPr>
        <p:blipFill>
          <a:blip r:embed="rId32"/>
          <a:stretch>
            <a:fillRect/>
          </a:stretch>
        </p:blipFill>
        <p:spPr>
          <a:xfrm>
            <a:off x="9171051" y="3648329"/>
            <a:ext cx="244348" cy="244348"/>
          </a:xfrm>
          <a:prstGeom prst="rect">
            <a:avLst/>
          </a:prstGeom>
        </p:spPr>
      </p:pic>
      <p:pic>
        <p:nvPicPr>
          <p:cNvPr id="44" name="图片 43" descr="worldwide"/>
          <p:cNvPicPr>
            <a:picLocks noChangeAspect="1"/>
          </p:cNvPicPr>
          <p:nvPr>
            <p:custDataLst>
              <p:tags r:id="rId33"/>
            </p:custDataLst>
          </p:nvPr>
        </p:nvPicPr>
        <p:blipFill>
          <a:blip r:embed="rId34"/>
          <a:stretch>
            <a:fillRect/>
          </a:stretch>
        </p:blipFill>
        <p:spPr>
          <a:xfrm>
            <a:off x="6873367" y="2667508"/>
            <a:ext cx="252476" cy="252476"/>
          </a:xfrm>
          <a:prstGeom prst="rect">
            <a:avLst/>
          </a:prstGeom>
        </p:spPr>
      </p:pic>
      <p:pic>
        <p:nvPicPr>
          <p:cNvPr id="46" name="图片 45" descr="人数-01"/>
          <p:cNvPicPr>
            <a:picLocks noChangeAspect="1"/>
          </p:cNvPicPr>
          <p:nvPr>
            <p:custDataLst>
              <p:tags r:id="rId35"/>
            </p:custDataLst>
          </p:nvPr>
        </p:nvPicPr>
        <p:blipFill>
          <a:blip r:embed="rId36"/>
          <a:stretch>
            <a:fillRect/>
          </a:stretch>
        </p:blipFill>
        <p:spPr>
          <a:xfrm>
            <a:off x="6895719" y="3636264"/>
            <a:ext cx="236728" cy="236728"/>
          </a:xfrm>
          <a:prstGeom prst="rect">
            <a:avLst/>
          </a:prstGeom>
        </p:spPr>
      </p:pic>
      <p:pic>
        <p:nvPicPr>
          <p:cNvPr id="47" name="图片 46" descr="algorithm"/>
          <p:cNvPicPr>
            <a:picLocks noChangeAspect="1"/>
          </p:cNvPicPr>
          <p:nvPr>
            <p:custDataLst>
              <p:tags r:id="rId37"/>
            </p:custDataLst>
          </p:nvPr>
        </p:nvPicPr>
        <p:blipFill>
          <a:blip r:embed="rId38"/>
          <a:stretch>
            <a:fillRect/>
          </a:stretch>
        </p:blipFill>
        <p:spPr>
          <a:xfrm>
            <a:off x="6859270" y="4102735"/>
            <a:ext cx="324612" cy="324612"/>
          </a:xfrm>
          <a:prstGeom prst="rect">
            <a:avLst/>
          </a:prstGeom>
        </p:spPr>
      </p:pic>
      <p:sp>
        <p:nvSpPr>
          <p:cNvPr id="18" name="Rectangle 117"/>
          <p:cNvSpPr/>
          <p:nvPr>
            <p:custDataLst>
              <p:tags r:id="rId39"/>
            </p:custDataLst>
          </p:nvPr>
        </p:nvSpPr>
        <p:spPr>
          <a:xfrm>
            <a:off x="6695440" y="2190750"/>
            <a:ext cx="810260" cy="361950"/>
          </a:xfrm>
          <a:prstGeom prst="rect">
            <a:avLst/>
          </a:prstGeom>
          <a:ln>
            <a:noFill/>
          </a:ln>
        </p:spPr>
        <p:txBody>
          <a:bodyPr wrap="square">
            <a:spAutoFit/>
          </a:bodyPr>
          <a:lstStyle/>
          <a:p>
            <a:pPr marL="0" marR="0" lvl="0" indent="0" algn="l" defTabSz="914400" eaLnBrk="1" fontAlgn="auto" latinLnBrk="0" hangingPunct="1">
              <a:lnSpc>
                <a:spcPct val="110000"/>
              </a:lnSpc>
              <a:spcBef>
                <a:spcPts val="0"/>
              </a:spcBef>
              <a:spcAft>
                <a:spcPts val="0"/>
              </a:spcAft>
              <a:buClrTx/>
              <a:buSzTx/>
              <a:buFontTx/>
              <a:buNone/>
              <a:defRPr/>
            </a:pPr>
            <a:r>
              <a:rPr lang="en-US" altLang="zh-CN" sz="1600" b="1" kern="0" noProof="0" dirty="0">
                <a:ln>
                  <a:noFill/>
                </a:ln>
                <a:solidFill>
                  <a:schemeClr val="tx1">
                    <a:lumMod val="75000"/>
                    <a:lumOff val="25000"/>
                  </a:schemeClr>
                </a:solidFill>
                <a:effectLst/>
                <a:uLnTx/>
                <a:uFillTx/>
                <a:latin typeface="微软雅黑" panose="020B0503020204020204" charset="-122"/>
                <a:ea typeface="微软雅黑" panose="020B0503020204020204" charset="-122"/>
                <a:cs typeface="Roboto" panose="02000000000000000000" charset="0"/>
                <a:sym typeface="+mn-ea"/>
              </a:rPr>
              <a:t>≥98%</a:t>
            </a:r>
            <a:endParaRPr lang="en-US" altLang="zh-CN" sz="1600" b="1" kern="0" noProof="0" dirty="0">
              <a:ln>
                <a:noFill/>
              </a:ln>
              <a:solidFill>
                <a:schemeClr val="tx1">
                  <a:lumMod val="75000"/>
                  <a:lumOff val="25000"/>
                </a:schemeClr>
              </a:solidFill>
              <a:effectLst/>
              <a:uLnTx/>
              <a:uFillTx/>
              <a:latin typeface="微软雅黑" panose="020B0503020204020204" charset="-122"/>
              <a:ea typeface="微软雅黑" panose="020B0503020204020204" charset="-122"/>
              <a:cs typeface="Roboto" panose="02000000000000000000" charset="0"/>
              <a:sym typeface="+mn-ea"/>
            </a:endParaRPr>
          </a:p>
        </p:txBody>
      </p:sp>
      <p:pic>
        <p:nvPicPr>
          <p:cNvPr id="60" name="图片 3"/>
          <p:cNvPicPr>
            <a:picLocks noChangeAspect="1"/>
          </p:cNvPicPr>
          <p:nvPr>
            <p:custDataLst>
              <p:tags r:id="rId40"/>
            </p:custDataLst>
          </p:nvPr>
        </p:nvPicPr>
        <p:blipFill>
          <a:blip r:embed="rId41"/>
          <a:srcRect l="5783" t="4025" r="5334" b="47622"/>
          <a:stretch>
            <a:fillRect/>
          </a:stretch>
        </p:blipFill>
        <p:spPr>
          <a:xfrm>
            <a:off x="6487160" y="4810125"/>
            <a:ext cx="2555240" cy="1446530"/>
          </a:xfrm>
          <a:prstGeom prst="rect">
            <a:avLst/>
          </a:prstGeom>
          <a:noFill/>
          <a:ln>
            <a:noFill/>
          </a:ln>
        </p:spPr>
      </p:pic>
      <p:sp>
        <p:nvSpPr>
          <p:cNvPr id="16" name="矩形 15"/>
          <p:cNvSpPr/>
          <p:nvPr/>
        </p:nvSpPr>
        <p:spPr>
          <a:xfrm>
            <a:off x="8225790" y="5981065"/>
            <a:ext cx="792480" cy="275590"/>
          </a:xfrm>
          <a:prstGeom prst="rect">
            <a:avLst/>
          </a:prstGeom>
          <a:noFill/>
          <a:ln>
            <a:noFill/>
          </a:ln>
        </p:spPr>
        <p:txBody>
          <a:bodyPr wrap="none" rtlCol="0" anchor="t">
            <a:spAutoFit/>
          </a:bodyPr>
          <a:lstStyle/>
          <a:p>
            <a:pPr algn="ctr"/>
            <a:r>
              <a:rPr lang="zh-CN" altLang="en-US" sz="1200" b="1">
                <a:solidFill>
                  <a:schemeClr val="accent1"/>
                </a:solidFill>
                <a:effectLst>
                  <a:outerShdw blurRad="38100" dist="25400" dir="5400000" algn="ctr" rotWithShape="0">
                    <a:srgbClr val="6E747A">
                      <a:alpha val="43000"/>
                    </a:srgbClr>
                  </a:outerShdw>
                </a:effectLst>
                <a:highlight>
                  <a:srgbClr val="00FFFF"/>
                </a:highlight>
                <a:latin typeface="微软雅黑" panose="020B0503020204020204" charset="-122"/>
                <a:ea typeface="微软雅黑" panose="020B0503020204020204" charset="-122"/>
              </a:rPr>
              <a:t>隐私模式</a:t>
            </a:r>
            <a:endParaRPr lang="zh-CN" altLang="en-US" sz="1200" b="1">
              <a:solidFill>
                <a:schemeClr val="accent1"/>
              </a:solidFill>
              <a:effectLst>
                <a:outerShdw blurRad="38100" dist="25400" dir="5400000" algn="ctr" rotWithShape="0">
                  <a:srgbClr val="6E747A">
                    <a:alpha val="43000"/>
                  </a:srgbClr>
                </a:outerShdw>
              </a:effectLst>
              <a:highlight>
                <a:srgbClr val="00FFFF"/>
              </a:highlight>
              <a:latin typeface="微软雅黑" panose="020B0503020204020204" charset="-122"/>
              <a:ea typeface="微软雅黑" panose="020B0503020204020204" charset="-122"/>
            </a:endParaRPr>
          </a:p>
        </p:txBody>
      </p:sp>
      <p:sp>
        <p:nvSpPr>
          <p:cNvPr id="19" name="矩形 18"/>
          <p:cNvSpPr/>
          <p:nvPr>
            <p:custDataLst>
              <p:tags r:id="rId42"/>
            </p:custDataLst>
          </p:nvPr>
        </p:nvSpPr>
        <p:spPr>
          <a:xfrm>
            <a:off x="10567670" y="5980430"/>
            <a:ext cx="792480" cy="275590"/>
          </a:xfrm>
          <a:prstGeom prst="rect">
            <a:avLst/>
          </a:prstGeom>
          <a:noFill/>
          <a:ln>
            <a:noFill/>
          </a:ln>
        </p:spPr>
        <p:txBody>
          <a:bodyPr wrap="none" rtlCol="0" anchor="t">
            <a:spAutoFit/>
          </a:bodyPr>
          <a:lstStyle/>
          <a:p>
            <a:pPr algn="ctr"/>
            <a:r>
              <a:rPr lang="zh-CN" altLang="en-US" sz="1200" b="1">
                <a:solidFill>
                  <a:schemeClr val="accent1"/>
                </a:solidFill>
                <a:effectLst>
                  <a:outerShdw blurRad="38100" dist="25400" dir="5400000" algn="ctr" rotWithShape="0">
                    <a:srgbClr val="6E747A">
                      <a:alpha val="43000"/>
                    </a:srgbClr>
                  </a:outerShdw>
                </a:effectLst>
                <a:highlight>
                  <a:srgbClr val="00FFFF"/>
                </a:highlight>
                <a:latin typeface="微软雅黑" panose="020B0503020204020204" charset="-122"/>
                <a:ea typeface="微软雅黑" panose="020B0503020204020204" charset="-122"/>
              </a:rPr>
              <a:t>正常模式</a:t>
            </a:r>
            <a:endParaRPr lang="zh-CN" altLang="en-US" sz="1200" b="1">
              <a:solidFill>
                <a:schemeClr val="accent1"/>
              </a:solidFill>
              <a:effectLst>
                <a:outerShdw blurRad="38100" dist="25400" dir="5400000" algn="ctr" rotWithShape="0">
                  <a:srgbClr val="6E747A">
                    <a:alpha val="43000"/>
                  </a:srgbClr>
                </a:outerShdw>
              </a:effectLst>
              <a:highlight>
                <a:srgbClr val="00FFFF"/>
              </a:highlight>
              <a:latin typeface="微软雅黑" panose="020B0503020204020204" charset="-122"/>
              <a:ea typeface="微软雅黑" panose="020B0503020204020204" charset="-122"/>
            </a:endParaRPr>
          </a:p>
        </p:txBody>
      </p:sp>
      <p:sp>
        <p:nvSpPr>
          <p:cNvPr id="27" name="文本框 26"/>
          <p:cNvSpPr txBox="1"/>
          <p:nvPr>
            <p:custDataLst>
              <p:tags r:id="rId43"/>
            </p:custDataLst>
          </p:nvPr>
        </p:nvSpPr>
        <p:spPr>
          <a:xfrm>
            <a:off x="316230" y="3302635"/>
            <a:ext cx="2947670" cy="3415030"/>
          </a:xfrm>
          <a:prstGeom prst="rect">
            <a:avLst/>
          </a:prstGeom>
          <a:noFill/>
        </p:spPr>
        <p:txBody>
          <a:bodyPr wrap="square" rtlCol="0" anchor="t">
            <a:spAutoFit/>
          </a:bodyPr>
          <a:lstStyle/>
          <a:p>
            <a:pPr marL="171450" indent="-171450" fontAlgn="auto">
              <a:lnSpc>
                <a:spcPct val="150000"/>
              </a:lnSpc>
              <a:buFont typeface="Wingdings" panose="05000000000000000000" charset="0"/>
              <a:buChar char="n"/>
            </a:pPr>
            <a:r>
              <a:rPr lang="zh-CN" sz="1200">
                <a:solidFill>
                  <a:srgbClr val="127EE0"/>
                </a:solidFill>
                <a:latin typeface="微软雅黑" panose="020B0503020204020204" charset="-122"/>
                <a:ea typeface="微软雅黑" panose="020B0503020204020204" charset="-122"/>
                <a:cs typeface="微软雅黑" panose="020B0503020204020204" charset="-122"/>
                <a:sym typeface="+mn-ea"/>
              </a:rPr>
              <a:t>隐私保护：</a:t>
            </a:r>
            <a:r>
              <a:rPr lang="zh-CN" sz="1200">
                <a:latin typeface="微软雅黑" panose="020B0503020204020204" charset="-122"/>
                <a:ea typeface="微软雅黑" panose="020B0503020204020204" charset="-122"/>
                <a:cs typeface="微软雅黑" panose="020B0503020204020204" charset="-122"/>
                <a:sym typeface="+mn-ea"/>
              </a:rPr>
              <a:t>符合GDPR(欧盟《通用数据保护条例》)，不采集任何图像，无惧隐私泄露风险</a:t>
            </a:r>
            <a:endParaRPr lang="en-US" sz="1200">
              <a:solidFill>
                <a:srgbClr val="00B0F0"/>
              </a:solidFill>
              <a:latin typeface="微软雅黑" panose="020B0503020204020204" charset="-122"/>
              <a:ea typeface="微软雅黑" panose="020B0503020204020204" charset="-122"/>
              <a:cs typeface="微软雅黑" panose="020B0503020204020204" charset="-122"/>
              <a:sym typeface="+mn-ea"/>
            </a:endParaRPr>
          </a:p>
          <a:p>
            <a:pPr marL="171450" indent="-171450" fontAlgn="auto">
              <a:lnSpc>
                <a:spcPct val="150000"/>
              </a:lnSpc>
              <a:buFont typeface="Wingdings" panose="05000000000000000000" charset="0"/>
              <a:buChar char="n"/>
            </a:pPr>
            <a:r>
              <a:rPr lang="zh-CN" sz="1200">
                <a:solidFill>
                  <a:srgbClr val="127EE0"/>
                </a:solidFill>
                <a:latin typeface="微软雅黑" panose="020B0503020204020204" charset="-122"/>
                <a:ea typeface="微软雅黑" panose="020B0503020204020204" charset="-122"/>
                <a:cs typeface="微软雅黑" panose="020B0503020204020204" charset="-122"/>
                <a:sym typeface="+mn-ea"/>
              </a:rPr>
              <a:t>简单易用：</a:t>
            </a:r>
            <a:r>
              <a:rPr lang="zh-CN" sz="1200">
                <a:latin typeface="微软雅黑" panose="020B0503020204020204" charset="-122"/>
                <a:ea typeface="微软雅黑" panose="020B0503020204020204" charset="-122"/>
                <a:cs typeface="微软雅黑" panose="020B0503020204020204" charset="-122"/>
                <a:sym typeface="+mn-ea"/>
              </a:rPr>
              <a:t>支持Wi-Fi快速配置 </a:t>
            </a:r>
            <a:endParaRPr lang="en-US" sz="1200">
              <a:solidFill>
                <a:srgbClr val="00B0F0"/>
              </a:solidFill>
              <a:latin typeface="微软雅黑" panose="020B0503020204020204" charset="-122"/>
              <a:ea typeface="微软雅黑" panose="020B0503020204020204" charset="-122"/>
              <a:cs typeface="微软雅黑" panose="020B0503020204020204" charset="-122"/>
              <a:sym typeface="+mn-ea"/>
            </a:endParaRPr>
          </a:p>
          <a:p>
            <a:pPr marL="171450" indent="-171450" fontAlgn="auto">
              <a:lnSpc>
                <a:spcPct val="150000"/>
              </a:lnSpc>
              <a:buFont typeface="Wingdings" panose="05000000000000000000" charset="0"/>
              <a:buChar char="n"/>
            </a:pPr>
            <a:r>
              <a:rPr lang="zh-CN" sz="1200">
                <a:solidFill>
                  <a:srgbClr val="127EE0"/>
                </a:solidFill>
                <a:latin typeface="微软雅黑" panose="020B0503020204020204" charset="-122"/>
                <a:ea typeface="微软雅黑" panose="020B0503020204020204" charset="-122"/>
                <a:cs typeface="微软雅黑" panose="020B0503020204020204" charset="-122"/>
                <a:sym typeface="+mn-ea"/>
              </a:rPr>
              <a:t>兼容性好：</a:t>
            </a:r>
            <a:r>
              <a:rPr lang="zh-CN" sz="1200">
                <a:latin typeface="微软雅黑" panose="020B0503020204020204" charset="-122"/>
                <a:ea typeface="微软雅黑" panose="020B0503020204020204" charset="-122"/>
                <a:cs typeface="微软雅黑" panose="020B0503020204020204" charset="-122"/>
                <a:sym typeface="+mn-ea"/>
              </a:rPr>
              <a:t>兼容标准</a:t>
            </a:r>
            <a:r>
              <a:rPr lang="en-US" sz="1200">
                <a:latin typeface="微软雅黑" panose="020B0503020204020204" charset="-122"/>
                <a:ea typeface="微软雅黑" panose="020B0503020204020204" charset="-122"/>
                <a:cs typeface="微软雅黑" panose="020B0503020204020204" charset="-122"/>
                <a:sym typeface="+mn-ea"/>
              </a:rPr>
              <a:t>LoRaWAN</a:t>
            </a:r>
            <a:r>
              <a:rPr lang="en-US" sz="1200" baseline="30000">
                <a:latin typeface="微软雅黑" panose="020B0503020204020204" charset="-122"/>
                <a:ea typeface="微软雅黑" panose="020B0503020204020204" charset="-122"/>
                <a:cs typeface="微软雅黑" panose="020B0503020204020204" charset="-122"/>
                <a:sym typeface="+mn-ea"/>
              </a:rPr>
              <a:t>®</a:t>
            </a:r>
            <a:r>
              <a:rPr lang="zh-CN" sz="1200">
                <a:latin typeface="微软雅黑" panose="020B0503020204020204" charset="-122"/>
                <a:ea typeface="微软雅黑" panose="020B0503020204020204" charset="-122"/>
                <a:cs typeface="微软雅黑" panose="020B0503020204020204" charset="-122"/>
                <a:sym typeface="+mn-ea"/>
              </a:rPr>
              <a:t>网关与第三方网络服务器平台，支持自组网</a:t>
            </a:r>
            <a:endParaRPr lang="en-US" sz="1200">
              <a:solidFill>
                <a:srgbClr val="00B0F0"/>
              </a:solidFill>
              <a:latin typeface="微软雅黑" panose="020B0503020204020204" charset="-122"/>
              <a:ea typeface="微软雅黑" panose="020B0503020204020204" charset="-122"/>
              <a:cs typeface="微软雅黑" panose="020B0503020204020204" charset="-122"/>
              <a:sym typeface="+mn-ea"/>
            </a:endParaRPr>
          </a:p>
          <a:p>
            <a:pPr marL="171450" indent="-171450" fontAlgn="auto">
              <a:lnSpc>
                <a:spcPct val="150000"/>
              </a:lnSpc>
              <a:buFont typeface="Wingdings" panose="05000000000000000000" charset="0"/>
              <a:buChar char="n"/>
            </a:pPr>
            <a:r>
              <a:rPr lang="zh-CN" sz="1200">
                <a:solidFill>
                  <a:srgbClr val="127EE0"/>
                </a:solidFill>
                <a:latin typeface="微软雅黑" panose="020B0503020204020204" charset="-122"/>
                <a:ea typeface="微软雅黑" panose="020B0503020204020204" charset="-122"/>
                <a:cs typeface="微软雅黑" panose="020B0503020204020204" charset="-122"/>
                <a:sym typeface="+mn-ea"/>
              </a:rPr>
              <a:t>通信时延低：</a:t>
            </a:r>
            <a:r>
              <a:rPr lang="zh-CN" sz="1200">
                <a:latin typeface="微软雅黑" panose="020B0503020204020204" charset="-122"/>
                <a:ea typeface="微软雅黑" panose="020B0503020204020204" charset="-122"/>
                <a:cs typeface="微软雅黑" panose="020B0503020204020204" charset="-122"/>
                <a:sym typeface="+mn-ea"/>
              </a:rPr>
              <a:t>支持星纵物联Milesight D2D协议，实现设备与设备间的直接通信</a:t>
            </a:r>
            <a:endParaRPr lang="en-US" sz="1200">
              <a:solidFill>
                <a:srgbClr val="00B0F0"/>
              </a:solidFill>
              <a:latin typeface="微软雅黑" panose="020B0503020204020204" charset="-122"/>
              <a:ea typeface="微软雅黑" panose="020B0503020204020204" charset="-122"/>
              <a:cs typeface="微软雅黑" panose="020B0503020204020204" charset="-122"/>
              <a:sym typeface="+mn-ea"/>
            </a:endParaRPr>
          </a:p>
          <a:p>
            <a:pPr marL="171450" indent="-171450" fontAlgn="auto">
              <a:lnSpc>
                <a:spcPct val="150000"/>
              </a:lnSpc>
              <a:buFont typeface="Wingdings" panose="05000000000000000000" charset="0"/>
              <a:buChar char="n"/>
            </a:pPr>
            <a:r>
              <a:rPr lang="zh-CN" sz="1200">
                <a:solidFill>
                  <a:srgbClr val="127EE0"/>
                </a:solidFill>
                <a:latin typeface="微软雅黑" panose="020B0503020204020204" charset="-122"/>
                <a:ea typeface="微软雅黑" panose="020B0503020204020204" charset="-122"/>
                <a:cs typeface="微软雅黑" panose="020B0503020204020204" charset="-122"/>
                <a:sym typeface="+mn-ea"/>
              </a:rPr>
              <a:t>管理一体化：</a:t>
            </a:r>
            <a:r>
              <a:rPr lang="zh-CN" sz="1200">
                <a:latin typeface="微软雅黑" panose="020B0503020204020204" charset="-122"/>
                <a:ea typeface="微软雅黑" panose="020B0503020204020204" charset="-122"/>
                <a:cs typeface="微软雅黑" panose="020B0503020204020204" charset="-122"/>
                <a:sym typeface="+mn-ea"/>
              </a:rPr>
              <a:t>快速对接星纵</a:t>
            </a:r>
            <a:r>
              <a:rPr lang="en-US" sz="1200">
                <a:latin typeface="微软雅黑" panose="020B0503020204020204" charset="-122"/>
                <a:ea typeface="微软雅黑" panose="020B0503020204020204" charset="-122"/>
                <a:cs typeface="微软雅黑" panose="020B0503020204020204" charset="-122"/>
                <a:sym typeface="+mn-ea"/>
              </a:rPr>
              <a:t>LoRaWAN</a:t>
            </a:r>
            <a:r>
              <a:rPr lang="en-US" sz="1200" baseline="30000">
                <a:latin typeface="微软雅黑" panose="020B0503020204020204" charset="-122"/>
                <a:ea typeface="微软雅黑" panose="020B0503020204020204" charset="-122"/>
                <a:cs typeface="微软雅黑" panose="020B0503020204020204" charset="-122"/>
                <a:sym typeface="+mn-ea"/>
              </a:rPr>
              <a:t>®</a:t>
            </a:r>
            <a:r>
              <a:rPr lang="zh-CN" sz="1200">
                <a:latin typeface="微软雅黑" panose="020B0503020204020204" charset="-122"/>
                <a:ea typeface="微软雅黑" panose="020B0503020204020204" charset="-122"/>
                <a:cs typeface="微软雅黑" panose="020B0503020204020204" charset="-122"/>
                <a:sym typeface="+mn-ea"/>
              </a:rPr>
              <a:t>网关和星纵云平台，无需额外配置</a:t>
            </a:r>
            <a:endParaRPr lang="zh-CN" altLang="en-US" sz="1200">
              <a:latin typeface="微软雅黑" panose="020B0503020204020204" charset="-122"/>
              <a:ea typeface="微软雅黑" panose="020B0503020204020204" charset="-122"/>
              <a:cs typeface="微软雅黑" panose="020B0503020204020204" charset="-122"/>
              <a:sym typeface="+mn-ea"/>
            </a:endParaRPr>
          </a:p>
        </p:txBody>
      </p:sp>
      <p:sp>
        <p:nvSpPr>
          <p:cNvPr id="28" name="文本框 27"/>
          <p:cNvSpPr txBox="1"/>
          <p:nvPr>
            <p:custDataLst>
              <p:tags r:id="rId44"/>
            </p:custDataLst>
          </p:nvPr>
        </p:nvSpPr>
        <p:spPr>
          <a:xfrm>
            <a:off x="3340735" y="3302635"/>
            <a:ext cx="3017520" cy="3138170"/>
          </a:xfrm>
          <a:prstGeom prst="rect">
            <a:avLst/>
          </a:prstGeom>
          <a:noFill/>
        </p:spPr>
        <p:txBody>
          <a:bodyPr wrap="square" rtlCol="0" anchor="t">
            <a:spAutoFit/>
          </a:bodyPr>
          <a:lstStyle/>
          <a:p>
            <a:pPr marL="171450" indent="-171450" algn="l" fontAlgn="auto">
              <a:lnSpc>
                <a:spcPct val="150000"/>
              </a:lnSpc>
              <a:buFont typeface="Wingdings" panose="05000000000000000000" charset="0"/>
              <a:buChar char="n"/>
            </a:pPr>
            <a:r>
              <a:rPr lang="en-US" sz="1200">
                <a:solidFill>
                  <a:srgbClr val="127EE0"/>
                </a:solidFill>
                <a:latin typeface="微软雅黑" panose="020B0503020204020204" charset="-122"/>
                <a:ea typeface="微软雅黑" panose="020B0503020204020204" charset="-122"/>
                <a:cs typeface="微软雅黑" panose="020B0503020204020204" charset="-122"/>
                <a:sym typeface="+mn-ea"/>
              </a:rPr>
              <a:t>Devicehub</a:t>
            </a:r>
            <a:r>
              <a:rPr lang="zh-CN" sz="1200">
                <a:solidFill>
                  <a:srgbClr val="127EE0"/>
                </a:solidFill>
                <a:latin typeface="微软雅黑" panose="020B0503020204020204" charset="-122"/>
                <a:ea typeface="微软雅黑" panose="020B0503020204020204" charset="-122"/>
                <a:cs typeface="微软雅黑" panose="020B0503020204020204" charset="-122"/>
                <a:sym typeface="+mn-ea"/>
              </a:rPr>
              <a:t>远程管理：</a:t>
            </a:r>
            <a:r>
              <a:rPr lang="zh-CN" sz="1200">
                <a:latin typeface="微软雅黑" panose="020B0503020204020204" charset="-122"/>
                <a:ea typeface="微软雅黑" panose="020B0503020204020204" charset="-122"/>
                <a:cs typeface="微软雅黑" panose="020B0503020204020204" charset="-122"/>
                <a:sym typeface="+mn-ea"/>
              </a:rPr>
              <a:t>快速对接星纵物联设备管理平台，远程监控与管理设备</a:t>
            </a:r>
            <a:endParaRPr lang="en-US" sz="1200">
              <a:solidFill>
                <a:srgbClr val="127EE0"/>
              </a:solidFill>
              <a:latin typeface="微软雅黑" panose="020B0503020204020204" charset="-122"/>
              <a:ea typeface="微软雅黑" panose="020B0503020204020204" charset="-122"/>
              <a:cs typeface="微软雅黑" panose="020B0503020204020204" charset="-122"/>
              <a:sym typeface="+mn-ea"/>
            </a:endParaRPr>
          </a:p>
          <a:p>
            <a:pPr marL="171450" indent="-171450" algn="l" fontAlgn="auto">
              <a:lnSpc>
                <a:spcPct val="150000"/>
              </a:lnSpc>
              <a:buFont typeface="Wingdings" panose="05000000000000000000" charset="0"/>
              <a:buChar char="n"/>
            </a:pPr>
            <a:r>
              <a:rPr lang="zh-CN" sz="1200">
                <a:solidFill>
                  <a:srgbClr val="127EE0"/>
                </a:solidFill>
                <a:latin typeface="微软雅黑" panose="020B0503020204020204" charset="-122"/>
                <a:ea typeface="微软雅黑" panose="020B0503020204020204" charset="-122"/>
                <a:cs typeface="微软雅黑" panose="020B0503020204020204" charset="-122"/>
                <a:sym typeface="+mn-ea"/>
              </a:rPr>
              <a:t>自定义检测时段：</a:t>
            </a:r>
            <a:r>
              <a:rPr lang="zh-CN" sz="1200">
                <a:latin typeface="微软雅黑" panose="020B0503020204020204" charset="-122"/>
                <a:ea typeface="微软雅黑" panose="020B0503020204020204" charset="-122"/>
                <a:cs typeface="微软雅黑" panose="020B0503020204020204" charset="-122"/>
                <a:sym typeface="+mn-ea"/>
              </a:rPr>
              <a:t>支持设置时间排程，可根据实际应用需求灵活调整检测时段</a:t>
            </a:r>
            <a:endParaRPr lang="en-US" sz="1200">
              <a:solidFill>
                <a:srgbClr val="127EE0"/>
              </a:solidFill>
              <a:latin typeface="微软雅黑" panose="020B0503020204020204" charset="-122"/>
              <a:ea typeface="微软雅黑" panose="020B0503020204020204" charset="-122"/>
              <a:cs typeface="微软雅黑" panose="020B0503020204020204" charset="-122"/>
              <a:sym typeface="+mn-ea"/>
            </a:endParaRPr>
          </a:p>
          <a:p>
            <a:pPr marL="171450" indent="-171450" algn="l" fontAlgn="auto">
              <a:lnSpc>
                <a:spcPct val="150000"/>
              </a:lnSpc>
              <a:buFont typeface="Wingdings" panose="05000000000000000000" charset="0"/>
              <a:buChar char="n"/>
            </a:pPr>
            <a:r>
              <a:rPr lang="zh-CN" sz="1200">
                <a:solidFill>
                  <a:srgbClr val="127EE0"/>
                </a:solidFill>
                <a:latin typeface="微软雅黑" panose="020B0503020204020204" charset="-122"/>
                <a:ea typeface="微软雅黑" panose="020B0503020204020204" charset="-122"/>
                <a:cs typeface="微软雅黑" panose="020B0503020204020204" charset="-122"/>
                <a:sym typeface="+mn-ea"/>
              </a:rPr>
              <a:t>两种供电方式：</a:t>
            </a:r>
            <a:r>
              <a:rPr lang="zh-CN" sz="1200">
                <a:latin typeface="微软雅黑" panose="020B0503020204020204" charset="-122"/>
                <a:ea typeface="微软雅黑" panose="020B0503020204020204" charset="-122"/>
                <a:cs typeface="微软雅黑" panose="020B0503020204020204" charset="-122"/>
                <a:sym typeface="+mn-ea"/>
              </a:rPr>
              <a:t>支持标准PoE供电或DC供电</a:t>
            </a:r>
            <a:endParaRPr lang="en-US" sz="1000">
              <a:solidFill>
                <a:srgbClr val="127EE0"/>
              </a:solidFill>
              <a:latin typeface="微软雅黑" panose="020B0503020204020204" charset="-122"/>
              <a:ea typeface="微软雅黑" panose="020B0503020204020204" charset="-122"/>
              <a:cs typeface="微软雅黑" panose="020B0503020204020204" charset="-122"/>
              <a:sym typeface="+mn-ea"/>
            </a:endParaRPr>
          </a:p>
          <a:p>
            <a:pPr marL="171450" indent="-171450" algn="l" fontAlgn="auto">
              <a:lnSpc>
                <a:spcPct val="150000"/>
              </a:lnSpc>
              <a:buFont typeface="Wingdings" panose="05000000000000000000" charset="0"/>
              <a:buChar char="n"/>
            </a:pPr>
            <a:r>
              <a:rPr lang="zh-CN" sz="1200">
                <a:solidFill>
                  <a:srgbClr val="127EE0"/>
                </a:solidFill>
                <a:latin typeface="微软雅黑" panose="020B0503020204020204" charset="-122"/>
                <a:ea typeface="微软雅黑" panose="020B0503020204020204" charset="-122"/>
                <a:cs typeface="微软雅黑" panose="020B0503020204020204" charset="-122"/>
                <a:sym typeface="+mn-ea"/>
              </a:rPr>
              <a:t>丰富的工业串口：</a:t>
            </a:r>
            <a:r>
              <a:rPr lang="zh-CN" sz="1200">
                <a:latin typeface="微软雅黑" panose="020B0503020204020204" charset="-122"/>
                <a:ea typeface="微软雅黑" panose="020B0503020204020204" charset="-122"/>
                <a:cs typeface="微软雅黑" panose="020B0503020204020204" charset="-122"/>
                <a:sym typeface="+mn-ea"/>
              </a:rPr>
              <a:t>提供RS485/DI/DO等多种类型接口，多方面满足数据传输应用</a:t>
            </a:r>
            <a:endParaRPr lang="en-US" sz="1200">
              <a:solidFill>
                <a:srgbClr val="127EE0"/>
              </a:solidFill>
              <a:latin typeface="微软雅黑" panose="020B0503020204020204" charset="-122"/>
              <a:ea typeface="微软雅黑" panose="020B0503020204020204" charset="-122"/>
              <a:cs typeface="微软雅黑" panose="020B0503020204020204" charset="-122"/>
              <a:sym typeface="+mn-ea"/>
            </a:endParaRPr>
          </a:p>
          <a:p>
            <a:pPr marL="171450" indent="-171450" algn="l" fontAlgn="auto">
              <a:lnSpc>
                <a:spcPct val="150000"/>
              </a:lnSpc>
              <a:buFont typeface="Wingdings" panose="05000000000000000000" charset="0"/>
              <a:buChar char="n"/>
            </a:pPr>
            <a:r>
              <a:rPr lang="en-US" sz="1200">
                <a:solidFill>
                  <a:srgbClr val="127EE0"/>
                </a:solidFill>
                <a:latin typeface="微软雅黑" panose="020B0503020204020204" charset="-122"/>
                <a:ea typeface="微软雅黑" panose="020B0503020204020204" charset="-122"/>
                <a:cs typeface="微软雅黑" panose="020B0503020204020204" charset="-122"/>
                <a:sym typeface="+mn-ea"/>
              </a:rPr>
              <a:t>HTTP</a:t>
            </a:r>
            <a:r>
              <a:rPr lang="zh-CN" sz="1200">
                <a:solidFill>
                  <a:srgbClr val="127EE0"/>
                </a:solidFill>
                <a:latin typeface="微软雅黑" panose="020B0503020204020204" charset="-122"/>
                <a:ea typeface="微软雅黑" panose="020B0503020204020204" charset="-122"/>
                <a:cs typeface="微软雅黑" panose="020B0503020204020204" charset="-122"/>
                <a:sym typeface="+mn-ea"/>
              </a:rPr>
              <a:t>数据实时推送：</a:t>
            </a:r>
            <a:r>
              <a:rPr lang="zh-CN" sz="1200">
                <a:latin typeface="微软雅黑" panose="020B0503020204020204" charset="-122"/>
                <a:ea typeface="微软雅黑" panose="020B0503020204020204" charset="-122"/>
                <a:cs typeface="微软雅黑" panose="020B0503020204020204" charset="-122"/>
                <a:sym typeface="+mn-ea"/>
              </a:rPr>
              <a:t>通过HTTP POST方式轻松获取人数统计数据</a:t>
            </a:r>
            <a:endParaRPr lang="zh-CN" altLang="en-US" sz="1200">
              <a:latin typeface="微软雅黑" panose="020B0503020204020204" charset="-122"/>
              <a:ea typeface="微软雅黑" panose="020B0503020204020204" charset="-122"/>
              <a:cs typeface="微软雅黑" panose="020B0503020204020204" charset="-122"/>
              <a:sym typeface="+mn-ea"/>
            </a:endParaRPr>
          </a:p>
        </p:txBody>
      </p:sp>
      <p:sp>
        <p:nvSpPr>
          <p:cNvPr id="30" name="文本框 29"/>
          <p:cNvSpPr txBox="1"/>
          <p:nvPr>
            <p:custDataLst>
              <p:tags r:id="rId45"/>
            </p:custDataLst>
          </p:nvPr>
        </p:nvSpPr>
        <p:spPr>
          <a:xfrm>
            <a:off x="316230" y="3007995"/>
            <a:ext cx="1365250" cy="337185"/>
          </a:xfrm>
          <a:prstGeom prst="rect">
            <a:avLst/>
          </a:prstGeom>
          <a:noFill/>
        </p:spPr>
        <p:txBody>
          <a:bodyPr wrap="square" rtlCol="0">
            <a:spAutoFit/>
          </a:bodyPr>
          <a:lstStyle/>
          <a:p>
            <a:pPr marR="0" indent="0" defTabSz="914400" fontAlgn="auto">
              <a:lnSpc>
                <a:spcPct val="100000"/>
              </a:lnSpc>
              <a:spcBef>
                <a:spcPts val="0"/>
              </a:spcBef>
              <a:spcAft>
                <a:spcPts val="0"/>
              </a:spcAft>
              <a:buClrTx/>
              <a:buSzTx/>
              <a:buFontTx/>
              <a:buNone/>
              <a:defRPr/>
            </a:pPr>
            <a:r>
              <a:rPr lang="en-US" altLang="zh-CN" sz="1600" b="1" kern="0" noProof="0" dirty="0">
                <a:solidFill>
                  <a:srgbClr val="0070C0"/>
                </a:solidFill>
                <a:latin typeface="微软雅黑" panose="020B0503020204020204" charset="-122"/>
                <a:ea typeface="微软雅黑" panose="020B0503020204020204" charset="-122"/>
                <a:cs typeface="Roboto" panose="02000000000000000000" charset="0"/>
                <a:sym typeface="Arial" panose="020B0604020202020204" pitchFamily="34" charset="0"/>
              </a:rPr>
              <a:t>VS121:</a:t>
            </a:r>
            <a:endParaRPr lang="en-US" altLang="zh-CN" sz="1600" b="1" kern="0" noProof="0" dirty="0">
              <a:solidFill>
                <a:srgbClr val="0070C0"/>
              </a:solidFill>
              <a:latin typeface="微软雅黑" panose="020B0503020204020204" charset="-122"/>
              <a:ea typeface="微软雅黑" panose="020B0503020204020204" charset="-122"/>
              <a:cs typeface="Roboto" panose="02000000000000000000" charset="0"/>
              <a:sym typeface="Arial" panose="020B0604020202020204" pitchFamily="34" charset="0"/>
            </a:endParaRPr>
          </a:p>
        </p:txBody>
      </p:sp>
      <p:grpSp>
        <p:nvGrpSpPr>
          <p:cNvPr id="25" name="组合 24"/>
          <p:cNvGrpSpPr/>
          <p:nvPr/>
        </p:nvGrpSpPr>
        <p:grpSpPr>
          <a:xfrm>
            <a:off x="846455" y="1024255"/>
            <a:ext cx="4704715" cy="2152650"/>
            <a:chOff x="944" y="1586"/>
            <a:chExt cx="7409" cy="3390"/>
          </a:xfrm>
        </p:grpSpPr>
        <p:pic>
          <p:nvPicPr>
            <p:cNvPr id="104" name="图片 103"/>
            <p:cNvPicPr/>
            <p:nvPr>
              <p:custDataLst>
                <p:tags r:id="rId46"/>
              </p:custDataLst>
            </p:nvPr>
          </p:nvPicPr>
          <p:blipFill>
            <a:blip r:embed="rId47"/>
            <a:srcRect l="1635" t="9347" r="9583" b="5241"/>
            <a:stretch>
              <a:fillRect/>
            </a:stretch>
          </p:blipFill>
          <p:spPr>
            <a:xfrm>
              <a:off x="2259" y="1586"/>
              <a:ext cx="5049" cy="3390"/>
            </a:xfrm>
            <a:prstGeom prst="rect">
              <a:avLst/>
            </a:prstGeom>
            <a:noFill/>
            <a:ln w="9525">
              <a:noFill/>
            </a:ln>
          </p:spPr>
        </p:pic>
        <p:pic>
          <p:nvPicPr>
            <p:cNvPr id="102" name="图片 101"/>
            <p:cNvPicPr/>
            <p:nvPr>
              <p:custDataLst>
                <p:tags r:id="rId48"/>
              </p:custDataLst>
            </p:nvPr>
          </p:nvPicPr>
          <p:blipFill>
            <a:blip r:embed="rId49"/>
            <a:srcRect l="32605" t="16227" r="32304" b="15133"/>
            <a:stretch>
              <a:fillRect/>
            </a:stretch>
          </p:blipFill>
          <p:spPr>
            <a:xfrm>
              <a:off x="7577" y="3144"/>
              <a:ext cx="777" cy="1012"/>
            </a:xfrm>
            <a:prstGeom prst="rect">
              <a:avLst/>
            </a:prstGeom>
            <a:noFill/>
            <a:ln w="9525">
              <a:noFill/>
            </a:ln>
          </p:spPr>
        </p:pic>
        <p:pic>
          <p:nvPicPr>
            <p:cNvPr id="4" name="图片 3" descr="lorat图标"/>
            <p:cNvPicPr>
              <a:picLocks noChangeAspect="1"/>
            </p:cNvPicPr>
            <p:nvPr>
              <p:custDataLst>
                <p:tags r:id="rId50"/>
              </p:custDataLst>
            </p:nvPr>
          </p:nvPicPr>
          <p:blipFill>
            <a:blip r:embed="rId51"/>
            <a:stretch>
              <a:fillRect/>
            </a:stretch>
          </p:blipFill>
          <p:spPr>
            <a:xfrm>
              <a:off x="944" y="3202"/>
              <a:ext cx="1703" cy="745"/>
            </a:xfrm>
            <a:prstGeom prst="rect">
              <a:avLst/>
            </a:prstGeom>
          </p:spPr>
        </p:pic>
      </p:grpSp>
      <p:sp>
        <p:nvSpPr>
          <p:cNvPr id="2" name="文本框 1"/>
          <p:cNvSpPr txBox="1"/>
          <p:nvPr>
            <p:custDataLst>
              <p:tags r:id="rId52"/>
            </p:custDataLst>
          </p:nvPr>
        </p:nvSpPr>
        <p:spPr>
          <a:xfrm>
            <a:off x="3347720" y="3007995"/>
            <a:ext cx="1365250" cy="337185"/>
          </a:xfrm>
          <a:prstGeom prst="rect">
            <a:avLst/>
          </a:prstGeom>
          <a:noFill/>
        </p:spPr>
        <p:txBody>
          <a:bodyPr wrap="square" rtlCol="0">
            <a:spAutoFit/>
          </a:bodyPr>
          <a:lstStyle/>
          <a:p>
            <a:pPr marR="0" indent="0" defTabSz="914400" fontAlgn="auto">
              <a:lnSpc>
                <a:spcPct val="100000"/>
              </a:lnSpc>
              <a:spcBef>
                <a:spcPts val="0"/>
              </a:spcBef>
              <a:spcAft>
                <a:spcPts val="0"/>
              </a:spcAft>
              <a:buClrTx/>
              <a:buSzTx/>
              <a:buFontTx/>
              <a:buNone/>
              <a:defRPr/>
            </a:pPr>
            <a:r>
              <a:rPr lang="en-US" altLang="zh-CN" sz="1600" b="1" kern="0" noProof="0" dirty="0">
                <a:solidFill>
                  <a:srgbClr val="002060"/>
                </a:solidFill>
                <a:latin typeface="微软雅黑" panose="020B0503020204020204" charset="-122"/>
                <a:ea typeface="微软雅黑" panose="020B0503020204020204" charset="-122"/>
                <a:cs typeface="Roboto" panose="02000000000000000000" charset="0"/>
                <a:sym typeface="Arial" panose="020B0604020202020204" pitchFamily="34" charset="0"/>
              </a:rPr>
              <a:t>VS121-P</a:t>
            </a:r>
            <a:r>
              <a:rPr lang="zh-CN" altLang="en-US" sz="1600" b="1" kern="0" noProof="0" dirty="0">
                <a:solidFill>
                  <a:srgbClr val="002060"/>
                </a:solidFill>
                <a:latin typeface="微软雅黑" panose="020B0503020204020204" charset="-122"/>
                <a:ea typeface="微软雅黑" panose="020B0503020204020204" charset="-122"/>
                <a:cs typeface="Roboto" panose="02000000000000000000" charset="0"/>
                <a:sym typeface="Arial" panose="020B0604020202020204" pitchFamily="34" charset="0"/>
              </a:rPr>
              <a:t>：</a:t>
            </a:r>
            <a:endParaRPr lang="zh-CN" altLang="en-US" sz="1600" b="1" kern="0" noProof="0" dirty="0">
              <a:solidFill>
                <a:srgbClr val="002060"/>
              </a:solidFill>
              <a:latin typeface="微软雅黑" panose="020B0503020204020204" charset="-122"/>
              <a:ea typeface="微软雅黑" panose="020B0503020204020204" charset="-122"/>
              <a:cs typeface="Roboto" panose="02000000000000000000" charset="0"/>
              <a:sym typeface="Arial" panose="020B0604020202020204" pitchFamily="34" charset="0"/>
            </a:endParaRPr>
          </a:p>
        </p:txBody>
      </p:sp>
      <p:cxnSp>
        <p:nvCxnSpPr>
          <p:cNvPr id="5" name="直接连接符 4"/>
          <p:cNvCxnSpPr/>
          <p:nvPr/>
        </p:nvCxnSpPr>
        <p:spPr>
          <a:xfrm flipH="1">
            <a:off x="3288030" y="4025265"/>
            <a:ext cx="6985" cy="1582420"/>
          </a:xfrm>
          <a:prstGeom prst="line">
            <a:avLst/>
          </a:prstGeom>
          <a:ln>
            <a:solidFill>
              <a:srgbClr val="ACACAC">
                <a:alpha val="27000"/>
              </a:srgbClr>
            </a:solidFill>
          </a:ln>
        </p:spPr>
        <p:style>
          <a:lnRef idx="1">
            <a:schemeClr val="accent1"/>
          </a:lnRef>
          <a:fillRef idx="0">
            <a:schemeClr val="accent1"/>
          </a:fillRef>
          <a:effectRef idx="0">
            <a:schemeClr val="accent1"/>
          </a:effectRef>
          <a:fontRef idx="minor">
            <a:schemeClr val="tx1"/>
          </a:fontRef>
        </p:style>
      </p:cxnSp>
      <p:grpSp>
        <p:nvGrpSpPr>
          <p:cNvPr id="6" name="组合 5"/>
          <p:cNvGrpSpPr/>
          <p:nvPr/>
        </p:nvGrpSpPr>
        <p:grpSpPr>
          <a:xfrm>
            <a:off x="214630" y="-26670"/>
            <a:ext cx="7479665" cy="2608580"/>
            <a:chOff x="338" y="-42"/>
            <a:chExt cx="11779" cy="4108"/>
          </a:xfrm>
        </p:grpSpPr>
        <p:sp>
          <p:nvSpPr>
            <p:cNvPr id="7" name="TextBox 8"/>
            <p:cNvSpPr txBox="1"/>
            <p:nvPr>
              <p:custDataLst>
                <p:tags r:id="rId53"/>
              </p:custDataLst>
            </p:nvPr>
          </p:nvSpPr>
          <p:spPr>
            <a:xfrm>
              <a:off x="992" y="383"/>
              <a:ext cx="11125" cy="753"/>
            </a:xfrm>
            <a:prstGeom prst="rect">
              <a:avLst/>
            </a:prstGeom>
            <a:noFill/>
          </p:spPr>
          <p:txBody>
            <a:bodyPr wrap="square" lIns="91440" tIns="45720" rIns="91440" bIns="45720" rtlCol="0" anchor="t">
              <a:spAutoFit/>
            </a:bodyPr>
            <a:lstStyle/>
            <a:p>
              <a:pPr lvl="0" algn="l">
                <a:lnSpc>
                  <a:spcPct val="90000"/>
                </a:lnSpc>
                <a:buClrTx/>
                <a:buSzTx/>
                <a:buFontTx/>
              </a:pPr>
              <a:r>
                <a:rPr lang="zh-CN" altLang="en-US" sz="2800" b="1"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sym typeface="+mn-ea"/>
                </a:rPr>
                <a:t>空间人数传感器</a:t>
              </a:r>
              <a:endParaRPr lang="zh-CN" altLang="en-US" sz="2800" b="1"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sym typeface="+mn-ea"/>
              </a:endParaRPr>
            </a:p>
          </p:txBody>
        </p:sp>
        <p:sp>
          <p:nvSpPr>
            <p:cNvPr id="9" name="矩形 8"/>
            <p:cNvSpPr/>
            <p:nvPr>
              <p:custDataLst>
                <p:tags r:id="rId54"/>
              </p:custDataLst>
            </p:nvPr>
          </p:nvSpPr>
          <p:spPr>
            <a:xfrm>
              <a:off x="416" y="-42"/>
              <a:ext cx="255" cy="1184"/>
            </a:xfrm>
            <a:prstGeom prst="rect">
              <a:avLst/>
            </a:prstGeom>
            <a:solidFill>
              <a:srgbClr val="479E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cs typeface="阿里巴巴普惠体" panose="00020600040101010101" charset="-122"/>
              </a:endParaRPr>
            </a:p>
          </p:txBody>
        </p:sp>
        <p:sp>
          <p:nvSpPr>
            <p:cNvPr id="17" name="文本框 23"/>
            <p:cNvSpPr txBox="1"/>
            <p:nvPr>
              <p:custDataLst>
                <p:tags r:id="rId55"/>
              </p:custDataLst>
            </p:nvPr>
          </p:nvSpPr>
          <p:spPr bwMode="auto">
            <a:xfrm rot="5400000">
              <a:off x="-749" y="2436"/>
              <a:ext cx="2717" cy="543"/>
            </a:xfrm>
            <a:prstGeom prst="rect">
              <a:avLst/>
            </a:prstGeom>
            <a:noFill/>
            <a:ln w="9525">
              <a:noFill/>
              <a:miter lim="800000"/>
            </a:ln>
          </p:spPr>
          <p:txBody>
            <a:bodyPr wrap="square">
              <a:spAutoFit/>
            </a:bodyPr>
            <a:lstStyle/>
            <a:p>
              <a:pPr algn="dist">
                <a:lnSpc>
                  <a:spcPct val="150000"/>
                </a:lnSpc>
              </a:pPr>
              <a:r>
                <a:rPr lang="zh-CN" altLang="en-US" sz="1100" dirty="0">
                  <a:solidFill>
                    <a:schemeClr val="bg1">
                      <a:lumMod val="50000"/>
                    </a:schemeClr>
                  </a:solidFill>
                  <a:latin typeface="微软雅黑" panose="020B0503020204020204" charset="-122"/>
                  <a:ea typeface="微软雅黑" panose="020B0503020204020204" charset="-122"/>
                  <a:cs typeface="微软雅黑" panose="020B0503020204020204" charset="-122"/>
                </a:rPr>
                <a:t>打开视界</a:t>
              </a:r>
              <a:r>
                <a:rPr lang="en-US" altLang="zh-CN" sz="1100" dirty="0">
                  <a:solidFill>
                    <a:schemeClr val="bg1">
                      <a:lumMod val="50000"/>
                    </a:schemeClr>
                  </a:solidFill>
                  <a:latin typeface="微软雅黑" panose="020B0503020204020204" charset="-122"/>
                  <a:ea typeface="微软雅黑" panose="020B0503020204020204" charset="-122"/>
                  <a:cs typeface="微软雅黑" panose="020B0503020204020204" charset="-122"/>
                </a:rPr>
                <a:t>   </a:t>
              </a:r>
              <a:r>
                <a:rPr lang="zh-CN" altLang="en-US" sz="1100" dirty="0">
                  <a:solidFill>
                    <a:schemeClr val="bg1">
                      <a:lumMod val="50000"/>
                    </a:schemeClr>
                  </a:solidFill>
                  <a:latin typeface="微软雅黑" panose="020B0503020204020204" charset="-122"/>
                  <a:ea typeface="微软雅黑" panose="020B0503020204020204" charset="-122"/>
                  <a:cs typeface="微软雅黑" panose="020B0503020204020204" charset="-122"/>
                </a:rPr>
                <a:t>感知无界</a:t>
              </a:r>
              <a:endParaRPr lang="zh-CN" altLang="en-US" sz="1100" dirty="0">
                <a:solidFill>
                  <a:schemeClr val="bg1">
                    <a:lumMod val="50000"/>
                  </a:schemeClr>
                </a:solidFill>
                <a:latin typeface="微软雅黑" panose="020B0503020204020204" charset="-122"/>
                <a:ea typeface="微软雅黑" panose="020B0503020204020204" charset="-122"/>
                <a:cs typeface="微软雅黑" panose="020B0503020204020204" charset="-122"/>
              </a:endParaRPr>
            </a:p>
          </p:txBody>
        </p:sp>
      </p:grpSp>
      <p:pic>
        <p:nvPicPr>
          <p:cNvPr id="8" name="图片 7" descr="星纵物联Logo_RGB-02（彩色）"/>
          <p:cNvPicPr>
            <a:picLocks noChangeAspect="1"/>
          </p:cNvPicPr>
          <p:nvPr>
            <p:custDataLst>
              <p:tags r:id="rId56"/>
            </p:custDataLst>
          </p:nvPr>
        </p:nvPicPr>
        <p:blipFill>
          <a:blip r:embed="rId57"/>
          <a:stretch>
            <a:fillRect/>
          </a:stretch>
        </p:blipFill>
        <p:spPr>
          <a:xfrm>
            <a:off x="10175240" y="102235"/>
            <a:ext cx="2228215" cy="756920"/>
          </a:xfrm>
          <a:prstGeom prst="rect">
            <a:avLst/>
          </a:prstGeom>
        </p:spPr>
      </p:pic>
    </p:spTree>
    <p:custDataLst>
      <p:tags r:id="rId58"/>
    </p:custData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矩形 36"/>
          <p:cNvSpPr/>
          <p:nvPr/>
        </p:nvSpPr>
        <p:spPr>
          <a:xfrm>
            <a:off x="0" y="-16510"/>
            <a:ext cx="4570730" cy="6899275"/>
          </a:xfrm>
          <a:prstGeom prst="rect">
            <a:avLst/>
          </a:prstGeom>
          <a:solidFill>
            <a:srgbClr val="F9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9" name="矩形 88"/>
          <p:cNvSpPr/>
          <p:nvPr/>
        </p:nvSpPr>
        <p:spPr>
          <a:xfrm>
            <a:off x="880745" y="299720"/>
            <a:ext cx="273685" cy="497205"/>
          </a:xfrm>
          <a:prstGeom prst="rect">
            <a:avLst/>
          </a:prstGeom>
        </p:spPr>
        <p:txBody>
          <a:bodyPr wrap="none">
            <a:spAutoFit/>
          </a:bodyPr>
          <a:lstStyle/>
          <a:p>
            <a:pPr algn="l" defTabSz="914400">
              <a:lnSpc>
                <a:spcPct val="110000"/>
              </a:lnSpc>
              <a:spcBef>
                <a:spcPts val="0"/>
              </a:spcBef>
              <a:spcAft>
                <a:spcPts val="0"/>
              </a:spcAft>
              <a:buClrTx/>
              <a:buSzTx/>
              <a:buFontTx/>
              <a:defRPr/>
            </a:pPr>
            <a:r>
              <a:rPr lang="en-US" sz="2400" b="1" kern="0" noProof="0" dirty="0">
                <a:ln>
                  <a:noFill/>
                </a:ln>
                <a:solidFill>
                  <a:schemeClr val="tx1">
                    <a:lumMod val="65000"/>
                    <a:lumOff val="35000"/>
                  </a:schemeClr>
                </a:solidFill>
                <a:effectLst/>
                <a:uLnTx/>
                <a:uFillTx/>
                <a:latin typeface="微软雅黑" panose="020B0503020204020204" charset="-122"/>
                <a:ea typeface="微软雅黑" panose="020B0503020204020204" charset="-122"/>
                <a:cs typeface="WeblySleek UI Semilight" panose="020B0402040204020203" charset="0"/>
                <a:sym typeface="Times New Roman" panose="02020603050405020304" charset="0"/>
              </a:rPr>
              <a:t> </a:t>
            </a:r>
            <a:endParaRPr lang="en-US" sz="2400" b="1" kern="0" noProof="0" dirty="0">
              <a:ln>
                <a:noFill/>
              </a:ln>
              <a:solidFill>
                <a:schemeClr val="tx1">
                  <a:lumMod val="65000"/>
                  <a:lumOff val="35000"/>
                </a:schemeClr>
              </a:solidFill>
              <a:effectLst/>
              <a:uLnTx/>
              <a:uFillTx/>
              <a:latin typeface="微软雅黑" panose="020B0503020204020204" charset="-122"/>
              <a:ea typeface="微软雅黑" panose="020B0503020204020204" charset="-122"/>
              <a:cs typeface="WeblySleek UI Semilight" panose="020B0402040204020203" charset="0"/>
              <a:sym typeface="Times New Roman" panose="02020603050405020304" charset="0"/>
            </a:endParaRPr>
          </a:p>
        </p:txBody>
      </p:sp>
      <p:grpSp>
        <p:nvGrpSpPr>
          <p:cNvPr id="10" name="组合 9"/>
          <p:cNvGrpSpPr/>
          <p:nvPr/>
        </p:nvGrpSpPr>
        <p:grpSpPr>
          <a:xfrm>
            <a:off x="193040" y="-26670"/>
            <a:ext cx="7152640" cy="2665730"/>
            <a:chOff x="304" y="-42"/>
            <a:chExt cx="11264" cy="4198"/>
          </a:xfrm>
        </p:grpSpPr>
        <p:grpSp>
          <p:nvGrpSpPr>
            <p:cNvPr id="11" name="组合 10"/>
            <p:cNvGrpSpPr/>
            <p:nvPr/>
          </p:nvGrpSpPr>
          <p:grpSpPr>
            <a:xfrm>
              <a:off x="304" y="504"/>
              <a:ext cx="11264" cy="3652"/>
              <a:chOff x="304" y="504"/>
              <a:chExt cx="11264" cy="3652"/>
            </a:xfrm>
          </p:grpSpPr>
          <p:sp>
            <p:nvSpPr>
              <p:cNvPr id="13" name="TextBox 8"/>
              <p:cNvSpPr txBox="1"/>
              <p:nvPr>
                <p:custDataLst>
                  <p:tags r:id="rId1"/>
                </p:custDataLst>
              </p:nvPr>
            </p:nvSpPr>
            <p:spPr>
              <a:xfrm>
                <a:off x="944" y="504"/>
                <a:ext cx="10624" cy="947"/>
              </a:xfrm>
              <a:prstGeom prst="rect">
                <a:avLst/>
              </a:prstGeom>
              <a:noFill/>
            </p:spPr>
            <p:txBody>
              <a:bodyPr wrap="square" lIns="91440" tIns="45720" rIns="91440" bIns="45720" rtlCol="0" anchor="t">
                <a:noAutofit/>
              </a:bodyPr>
              <a:lstStyle/>
              <a:p>
                <a:pPr algn="l">
                  <a:lnSpc>
                    <a:spcPct val="90000"/>
                  </a:lnSpc>
                  <a:buClrTx/>
                  <a:buSzTx/>
                  <a:buFontTx/>
                </a:pPr>
                <a:r>
                  <a:rPr lang="zh-CN" altLang="en-US" sz="2800" b="1"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sym typeface="+mn-ea"/>
                  </a:rPr>
                  <a:t>PIR&amp;光照传感器</a:t>
                </a:r>
                <a:endParaRPr lang="zh-CN" altLang="en-US" sz="2800" b="1"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sym typeface="+mn-ea"/>
                </a:endParaRPr>
              </a:p>
            </p:txBody>
          </p:sp>
          <p:sp>
            <p:nvSpPr>
              <p:cNvPr id="14" name="文本框 23"/>
              <p:cNvSpPr txBox="1">
                <a:spLocks noChangeArrowheads="1"/>
              </p:cNvSpPr>
              <p:nvPr>
                <p:custDataLst>
                  <p:tags r:id="rId2"/>
                </p:custDataLst>
              </p:nvPr>
            </p:nvSpPr>
            <p:spPr bwMode="auto">
              <a:xfrm rot="5400000">
                <a:off x="-776" y="2666"/>
                <a:ext cx="2570" cy="410"/>
              </a:xfrm>
              <a:prstGeom prst="rect">
                <a:avLst/>
              </a:prstGeom>
              <a:noFill/>
              <a:ln w="9525">
                <a:noFill/>
                <a:miter lim="800000"/>
              </a:ln>
            </p:spPr>
            <p:txBody>
              <a:bodyPr wrap="square">
                <a:spAutoFit/>
              </a:bodyPr>
              <a:lstStyle/>
              <a:p>
                <a:pPr algn="dist">
                  <a:lnSpc>
                    <a:spcPct val="100000"/>
                  </a:lnSpc>
                </a:pPr>
                <a:r>
                  <a:rPr lang="en-US" sz="1100" dirty="0">
                    <a:solidFill>
                      <a:schemeClr val="bg1">
                        <a:lumMod val="50000"/>
                      </a:schemeClr>
                    </a:solidFill>
                    <a:latin typeface="微软雅黑" panose="020B0503020204020204" charset="-122"/>
                    <a:ea typeface="微软雅黑" panose="020B0503020204020204" charset="-122"/>
                    <a:cs typeface="微软雅黑" panose="020B0503020204020204" charset="-122"/>
                  </a:rPr>
                  <a:t>打开视界  感知无界</a:t>
                </a:r>
                <a:endParaRPr lang="en-US" sz="1100" dirty="0">
                  <a:solidFill>
                    <a:schemeClr val="bg1">
                      <a:lumMod val="50000"/>
                    </a:schemeClr>
                  </a:solidFill>
                  <a:latin typeface="微软雅黑" panose="020B0503020204020204" charset="-122"/>
                  <a:ea typeface="微软雅黑" panose="020B0503020204020204" charset="-122"/>
                  <a:cs typeface="微软雅黑" panose="020B0503020204020204" charset="-122"/>
                </a:endParaRPr>
              </a:p>
            </p:txBody>
          </p:sp>
        </p:grpSp>
        <p:sp>
          <p:nvSpPr>
            <p:cNvPr id="16" name="矩形 15"/>
            <p:cNvSpPr/>
            <p:nvPr>
              <p:custDataLst>
                <p:tags r:id="rId3"/>
              </p:custDataLst>
            </p:nvPr>
          </p:nvSpPr>
          <p:spPr>
            <a:xfrm>
              <a:off x="416" y="-42"/>
              <a:ext cx="255" cy="1184"/>
            </a:xfrm>
            <a:prstGeom prst="rect">
              <a:avLst/>
            </a:prstGeom>
            <a:solidFill>
              <a:srgbClr val="479E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阿里巴巴普惠体" panose="00020600040101010101" charset="-122"/>
              </a:endParaRPr>
            </a:p>
          </p:txBody>
        </p:sp>
      </p:grpSp>
      <p:grpSp>
        <p:nvGrpSpPr>
          <p:cNvPr id="36" name="组合 35"/>
          <p:cNvGrpSpPr/>
          <p:nvPr/>
        </p:nvGrpSpPr>
        <p:grpSpPr>
          <a:xfrm>
            <a:off x="8509635" y="2358390"/>
            <a:ext cx="2405380" cy="1071880"/>
            <a:chOff x="2223" y="1892"/>
            <a:chExt cx="3788" cy="1688"/>
          </a:xfrm>
        </p:grpSpPr>
        <p:grpSp>
          <p:nvGrpSpPr>
            <p:cNvPr id="42" name="组合 41"/>
            <p:cNvGrpSpPr/>
            <p:nvPr/>
          </p:nvGrpSpPr>
          <p:grpSpPr>
            <a:xfrm>
              <a:off x="4323" y="1892"/>
              <a:ext cx="1689" cy="1689"/>
              <a:chOff x="13626" y="6813"/>
              <a:chExt cx="1601" cy="1600"/>
            </a:xfrm>
          </p:grpSpPr>
          <p:grpSp>
            <p:nvGrpSpPr>
              <p:cNvPr id="43" name="组合 42"/>
              <p:cNvGrpSpPr/>
              <p:nvPr/>
            </p:nvGrpSpPr>
            <p:grpSpPr>
              <a:xfrm>
                <a:off x="13626" y="6813"/>
                <a:ext cx="1601" cy="1600"/>
                <a:chOff x="2366" y="8028"/>
                <a:chExt cx="2311" cy="2311"/>
              </a:xfrm>
            </p:grpSpPr>
            <p:sp>
              <p:nvSpPr>
                <p:cNvPr id="46" name="任意多边形: 形状 18"/>
                <p:cNvSpPr/>
                <p:nvPr>
                  <p:custDataLst>
                    <p:tags r:id="rId4"/>
                  </p:custDataLst>
                </p:nvPr>
              </p:nvSpPr>
              <p:spPr>
                <a:xfrm>
                  <a:off x="2366" y="8028"/>
                  <a:ext cx="2311" cy="2311"/>
                </a:xfrm>
                <a:custGeom>
                  <a:avLst/>
                  <a:gdLst>
                    <a:gd name="connsiteX0" fmla="*/ 146495 w 533400"/>
                    <a:gd name="connsiteY0" fmla="*/ 60770 h 533400"/>
                    <a:gd name="connsiteX1" fmla="*/ 132969 w 533400"/>
                    <a:gd name="connsiteY1" fmla="*/ 37338 h 533400"/>
                    <a:gd name="connsiteX2" fmla="*/ 137160 w 533400"/>
                    <a:gd name="connsiteY2" fmla="*/ 34957 h 533400"/>
                    <a:gd name="connsiteX3" fmla="*/ 150686 w 533400"/>
                    <a:gd name="connsiteY3" fmla="*/ 58388 h 533400"/>
                    <a:gd name="connsiteX4" fmla="*/ 146495 w 533400"/>
                    <a:gd name="connsiteY4" fmla="*/ 60770 h 533400"/>
                    <a:gd name="connsiteX5" fmla="*/ 169545 w 533400"/>
                    <a:gd name="connsiteY5" fmla="*/ 48768 h 533400"/>
                    <a:gd name="connsiteX6" fmla="*/ 158115 w 533400"/>
                    <a:gd name="connsiteY6" fmla="*/ 24289 h 533400"/>
                    <a:gd name="connsiteX7" fmla="*/ 153829 w 533400"/>
                    <a:gd name="connsiteY7" fmla="*/ 26289 h 533400"/>
                    <a:gd name="connsiteX8" fmla="*/ 165259 w 533400"/>
                    <a:gd name="connsiteY8" fmla="*/ 50673 h 533400"/>
                    <a:gd name="connsiteX9" fmla="*/ 169545 w 533400"/>
                    <a:gd name="connsiteY9" fmla="*/ 48768 h 533400"/>
                    <a:gd name="connsiteX10" fmla="*/ 99917 w 533400"/>
                    <a:gd name="connsiteY10" fmla="*/ 96488 h 533400"/>
                    <a:gd name="connsiteX11" fmla="*/ 80867 w 533400"/>
                    <a:gd name="connsiteY11" fmla="*/ 77343 h 533400"/>
                    <a:gd name="connsiteX12" fmla="*/ 77438 w 533400"/>
                    <a:gd name="connsiteY12" fmla="*/ 80677 h 533400"/>
                    <a:gd name="connsiteX13" fmla="*/ 96584 w 533400"/>
                    <a:gd name="connsiteY13" fmla="*/ 99822 h 533400"/>
                    <a:gd name="connsiteX14" fmla="*/ 99917 w 533400"/>
                    <a:gd name="connsiteY14" fmla="*/ 96488 h 533400"/>
                    <a:gd name="connsiteX15" fmla="*/ 115729 w 533400"/>
                    <a:gd name="connsiteY15" fmla="*/ 82296 h 533400"/>
                    <a:gd name="connsiteX16" fmla="*/ 98393 w 533400"/>
                    <a:gd name="connsiteY16" fmla="*/ 61627 h 533400"/>
                    <a:gd name="connsiteX17" fmla="*/ 94774 w 533400"/>
                    <a:gd name="connsiteY17" fmla="*/ 64675 h 533400"/>
                    <a:gd name="connsiteX18" fmla="*/ 112204 w 533400"/>
                    <a:gd name="connsiteY18" fmla="*/ 85439 h 533400"/>
                    <a:gd name="connsiteX19" fmla="*/ 115729 w 533400"/>
                    <a:gd name="connsiteY19" fmla="*/ 82296 h 533400"/>
                    <a:gd name="connsiteX20" fmla="*/ 132683 w 533400"/>
                    <a:gd name="connsiteY20" fmla="*/ 69628 h 533400"/>
                    <a:gd name="connsiteX21" fmla="*/ 117158 w 533400"/>
                    <a:gd name="connsiteY21" fmla="*/ 47530 h 533400"/>
                    <a:gd name="connsiteX22" fmla="*/ 113252 w 533400"/>
                    <a:gd name="connsiteY22" fmla="*/ 50292 h 533400"/>
                    <a:gd name="connsiteX23" fmla="*/ 128778 w 533400"/>
                    <a:gd name="connsiteY23" fmla="*/ 72485 h 533400"/>
                    <a:gd name="connsiteX24" fmla="*/ 132683 w 533400"/>
                    <a:gd name="connsiteY24" fmla="*/ 69628 h 533400"/>
                    <a:gd name="connsiteX25" fmla="*/ 230219 w 533400"/>
                    <a:gd name="connsiteY25" fmla="*/ 30290 h 533400"/>
                    <a:gd name="connsiteX26" fmla="*/ 225552 w 533400"/>
                    <a:gd name="connsiteY26" fmla="*/ 3715 h 533400"/>
                    <a:gd name="connsiteX27" fmla="*/ 220885 w 533400"/>
                    <a:gd name="connsiteY27" fmla="*/ 4477 h 533400"/>
                    <a:gd name="connsiteX28" fmla="*/ 225552 w 533400"/>
                    <a:gd name="connsiteY28" fmla="*/ 31147 h 533400"/>
                    <a:gd name="connsiteX29" fmla="*/ 230219 w 533400"/>
                    <a:gd name="connsiteY29" fmla="*/ 30290 h 533400"/>
                    <a:gd name="connsiteX30" fmla="*/ 189167 w 533400"/>
                    <a:gd name="connsiteY30" fmla="*/ 40862 h 533400"/>
                    <a:gd name="connsiteX31" fmla="*/ 179927 w 533400"/>
                    <a:gd name="connsiteY31" fmla="*/ 15526 h 533400"/>
                    <a:gd name="connsiteX32" fmla="*/ 175451 w 533400"/>
                    <a:gd name="connsiteY32" fmla="*/ 17145 h 533400"/>
                    <a:gd name="connsiteX33" fmla="*/ 184690 w 533400"/>
                    <a:gd name="connsiteY33" fmla="*/ 42482 h 533400"/>
                    <a:gd name="connsiteX34" fmla="*/ 189167 w 533400"/>
                    <a:gd name="connsiteY34" fmla="*/ 40862 h 533400"/>
                    <a:gd name="connsiteX35" fmla="*/ 251270 w 533400"/>
                    <a:gd name="connsiteY35" fmla="*/ 27813 h 533400"/>
                    <a:gd name="connsiteX36" fmla="*/ 248888 w 533400"/>
                    <a:gd name="connsiteY36" fmla="*/ 857 h 533400"/>
                    <a:gd name="connsiteX37" fmla="*/ 244126 w 533400"/>
                    <a:gd name="connsiteY37" fmla="*/ 1238 h 533400"/>
                    <a:gd name="connsiteX38" fmla="*/ 246507 w 533400"/>
                    <a:gd name="connsiteY38" fmla="*/ 28194 h 533400"/>
                    <a:gd name="connsiteX39" fmla="*/ 251270 w 533400"/>
                    <a:gd name="connsiteY39" fmla="*/ 27813 h 533400"/>
                    <a:gd name="connsiteX40" fmla="*/ 209455 w 533400"/>
                    <a:gd name="connsiteY40" fmla="*/ 34576 h 533400"/>
                    <a:gd name="connsiteX41" fmla="*/ 202502 w 533400"/>
                    <a:gd name="connsiteY41" fmla="*/ 8573 h 533400"/>
                    <a:gd name="connsiteX42" fmla="*/ 197930 w 533400"/>
                    <a:gd name="connsiteY42" fmla="*/ 9811 h 533400"/>
                    <a:gd name="connsiteX43" fmla="*/ 204978 w 533400"/>
                    <a:gd name="connsiteY43" fmla="*/ 35909 h 533400"/>
                    <a:gd name="connsiteX44" fmla="*/ 209455 w 533400"/>
                    <a:gd name="connsiteY44" fmla="*/ 34576 h 533400"/>
                    <a:gd name="connsiteX45" fmla="*/ 85535 w 533400"/>
                    <a:gd name="connsiteY45" fmla="*/ 112014 h 533400"/>
                    <a:gd name="connsiteX46" fmla="*/ 64865 w 533400"/>
                    <a:gd name="connsiteY46" fmla="*/ 94583 h 533400"/>
                    <a:gd name="connsiteX47" fmla="*/ 61817 w 533400"/>
                    <a:gd name="connsiteY47" fmla="*/ 98203 h 533400"/>
                    <a:gd name="connsiteX48" fmla="*/ 82487 w 533400"/>
                    <a:gd name="connsiteY48" fmla="*/ 115538 h 533400"/>
                    <a:gd name="connsiteX49" fmla="*/ 85535 w 533400"/>
                    <a:gd name="connsiteY49" fmla="*/ 112014 h 533400"/>
                    <a:gd name="connsiteX50" fmla="*/ 36005 w 533400"/>
                    <a:gd name="connsiteY50" fmla="*/ 204788 h 533400"/>
                    <a:gd name="connsiteX51" fmla="*/ 9906 w 533400"/>
                    <a:gd name="connsiteY51" fmla="*/ 197834 h 533400"/>
                    <a:gd name="connsiteX52" fmla="*/ 8668 w 533400"/>
                    <a:gd name="connsiteY52" fmla="*/ 202406 h 533400"/>
                    <a:gd name="connsiteX53" fmla="*/ 34766 w 533400"/>
                    <a:gd name="connsiteY53" fmla="*/ 209360 h 533400"/>
                    <a:gd name="connsiteX54" fmla="*/ 36005 w 533400"/>
                    <a:gd name="connsiteY54" fmla="*/ 204788 h 533400"/>
                    <a:gd name="connsiteX55" fmla="*/ 31242 w 533400"/>
                    <a:gd name="connsiteY55" fmla="*/ 225457 h 533400"/>
                    <a:gd name="connsiteX56" fmla="*/ 4572 w 533400"/>
                    <a:gd name="connsiteY56" fmla="*/ 220790 h 533400"/>
                    <a:gd name="connsiteX57" fmla="*/ 3715 w 533400"/>
                    <a:gd name="connsiteY57" fmla="*/ 225457 h 533400"/>
                    <a:gd name="connsiteX58" fmla="*/ 30385 w 533400"/>
                    <a:gd name="connsiteY58" fmla="*/ 230219 h 533400"/>
                    <a:gd name="connsiteX59" fmla="*/ 31242 w 533400"/>
                    <a:gd name="connsiteY59" fmla="*/ 225457 h 533400"/>
                    <a:gd name="connsiteX60" fmla="*/ 28194 w 533400"/>
                    <a:gd name="connsiteY60" fmla="*/ 246412 h 533400"/>
                    <a:gd name="connsiteX61" fmla="*/ 1238 w 533400"/>
                    <a:gd name="connsiteY61" fmla="*/ 244031 h 533400"/>
                    <a:gd name="connsiteX62" fmla="*/ 857 w 533400"/>
                    <a:gd name="connsiteY62" fmla="*/ 248793 h 533400"/>
                    <a:gd name="connsiteX63" fmla="*/ 27813 w 533400"/>
                    <a:gd name="connsiteY63" fmla="*/ 251174 h 533400"/>
                    <a:gd name="connsiteX64" fmla="*/ 28194 w 533400"/>
                    <a:gd name="connsiteY64" fmla="*/ 246412 h 533400"/>
                    <a:gd name="connsiteX65" fmla="*/ 42577 w 533400"/>
                    <a:gd name="connsiteY65" fmla="*/ 184594 h 533400"/>
                    <a:gd name="connsiteX66" fmla="*/ 17240 w 533400"/>
                    <a:gd name="connsiteY66" fmla="*/ 175355 h 533400"/>
                    <a:gd name="connsiteX67" fmla="*/ 15621 w 533400"/>
                    <a:gd name="connsiteY67" fmla="*/ 179832 h 533400"/>
                    <a:gd name="connsiteX68" fmla="*/ 40957 w 533400"/>
                    <a:gd name="connsiteY68" fmla="*/ 189071 h 533400"/>
                    <a:gd name="connsiteX69" fmla="*/ 42577 w 533400"/>
                    <a:gd name="connsiteY69" fmla="*/ 184594 h 533400"/>
                    <a:gd name="connsiteX70" fmla="*/ 60865 w 533400"/>
                    <a:gd name="connsiteY70" fmla="*/ 146495 h 533400"/>
                    <a:gd name="connsiteX71" fmla="*/ 37433 w 533400"/>
                    <a:gd name="connsiteY71" fmla="*/ 132969 h 533400"/>
                    <a:gd name="connsiteX72" fmla="*/ 35052 w 533400"/>
                    <a:gd name="connsiteY72" fmla="*/ 137065 h 533400"/>
                    <a:gd name="connsiteX73" fmla="*/ 58484 w 533400"/>
                    <a:gd name="connsiteY73" fmla="*/ 150590 h 533400"/>
                    <a:gd name="connsiteX74" fmla="*/ 60865 w 533400"/>
                    <a:gd name="connsiteY74" fmla="*/ 146495 h 533400"/>
                    <a:gd name="connsiteX75" fmla="*/ 72390 w 533400"/>
                    <a:gd name="connsiteY75" fmla="*/ 128683 h 533400"/>
                    <a:gd name="connsiteX76" fmla="*/ 50197 w 533400"/>
                    <a:gd name="connsiteY76" fmla="*/ 113157 h 533400"/>
                    <a:gd name="connsiteX77" fmla="*/ 47435 w 533400"/>
                    <a:gd name="connsiteY77" fmla="*/ 117062 h 533400"/>
                    <a:gd name="connsiteX78" fmla="*/ 69533 w 533400"/>
                    <a:gd name="connsiteY78" fmla="*/ 132588 h 533400"/>
                    <a:gd name="connsiteX79" fmla="*/ 72390 w 533400"/>
                    <a:gd name="connsiteY79" fmla="*/ 128683 h 533400"/>
                    <a:gd name="connsiteX80" fmla="*/ 270034 w 533400"/>
                    <a:gd name="connsiteY80" fmla="*/ 26956 h 533400"/>
                    <a:gd name="connsiteX81" fmla="*/ 272415 w 533400"/>
                    <a:gd name="connsiteY81" fmla="*/ 27051 h 533400"/>
                    <a:gd name="connsiteX82" fmla="*/ 272415 w 533400"/>
                    <a:gd name="connsiteY82" fmla="*/ 0 h 533400"/>
                    <a:gd name="connsiteX83" fmla="*/ 267653 w 533400"/>
                    <a:gd name="connsiteY83" fmla="*/ 0 h 533400"/>
                    <a:gd name="connsiteX84" fmla="*/ 267653 w 533400"/>
                    <a:gd name="connsiteY84" fmla="*/ 27051 h 533400"/>
                    <a:gd name="connsiteX85" fmla="*/ 270034 w 533400"/>
                    <a:gd name="connsiteY85" fmla="*/ 26956 h 533400"/>
                    <a:gd name="connsiteX86" fmla="*/ 27051 w 533400"/>
                    <a:gd name="connsiteY86" fmla="*/ 270034 h 533400"/>
                    <a:gd name="connsiteX87" fmla="*/ 27146 w 533400"/>
                    <a:gd name="connsiteY87" fmla="*/ 267653 h 533400"/>
                    <a:gd name="connsiteX88" fmla="*/ 0 w 533400"/>
                    <a:gd name="connsiteY88" fmla="*/ 267653 h 533400"/>
                    <a:gd name="connsiteX89" fmla="*/ 0 w 533400"/>
                    <a:gd name="connsiteY89" fmla="*/ 272415 h 533400"/>
                    <a:gd name="connsiteX90" fmla="*/ 27146 w 533400"/>
                    <a:gd name="connsiteY90" fmla="*/ 272415 h 533400"/>
                    <a:gd name="connsiteX91" fmla="*/ 27051 w 533400"/>
                    <a:gd name="connsiteY91" fmla="*/ 270034 h 533400"/>
                    <a:gd name="connsiteX92" fmla="*/ 50768 w 533400"/>
                    <a:gd name="connsiteY92" fmla="*/ 165164 h 533400"/>
                    <a:gd name="connsiteX93" fmla="*/ 26384 w 533400"/>
                    <a:gd name="connsiteY93" fmla="*/ 153734 h 533400"/>
                    <a:gd name="connsiteX94" fmla="*/ 24384 w 533400"/>
                    <a:gd name="connsiteY94" fmla="*/ 158020 h 533400"/>
                    <a:gd name="connsiteX95" fmla="*/ 48863 w 533400"/>
                    <a:gd name="connsiteY95" fmla="*/ 169450 h 533400"/>
                    <a:gd name="connsiteX96" fmla="*/ 50768 w 533400"/>
                    <a:gd name="connsiteY96" fmla="*/ 165164 h 533400"/>
                    <a:gd name="connsiteX97" fmla="*/ 293656 w 533400"/>
                    <a:gd name="connsiteY97" fmla="*/ 28194 h 533400"/>
                    <a:gd name="connsiteX98" fmla="*/ 296037 w 533400"/>
                    <a:gd name="connsiteY98" fmla="*/ 1238 h 533400"/>
                    <a:gd name="connsiteX99" fmla="*/ 291275 w 533400"/>
                    <a:gd name="connsiteY99" fmla="*/ 857 h 533400"/>
                    <a:gd name="connsiteX100" fmla="*/ 288893 w 533400"/>
                    <a:gd name="connsiteY100" fmla="*/ 27813 h 533400"/>
                    <a:gd name="connsiteX101" fmla="*/ 293656 w 533400"/>
                    <a:gd name="connsiteY101" fmla="*/ 28194 h 533400"/>
                    <a:gd name="connsiteX102" fmla="*/ 491300 w 533400"/>
                    <a:gd name="connsiteY102" fmla="*/ 169450 h 533400"/>
                    <a:gd name="connsiteX103" fmla="*/ 515779 w 533400"/>
                    <a:gd name="connsiteY103" fmla="*/ 158115 h 533400"/>
                    <a:gd name="connsiteX104" fmla="*/ 513779 w 533400"/>
                    <a:gd name="connsiteY104" fmla="*/ 153829 h 533400"/>
                    <a:gd name="connsiteX105" fmla="*/ 489395 w 533400"/>
                    <a:gd name="connsiteY105" fmla="*/ 165259 h 533400"/>
                    <a:gd name="connsiteX106" fmla="*/ 491300 w 533400"/>
                    <a:gd name="connsiteY106" fmla="*/ 169450 h 533400"/>
                    <a:gd name="connsiteX107" fmla="*/ 499205 w 533400"/>
                    <a:gd name="connsiteY107" fmla="*/ 189167 h 533400"/>
                    <a:gd name="connsiteX108" fmla="*/ 524637 w 533400"/>
                    <a:gd name="connsiteY108" fmla="*/ 179927 h 533400"/>
                    <a:gd name="connsiteX109" fmla="*/ 523018 w 533400"/>
                    <a:gd name="connsiteY109" fmla="*/ 175451 h 533400"/>
                    <a:gd name="connsiteX110" fmla="*/ 497681 w 533400"/>
                    <a:gd name="connsiteY110" fmla="*/ 184690 h 533400"/>
                    <a:gd name="connsiteX111" fmla="*/ 499205 w 533400"/>
                    <a:gd name="connsiteY111" fmla="*/ 189167 h 533400"/>
                    <a:gd name="connsiteX112" fmla="*/ 470535 w 533400"/>
                    <a:gd name="connsiteY112" fmla="*/ 132588 h 533400"/>
                    <a:gd name="connsiteX113" fmla="*/ 492633 w 533400"/>
                    <a:gd name="connsiteY113" fmla="*/ 117062 h 533400"/>
                    <a:gd name="connsiteX114" fmla="*/ 489871 w 533400"/>
                    <a:gd name="connsiteY114" fmla="*/ 113157 h 533400"/>
                    <a:gd name="connsiteX115" fmla="*/ 467678 w 533400"/>
                    <a:gd name="connsiteY115" fmla="*/ 128683 h 533400"/>
                    <a:gd name="connsiteX116" fmla="*/ 470535 w 533400"/>
                    <a:gd name="connsiteY116" fmla="*/ 132588 h 533400"/>
                    <a:gd name="connsiteX117" fmla="*/ 505397 w 533400"/>
                    <a:gd name="connsiteY117" fmla="*/ 209455 h 533400"/>
                    <a:gd name="connsiteX118" fmla="*/ 531400 w 533400"/>
                    <a:gd name="connsiteY118" fmla="*/ 202502 h 533400"/>
                    <a:gd name="connsiteX119" fmla="*/ 530162 w 533400"/>
                    <a:gd name="connsiteY119" fmla="*/ 197930 h 533400"/>
                    <a:gd name="connsiteX120" fmla="*/ 504063 w 533400"/>
                    <a:gd name="connsiteY120" fmla="*/ 204883 h 533400"/>
                    <a:gd name="connsiteX121" fmla="*/ 505397 w 533400"/>
                    <a:gd name="connsiteY121" fmla="*/ 209455 h 533400"/>
                    <a:gd name="connsiteX122" fmla="*/ 512255 w 533400"/>
                    <a:gd name="connsiteY122" fmla="*/ 251174 h 533400"/>
                    <a:gd name="connsiteX123" fmla="*/ 539210 w 533400"/>
                    <a:gd name="connsiteY123" fmla="*/ 248793 h 533400"/>
                    <a:gd name="connsiteX124" fmla="*/ 538829 w 533400"/>
                    <a:gd name="connsiteY124" fmla="*/ 244031 h 533400"/>
                    <a:gd name="connsiteX125" fmla="*/ 511874 w 533400"/>
                    <a:gd name="connsiteY125" fmla="*/ 246412 h 533400"/>
                    <a:gd name="connsiteX126" fmla="*/ 512255 w 533400"/>
                    <a:gd name="connsiteY126" fmla="*/ 251174 h 533400"/>
                    <a:gd name="connsiteX127" fmla="*/ 509778 w 533400"/>
                    <a:gd name="connsiteY127" fmla="*/ 230124 h 533400"/>
                    <a:gd name="connsiteX128" fmla="*/ 536353 w 533400"/>
                    <a:gd name="connsiteY128" fmla="*/ 225457 h 533400"/>
                    <a:gd name="connsiteX129" fmla="*/ 535591 w 533400"/>
                    <a:gd name="connsiteY129" fmla="*/ 220790 h 533400"/>
                    <a:gd name="connsiteX130" fmla="*/ 508921 w 533400"/>
                    <a:gd name="connsiteY130" fmla="*/ 225457 h 533400"/>
                    <a:gd name="connsiteX131" fmla="*/ 509778 w 533400"/>
                    <a:gd name="connsiteY131" fmla="*/ 230124 h 533400"/>
                    <a:gd name="connsiteX132" fmla="*/ 457772 w 533400"/>
                    <a:gd name="connsiteY132" fmla="*/ 115634 h 533400"/>
                    <a:gd name="connsiteX133" fmla="*/ 478441 w 533400"/>
                    <a:gd name="connsiteY133" fmla="*/ 98298 h 533400"/>
                    <a:gd name="connsiteX134" fmla="*/ 475393 w 533400"/>
                    <a:gd name="connsiteY134" fmla="*/ 94678 h 533400"/>
                    <a:gd name="connsiteX135" fmla="*/ 454628 w 533400"/>
                    <a:gd name="connsiteY135" fmla="*/ 112109 h 533400"/>
                    <a:gd name="connsiteX136" fmla="*/ 457772 w 533400"/>
                    <a:gd name="connsiteY136" fmla="*/ 115634 h 533400"/>
                    <a:gd name="connsiteX137" fmla="*/ 481679 w 533400"/>
                    <a:gd name="connsiteY137" fmla="*/ 150590 h 533400"/>
                    <a:gd name="connsiteX138" fmla="*/ 505111 w 533400"/>
                    <a:gd name="connsiteY138" fmla="*/ 137065 h 533400"/>
                    <a:gd name="connsiteX139" fmla="*/ 502730 w 533400"/>
                    <a:gd name="connsiteY139" fmla="*/ 132874 h 533400"/>
                    <a:gd name="connsiteX140" fmla="*/ 479298 w 533400"/>
                    <a:gd name="connsiteY140" fmla="*/ 146399 h 533400"/>
                    <a:gd name="connsiteX141" fmla="*/ 481679 w 533400"/>
                    <a:gd name="connsiteY141" fmla="*/ 150590 h 533400"/>
                    <a:gd name="connsiteX142" fmla="*/ 335280 w 533400"/>
                    <a:gd name="connsiteY142" fmla="*/ 35909 h 533400"/>
                    <a:gd name="connsiteX143" fmla="*/ 342233 w 533400"/>
                    <a:gd name="connsiteY143" fmla="*/ 9811 h 533400"/>
                    <a:gd name="connsiteX144" fmla="*/ 337661 w 533400"/>
                    <a:gd name="connsiteY144" fmla="*/ 8573 h 533400"/>
                    <a:gd name="connsiteX145" fmla="*/ 330708 w 533400"/>
                    <a:gd name="connsiteY145" fmla="*/ 34576 h 533400"/>
                    <a:gd name="connsiteX146" fmla="*/ 335280 w 533400"/>
                    <a:gd name="connsiteY146" fmla="*/ 35909 h 533400"/>
                    <a:gd name="connsiteX147" fmla="*/ 374999 w 533400"/>
                    <a:gd name="connsiteY147" fmla="*/ 50768 h 533400"/>
                    <a:gd name="connsiteX148" fmla="*/ 386334 w 533400"/>
                    <a:gd name="connsiteY148" fmla="*/ 26289 h 533400"/>
                    <a:gd name="connsiteX149" fmla="*/ 382048 w 533400"/>
                    <a:gd name="connsiteY149" fmla="*/ 24289 h 533400"/>
                    <a:gd name="connsiteX150" fmla="*/ 370618 w 533400"/>
                    <a:gd name="connsiteY150" fmla="*/ 48768 h 533400"/>
                    <a:gd name="connsiteX151" fmla="*/ 374999 w 533400"/>
                    <a:gd name="connsiteY151" fmla="*/ 50768 h 533400"/>
                    <a:gd name="connsiteX152" fmla="*/ 355473 w 533400"/>
                    <a:gd name="connsiteY152" fmla="*/ 42482 h 533400"/>
                    <a:gd name="connsiteX153" fmla="*/ 364712 w 533400"/>
                    <a:gd name="connsiteY153" fmla="*/ 17145 h 533400"/>
                    <a:gd name="connsiteX154" fmla="*/ 360235 w 533400"/>
                    <a:gd name="connsiteY154" fmla="*/ 15526 h 533400"/>
                    <a:gd name="connsiteX155" fmla="*/ 350996 w 533400"/>
                    <a:gd name="connsiteY155" fmla="*/ 40862 h 533400"/>
                    <a:gd name="connsiteX156" fmla="*/ 355473 w 533400"/>
                    <a:gd name="connsiteY156" fmla="*/ 42482 h 533400"/>
                    <a:gd name="connsiteX157" fmla="*/ 314611 w 533400"/>
                    <a:gd name="connsiteY157" fmla="*/ 31147 h 533400"/>
                    <a:gd name="connsiteX158" fmla="*/ 319278 w 533400"/>
                    <a:gd name="connsiteY158" fmla="*/ 4477 h 533400"/>
                    <a:gd name="connsiteX159" fmla="*/ 314611 w 533400"/>
                    <a:gd name="connsiteY159" fmla="*/ 3620 h 533400"/>
                    <a:gd name="connsiteX160" fmla="*/ 309944 w 533400"/>
                    <a:gd name="connsiteY160" fmla="*/ 30194 h 533400"/>
                    <a:gd name="connsiteX161" fmla="*/ 314611 w 533400"/>
                    <a:gd name="connsiteY161" fmla="*/ 31147 h 533400"/>
                    <a:gd name="connsiteX162" fmla="*/ 393573 w 533400"/>
                    <a:gd name="connsiteY162" fmla="*/ 60770 h 533400"/>
                    <a:gd name="connsiteX163" fmla="*/ 407099 w 533400"/>
                    <a:gd name="connsiteY163" fmla="*/ 37338 h 533400"/>
                    <a:gd name="connsiteX164" fmla="*/ 403003 w 533400"/>
                    <a:gd name="connsiteY164" fmla="*/ 34957 h 533400"/>
                    <a:gd name="connsiteX165" fmla="*/ 389477 w 533400"/>
                    <a:gd name="connsiteY165" fmla="*/ 58388 h 533400"/>
                    <a:gd name="connsiteX166" fmla="*/ 393573 w 533400"/>
                    <a:gd name="connsiteY166" fmla="*/ 60770 h 533400"/>
                    <a:gd name="connsiteX167" fmla="*/ 443579 w 533400"/>
                    <a:gd name="connsiteY167" fmla="*/ 99917 h 533400"/>
                    <a:gd name="connsiteX168" fmla="*/ 462725 w 533400"/>
                    <a:gd name="connsiteY168" fmla="*/ 80772 h 533400"/>
                    <a:gd name="connsiteX169" fmla="*/ 459391 w 533400"/>
                    <a:gd name="connsiteY169" fmla="*/ 77343 h 533400"/>
                    <a:gd name="connsiteX170" fmla="*/ 440246 w 533400"/>
                    <a:gd name="connsiteY170" fmla="*/ 96488 h 533400"/>
                    <a:gd name="connsiteX171" fmla="*/ 443579 w 533400"/>
                    <a:gd name="connsiteY171" fmla="*/ 99917 h 533400"/>
                    <a:gd name="connsiteX172" fmla="*/ 428054 w 533400"/>
                    <a:gd name="connsiteY172" fmla="*/ 85439 h 533400"/>
                    <a:gd name="connsiteX173" fmla="*/ 445484 w 533400"/>
                    <a:gd name="connsiteY173" fmla="*/ 64675 h 533400"/>
                    <a:gd name="connsiteX174" fmla="*/ 441865 w 533400"/>
                    <a:gd name="connsiteY174" fmla="*/ 61627 h 533400"/>
                    <a:gd name="connsiteX175" fmla="*/ 424529 w 533400"/>
                    <a:gd name="connsiteY175" fmla="*/ 82296 h 533400"/>
                    <a:gd name="connsiteX176" fmla="*/ 428054 w 533400"/>
                    <a:gd name="connsiteY176" fmla="*/ 85439 h 533400"/>
                    <a:gd name="connsiteX177" fmla="*/ 411385 w 533400"/>
                    <a:gd name="connsiteY177" fmla="*/ 72390 h 533400"/>
                    <a:gd name="connsiteX178" fmla="*/ 426910 w 533400"/>
                    <a:gd name="connsiteY178" fmla="*/ 50197 h 533400"/>
                    <a:gd name="connsiteX179" fmla="*/ 423005 w 533400"/>
                    <a:gd name="connsiteY179" fmla="*/ 47435 h 533400"/>
                    <a:gd name="connsiteX180" fmla="*/ 407480 w 533400"/>
                    <a:gd name="connsiteY180" fmla="*/ 69533 h 533400"/>
                    <a:gd name="connsiteX181" fmla="*/ 411385 w 533400"/>
                    <a:gd name="connsiteY181" fmla="*/ 72390 h 533400"/>
                    <a:gd name="connsiteX182" fmla="*/ 454628 w 533400"/>
                    <a:gd name="connsiteY182" fmla="*/ 427958 h 533400"/>
                    <a:gd name="connsiteX183" fmla="*/ 475393 w 533400"/>
                    <a:gd name="connsiteY183" fmla="*/ 445389 h 533400"/>
                    <a:gd name="connsiteX184" fmla="*/ 478441 w 533400"/>
                    <a:gd name="connsiteY184" fmla="*/ 441770 h 533400"/>
                    <a:gd name="connsiteX185" fmla="*/ 457772 w 533400"/>
                    <a:gd name="connsiteY185" fmla="*/ 424339 h 533400"/>
                    <a:gd name="connsiteX186" fmla="*/ 454628 w 533400"/>
                    <a:gd name="connsiteY186" fmla="*/ 427958 h 533400"/>
                    <a:gd name="connsiteX187" fmla="*/ 389477 w 533400"/>
                    <a:gd name="connsiteY187" fmla="*/ 481584 h 533400"/>
                    <a:gd name="connsiteX188" fmla="*/ 403003 w 533400"/>
                    <a:gd name="connsiteY188" fmla="*/ 505016 h 533400"/>
                    <a:gd name="connsiteX189" fmla="*/ 407099 w 533400"/>
                    <a:gd name="connsiteY189" fmla="*/ 502634 h 533400"/>
                    <a:gd name="connsiteX190" fmla="*/ 393573 w 533400"/>
                    <a:gd name="connsiteY190" fmla="*/ 479203 h 533400"/>
                    <a:gd name="connsiteX191" fmla="*/ 389477 w 533400"/>
                    <a:gd name="connsiteY191" fmla="*/ 481584 h 533400"/>
                    <a:gd name="connsiteX192" fmla="*/ 407480 w 533400"/>
                    <a:gd name="connsiteY192" fmla="*/ 470440 h 533400"/>
                    <a:gd name="connsiteX193" fmla="*/ 423005 w 533400"/>
                    <a:gd name="connsiteY193" fmla="*/ 492633 h 533400"/>
                    <a:gd name="connsiteX194" fmla="*/ 426910 w 533400"/>
                    <a:gd name="connsiteY194" fmla="*/ 489871 h 533400"/>
                    <a:gd name="connsiteX195" fmla="*/ 411385 w 533400"/>
                    <a:gd name="connsiteY195" fmla="*/ 467678 h 533400"/>
                    <a:gd name="connsiteX196" fmla="*/ 407480 w 533400"/>
                    <a:gd name="connsiteY196" fmla="*/ 470440 h 533400"/>
                    <a:gd name="connsiteX197" fmla="*/ 370523 w 533400"/>
                    <a:gd name="connsiteY197" fmla="*/ 491204 h 533400"/>
                    <a:gd name="connsiteX198" fmla="*/ 381953 w 533400"/>
                    <a:gd name="connsiteY198" fmla="*/ 515684 h 533400"/>
                    <a:gd name="connsiteX199" fmla="*/ 386239 w 533400"/>
                    <a:gd name="connsiteY199" fmla="*/ 513683 h 533400"/>
                    <a:gd name="connsiteX200" fmla="*/ 374809 w 533400"/>
                    <a:gd name="connsiteY200" fmla="*/ 489204 h 533400"/>
                    <a:gd name="connsiteX201" fmla="*/ 370523 w 533400"/>
                    <a:gd name="connsiteY201" fmla="*/ 491204 h 533400"/>
                    <a:gd name="connsiteX202" fmla="*/ 424434 w 533400"/>
                    <a:gd name="connsiteY202" fmla="*/ 457676 h 533400"/>
                    <a:gd name="connsiteX203" fmla="*/ 441770 w 533400"/>
                    <a:gd name="connsiteY203" fmla="*/ 478346 h 533400"/>
                    <a:gd name="connsiteX204" fmla="*/ 445389 w 533400"/>
                    <a:gd name="connsiteY204" fmla="*/ 475298 h 533400"/>
                    <a:gd name="connsiteX205" fmla="*/ 427958 w 533400"/>
                    <a:gd name="connsiteY205" fmla="*/ 454533 h 533400"/>
                    <a:gd name="connsiteX206" fmla="*/ 424434 w 533400"/>
                    <a:gd name="connsiteY206" fmla="*/ 457676 h 533400"/>
                    <a:gd name="connsiteX207" fmla="*/ 440150 w 533400"/>
                    <a:gd name="connsiteY207" fmla="*/ 443484 h 533400"/>
                    <a:gd name="connsiteX208" fmla="*/ 459296 w 533400"/>
                    <a:gd name="connsiteY208" fmla="*/ 462629 h 533400"/>
                    <a:gd name="connsiteX209" fmla="*/ 462629 w 533400"/>
                    <a:gd name="connsiteY209" fmla="*/ 459296 h 533400"/>
                    <a:gd name="connsiteX210" fmla="*/ 443484 w 533400"/>
                    <a:gd name="connsiteY210" fmla="*/ 440150 h 533400"/>
                    <a:gd name="connsiteX211" fmla="*/ 440150 w 533400"/>
                    <a:gd name="connsiteY211" fmla="*/ 443484 h 533400"/>
                    <a:gd name="connsiteX212" fmla="*/ 309848 w 533400"/>
                    <a:gd name="connsiteY212" fmla="*/ 509683 h 533400"/>
                    <a:gd name="connsiteX213" fmla="*/ 314611 w 533400"/>
                    <a:gd name="connsiteY213" fmla="*/ 536353 h 533400"/>
                    <a:gd name="connsiteX214" fmla="*/ 319278 w 533400"/>
                    <a:gd name="connsiteY214" fmla="*/ 535591 h 533400"/>
                    <a:gd name="connsiteX215" fmla="*/ 314611 w 533400"/>
                    <a:gd name="connsiteY215" fmla="*/ 508921 h 533400"/>
                    <a:gd name="connsiteX216" fmla="*/ 309848 w 533400"/>
                    <a:gd name="connsiteY216" fmla="*/ 509683 h 533400"/>
                    <a:gd name="connsiteX217" fmla="*/ 350901 w 533400"/>
                    <a:gd name="connsiteY217" fmla="*/ 499110 h 533400"/>
                    <a:gd name="connsiteX218" fmla="*/ 360140 w 533400"/>
                    <a:gd name="connsiteY218" fmla="*/ 524542 h 533400"/>
                    <a:gd name="connsiteX219" fmla="*/ 364617 w 533400"/>
                    <a:gd name="connsiteY219" fmla="*/ 522923 h 533400"/>
                    <a:gd name="connsiteX220" fmla="*/ 355378 w 533400"/>
                    <a:gd name="connsiteY220" fmla="*/ 497491 h 533400"/>
                    <a:gd name="connsiteX221" fmla="*/ 350901 w 533400"/>
                    <a:gd name="connsiteY221" fmla="*/ 499110 h 533400"/>
                    <a:gd name="connsiteX222" fmla="*/ 330613 w 533400"/>
                    <a:gd name="connsiteY222" fmla="*/ 505397 h 533400"/>
                    <a:gd name="connsiteX223" fmla="*/ 337566 w 533400"/>
                    <a:gd name="connsiteY223" fmla="*/ 531400 h 533400"/>
                    <a:gd name="connsiteX224" fmla="*/ 342138 w 533400"/>
                    <a:gd name="connsiteY224" fmla="*/ 530162 h 533400"/>
                    <a:gd name="connsiteX225" fmla="*/ 335090 w 533400"/>
                    <a:gd name="connsiteY225" fmla="*/ 504063 h 533400"/>
                    <a:gd name="connsiteX226" fmla="*/ 330613 w 533400"/>
                    <a:gd name="connsiteY226" fmla="*/ 505397 h 533400"/>
                    <a:gd name="connsiteX227" fmla="*/ 467678 w 533400"/>
                    <a:gd name="connsiteY227" fmla="*/ 411290 h 533400"/>
                    <a:gd name="connsiteX228" fmla="*/ 489871 w 533400"/>
                    <a:gd name="connsiteY228" fmla="*/ 426815 h 533400"/>
                    <a:gd name="connsiteX229" fmla="*/ 492633 w 533400"/>
                    <a:gd name="connsiteY229" fmla="*/ 422910 h 533400"/>
                    <a:gd name="connsiteX230" fmla="*/ 470535 w 533400"/>
                    <a:gd name="connsiteY230" fmla="*/ 407384 h 533400"/>
                    <a:gd name="connsiteX231" fmla="*/ 467678 w 533400"/>
                    <a:gd name="connsiteY231" fmla="*/ 411290 h 533400"/>
                    <a:gd name="connsiteX232" fmla="*/ 511874 w 533400"/>
                    <a:gd name="connsiteY232" fmla="*/ 293561 h 533400"/>
                    <a:gd name="connsiteX233" fmla="*/ 538829 w 533400"/>
                    <a:gd name="connsiteY233" fmla="*/ 295942 h 533400"/>
                    <a:gd name="connsiteX234" fmla="*/ 539210 w 533400"/>
                    <a:gd name="connsiteY234" fmla="*/ 291179 h 533400"/>
                    <a:gd name="connsiteX235" fmla="*/ 512255 w 533400"/>
                    <a:gd name="connsiteY235" fmla="*/ 288798 h 533400"/>
                    <a:gd name="connsiteX236" fmla="*/ 511874 w 533400"/>
                    <a:gd name="connsiteY236" fmla="*/ 293561 h 533400"/>
                    <a:gd name="connsiteX237" fmla="*/ 504158 w 533400"/>
                    <a:gd name="connsiteY237" fmla="*/ 335185 h 533400"/>
                    <a:gd name="connsiteX238" fmla="*/ 530352 w 533400"/>
                    <a:gd name="connsiteY238" fmla="*/ 342233 h 533400"/>
                    <a:gd name="connsiteX239" fmla="*/ 531590 w 533400"/>
                    <a:gd name="connsiteY239" fmla="*/ 337661 h 533400"/>
                    <a:gd name="connsiteX240" fmla="*/ 505587 w 533400"/>
                    <a:gd name="connsiteY240" fmla="*/ 330613 h 533400"/>
                    <a:gd name="connsiteX241" fmla="*/ 504158 w 533400"/>
                    <a:gd name="connsiteY241" fmla="*/ 335185 h 533400"/>
                    <a:gd name="connsiteX242" fmla="*/ 288798 w 533400"/>
                    <a:gd name="connsiteY242" fmla="*/ 512159 h 533400"/>
                    <a:gd name="connsiteX243" fmla="*/ 291179 w 533400"/>
                    <a:gd name="connsiteY243" fmla="*/ 539115 h 533400"/>
                    <a:gd name="connsiteX244" fmla="*/ 295942 w 533400"/>
                    <a:gd name="connsiteY244" fmla="*/ 538734 h 533400"/>
                    <a:gd name="connsiteX245" fmla="*/ 293560 w 533400"/>
                    <a:gd name="connsiteY245" fmla="*/ 511778 h 533400"/>
                    <a:gd name="connsiteX246" fmla="*/ 288798 w 533400"/>
                    <a:gd name="connsiteY246" fmla="*/ 512159 h 533400"/>
                    <a:gd name="connsiteX247" fmla="*/ 513017 w 533400"/>
                    <a:gd name="connsiteY247" fmla="*/ 267653 h 533400"/>
                    <a:gd name="connsiteX248" fmla="*/ 513112 w 533400"/>
                    <a:gd name="connsiteY248" fmla="*/ 270034 h 533400"/>
                    <a:gd name="connsiteX249" fmla="*/ 513017 w 533400"/>
                    <a:gd name="connsiteY249" fmla="*/ 272415 h 533400"/>
                    <a:gd name="connsiteX250" fmla="*/ 540068 w 533400"/>
                    <a:gd name="connsiteY250" fmla="*/ 272415 h 533400"/>
                    <a:gd name="connsiteX251" fmla="*/ 540068 w 533400"/>
                    <a:gd name="connsiteY251" fmla="*/ 267653 h 533400"/>
                    <a:gd name="connsiteX252" fmla="*/ 513017 w 533400"/>
                    <a:gd name="connsiteY252" fmla="*/ 267653 h 533400"/>
                    <a:gd name="connsiteX253" fmla="*/ 508921 w 533400"/>
                    <a:gd name="connsiteY253" fmla="*/ 314516 h 533400"/>
                    <a:gd name="connsiteX254" fmla="*/ 535591 w 533400"/>
                    <a:gd name="connsiteY254" fmla="*/ 319183 h 533400"/>
                    <a:gd name="connsiteX255" fmla="*/ 536353 w 533400"/>
                    <a:gd name="connsiteY255" fmla="*/ 314516 h 533400"/>
                    <a:gd name="connsiteX256" fmla="*/ 509683 w 533400"/>
                    <a:gd name="connsiteY256" fmla="*/ 309848 h 533400"/>
                    <a:gd name="connsiteX257" fmla="*/ 508921 w 533400"/>
                    <a:gd name="connsiteY257" fmla="*/ 314516 h 533400"/>
                    <a:gd name="connsiteX258" fmla="*/ 497586 w 533400"/>
                    <a:gd name="connsiteY258" fmla="*/ 355378 h 533400"/>
                    <a:gd name="connsiteX259" fmla="*/ 523018 w 533400"/>
                    <a:gd name="connsiteY259" fmla="*/ 364617 h 533400"/>
                    <a:gd name="connsiteX260" fmla="*/ 524637 w 533400"/>
                    <a:gd name="connsiteY260" fmla="*/ 360140 h 533400"/>
                    <a:gd name="connsiteX261" fmla="*/ 499205 w 533400"/>
                    <a:gd name="connsiteY261" fmla="*/ 350901 h 533400"/>
                    <a:gd name="connsiteX262" fmla="*/ 497586 w 533400"/>
                    <a:gd name="connsiteY262" fmla="*/ 355378 h 533400"/>
                    <a:gd name="connsiteX263" fmla="*/ 479298 w 533400"/>
                    <a:gd name="connsiteY263" fmla="*/ 393573 h 533400"/>
                    <a:gd name="connsiteX264" fmla="*/ 502730 w 533400"/>
                    <a:gd name="connsiteY264" fmla="*/ 407099 h 533400"/>
                    <a:gd name="connsiteX265" fmla="*/ 505111 w 533400"/>
                    <a:gd name="connsiteY265" fmla="*/ 402908 h 533400"/>
                    <a:gd name="connsiteX266" fmla="*/ 481679 w 533400"/>
                    <a:gd name="connsiteY266" fmla="*/ 389382 h 533400"/>
                    <a:gd name="connsiteX267" fmla="*/ 479298 w 533400"/>
                    <a:gd name="connsiteY267" fmla="*/ 393573 h 533400"/>
                    <a:gd name="connsiteX268" fmla="*/ 489299 w 533400"/>
                    <a:gd name="connsiteY268" fmla="*/ 374904 h 533400"/>
                    <a:gd name="connsiteX269" fmla="*/ 513779 w 533400"/>
                    <a:gd name="connsiteY269" fmla="*/ 386334 h 533400"/>
                    <a:gd name="connsiteX270" fmla="*/ 515779 w 533400"/>
                    <a:gd name="connsiteY270" fmla="*/ 381953 h 533400"/>
                    <a:gd name="connsiteX271" fmla="*/ 491300 w 533400"/>
                    <a:gd name="connsiteY271" fmla="*/ 370523 h 533400"/>
                    <a:gd name="connsiteX272" fmla="*/ 489299 w 533400"/>
                    <a:gd name="connsiteY272" fmla="*/ 374904 h 533400"/>
                    <a:gd name="connsiteX273" fmla="*/ 146495 w 533400"/>
                    <a:gd name="connsiteY273" fmla="*/ 479203 h 533400"/>
                    <a:gd name="connsiteX274" fmla="*/ 132969 w 533400"/>
                    <a:gd name="connsiteY274" fmla="*/ 502634 h 533400"/>
                    <a:gd name="connsiteX275" fmla="*/ 137065 w 533400"/>
                    <a:gd name="connsiteY275" fmla="*/ 505016 h 533400"/>
                    <a:gd name="connsiteX276" fmla="*/ 150590 w 533400"/>
                    <a:gd name="connsiteY276" fmla="*/ 481584 h 533400"/>
                    <a:gd name="connsiteX277" fmla="*/ 146495 w 533400"/>
                    <a:gd name="connsiteY277" fmla="*/ 479203 h 533400"/>
                    <a:gd name="connsiteX278" fmla="*/ 58484 w 533400"/>
                    <a:gd name="connsiteY278" fmla="*/ 389382 h 533400"/>
                    <a:gd name="connsiteX279" fmla="*/ 35052 w 533400"/>
                    <a:gd name="connsiteY279" fmla="*/ 402908 h 533400"/>
                    <a:gd name="connsiteX280" fmla="*/ 37433 w 533400"/>
                    <a:gd name="connsiteY280" fmla="*/ 407003 h 533400"/>
                    <a:gd name="connsiteX281" fmla="*/ 60865 w 533400"/>
                    <a:gd name="connsiteY281" fmla="*/ 393478 h 533400"/>
                    <a:gd name="connsiteX282" fmla="*/ 58484 w 533400"/>
                    <a:gd name="connsiteY282" fmla="*/ 389382 h 533400"/>
                    <a:gd name="connsiteX283" fmla="*/ 48863 w 533400"/>
                    <a:gd name="connsiteY283" fmla="*/ 370523 h 533400"/>
                    <a:gd name="connsiteX284" fmla="*/ 24384 w 533400"/>
                    <a:gd name="connsiteY284" fmla="*/ 381953 h 533400"/>
                    <a:gd name="connsiteX285" fmla="*/ 26384 w 533400"/>
                    <a:gd name="connsiteY285" fmla="*/ 386239 h 533400"/>
                    <a:gd name="connsiteX286" fmla="*/ 50768 w 533400"/>
                    <a:gd name="connsiteY286" fmla="*/ 374809 h 533400"/>
                    <a:gd name="connsiteX287" fmla="*/ 48863 w 533400"/>
                    <a:gd name="connsiteY287" fmla="*/ 370523 h 533400"/>
                    <a:gd name="connsiteX288" fmla="*/ 69723 w 533400"/>
                    <a:gd name="connsiteY288" fmla="*/ 407384 h 533400"/>
                    <a:gd name="connsiteX289" fmla="*/ 47530 w 533400"/>
                    <a:gd name="connsiteY289" fmla="*/ 422910 h 533400"/>
                    <a:gd name="connsiteX290" fmla="*/ 50292 w 533400"/>
                    <a:gd name="connsiteY290" fmla="*/ 426815 h 533400"/>
                    <a:gd name="connsiteX291" fmla="*/ 72485 w 533400"/>
                    <a:gd name="connsiteY291" fmla="*/ 411290 h 533400"/>
                    <a:gd name="connsiteX292" fmla="*/ 69723 w 533400"/>
                    <a:gd name="connsiteY292" fmla="*/ 407384 h 533400"/>
                    <a:gd name="connsiteX293" fmla="*/ 82391 w 533400"/>
                    <a:gd name="connsiteY293" fmla="*/ 424339 h 533400"/>
                    <a:gd name="connsiteX294" fmla="*/ 61722 w 533400"/>
                    <a:gd name="connsiteY294" fmla="*/ 441674 h 533400"/>
                    <a:gd name="connsiteX295" fmla="*/ 64770 w 533400"/>
                    <a:gd name="connsiteY295" fmla="*/ 445294 h 533400"/>
                    <a:gd name="connsiteX296" fmla="*/ 85535 w 533400"/>
                    <a:gd name="connsiteY296" fmla="*/ 427863 h 533400"/>
                    <a:gd name="connsiteX297" fmla="*/ 82391 w 533400"/>
                    <a:gd name="connsiteY297" fmla="*/ 424339 h 533400"/>
                    <a:gd name="connsiteX298" fmla="*/ 96584 w 533400"/>
                    <a:gd name="connsiteY298" fmla="*/ 440055 h 533400"/>
                    <a:gd name="connsiteX299" fmla="*/ 77438 w 533400"/>
                    <a:gd name="connsiteY299" fmla="*/ 459200 h 533400"/>
                    <a:gd name="connsiteX300" fmla="*/ 80772 w 533400"/>
                    <a:gd name="connsiteY300" fmla="*/ 462629 h 533400"/>
                    <a:gd name="connsiteX301" fmla="*/ 99917 w 533400"/>
                    <a:gd name="connsiteY301" fmla="*/ 443484 h 533400"/>
                    <a:gd name="connsiteX302" fmla="*/ 96584 w 533400"/>
                    <a:gd name="connsiteY302" fmla="*/ 440055 h 533400"/>
                    <a:gd name="connsiteX303" fmla="*/ 30385 w 533400"/>
                    <a:gd name="connsiteY303" fmla="*/ 309848 h 533400"/>
                    <a:gd name="connsiteX304" fmla="*/ 3715 w 533400"/>
                    <a:gd name="connsiteY304" fmla="*/ 314516 h 533400"/>
                    <a:gd name="connsiteX305" fmla="*/ 4572 w 533400"/>
                    <a:gd name="connsiteY305" fmla="*/ 319183 h 533400"/>
                    <a:gd name="connsiteX306" fmla="*/ 31242 w 533400"/>
                    <a:gd name="connsiteY306" fmla="*/ 314420 h 533400"/>
                    <a:gd name="connsiteX307" fmla="*/ 30385 w 533400"/>
                    <a:gd name="connsiteY307" fmla="*/ 309848 h 533400"/>
                    <a:gd name="connsiteX308" fmla="*/ 270034 w 533400"/>
                    <a:gd name="connsiteY308" fmla="*/ 513017 h 533400"/>
                    <a:gd name="connsiteX309" fmla="*/ 267653 w 533400"/>
                    <a:gd name="connsiteY309" fmla="*/ 512921 h 533400"/>
                    <a:gd name="connsiteX310" fmla="*/ 267653 w 533400"/>
                    <a:gd name="connsiteY310" fmla="*/ 539972 h 533400"/>
                    <a:gd name="connsiteX311" fmla="*/ 272415 w 533400"/>
                    <a:gd name="connsiteY311" fmla="*/ 539972 h 533400"/>
                    <a:gd name="connsiteX312" fmla="*/ 272415 w 533400"/>
                    <a:gd name="connsiteY312" fmla="*/ 512921 h 533400"/>
                    <a:gd name="connsiteX313" fmla="*/ 270034 w 533400"/>
                    <a:gd name="connsiteY313" fmla="*/ 513017 h 533400"/>
                    <a:gd name="connsiteX314" fmla="*/ 34671 w 533400"/>
                    <a:gd name="connsiteY314" fmla="*/ 330613 h 533400"/>
                    <a:gd name="connsiteX315" fmla="*/ 8573 w 533400"/>
                    <a:gd name="connsiteY315" fmla="*/ 337566 h 533400"/>
                    <a:gd name="connsiteX316" fmla="*/ 9811 w 533400"/>
                    <a:gd name="connsiteY316" fmla="*/ 342138 h 533400"/>
                    <a:gd name="connsiteX317" fmla="*/ 35909 w 533400"/>
                    <a:gd name="connsiteY317" fmla="*/ 335090 h 533400"/>
                    <a:gd name="connsiteX318" fmla="*/ 34671 w 533400"/>
                    <a:gd name="connsiteY318" fmla="*/ 330613 h 533400"/>
                    <a:gd name="connsiteX319" fmla="*/ 40957 w 533400"/>
                    <a:gd name="connsiteY319" fmla="*/ 350901 h 533400"/>
                    <a:gd name="connsiteX320" fmla="*/ 15526 w 533400"/>
                    <a:gd name="connsiteY320" fmla="*/ 360045 h 533400"/>
                    <a:gd name="connsiteX321" fmla="*/ 17145 w 533400"/>
                    <a:gd name="connsiteY321" fmla="*/ 364522 h 533400"/>
                    <a:gd name="connsiteX322" fmla="*/ 42482 w 533400"/>
                    <a:gd name="connsiteY322" fmla="*/ 355283 h 533400"/>
                    <a:gd name="connsiteX323" fmla="*/ 40957 w 533400"/>
                    <a:gd name="connsiteY323" fmla="*/ 350901 h 533400"/>
                    <a:gd name="connsiteX324" fmla="*/ 225552 w 533400"/>
                    <a:gd name="connsiteY324" fmla="*/ 508825 h 533400"/>
                    <a:gd name="connsiteX325" fmla="*/ 220885 w 533400"/>
                    <a:gd name="connsiteY325" fmla="*/ 535496 h 533400"/>
                    <a:gd name="connsiteX326" fmla="*/ 225552 w 533400"/>
                    <a:gd name="connsiteY326" fmla="*/ 536258 h 533400"/>
                    <a:gd name="connsiteX327" fmla="*/ 230315 w 533400"/>
                    <a:gd name="connsiteY327" fmla="*/ 509588 h 533400"/>
                    <a:gd name="connsiteX328" fmla="*/ 225552 w 533400"/>
                    <a:gd name="connsiteY328" fmla="*/ 508825 h 533400"/>
                    <a:gd name="connsiteX329" fmla="*/ 112109 w 533400"/>
                    <a:gd name="connsiteY329" fmla="*/ 454533 h 533400"/>
                    <a:gd name="connsiteX330" fmla="*/ 94679 w 533400"/>
                    <a:gd name="connsiteY330" fmla="*/ 475298 h 533400"/>
                    <a:gd name="connsiteX331" fmla="*/ 98298 w 533400"/>
                    <a:gd name="connsiteY331" fmla="*/ 478346 h 533400"/>
                    <a:gd name="connsiteX332" fmla="*/ 115729 w 533400"/>
                    <a:gd name="connsiteY332" fmla="*/ 457676 h 533400"/>
                    <a:gd name="connsiteX333" fmla="*/ 112109 w 533400"/>
                    <a:gd name="connsiteY333" fmla="*/ 454533 h 533400"/>
                    <a:gd name="connsiteX334" fmla="*/ 184690 w 533400"/>
                    <a:gd name="connsiteY334" fmla="*/ 497491 h 533400"/>
                    <a:gd name="connsiteX335" fmla="*/ 175451 w 533400"/>
                    <a:gd name="connsiteY335" fmla="*/ 522827 h 533400"/>
                    <a:gd name="connsiteX336" fmla="*/ 179927 w 533400"/>
                    <a:gd name="connsiteY336" fmla="*/ 524447 h 533400"/>
                    <a:gd name="connsiteX337" fmla="*/ 189167 w 533400"/>
                    <a:gd name="connsiteY337" fmla="*/ 499015 h 533400"/>
                    <a:gd name="connsiteX338" fmla="*/ 184690 w 533400"/>
                    <a:gd name="connsiteY338" fmla="*/ 497491 h 533400"/>
                    <a:gd name="connsiteX339" fmla="*/ 246602 w 533400"/>
                    <a:gd name="connsiteY339" fmla="*/ 511778 h 533400"/>
                    <a:gd name="connsiteX340" fmla="*/ 244221 w 533400"/>
                    <a:gd name="connsiteY340" fmla="*/ 538734 h 533400"/>
                    <a:gd name="connsiteX341" fmla="*/ 248984 w 533400"/>
                    <a:gd name="connsiteY341" fmla="*/ 539115 h 533400"/>
                    <a:gd name="connsiteX342" fmla="*/ 251365 w 533400"/>
                    <a:gd name="connsiteY342" fmla="*/ 512064 h 533400"/>
                    <a:gd name="connsiteX343" fmla="*/ 246602 w 533400"/>
                    <a:gd name="connsiteY343" fmla="*/ 511778 h 533400"/>
                    <a:gd name="connsiteX344" fmla="*/ 204883 w 533400"/>
                    <a:gd name="connsiteY344" fmla="*/ 504063 h 533400"/>
                    <a:gd name="connsiteX345" fmla="*/ 197834 w 533400"/>
                    <a:gd name="connsiteY345" fmla="*/ 530162 h 533400"/>
                    <a:gd name="connsiteX346" fmla="*/ 202406 w 533400"/>
                    <a:gd name="connsiteY346" fmla="*/ 531400 h 533400"/>
                    <a:gd name="connsiteX347" fmla="*/ 209360 w 533400"/>
                    <a:gd name="connsiteY347" fmla="*/ 505397 h 533400"/>
                    <a:gd name="connsiteX348" fmla="*/ 204883 w 533400"/>
                    <a:gd name="connsiteY348" fmla="*/ 504063 h 533400"/>
                    <a:gd name="connsiteX349" fmla="*/ 128778 w 533400"/>
                    <a:gd name="connsiteY349" fmla="*/ 467582 h 533400"/>
                    <a:gd name="connsiteX350" fmla="*/ 113252 w 533400"/>
                    <a:gd name="connsiteY350" fmla="*/ 489775 h 533400"/>
                    <a:gd name="connsiteX351" fmla="*/ 117158 w 533400"/>
                    <a:gd name="connsiteY351" fmla="*/ 492538 h 533400"/>
                    <a:gd name="connsiteX352" fmla="*/ 132683 w 533400"/>
                    <a:gd name="connsiteY352" fmla="*/ 470345 h 533400"/>
                    <a:gd name="connsiteX353" fmla="*/ 128778 w 533400"/>
                    <a:gd name="connsiteY353" fmla="*/ 467582 h 533400"/>
                    <a:gd name="connsiteX354" fmla="*/ 27813 w 533400"/>
                    <a:gd name="connsiteY354" fmla="*/ 288798 h 533400"/>
                    <a:gd name="connsiteX355" fmla="*/ 857 w 533400"/>
                    <a:gd name="connsiteY355" fmla="*/ 291179 h 533400"/>
                    <a:gd name="connsiteX356" fmla="*/ 1238 w 533400"/>
                    <a:gd name="connsiteY356" fmla="*/ 295942 h 533400"/>
                    <a:gd name="connsiteX357" fmla="*/ 28194 w 533400"/>
                    <a:gd name="connsiteY357" fmla="*/ 293561 h 533400"/>
                    <a:gd name="connsiteX358" fmla="*/ 27813 w 533400"/>
                    <a:gd name="connsiteY358" fmla="*/ 288798 h 533400"/>
                    <a:gd name="connsiteX359" fmla="*/ 165164 w 533400"/>
                    <a:gd name="connsiteY359" fmla="*/ 489299 h 533400"/>
                    <a:gd name="connsiteX360" fmla="*/ 153829 w 533400"/>
                    <a:gd name="connsiteY360" fmla="*/ 513683 h 533400"/>
                    <a:gd name="connsiteX361" fmla="*/ 158115 w 533400"/>
                    <a:gd name="connsiteY361" fmla="*/ 515684 h 533400"/>
                    <a:gd name="connsiteX362" fmla="*/ 169545 w 533400"/>
                    <a:gd name="connsiteY362" fmla="*/ 491204 h 533400"/>
                    <a:gd name="connsiteX363" fmla="*/ 165164 w 533400"/>
                    <a:gd name="connsiteY363" fmla="*/ 489299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Lst>
                  <a:rect l="l" t="t" r="r" b="b"/>
                  <a:pathLst>
                    <a:path w="533400" h="533400">
                      <a:moveTo>
                        <a:pt x="146495" y="60770"/>
                      </a:moveTo>
                      <a:lnTo>
                        <a:pt x="132969" y="37338"/>
                      </a:lnTo>
                      <a:lnTo>
                        <a:pt x="137160" y="34957"/>
                      </a:lnTo>
                      <a:lnTo>
                        <a:pt x="150686" y="58388"/>
                      </a:lnTo>
                      <a:cubicBezTo>
                        <a:pt x="149257" y="59150"/>
                        <a:pt x="147923" y="59912"/>
                        <a:pt x="146495" y="60770"/>
                      </a:cubicBezTo>
                      <a:close/>
                      <a:moveTo>
                        <a:pt x="169545" y="48768"/>
                      </a:moveTo>
                      <a:lnTo>
                        <a:pt x="158115" y="24289"/>
                      </a:lnTo>
                      <a:lnTo>
                        <a:pt x="153829" y="26289"/>
                      </a:lnTo>
                      <a:lnTo>
                        <a:pt x="165259" y="50673"/>
                      </a:lnTo>
                      <a:cubicBezTo>
                        <a:pt x="166592" y="50006"/>
                        <a:pt x="168116" y="49435"/>
                        <a:pt x="169545" y="48768"/>
                      </a:cubicBezTo>
                      <a:close/>
                      <a:moveTo>
                        <a:pt x="99917" y="96488"/>
                      </a:moveTo>
                      <a:lnTo>
                        <a:pt x="80867" y="77343"/>
                      </a:lnTo>
                      <a:lnTo>
                        <a:pt x="77438" y="80677"/>
                      </a:lnTo>
                      <a:lnTo>
                        <a:pt x="96584" y="99822"/>
                      </a:lnTo>
                      <a:cubicBezTo>
                        <a:pt x="97727" y="98774"/>
                        <a:pt x="98870" y="97631"/>
                        <a:pt x="99917" y="96488"/>
                      </a:cubicBezTo>
                      <a:close/>
                      <a:moveTo>
                        <a:pt x="115729" y="82296"/>
                      </a:moveTo>
                      <a:lnTo>
                        <a:pt x="98393" y="61627"/>
                      </a:lnTo>
                      <a:lnTo>
                        <a:pt x="94774" y="64675"/>
                      </a:lnTo>
                      <a:lnTo>
                        <a:pt x="112204" y="85439"/>
                      </a:lnTo>
                      <a:cubicBezTo>
                        <a:pt x="113348" y="84392"/>
                        <a:pt x="114491" y="83344"/>
                        <a:pt x="115729" y="82296"/>
                      </a:cubicBezTo>
                      <a:close/>
                      <a:moveTo>
                        <a:pt x="132683" y="69628"/>
                      </a:moveTo>
                      <a:lnTo>
                        <a:pt x="117158" y="47530"/>
                      </a:lnTo>
                      <a:lnTo>
                        <a:pt x="113252" y="50292"/>
                      </a:lnTo>
                      <a:lnTo>
                        <a:pt x="128778" y="72485"/>
                      </a:lnTo>
                      <a:cubicBezTo>
                        <a:pt x="130016" y="71438"/>
                        <a:pt x="131350" y="70485"/>
                        <a:pt x="132683" y="69628"/>
                      </a:cubicBezTo>
                      <a:close/>
                      <a:moveTo>
                        <a:pt x="230219" y="30290"/>
                      </a:moveTo>
                      <a:lnTo>
                        <a:pt x="225552" y="3715"/>
                      </a:lnTo>
                      <a:lnTo>
                        <a:pt x="220885" y="4477"/>
                      </a:lnTo>
                      <a:lnTo>
                        <a:pt x="225552" y="31147"/>
                      </a:lnTo>
                      <a:cubicBezTo>
                        <a:pt x="227076" y="30861"/>
                        <a:pt x="228695" y="30575"/>
                        <a:pt x="230219" y="30290"/>
                      </a:cubicBezTo>
                      <a:close/>
                      <a:moveTo>
                        <a:pt x="189167" y="40862"/>
                      </a:moveTo>
                      <a:lnTo>
                        <a:pt x="179927" y="15526"/>
                      </a:lnTo>
                      <a:lnTo>
                        <a:pt x="175451" y="17145"/>
                      </a:lnTo>
                      <a:lnTo>
                        <a:pt x="184690" y="42482"/>
                      </a:lnTo>
                      <a:cubicBezTo>
                        <a:pt x="186214" y="41910"/>
                        <a:pt x="187643" y="41339"/>
                        <a:pt x="189167" y="40862"/>
                      </a:cubicBezTo>
                      <a:close/>
                      <a:moveTo>
                        <a:pt x="251270" y="27813"/>
                      </a:moveTo>
                      <a:lnTo>
                        <a:pt x="248888" y="857"/>
                      </a:lnTo>
                      <a:lnTo>
                        <a:pt x="244126" y="1238"/>
                      </a:lnTo>
                      <a:lnTo>
                        <a:pt x="246507" y="28194"/>
                      </a:lnTo>
                      <a:cubicBezTo>
                        <a:pt x="248126" y="28004"/>
                        <a:pt x="249746" y="27908"/>
                        <a:pt x="251270" y="27813"/>
                      </a:cubicBezTo>
                      <a:close/>
                      <a:moveTo>
                        <a:pt x="209455" y="34576"/>
                      </a:moveTo>
                      <a:lnTo>
                        <a:pt x="202502" y="8573"/>
                      </a:lnTo>
                      <a:lnTo>
                        <a:pt x="197930" y="9811"/>
                      </a:lnTo>
                      <a:lnTo>
                        <a:pt x="204978" y="35909"/>
                      </a:lnTo>
                      <a:cubicBezTo>
                        <a:pt x="206407" y="35433"/>
                        <a:pt x="207931" y="35052"/>
                        <a:pt x="209455" y="34576"/>
                      </a:cubicBezTo>
                      <a:close/>
                      <a:moveTo>
                        <a:pt x="85535" y="112014"/>
                      </a:moveTo>
                      <a:lnTo>
                        <a:pt x="64865" y="94583"/>
                      </a:lnTo>
                      <a:lnTo>
                        <a:pt x="61817" y="98203"/>
                      </a:lnTo>
                      <a:lnTo>
                        <a:pt x="82487" y="115538"/>
                      </a:lnTo>
                      <a:cubicBezTo>
                        <a:pt x="83439" y="114395"/>
                        <a:pt x="84487" y="113157"/>
                        <a:pt x="85535" y="112014"/>
                      </a:cubicBezTo>
                      <a:close/>
                      <a:moveTo>
                        <a:pt x="36005" y="204788"/>
                      </a:moveTo>
                      <a:lnTo>
                        <a:pt x="9906" y="197834"/>
                      </a:lnTo>
                      <a:lnTo>
                        <a:pt x="8668" y="202406"/>
                      </a:lnTo>
                      <a:lnTo>
                        <a:pt x="34766" y="209360"/>
                      </a:lnTo>
                      <a:cubicBezTo>
                        <a:pt x="35052" y="207836"/>
                        <a:pt x="35528" y="206312"/>
                        <a:pt x="36005" y="204788"/>
                      </a:cubicBezTo>
                      <a:close/>
                      <a:moveTo>
                        <a:pt x="31242" y="225457"/>
                      </a:moveTo>
                      <a:lnTo>
                        <a:pt x="4572" y="220790"/>
                      </a:lnTo>
                      <a:lnTo>
                        <a:pt x="3715" y="225457"/>
                      </a:lnTo>
                      <a:lnTo>
                        <a:pt x="30385" y="230219"/>
                      </a:lnTo>
                      <a:cubicBezTo>
                        <a:pt x="30670" y="228600"/>
                        <a:pt x="30956" y="226981"/>
                        <a:pt x="31242" y="225457"/>
                      </a:cubicBezTo>
                      <a:close/>
                      <a:moveTo>
                        <a:pt x="28194" y="246412"/>
                      </a:moveTo>
                      <a:lnTo>
                        <a:pt x="1238" y="244031"/>
                      </a:lnTo>
                      <a:lnTo>
                        <a:pt x="857" y="248793"/>
                      </a:lnTo>
                      <a:lnTo>
                        <a:pt x="27813" y="251174"/>
                      </a:lnTo>
                      <a:cubicBezTo>
                        <a:pt x="28004" y="249650"/>
                        <a:pt x="28099" y="248031"/>
                        <a:pt x="28194" y="246412"/>
                      </a:cubicBezTo>
                      <a:close/>
                      <a:moveTo>
                        <a:pt x="42577" y="184594"/>
                      </a:moveTo>
                      <a:lnTo>
                        <a:pt x="17240" y="175355"/>
                      </a:lnTo>
                      <a:lnTo>
                        <a:pt x="15621" y="179832"/>
                      </a:lnTo>
                      <a:lnTo>
                        <a:pt x="40957" y="189071"/>
                      </a:lnTo>
                      <a:cubicBezTo>
                        <a:pt x="41434" y="187643"/>
                        <a:pt x="42005" y="186119"/>
                        <a:pt x="42577" y="184594"/>
                      </a:cubicBezTo>
                      <a:close/>
                      <a:moveTo>
                        <a:pt x="60865" y="146495"/>
                      </a:moveTo>
                      <a:lnTo>
                        <a:pt x="37433" y="132969"/>
                      </a:lnTo>
                      <a:lnTo>
                        <a:pt x="35052" y="137065"/>
                      </a:lnTo>
                      <a:lnTo>
                        <a:pt x="58484" y="150590"/>
                      </a:lnTo>
                      <a:cubicBezTo>
                        <a:pt x="59245" y="149162"/>
                        <a:pt x="60007" y="147828"/>
                        <a:pt x="60865" y="146495"/>
                      </a:cubicBezTo>
                      <a:close/>
                      <a:moveTo>
                        <a:pt x="72390" y="128683"/>
                      </a:moveTo>
                      <a:lnTo>
                        <a:pt x="50197" y="113157"/>
                      </a:lnTo>
                      <a:lnTo>
                        <a:pt x="47435" y="117062"/>
                      </a:lnTo>
                      <a:lnTo>
                        <a:pt x="69533" y="132588"/>
                      </a:lnTo>
                      <a:cubicBezTo>
                        <a:pt x="70580" y="131255"/>
                        <a:pt x="71533" y="130016"/>
                        <a:pt x="72390" y="128683"/>
                      </a:cubicBezTo>
                      <a:close/>
                      <a:moveTo>
                        <a:pt x="270034" y="26956"/>
                      </a:moveTo>
                      <a:cubicBezTo>
                        <a:pt x="270796" y="26956"/>
                        <a:pt x="271653" y="27051"/>
                        <a:pt x="272415" y="27051"/>
                      </a:cubicBezTo>
                      <a:lnTo>
                        <a:pt x="272415" y="0"/>
                      </a:lnTo>
                      <a:lnTo>
                        <a:pt x="267653" y="0"/>
                      </a:lnTo>
                      <a:lnTo>
                        <a:pt x="267653" y="27051"/>
                      </a:lnTo>
                      <a:cubicBezTo>
                        <a:pt x="268510" y="27051"/>
                        <a:pt x="269272" y="26956"/>
                        <a:pt x="270034" y="26956"/>
                      </a:cubicBezTo>
                      <a:close/>
                      <a:moveTo>
                        <a:pt x="27051" y="270034"/>
                      </a:moveTo>
                      <a:cubicBezTo>
                        <a:pt x="27051" y="269272"/>
                        <a:pt x="27146" y="268415"/>
                        <a:pt x="27146" y="267653"/>
                      </a:cubicBezTo>
                      <a:lnTo>
                        <a:pt x="0" y="267653"/>
                      </a:lnTo>
                      <a:lnTo>
                        <a:pt x="0" y="272415"/>
                      </a:lnTo>
                      <a:lnTo>
                        <a:pt x="27146" y="272415"/>
                      </a:lnTo>
                      <a:cubicBezTo>
                        <a:pt x="27146" y="271558"/>
                        <a:pt x="27051" y="270796"/>
                        <a:pt x="27051" y="270034"/>
                      </a:cubicBezTo>
                      <a:close/>
                      <a:moveTo>
                        <a:pt x="50768" y="165164"/>
                      </a:moveTo>
                      <a:lnTo>
                        <a:pt x="26384" y="153734"/>
                      </a:lnTo>
                      <a:lnTo>
                        <a:pt x="24384" y="158020"/>
                      </a:lnTo>
                      <a:lnTo>
                        <a:pt x="48863" y="169450"/>
                      </a:lnTo>
                      <a:cubicBezTo>
                        <a:pt x="49530" y="168021"/>
                        <a:pt x="50101" y="166497"/>
                        <a:pt x="50768" y="165164"/>
                      </a:cubicBezTo>
                      <a:close/>
                      <a:moveTo>
                        <a:pt x="293656" y="28194"/>
                      </a:moveTo>
                      <a:lnTo>
                        <a:pt x="296037" y="1238"/>
                      </a:lnTo>
                      <a:lnTo>
                        <a:pt x="291275" y="857"/>
                      </a:lnTo>
                      <a:lnTo>
                        <a:pt x="288893" y="27813"/>
                      </a:lnTo>
                      <a:cubicBezTo>
                        <a:pt x="290513" y="27908"/>
                        <a:pt x="292037" y="28004"/>
                        <a:pt x="293656" y="28194"/>
                      </a:cubicBezTo>
                      <a:close/>
                      <a:moveTo>
                        <a:pt x="491300" y="169450"/>
                      </a:moveTo>
                      <a:lnTo>
                        <a:pt x="515779" y="158115"/>
                      </a:lnTo>
                      <a:lnTo>
                        <a:pt x="513779" y="153829"/>
                      </a:lnTo>
                      <a:lnTo>
                        <a:pt x="489395" y="165259"/>
                      </a:lnTo>
                      <a:cubicBezTo>
                        <a:pt x="489966" y="166592"/>
                        <a:pt x="490633" y="168021"/>
                        <a:pt x="491300" y="169450"/>
                      </a:cubicBezTo>
                      <a:close/>
                      <a:moveTo>
                        <a:pt x="499205" y="189167"/>
                      </a:moveTo>
                      <a:lnTo>
                        <a:pt x="524637" y="179927"/>
                      </a:lnTo>
                      <a:lnTo>
                        <a:pt x="523018" y="175451"/>
                      </a:lnTo>
                      <a:lnTo>
                        <a:pt x="497681" y="184690"/>
                      </a:lnTo>
                      <a:cubicBezTo>
                        <a:pt x="498158" y="186119"/>
                        <a:pt x="498729" y="187643"/>
                        <a:pt x="499205" y="189167"/>
                      </a:cubicBezTo>
                      <a:close/>
                      <a:moveTo>
                        <a:pt x="470535" y="132588"/>
                      </a:moveTo>
                      <a:lnTo>
                        <a:pt x="492633" y="117062"/>
                      </a:lnTo>
                      <a:lnTo>
                        <a:pt x="489871" y="113157"/>
                      </a:lnTo>
                      <a:lnTo>
                        <a:pt x="467678" y="128683"/>
                      </a:lnTo>
                      <a:cubicBezTo>
                        <a:pt x="468630" y="130016"/>
                        <a:pt x="469583" y="131255"/>
                        <a:pt x="470535" y="132588"/>
                      </a:cubicBezTo>
                      <a:close/>
                      <a:moveTo>
                        <a:pt x="505397" y="209455"/>
                      </a:moveTo>
                      <a:lnTo>
                        <a:pt x="531400" y="202502"/>
                      </a:lnTo>
                      <a:lnTo>
                        <a:pt x="530162" y="197930"/>
                      </a:lnTo>
                      <a:lnTo>
                        <a:pt x="504063" y="204883"/>
                      </a:lnTo>
                      <a:cubicBezTo>
                        <a:pt x="504635" y="206312"/>
                        <a:pt x="505016" y="207836"/>
                        <a:pt x="505397" y="209455"/>
                      </a:cubicBezTo>
                      <a:close/>
                      <a:moveTo>
                        <a:pt x="512255" y="251174"/>
                      </a:moveTo>
                      <a:lnTo>
                        <a:pt x="539210" y="248793"/>
                      </a:lnTo>
                      <a:lnTo>
                        <a:pt x="538829" y="244031"/>
                      </a:lnTo>
                      <a:lnTo>
                        <a:pt x="511874" y="246412"/>
                      </a:lnTo>
                      <a:cubicBezTo>
                        <a:pt x="512064" y="248031"/>
                        <a:pt x="512159" y="249650"/>
                        <a:pt x="512255" y="251174"/>
                      </a:cubicBezTo>
                      <a:close/>
                      <a:moveTo>
                        <a:pt x="509778" y="230124"/>
                      </a:moveTo>
                      <a:lnTo>
                        <a:pt x="536353" y="225457"/>
                      </a:lnTo>
                      <a:lnTo>
                        <a:pt x="535591" y="220790"/>
                      </a:lnTo>
                      <a:lnTo>
                        <a:pt x="508921" y="225457"/>
                      </a:lnTo>
                      <a:cubicBezTo>
                        <a:pt x="509207" y="226981"/>
                        <a:pt x="509492" y="228600"/>
                        <a:pt x="509778" y="230124"/>
                      </a:cubicBezTo>
                      <a:close/>
                      <a:moveTo>
                        <a:pt x="457772" y="115634"/>
                      </a:moveTo>
                      <a:lnTo>
                        <a:pt x="478441" y="98298"/>
                      </a:lnTo>
                      <a:lnTo>
                        <a:pt x="475393" y="94678"/>
                      </a:lnTo>
                      <a:lnTo>
                        <a:pt x="454628" y="112109"/>
                      </a:lnTo>
                      <a:cubicBezTo>
                        <a:pt x="455676" y="113252"/>
                        <a:pt x="456724" y="114395"/>
                        <a:pt x="457772" y="115634"/>
                      </a:cubicBezTo>
                      <a:close/>
                      <a:moveTo>
                        <a:pt x="481679" y="150590"/>
                      </a:moveTo>
                      <a:lnTo>
                        <a:pt x="505111" y="137065"/>
                      </a:lnTo>
                      <a:lnTo>
                        <a:pt x="502730" y="132874"/>
                      </a:lnTo>
                      <a:lnTo>
                        <a:pt x="479298" y="146399"/>
                      </a:lnTo>
                      <a:cubicBezTo>
                        <a:pt x="480060" y="147828"/>
                        <a:pt x="480917" y="149162"/>
                        <a:pt x="481679" y="150590"/>
                      </a:cubicBezTo>
                      <a:close/>
                      <a:moveTo>
                        <a:pt x="335280" y="35909"/>
                      </a:moveTo>
                      <a:lnTo>
                        <a:pt x="342233" y="9811"/>
                      </a:lnTo>
                      <a:lnTo>
                        <a:pt x="337661" y="8573"/>
                      </a:lnTo>
                      <a:lnTo>
                        <a:pt x="330708" y="34576"/>
                      </a:lnTo>
                      <a:cubicBezTo>
                        <a:pt x="332232" y="35052"/>
                        <a:pt x="333756" y="35433"/>
                        <a:pt x="335280" y="35909"/>
                      </a:cubicBezTo>
                      <a:close/>
                      <a:moveTo>
                        <a:pt x="374999" y="50768"/>
                      </a:moveTo>
                      <a:lnTo>
                        <a:pt x="386334" y="26289"/>
                      </a:lnTo>
                      <a:lnTo>
                        <a:pt x="382048" y="24289"/>
                      </a:lnTo>
                      <a:lnTo>
                        <a:pt x="370618" y="48768"/>
                      </a:lnTo>
                      <a:cubicBezTo>
                        <a:pt x="372047" y="49435"/>
                        <a:pt x="373571" y="50006"/>
                        <a:pt x="374999" y="50768"/>
                      </a:cubicBezTo>
                      <a:close/>
                      <a:moveTo>
                        <a:pt x="355473" y="42482"/>
                      </a:moveTo>
                      <a:lnTo>
                        <a:pt x="364712" y="17145"/>
                      </a:lnTo>
                      <a:lnTo>
                        <a:pt x="360235" y="15526"/>
                      </a:lnTo>
                      <a:lnTo>
                        <a:pt x="350996" y="40862"/>
                      </a:lnTo>
                      <a:cubicBezTo>
                        <a:pt x="352425" y="41339"/>
                        <a:pt x="353949" y="41910"/>
                        <a:pt x="355473" y="42482"/>
                      </a:cubicBezTo>
                      <a:close/>
                      <a:moveTo>
                        <a:pt x="314611" y="31147"/>
                      </a:moveTo>
                      <a:lnTo>
                        <a:pt x="319278" y="4477"/>
                      </a:lnTo>
                      <a:lnTo>
                        <a:pt x="314611" y="3620"/>
                      </a:lnTo>
                      <a:lnTo>
                        <a:pt x="309944" y="30194"/>
                      </a:lnTo>
                      <a:cubicBezTo>
                        <a:pt x="311468" y="30575"/>
                        <a:pt x="313087" y="30861"/>
                        <a:pt x="314611" y="31147"/>
                      </a:cubicBezTo>
                      <a:close/>
                      <a:moveTo>
                        <a:pt x="393573" y="60770"/>
                      </a:moveTo>
                      <a:lnTo>
                        <a:pt x="407099" y="37338"/>
                      </a:lnTo>
                      <a:lnTo>
                        <a:pt x="403003" y="34957"/>
                      </a:lnTo>
                      <a:lnTo>
                        <a:pt x="389477" y="58388"/>
                      </a:lnTo>
                      <a:cubicBezTo>
                        <a:pt x="390906" y="59150"/>
                        <a:pt x="392335" y="59912"/>
                        <a:pt x="393573" y="60770"/>
                      </a:cubicBezTo>
                      <a:close/>
                      <a:moveTo>
                        <a:pt x="443579" y="99917"/>
                      </a:moveTo>
                      <a:lnTo>
                        <a:pt x="462725" y="80772"/>
                      </a:lnTo>
                      <a:lnTo>
                        <a:pt x="459391" y="77343"/>
                      </a:lnTo>
                      <a:lnTo>
                        <a:pt x="440246" y="96488"/>
                      </a:lnTo>
                      <a:cubicBezTo>
                        <a:pt x="441293" y="97631"/>
                        <a:pt x="442436" y="98774"/>
                        <a:pt x="443579" y="99917"/>
                      </a:cubicBezTo>
                      <a:close/>
                      <a:moveTo>
                        <a:pt x="428054" y="85439"/>
                      </a:moveTo>
                      <a:lnTo>
                        <a:pt x="445484" y="64675"/>
                      </a:lnTo>
                      <a:lnTo>
                        <a:pt x="441865" y="61627"/>
                      </a:lnTo>
                      <a:lnTo>
                        <a:pt x="424529" y="82296"/>
                      </a:lnTo>
                      <a:cubicBezTo>
                        <a:pt x="425672" y="83344"/>
                        <a:pt x="426815" y="84392"/>
                        <a:pt x="428054" y="85439"/>
                      </a:cubicBezTo>
                      <a:close/>
                      <a:moveTo>
                        <a:pt x="411385" y="72390"/>
                      </a:moveTo>
                      <a:lnTo>
                        <a:pt x="426910" y="50197"/>
                      </a:lnTo>
                      <a:lnTo>
                        <a:pt x="423005" y="47435"/>
                      </a:lnTo>
                      <a:lnTo>
                        <a:pt x="407480" y="69533"/>
                      </a:lnTo>
                      <a:cubicBezTo>
                        <a:pt x="408813" y="70485"/>
                        <a:pt x="410051" y="71438"/>
                        <a:pt x="411385" y="72390"/>
                      </a:cubicBezTo>
                      <a:close/>
                      <a:moveTo>
                        <a:pt x="454628" y="427958"/>
                      </a:moveTo>
                      <a:lnTo>
                        <a:pt x="475393" y="445389"/>
                      </a:lnTo>
                      <a:lnTo>
                        <a:pt x="478441" y="441770"/>
                      </a:lnTo>
                      <a:lnTo>
                        <a:pt x="457772" y="424339"/>
                      </a:lnTo>
                      <a:cubicBezTo>
                        <a:pt x="456724" y="425577"/>
                        <a:pt x="455581" y="426815"/>
                        <a:pt x="454628" y="427958"/>
                      </a:cubicBezTo>
                      <a:close/>
                      <a:moveTo>
                        <a:pt x="389477" y="481584"/>
                      </a:moveTo>
                      <a:lnTo>
                        <a:pt x="403003" y="505016"/>
                      </a:lnTo>
                      <a:lnTo>
                        <a:pt x="407099" y="502634"/>
                      </a:lnTo>
                      <a:lnTo>
                        <a:pt x="393573" y="479203"/>
                      </a:lnTo>
                      <a:cubicBezTo>
                        <a:pt x="392240" y="480060"/>
                        <a:pt x="390811" y="480822"/>
                        <a:pt x="389477" y="481584"/>
                      </a:cubicBezTo>
                      <a:close/>
                      <a:moveTo>
                        <a:pt x="407480" y="470440"/>
                      </a:moveTo>
                      <a:lnTo>
                        <a:pt x="423005" y="492633"/>
                      </a:lnTo>
                      <a:lnTo>
                        <a:pt x="426910" y="489871"/>
                      </a:lnTo>
                      <a:lnTo>
                        <a:pt x="411385" y="467678"/>
                      </a:lnTo>
                      <a:cubicBezTo>
                        <a:pt x="410051" y="468535"/>
                        <a:pt x="408718" y="469487"/>
                        <a:pt x="407480" y="470440"/>
                      </a:cubicBezTo>
                      <a:close/>
                      <a:moveTo>
                        <a:pt x="370523" y="491204"/>
                      </a:moveTo>
                      <a:lnTo>
                        <a:pt x="381953" y="515684"/>
                      </a:lnTo>
                      <a:lnTo>
                        <a:pt x="386239" y="513683"/>
                      </a:lnTo>
                      <a:lnTo>
                        <a:pt x="374809" y="489204"/>
                      </a:lnTo>
                      <a:cubicBezTo>
                        <a:pt x="373475" y="489966"/>
                        <a:pt x="372047" y="490538"/>
                        <a:pt x="370523" y="491204"/>
                      </a:cubicBezTo>
                      <a:close/>
                      <a:moveTo>
                        <a:pt x="424434" y="457676"/>
                      </a:moveTo>
                      <a:lnTo>
                        <a:pt x="441770" y="478346"/>
                      </a:lnTo>
                      <a:lnTo>
                        <a:pt x="445389" y="475298"/>
                      </a:lnTo>
                      <a:lnTo>
                        <a:pt x="427958" y="454533"/>
                      </a:lnTo>
                      <a:cubicBezTo>
                        <a:pt x="426815" y="455581"/>
                        <a:pt x="425577" y="456629"/>
                        <a:pt x="424434" y="457676"/>
                      </a:cubicBezTo>
                      <a:close/>
                      <a:moveTo>
                        <a:pt x="440150" y="443484"/>
                      </a:moveTo>
                      <a:lnTo>
                        <a:pt x="459296" y="462629"/>
                      </a:lnTo>
                      <a:lnTo>
                        <a:pt x="462629" y="459296"/>
                      </a:lnTo>
                      <a:lnTo>
                        <a:pt x="443484" y="440150"/>
                      </a:lnTo>
                      <a:cubicBezTo>
                        <a:pt x="442341" y="441198"/>
                        <a:pt x="441293" y="442341"/>
                        <a:pt x="440150" y="443484"/>
                      </a:cubicBezTo>
                      <a:close/>
                      <a:moveTo>
                        <a:pt x="309848" y="509683"/>
                      </a:moveTo>
                      <a:lnTo>
                        <a:pt x="314611" y="536353"/>
                      </a:lnTo>
                      <a:lnTo>
                        <a:pt x="319278" y="535591"/>
                      </a:lnTo>
                      <a:lnTo>
                        <a:pt x="314611" y="508921"/>
                      </a:lnTo>
                      <a:cubicBezTo>
                        <a:pt x="312992" y="509111"/>
                        <a:pt x="311468" y="509397"/>
                        <a:pt x="309848" y="509683"/>
                      </a:cubicBezTo>
                      <a:close/>
                      <a:moveTo>
                        <a:pt x="350901" y="499110"/>
                      </a:moveTo>
                      <a:lnTo>
                        <a:pt x="360140" y="524542"/>
                      </a:lnTo>
                      <a:lnTo>
                        <a:pt x="364617" y="522923"/>
                      </a:lnTo>
                      <a:lnTo>
                        <a:pt x="355378" y="497491"/>
                      </a:lnTo>
                      <a:cubicBezTo>
                        <a:pt x="353854" y="498062"/>
                        <a:pt x="352425" y="498634"/>
                        <a:pt x="350901" y="499110"/>
                      </a:cubicBezTo>
                      <a:close/>
                      <a:moveTo>
                        <a:pt x="330613" y="505397"/>
                      </a:moveTo>
                      <a:lnTo>
                        <a:pt x="337566" y="531400"/>
                      </a:lnTo>
                      <a:lnTo>
                        <a:pt x="342138" y="530162"/>
                      </a:lnTo>
                      <a:lnTo>
                        <a:pt x="335090" y="504063"/>
                      </a:lnTo>
                      <a:cubicBezTo>
                        <a:pt x="333661" y="504539"/>
                        <a:pt x="332137" y="505016"/>
                        <a:pt x="330613" y="505397"/>
                      </a:cubicBezTo>
                      <a:close/>
                      <a:moveTo>
                        <a:pt x="467678" y="411290"/>
                      </a:moveTo>
                      <a:lnTo>
                        <a:pt x="489871" y="426815"/>
                      </a:lnTo>
                      <a:lnTo>
                        <a:pt x="492633" y="422910"/>
                      </a:lnTo>
                      <a:lnTo>
                        <a:pt x="470535" y="407384"/>
                      </a:lnTo>
                      <a:cubicBezTo>
                        <a:pt x="469487" y="408718"/>
                        <a:pt x="468630" y="409956"/>
                        <a:pt x="467678" y="411290"/>
                      </a:cubicBezTo>
                      <a:close/>
                      <a:moveTo>
                        <a:pt x="511874" y="293561"/>
                      </a:moveTo>
                      <a:lnTo>
                        <a:pt x="538829" y="295942"/>
                      </a:lnTo>
                      <a:lnTo>
                        <a:pt x="539210" y="291179"/>
                      </a:lnTo>
                      <a:lnTo>
                        <a:pt x="512255" y="288798"/>
                      </a:lnTo>
                      <a:cubicBezTo>
                        <a:pt x="512159" y="290417"/>
                        <a:pt x="512064" y="291941"/>
                        <a:pt x="511874" y="293561"/>
                      </a:cubicBezTo>
                      <a:close/>
                      <a:moveTo>
                        <a:pt x="504158" y="335185"/>
                      </a:moveTo>
                      <a:lnTo>
                        <a:pt x="530352" y="342233"/>
                      </a:lnTo>
                      <a:lnTo>
                        <a:pt x="531590" y="337661"/>
                      </a:lnTo>
                      <a:lnTo>
                        <a:pt x="505587" y="330613"/>
                      </a:lnTo>
                      <a:cubicBezTo>
                        <a:pt x="505016" y="332137"/>
                        <a:pt x="504539" y="333661"/>
                        <a:pt x="504158" y="335185"/>
                      </a:cubicBezTo>
                      <a:close/>
                      <a:moveTo>
                        <a:pt x="288798" y="512159"/>
                      </a:moveTo>
                      <a:lnTo>
                        <a:pt x="291179" y="539115"/>
                      </a:lnTo>
                      <a:lnTo>
                        <a:pt x="295942" y="538734"/>
                      </a:lnTo>
                      <a:lnTo>
                        <a:pt x="293560" y="511778"/>
                      </a:lnTo>
                      <a:cubicBezTo>
                        <a:pt x="291941" y="511969"/>
                        <a:pt x="290417" y="512064"/>
                        <a:pt x="288798" y="512159"/>
                      </a:cubicBezTo>
                      <a:close/>
                      <a:moveTo>
                        <a:pt x="513017" y="267653"/>
                      </a:moveTo>
                      <a:cubicBezTo>
                        <a:pt x="513017" y="268415"/>
                        <a:pt x="513112" y="269177"/>
                        <a:pt x="513112" y="270034"/>
                      </a:cubicBezTo>
                      <a:cubicBezTo>
                        <a:pt x="513112" y="270891"/>
                        <a:pt x="513017" y="271653"/>
                        <a:pt x="513017" y="272415"/>
                      </a:cubicBezTo>
                      <a:lnTo>
                        <a:pt x="540068" y="272415"/>
                      </a:lnTo>
                      <a:lnTo>
                        <a:pt x="540068" y="267653"/>
                      </a:lnTo>
                      <a:lnTo>
                        <a:pt x="513017" y="267653"/>
                      </a:lnTo>
                      <a:close/>
                      <a:moveTo>
                        <a:pt x="508921" y="314516"/>
                      </a:moveTo>
                      <a:lnTo>
                        <a:pt x="535591" y="319183"/>
                      </a:lnTo>
                      <a:lnTo>
                        <a:pt x="536353" y="314516"/>
                      </a:lnTo>
                      <a:lnTo>
                        <a:pt x="509683" y="309848"/>
                      </a:lnTo>
                      <a:cubicBezTo>
                        <a:pt x="509492" y="311468"/>
                        <a:pt x="509207" y="312992"/>
                        <a:pt x="508921" y="314516"/>
                      </a:cubicBezTo>
                      <a:close/>
                      <a:moveTo>
                        <a:pt x="497586" y="355378"/>
                      </a:moveTo>
                      <a:lnTo>
                        <a:pt x="523018" y="364617"/>
                      </a:lnTo>
                      <a:lnTo>
                        <a:pt x="524637" y="360140"/>
                      </a:lnTo>
                      <a:lnTo>
                        <a:pt x="499205" y="350901"/>
                      </a:lnTo>
                      <a:cubicBezTo>
                        <a:pt x="498729" y="352330"/>
                        <a:pt x="498158" y="353854"/>
                        <a:pt x="497586" y="355378"/>
                      </a:cubicBezTo>
                      <a:close/>
                      <a:moveTo>
                        <a:pt x="479298" y="393573"/>
                      </a:moveTo>
                      <a:lnTo>
                        <a:pt x="502730" y="407099"/>
                      </a:lnTo>
                      <a:lnTo>
                        <a:pt x="505111" y="402908"/>
                      </a:lnTo>
                      <a:lnTo>
                        <a:pt x="481679" y="389382"/>
                      </a:lnTo>
                      <a:cubicBezTo>
                        <a:pt x="480822" y="390811"/>
                        <a:pt x="480060" y="392144"/>
                        <a:pt x="479298" y="393573"/>
                      </a:cubicBezTo>
                      <a:close/>
                      <a:moveTo>
                        <a:pt x="489299" y="374904"/>
                      </a:moveTo>
                      <a:lnTo>
                        <a:pt x="513779" y="386334"/>
                      </a:lnTo>
                      <a:lnTo>
                        <a:pt x="515779" y="381953"/>
                      </a:lnTo>
                      <a:lnTo>
                        <a:pt x="491300" y="370523"/>
                      </a:lnTo>
                      <a:cubicBezTo>
                        <a:pt x="490633" y="371951"/>
                        <a:pt x="489966" y="373475"/>
                        <a:pt x="489299" y="374904"/>
                      </a:cubicBezTo>
                      <a:close/>
                      <a:moveTo>
                        <a:pt x="146495" y="479203"/>
                      </a:moveTo>
                      <a:lnTo>
                        <a:pt x="132969" y="502634"/>
                      </a:lnTo>
                      <a:lnTo>
                        <a:pt x="137065" y="505016"/>
                      </a:lnTo>
                      <a:lnTo>
                        <a:pt x="150590" y="481584"/>
                      </a:lnTo>
                      <a:cubicBezTo>
                        <a:pt x="149257" y="480822"/>
                        <a:pt x="147923" y="479965"/>
                        <a:pt x="146495" y="479203"/>
                      </a:cubicBezTo>
                      <a:close/>
                      <a:moveTo>
                        <a:pt x="58484" y="389382"/>
                      </a:moveTo>
                      <a:lnTo>
                        <a:pt x="35052" y="402908"/>
                      </a:lnTo>
                      <a:lnTo>
                        <a:pt x="37433" y="407003"/>
                      </a:lnTo>
                      <a:lnTo>
                        <a:pt x="60865" y="393478"/>
                      </a:lnTo>
                      <a:cubicBezTo>
                        <a:pt x="60007" y="392144"/>
                        <a:pt x="59245" y="390811"/>
                        <a:pt x="58484" y="389382"/>
                      </a:cubicBezTo>
                      <a:close/>
                      <a:moveTo>
                        <a:pt x="48863" y="370523"/>
                      </a:moveTo>
                      <a:lnTo>
                        <a:pt x="24384" y="381953"/>
                      </a:lnTo>
                      <a:lnTo>
                        <a:pt x="26384" y="386239"/>
                      </a:lnTo>
                      <a:lnTo>
                        <a:pt x="50768" y="374809"/>
                      </a:lnTo>
                      <a:cubicBezTo>
                        <a:pt x="50101" y="373475"/>
                        <a:pt x="49530" y="371951"/>
                        <a:pt x="48863" y="370523"/>
                      </a:cubicBezTo>
                      <a:close/>
                      <a:moveTo>
                        <a:pt x="69723" y="407384"/>
                      </a:moveTo>
                      <a:lnTo>
                        <a:pt x="47530" y="422910"/>
                      </a:lnTo>
                      <a:lnTo>
                        <a:pt x="50292" y="426815"/>
                      </a:lnTo>
                      <a:lnTo>
                        <a:pt x="72485" y="411290"/>
                      </a:lnTo>
                      <a:cubicBezTo>
                        <a:pt x="71533" y="409956"/>
                        <a:pt x="70580" y="408718"/>
                        <a:pt x="69723" y="407384"/>
                      </a:cubicBezTo>
                      <a:close/>
                      <a:moveTo>
                        <a:pt x="82391" y="424339"/>
                      </a:moveTo>
                      <a:lnTo>
                        <a:pt x="61722" y="441674"/>
                      </a:lnTo>
                      <a:lnTo>
                        <a:pt x="64770" y="445294"/>
                      </a:lnTo>
                      <a:lnTo>
                        <a:pt x="85535" y="427863"/>
                      </a:lnTo>
                      <a:cubicBezTo>
                        <a:pt x="84487" y="426720"/>
                        <a:pt x="83439" y="425577"/>
                        <a:pt x="82391" y="424339"/>
                      </a:cubicBezTo>
                      <a:close/>
                      <a:moveTo>
                        <a:pt x="96584" y="440055"/>
                      </a:moveTo>
                      <a:lnTo>
                        <a:pt x="77438" y="459200"/>
                      </a:lnTo>
                      <a:lnTo>
                        <a:pt x="80772" y="462629"/>
                      </a:lnTo>
                      <a:lnTo>
                        <a:pt x="99917" y="443484"/>
                      </a:lnTo>
                      <a:cubicBezTo>
                        <a:pt x="98870" y="442341"/>
                        <a:pt x="97727" y="441198"/>
                        <a:pt x="96584" y="440055"/>
                      </a:cubicBezTo>
                      <a:close/>
                      <a:moveTo>
                        <a:pt x="30385" y="309848"/>
                      </a:moveTo>
                      <a:lnTo>
                        <a:pt x="3715" y="314516"/>
                      </a:lnTo>
                      <a:lnTo>
                        <a:pt x="4572" y="319183"/>
                      </a:lnTo>
                      <a:lnTo>
                        <a:pt x="31242" y="314420"/>
                      </a:lnTo>
                      <a:cubicBezTo>
                        <a:pt x="30956" y="312992"/>
                        <a:pt x="30670" y="311468"/>
                        <a:pt x="30385" y="309848"/>
                      </a:cubicBezTo>
                      <a:close/>
                      <a:moveTo>
                        <a:pt x="270034" y="513017"/>
                      </a:moveTo>
                      <a:cubicBezTo>
                        <a:pt x="269272" y="513017"/>
                        <a:pt x="268415" y="512921"/>
                        <a:pt x="267653" y="512921"/>
                      </a:cubicBezTo>
                      <a:lnTo>
                        <a:pt x="267653" y="539972"/>
                      </a:lnTo>
                      <a:lnTo>
                        <a:pt x="272415" y="539972"/>
                      </a:lnTo>
                      <a:lnTo>
                        <a:pt x="272415" y="512921"/>
                      </a:lnTo>
                      <a:cubicBezTo>
                        <a:pt x="271653" y="512921"/>
                        <a:pt x="270796" y="513017"/>
                        <a:pt x="270034" y="513017"/>
                      </a:cubicBezTo>
                      <a:close/>
                      <a:moveTo>
                        <a:pt x="34671" y="330613"/>
                      </a:moveTo>
                      <a:lnTo>
                        <a:pt x="8573" y="337566"/>
                      </a:lnTo>
                      <a:lnTo>
                        <a:pt x="9811" y="342138"/>
                      </a:lnTo>
                      <a:lnTo>
                        <a:pt x="35909" y="335090"/>
                      </a:lnTo>
                      <a:cubicBezTo>
                        <a:pt x="35528" y="333661"/>
                        <a:pt x="35052" y="332137"/>
                        <a:pt x="34671" y="330613"/>
                      </a:cubicBezTo>
                      <a:close/>
                      <a:moveTo>
                        <a:pt x="40957" y="350901"/>
                      </a:moveTo>
                      <a:lnTo>
                        <a:pt x="15526" y="360045"/>
                      </a:lnTo>
                      <a:lnTo>
                        <a:pt x="17145" y="364522"/>
                      </a:lnTo>
                      <a:lnTo>
                        <a:pt x="42482" y="355283"/>
                      </a:lnTo>
                      <a:cubicBezTo>
                        <a:pt x="42005" y="353854"/>
                        <a:pt x="41434" y="352330"/>
                        <a:pt x="40957" y="350901"/>
                      </a:cubicBezTo>
                      <a:close/>
                      <a:moveTo>
                        <a:pt x="225552" y="508825"/>
                      </a:moveTo>
                      <a:lnTo>
                        <a:pt x="220885" y="535496"/>
                      </a:lnTo>
                      <a:lnTo>
                        <a:pt x="225552" y="536258"/>
                      </a:lnTo>
                      <a:lnTo>
                        <a:pt x="230315" y="509588"/>
                      </a:lnTo>
                      <a:cubicBezTo>
                        <a:pt x="228695" y="509397"/>
                        <a:pt x="227171" y="509111"/>
                        <a:pt x="225552" y="508825"/>
                      </a:cubicBezTo>
                      <a:close/>
                      <a:moveTo>
                        <a:pt x="112109" y="454533"/>
                      </a:moveTo>
                      <a:lnTo>
                        <a:pt x="94679" y="475298"/>
                      </a:lnTo>
                      <a:lnTo>
                        <a:pt x="98298" y="478346"/>
                      </a:lnTo>
                      <a:lnTo>
                        <a:pt x="115729" y="457676"/>
                      </a:lnTo>
                      <a:cubicBezTo>
                        <a:pt x="114491" y="456629"/>
                        <a:pt x="113348" y="455581"/>
                        <a:pt x="112109" y="454533"/>
                      </a:cubicBezTo>
                      <a:close/>
                      <a:moveTo>
                        <a:pt x="184690" y="497491"/>
                      </a:moveTo>
                      <a:lnTo>
                        <a:pt x="175451" y="522827"/>
                      </a:lnTo>
                      <a:lnTo>
                        <a:pt x="179927" y="524447"/>
                      </a:lnTo>
                      <a:lnTo>
                        <a:pt x="189167" y="499015"/>
                      </a:lnTo>
                      <a:cubicBezTo>
                        <a:pt x="187643" y="498634"/>
                        <a:pt x="186214" y="498062"/>
                        <a:pt x="184690" y="497491"/>
                      </a:cubicBezTo>
                      <a:close/>
                      <a:moveTo>
                        <a:pt x="246602" y="511778"/>
                      </a:moveTo>
                      <a:lnTo>
                        <a:pt x="244221" y="538734"/>
                      </a:lnTo>
                      <a:lnTo>
                        <a:pt x="248984" y="539115"/>
                      </a:lnTo>
                      <a:lnTo>
                        <a:pt x="251365" y="512064"/>
                      </a:lnTo>
                      <a:cubicBezTo>
                        <a:pt x="249746" y="512064"/>
                        <a:pt x="248126" y="511969"/>
                        <a:pt x="246602" y="511778"/>
                      </a:cubicBezTo>
                      <a:close/>
                      <a:moveTo>
                        <a:pt x="204883" y="504063"/>
                      </a:moveTo>
                      <a:lnTo>
                        <a:pt x="197834" y="530162"/>
                      </a:lnTo>
                      <a:lnTo>
                        <a:pt x="202406" y="531400"/>
                      </a:lnTo>
                      <a:lnTo>
                        <a:pt x="209360" y="505397"/>
                      </a:lnTo>
                      <a:cubicBezTo>
                        <a:pt x="207931" y="505016"/>
                        <a:pt x="206407" y="504444"/>
                        <a:pt x="204883" y="504063"/>
                      </a:cubicBezTo>
                      <a:close/>
                      <a:moveTo>
                        <a:pt x="128778" y="467582"/>
                      </a:moveTo>
                      <a:lnTo>
                        <a:pt x="113252" y="489775"/>
                      </a:lnTo>
                      <a:lnTo>
                        <a:pt x="117158" y="492538"/>
                      </a:lnTo>
                      <a:lnTo>
                        <a:pt x="132683" y="470345"/>
                      </a:lnTo>
                      <a:cubicBezTo>
                        <a:pt x="131350" y="469487"/>
                        <a:pt x="130016" y="468535"/>
                        <a:pt x="128778" y="467582"/>
                      </a:cubicBezTo>
                      <a:close/>
                      <a:moveTo>
                        <a:pt x="27813" y="288798"/>
                      </a:moveTo>
                      <a:lnTo>
                        <a:pt x="857" y="291179"/>
                      </a:lnTo>
                      <a:lnTo>
                        <a:pt x="1238" y="295942"/>
                      </a:lnTo>
                      <a:lnTo>
                        <a:pt x="28194" y="293561"/>
                      </a:lnTo>
                      <a:cubicBezTo>
                        <a:pt x="28099" y="291941"/>
                        <a:pt x="28004" y="290322"/>
                        <a:pt x="27813" y="288798"/>
                      </a:cubicBezTo>
                      <a:close/>
                      <a:moveTo>
                        <a:pt x="165164" y="489299"/>
                      </a:moveTo>
                      <a:lnTo>
                        <a:pt x="153829" y="513683"/>
                      </a:lnTo>
                      <a:lnTo>
                        <a:pt x="158115" y="515684"/>
                      </a:lnTo>
                      <a:lnTo>
                        <a:pt x="169545" y="491204"/>
                      </a:lnTo>
                      <a:cubicBezTo>
                        <a:pt x="168116" y="490538"/>
                        <a:pt x="166592" y="489966"/>
                        <a:pt x="165164" y="489299"/>
                      </a:cubicBezTo>
                      <a:close/>
                    </a:path>
                  </a:pathLst>
                </a:custGeom>
                <a:gradFill>
                  <a:gsLst>
                    <a:gs pos="0">
                      <a:schemeClr val="accent1">
                        <a:alpha val="3000"/>
                      </a:schemeClr>
                    </a:gs>
                    <a:gs pos="100000">
                      <a:schemeClr val="accent2"/>
                    </a:gs>
                  </a:gsLst>
                  <a:lin ang="4500000" scaled="0"/>
                </a:gra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Roboto Light" panose="02000000000000000000"/>
                    <a:ea typeface="思源黑体 CN Normal" panose="020B0400000000000000" charset="-122"/>
                    <a:cs typeface="+mn-cs"/>
                  </a:endParaRPr>
                </a:p>
              </p:txBody>
            </p:sp>
            <p:sp>
              <p:nvSpPr>
                <p:cNvPr id="48" name="椭圆 47"/>
                <p:cNvSpPr/>
                <p:nvPr>
                  <p:custDataLst>
                    <p:tags r:id="rId5"/>
                  </p:custDataLst>
                </p:nvPr>
              </p:nvSpPr>
              <p:spPr>
                <a:xfrm>
                  <a:off x="2616" y="8278"/>
                  <a:ext cx="1831" cy="1831"/>
                </a:xfrm>
                <a:prstGeom prst="ellipse">
                  <a:avLst/>
                </a:prstGeom>
                <a:gradFill flip="none" rotWithShape="1">
                  <a:gsLst>
                    <a:gs pos="0">
                      <a:srgbClr val="008ED6">
                        <a:alpha val="7000"/>
                      </a:srgbClr>
                    </a:gs>
                    <a:gs pos="100000">
                      <a:srgbClr val="008ED6">
                        <a:alpha val="0"/>
                      </a:srgbClr>
                    </a:gs>
                  </a:gsLst>
                  <a:lin ang="5400000" scaled="1"/>
                  <a:tileRect/>
                </a:gradFill>
                <a:ln>
                  <a:solidFill>
                    <a:schemeClr val="accent1"/>
                  </a:solidFill>
                </a:ln>
                <a:effectLst>
                  <a:outerShdw blurRad="279400" dist="342900" dir="5400000" sx="88000" sy="88000" algn="t" rotWithShape="0">
                    <a:schemeClr val="accent1">
                      <a:alpha val="4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800" b="0" i="0" u="none" strike="noStrike" kern="1200" cap="none" spc="0" normalizeH="0" baseline="0" noProof="0" dirty="0">
                    <a:ln>
                      <a:noFill/>
                    </a:ln>
                    <a:solidFill>
                      <a:prstClr val="white"/>
                    </a:solidFill>
                    <a:effectLst/>
                    <a:uLnTx/>
                    <a:uFillTx/>
                    <a:latin typeface="思源黑体 CN Normal" panose="020B0400000000000000" charset="-122"/>
                    <a:ea typeface="思源黑体 CN Normal" panose="020B0400000000000000" charset="-122"/>
                    <a:cs typeface="+mn-cs"/>
                  </a:endParaRPr>
                </a:p>
              </p:txBody>
            </p:sp>
          </p:grpSp>
          <p:pic>
            <p:nvPicPr>
              <p:cNvPr id="49" name="图片 48"/>
              <p:cNvPicPr/>
              <p:nvPr>
                <p:custDataLst>
                  <p:tags r:id="rId6"/>
                </p:custDataLst>
              </p:nvPr>
            </p:nvPicPr>
            <p:blipFill>
              <a:blip r:embed="rId7"/>
              <a:stretch>
                <a:fillRect/>
              </a:stretch>
            </p:blipFill>
            <p:spPr>
              <a:xfrm>
                <a:off x="13903" y="7068"/>
                <a:ext cx="1075" cy="1074"/>
              </a:xfrm>
              <a:prstGeom prst="ellipse">
                <a:avLst/>
              </a:prstGeom>
              <a:noFill/>
              <a:ln w="9525">
                <a:noFill/>
              </a:ln>
            </p:spPr>
          </p:pic>
        </p:grpSp>
        <p:grpSp>
          <p:nvGrpSpPr>
            <p:cNvPr id="56" name="组合 55"/>
            <p:cNvGrpSpPr/>
            <p:nvPr/>
          </p:nvGrpSpPr>
          <p:grpSpPr>
            <a:xfrm>
              <a:off x="2223" y="1937"/>
              <a:ext cx="1762" cy="1599"/>
              <a:chOff x="10299" y="8159"/>
              <a:chExt cx="1762" cy="1599"/>
            </a:xfrm>
          </p:grpSpPr>
          <p:grpSp>
            <p:nvGrpSpPr>
              <p:cNvPr id="50" name="组合 49"/>
              <p:cNvGrpSpPr/>
              <p:nvPr/>
            </p:nvGrpSpPr>
            <p:grpSpPr>
              <a:xfrm>
                <a:off x="10372" y="8159"/>
                <a:ext cx="1600" cy="1599"/>
                <a:chOff x="8225" y="8832"/>
                <a:chExt cx="1600" cy="1599"/>
              </a:xfrm>
            </p:grpSpPr>
            <p:grpSp>
              <p:nvGrpSpPr>
                <p:cNvPr id="51" name="组合 50"/>
                <p:cNvGrpSpPr/>
                <p:nvPr/>
              </p:nvGrpSpPr>
              <p:grpSpPr>
                <a:xfrm>
                  <a:off x="8225" y="8832"/>
                  <a:ext cx="1600" cy="1599"/>
                  <a:chOff x="2366" y="8028"/>
                  <a:chExt cx="2310" cy="2310"/>
                </a:xfrm>
              </p:grpSpPr>
              <p:sp>
                <p:nvSpPr>
                  <p:cNvPr id="18" name="任意多边形: 形状 18"/>
                  <p:cNvSpPr/>
                  <p:nvPr>
                    <p:custDataLst>
                      <p:tags r:id="rId8"/>
                    </p:custDataLst>
                  </p:nvPr>
                </p:nvSpPr>
                <p:spPr>
                  <a:xfrm>
                    <a:off x="2366" y="8028"/>
                    <a:ext cx="2311" cy="2311"/>
                  </a:xfrm>
                  <a:custGeom>
                    <a:avLst/>
                    <a:gdLst>
                      <a:gd name="connsiteX0" fmla="*/ 146495 w 533400"/>
                      <a:gd name="connsiteY0" fmla="*/ 60770 h 533400"/>
                      <a:gd name="connsiteX1" fmla="*/ 132969 w 533400"/>
                      <a:gd name="connsiteY1" fmla="*/ 37338 h 533400"/>
                      <a:gd name="connsiteX2" fmla="*/ 137160 w 533400"/>
                      <a:gd name="connsiteY2" fmla="*/ 34957 h 533400"/>
                      <a:gd name="connsiteX3" fmla="*/ 150686 w 533400"/>
                      <a:gd name="connsiteY3" fmla="*/ 58388 h 533400"/>
                      <a:gd name="connsiteX4" fmla="*/ 146495 w 533400"/>
                      <a:gd name="connsiteY4" fmla="*/ 60770 h 533400"/>
                      <a:gd name="connsiteX5" fmla="*/ 169545 w 533400"/>
                      <a:gd name="connsiteY5" fmla="*/ 48768 h 533400"/>
                      <a:gd name="connsiteX6" fmla="*/ 158115 w 533400"/>
                      <a:gd name="connsiteY6" fmla="*/ 24289 h 533400"/>
                      <a:gd name="connsiteX7" fmla="*/ 153829 w 533400"/>
                      <a:gd name="connsiteY7" fmla="*/ 26289 h 533400"/>
                      <a:gd name="connsiteX8" fmla="*/ 165259 w 533400"/>
                      <a:gd name="connsiteY8" fmla="*/ 50673 h 533400"/>
                      <a:gd name="connsiteX9" fmla="*/ 169545 w 533400"/>
                      <a:gd name="connsiteY9" fmla="*/ 48768 h 533400"/>
                      <a:gd name="connsiteX10" fmla="*/ 99917 w 533400"/>
                      <a:gd name="connsiteY10" fmla="*/ 96488 h 533400"/>
                      <a:gd name="connsiteX11" fmla="*/ 80867 w 533400"/>
                      <a:gd name="connsiteY11" fmla="*/ 77343 h 533400"/>
                      <a:gd name="connsiteX12" fmla="*/ 77438 w 533400"/>
                      <a:gd name="connsiteY12" fmla="*/ 80677 h 533400"/>
                      <a:gd name="connsiteX13" fmla="*/ 96584 w 533400"/>
                      <a:gd name="connsiteY13" fmla="*/ 99822 h 533400"/>
                      <a:gd name="connsiteX14" fmla="*/ 99917 w 533400"/>
                      <a:gd name="connsiteY14" fmla="*/ 96488 h 533400"/>
                      <a:gd name="connsiteX15" fmla="*/ 115729 w 533400"/>
                      <a:gd name="connsiteY15" fmla="*/ 82296 h 533400"/>
                      <a:gd name="connsiteX16" fmla="*/ 98393 w 533400"/>
                      <a:gd name="connsiteY16" fmla="*/ 61627 h 533400"/>
                      <a:gd name="connsiteX17" fmla="*/ 94774 w 533400"/>
                      <a:gd name="connsiteY17" fmla="*/ 64675 h 533400"/>
                      <a:gd name="connsiteX18" fmla="*/ 112204 w 533400"/>
                      <a:gd name="connsiteY18" fmla="*/ 85439 h 533400"/>
                      <a:gd name="connsiteX19" fmla="*/ 115729 w 533400"/>
                      <a:gd name="connsiteY19" fmla="*/ 82296 h 533400"/>
                      <a:gd name="connsiteX20" fmla="*/ 132683 w 533400"/>
                      <a:gd name="connsiteY20" fmla="*/ 69628 h 533400"/>
                      <a:gd name="connsiteX21" fmla="*/ 117158 w 533400"/>
                      <a:gd name="connsiteY21" fmla="*/ 47530 h 533400"/>
                      <a:gd name="connsiteX22" fmla="*/ 113252 w 533400"/>
                      <a:gd name="connsiteY22" fmla="*/ 50292 h 533400"/>
                      <a:gd name="connsiteX23" fmla="*/ 128778 w 533400"/>
                      <a:gd name="connsiteY23" fmla="*/ 72485 h 533400"/>
                      <a:gd name="connsiteX24" fmla="*/ 132683 w 533400"/>
                      <a:gd name="connsiteY24" fmla="*/ 69628 h 533400"/>
                      <a:gd name="connsiteX25" fmla="*/ 230219 w 533400"/>
                      <a:gd name="connsiteY25" fmla="*/ 30290 h 533400"/>
                      <a:gd name="connsiteX26" fmla="*/ 225552 w 533400"/>
                      <a:gd name="connsiteY26" fmla="*/ 3715 h 533400"/>
                      <a:gd name="connsiteX27" fmla="*/ 220885 w 533400"/>
                      <a:gd name="connsiteY27" fmla="*/ 4477 h 533400"/>
                      <a:gd name="connsiteX28" fmla="*/ 225552 w 533400"/>
                      <a:gd name="connsiteY28" fmla="*/ 31147 h 533400"/>
                      <a:gd name="connsiteX29" fmla="*/ 230219 w 533400"/>
                      <a:gd name="connsiteY29" fmla="*/ 30290 h 533400"/>
                      <a:gd name="connsiteX30" fmla="*/ 189167 w 533400"/>
                      <a:gd name="connsiteY30" fmla="*/ 40862 h 533400"/>
                      <a:gd name="connsiteX31" fmla="*/ 179927 w 533400"/>
                      <a:gd name="connsiteY31" fmla="*/ 15526 h 533400"/>
                      <a:gd name="connsiteX32" fmla="*/ 175451 w 533400"/>
                      <a:gd name="connsiteY32" fmla="*/ 17145 h 533400"/>
                      <a:gd name="connsiteX33" fmla="*/ 184690 w 533400"/>
                      <a:gd name="connsiteY33" fmla="*/ 42482 h 533400"/>
                      <a:gd name="connsiteX34" fmla="*/ 189167 w 533400"/>
                      <a:gd name="connsiteY34" fmla="*/ 40862 h 533400"/>
                      <a:gd name="connsiteX35" fmla="*/ 251270 w 533400"/>
                      <a:gd name="connsiteY35" fmla="*/ 27813 h 533400"/>
                      <a:gd name="connsiteX36" fmla="*/ 248888 w 533400"/>
                      <a:gd name="connsiteY36" fmla="*/ 857 h 533400"/>
                      <a:gd name="connsiteX37" fmla="*/ 244126 w 533400"/>
                      <a:gd name="connsiteY37" fmla="*/ 1238 h 533400"/>
                      <a:gd name="connsiteX38" fmla="*/ 246507 w 533400"/>
                      <a:gd name="connsiteY38" fmla="*/ 28194 h 533400"/>
                      <a:gd name="connsiteX39" fmla="*/ 251270 w 533400"/>
                      <a:gd name="connsiteY39" fmla="*/ 27813 h 533400"/>
                      <a:gd name="connsiteX40" fmla="*/ 209455 w 533400"/>
                      <a:gd name="connsiteY40" fmla="*/ 34576 h 533400"/>
                      <a:gd name="connsiteX41" fmla="*/ 202502 w 533400"/>
                      <a:gd name="connsiteY41" fmla="*/ 8573 h 533400"/>
                      <a:gd name="connsiteX42" fmla="*/ 197930 w 533400"/>
                      <a:gd name="connsiteY42" fmla="*/ 9811 h 533400"/>
                      <a:gd name="connsiteX43" fmla="*/ 204978 w 533400"/>
                      <a:gd name="connsiteY43" fmla="*/ 35909 h 533400"/>
                      <a:gd name="connsiteX44" fmla="*/ 209455 w 533400"/>
                      <a:gd name="connsiteY44" fmla="*/ 34576 h 533400"/>
                      <a:gd name="connsiteX45" fmla="*/ 85535 w 533400"/>
                      <a:gd name="connsiteY45" fmla="*/ 112014 h 533400"/>
                      <a:gd name="connsiteX46" fmla="*/ 64865 w 533400"/>
                      <a:gd name="connsiteY46" fmla="*/ 94583 h 533400"/>
                      <a:gd name="connsiteX47" fmla="*/ 61817 w 533400"/>
                      <a:gd name="connsiteY47" fmla="*/ 98203 h 533400"/>
                      <a:gd name="connsiteX48" fmla="*/ 82487 w 533400"/>
                      <a:gd name="connsiteY48" fmla="*/ 115538 h 533400"/>
                      <a:gd name="connsiteX49" fmla="*/ 85535 w 533400"/>
                      <a:gd name="connsiteY49" fmla="*/ 112014 h 533400"/>
                      <a:gd name="connsiteX50" fmla="*/ 36005 w 533400"/>
                      <a:gd name="connsiteY50" fmla="*/ 204788 h 533400"/>
                      <a:gd name="connsiteX51" fmla="*/ 9906 w 533400"/>
                      <a:gd name="connsiteY51" fmla="*/ 197834 h 533400"/>
                      <a:gd name="connsiteX52" fmla="*/ 8668 w 533400"/>
                      <a:gd name="connsiteY52" fmla="*/ 202406 h 533400"/>
                      <a:gd name="connsiteX53" fmla="*/ 34766 w 533400"/>
                      <a:gd name="connsiteY53" fmla="*/ 209360 h 533400"/>
                      <a:gd name="connsiteX54" fmla="*/ 36005 w 533400"/>
                      <a:gd name="connsiteY54" fmla="*/ 204788 h 533400"/>
                      <a:gd name="connsiteX55" fmla="*/ 31242 w 533400"/>
                      <a:gd name="connsiteY55" fmla="*/ 225457 h 533400"/>
                      <a:gd name="connsiteX56" fmla="*/ 4572 w 533400"/>
                      <a:gd name="connsiteY56" fmla="*/ 220790 h 533400"/>
                      <a:gd name="connsiteX57" fmla="*/ 3715 w 533400"/>
                      <a:gd name="connsiteY57" fmla="*/ 225457 h 533400"/>
                      <a:gd name="connsiteX58" fmla="*/ 30385 w 533400"/>
                      <a:gd name="connsiteY58" fmla="*/ 230219 h 533400"/>
                      <a:gd name="connsiteX59" fmla="*/ 31242 w 533400"/>
                      <a:gd name="connsiteY59" fmla="*/ 225457 h 533400"/>
                      <a:gd name="connsiteX60" fmla="*/ 28194 w 533400"/>
                      <a:gd name="connsiteY60" fmla="*/ 246412 h 533400"/>
                      <a:gd name="connsiteX61" fmla="*/ 1238 w 533400"/>
                      <a:gd name="connsiteY61" fmla="*/ 244031 h 533400"/>
                      <a:gd name="connsiteX62" fmla="*/ 857 w 533400"/>
                      <a:gd name="connsiteY62" fmla="*/ 248793 h 533400"/>
                      <a:gd name="connsiteX63" fmla="*/ 27813 w 533400"/>
                      <a:gd name="connsiteY63" fmla="*/ 251174 h 533400"/>
                      <a:gd name="connsiteX64" fmla="*/ 28194 w 533400"/>
                      <a:gd name="connsiteY64" fmla="*/ 246412 h 533400"/>
                      <a:gd name="connsiteX65" fmla="*/ 42577 w 533400"/>
                      <a:gd name="connsiteY65" fmla="*/ 184594 h 533400"/>
                      <a:gd name="connsiteX66" fmla="*/ 17240 w 533400"/>
                      <a:gd name="connsiteY66" fmla="*/ 175355 h 533400"/>
                      <a:gd name="connsiteX67" fmla="*/ 15621 w 533400"/>
                      <a:gd name="connsiteY67" fmla="*/ 179832 h 533400"/>
                      <a:gd name="connsiteX68" fmla="*/ 40957 w 533400"/>
                      <a:gd name="connsiteY68" fmla="*/ 189071 h 533400"/>
                      <a:gd name="connsiteX69" fmla="*/ 42577 w 533400"/>
                      <a:gd name="connsiteY69" fmla="*/ 184594 h 533400"/>
                      <a:gd name="connsiteX70" fmla="*/ 60865 w 533400"/>
                      <a:gd name="connsiteY70" fmla="*/ 146495 h 533400"/>
                      <a:gd name="connsiteX71" fmla="*/ 37433 w 533400"/>
                      <a:gd name="connsiteY71" fmla="*/ 132969 h 533400"/>
                      <a:gd name="connsiteX72" fmla="*/ 35052 w 533400"/>
                      <a:gd name="connsiteY72" fmla="*/ 137065 h 533400"/>
                      <a:gd name="connsiteX73" fmla="*/ 58484 w 533400"/>
                      <a:gd name="connsiteY73" fmla="*/ 150590 h 533400"/>
                      <a:gd name="connsiteX74" fmla="*/ 60865 w 533400"/>
                      <a:gd name="connsiteY74" fmla="*/ 146495 h 533400"/>
                      <a:gd name="connsiteX75" fmla="*/ 72390 w 533400"/>
                      <a:gd name="connsiteY75" fmla="*/ 128683 h 533400"/>
                      <a:gd name="connsiteX76" fmla="*/ 50197 w 533400"/>
                      <a:gd name="connsiteY76" fmla="*/ 113157 h 533400"/>
                      <a:gd name="connsiteX77" fmla="*/ 47435 w 533400"/>
                      <a:gd name="connsiteY77" fmla="*/ 117062 h 533400"/>
                      <a:gd name="connsiteX78" fmla="*/ 69533 w 533400"/>
                      <a:gd name="connsiteY78" fmla="*/ 132588 h 533400"/>
                      <a:gd name="connsiteX79" fmla="*/ 72390 w 533400"/>
                      <a:gd name="connsiteY79" fmla="*/ 128683 h 533400"/>
                      <a:gd name="connsiteX80" fmla="*/ 270034 w 533400"/>
                      <a:gd name="connsiteY80" fmla="*/ 26956 h 533400"/>
                      <a:gd name="connsiteX81" fmla="*/ 272415 w 533400"/>
                      <a:gd name="connsiteY81" fmla="*/ 27051 h 533400"/>
                      <a:gd name="connsiteX82" fmla="*/ 272415 w 533400"/>
                      <a:gd name="connsiteY82" fmla="*/ 0 h 533400"/>
                      <a:gd name="connsiteX83" fmla="*/ 267653 w 533400"/>
                      <a:gd name="connsiteY83" fmla="*/ 0 h 533400"/>
                      <a:gd name="connsiteX84" fmla="*/ 267653 w 533400"/>
                      <a:gd name="connsiteY84" fmla="*/ 27051 h 533400"/>
                      <a:gd name="connsiteX85" fmla="*/ 270034 w 533400"/>
                      <a:gd name="connsiteY85" fmla="*/ 26956 h 533400"/>
                      <a:gd name="connsiteX86" fmla="*/ 27051 w 533400"/>
                      <a:gd name="connsiteY86" fmla="*/ 270034 h 533400"/>
                      <a:gd name="connsiteX87" fmla="*/ 27146 w 533400"/>
                      <a:gd name="connsiteY87" fmla="*/ 267653 h 533400"/>
                      <a:gd name="connsiteX88" fmla="*/ 0 w 533400"/>
                      <a:gd name="connsiteY88" fmla="*/ 267653 h 533400"/>
                      <a:gd name="connsiteX89" fmla="*/ 0 w 533400"/>
                      <a:gd name="connsiteY89" fmla="*/ 272415 h 533400"/>
                      <a:gd name="connsiteX90" fmla="*/ 27146 w 533400"/>
                      <a:gd name="connsiteY90" fmla="*/ 272415 h 533400"/>
                      <a:gd name="connsiteX91" fmla="*/ 27051 w 533400"/>
                      <a:gd name="connsiteY91" fmla="*/ 270034 h 533400"/>
                      <a:gd name="connsiteX92" fmla="*/ 50768 w 533400"/>
                      <a:gd name="connsiteY92" fmla="*/ 165164 h 533400"/>
                      <a:gd name="connsiteX93" fmla="*/ 26384 w 533400"/>
                      <a:gd name="connsiteY93" fmla="*/ 153734 h 533400"/>
                      <a:gd name="connsiteX94" fmla="*/ 24384 w 533400"/>
                      <a:gd name="connsiteY94" fmla="*/ 158020 h 533400"/>
                      <a:gd name="connsiteX95" fmla="*/ 48863 w 533400"/>
                      <a:gd name="connsiteY95" fmla="*/ 169450 h 533400"/>
                      <a:gd name="connsiteX96" fmla="*/ 50768 w 533400"/>
                      <a:gd name="connsiteY96" fmla="*/ 165164 h 533400"/>
                      <a:gd name="connsiteX97" fmla="*/ 293656 w 533400"/>
                      <a:gd name="connsiteY97" fmla="*/ 28194 h 533400"/>
                      <a:gd name="connsiteX98" fmla="*/ 296037 w 533400"/>
                      <a:gd name="connsiteY98" fmla="*/ 1238 h 533400"/>
                      <a:gd name="connsiteX99" fmla="*/ 291275 w 533400"/>
                      <a:gd name="connsiteY99" fmla="*/ 857 h 533400"/>
                      <a:gd name="connsiteX100" fmla="*/ 288893 w 533400"/>
                      <a:gd name="connsiteY100" fmla="*/ 27813 h 533400"/>
                      <a:gd name="connsiteX101" fmla="*/ 293656 w 533400"/>
                      <a:gd name="connsiteY101" fmla="*/ 28194 h 533400"/>
                      <a:gd name="connsiteX102" fmla="*/ 491300 w 533400"/>
                      <a:gd name="connsiteY102" fmla="*/ 169450 h 533400"/>
                      <a:gd name="connsiteX103" fmla="*/ 515779 w 533400"/>
                      <a:gd name="connsiteY103" fmla="*/ 158115 h 533400"/>
                      <a:gd name="connsiteX104" fmla="*/ 513779 w 533400"/>
                      <a:gd name="connsiteY104" fmla="*/ 153829 h 533400"/>
                      <a:gd name="connsiteX105" fmla="*/ 489395 w 533400"/>
                      <a:gd name="connsiteY105" fmla="*/ 165259 h 533400"/>
                      <a:gd name="connsiteX106" fmla="*/ 491300 w 533400"/>
                      <a:gd name="connsiteY106" fmla="*/ 169450 h 533400"/>
                      <a:gd name="connsiteX107" fmla="*/ 499205 w 533400"/>
                      <a:gd name="connsiteY107" fmla="*/ 189167 h 533400"/>
                      <a:gd name="connsiteX108" fmla="*/ 524637 w 533400"/>
                      <a:gd name="connsiteY108" fmla="*/ 179927 h 533400"/>
                      <a:gd name="connsiteX109" fmla="*/ 523018 w 533400"/>
                      <a:gd name="connsiteY109" fmla="*/ 175451 h 533400"/>
                      <a:gd name="connsiteX110" fmla="*/ 497681 w 533400"/>
                      <a:gd name="connsiteY110" fmla="*/ 184690 h 533400"/>
                      <a:gd name="connsiteX111" fmla="*/ 499205 w 533400"/>
                      <a:gd name="connsiteY111" fmla="*/ 189167 h 533400"/>
                      <a:gd name="connsiteX112" fmla="*/ 470535 w 533400"/>
                      <a:gd name="connsiteY112" fmla="*/ 132588 h 533400"/>
                      <a:gd name="connsiteX113" fmla="*/ 492633 w 533400"/>
                      <a:gd name="connsiteY113" fmla="*/ 117062 h 533400"/>
                      <a:gd name="connsiteX114" fmla="*/ 489871 w 533400"/>
                      <a:gd name="connsiteY114" fmla="*/ 113157 h 533400"/>
                      <a:gd name="connsiteX115" fmla="*/ 467678 w 533400"/>
                      <a:gd name="connsiteY115" fmla="*/ 128683 h 533400"/>
                      <a:gd name="connsiteX116" fmla="*/ 470535 w 533400"/>
                      <a:gd name="connsiteY116" fmla="*/ 132588 h 533400"/>
                      <a:gd name="connsiteX117" fmla="*/ 505397 w 533400"/>
                      <a:gd name="connsiteY117" fmla="*/ 209455 h 533400"/>
                      <a:gd name="connsiteX118" fmla="*/ 531400 w 533400"/>
                      <a:gd name="connsiteY118" fmla="*/ 202502 h 533400"/>
                      <a:gd name="connsiteX119" fmla="*/ 530162 w 533400"/>
                      <a:gd name="connsiteY119" fmla="*/ 197930 h 533400"/>
                      <a:gd name="connsiteX120" fmla="*/ 504063 w 533400"/>
                      <a:gd name="connsiteY120" fmla="*/ 204883 h 533400"/>
                      <a:gd name="connsiteX121" fmla="*/ 505397 w 533400"/>
                      <a:gd name="connsiteY121" fmla="*/ 209455 h 533400"/>
                      <a:gd name="connsiteX122" fmla="*/ 512255 w 533400"/>
                      <a:gd name="connsiteY122" fmla="*/ 251174 h 533400"/>
                      <a:gd name="connsiteX123" fmla="*/ 539210 w 533400"/>
                      <a:gd name="connsiteY123" fmla="*/ 248793 h 533400"/>
                      <a:gd name="connsiteX124" fmla="*/ 538829 w 533400"/>
                      <a:gd name="connsiteY124" fmla="*/ 244031 h 533400"/>
                      <a:gd name="connsiteX125" fmla="*/ 511874 w 533400"/>
                      <a:gd name="connsiteY125" fmla="*/ 246412 h 533400"/>
                      <a:gd name="connsiteX126" fmla="*/ 512255 w 533400"/>
                      <a:gd name="connsiteY126" fmla="*/ 251174 h 533400"/>
                      <a:gd name="connsiteX127" fmla="*/ 509778 w 533400"/>
                      <a:gd name="connsiteY127" fmla="*/ 230124 h 533400"/>
                      <a:gd name="connsiteX128" fmla="*/ 536353 w 533400"/>
                      <a:gd name="connsiteY128" fmla="*/ 225457 h 533400"/>
                      <a:gd name="connsiteX129" fmla="*/ 535591 w 533400"/>
                      <a:gd name="connsiteY129" fmla="*/ 220790 h 533400"/>
                      <a:gd name="connsiteX130" fmla="*/ 508921 w 533400"/>
                      <a:gd name="connsiteY130" fmla="*/ 225457 h 533400"/>
                      <a:gd name="connsiteX131" fmla="*/ 509778 w 533400"/>
                      <a:gd name="connsiteY131" fmla="*/ 230124 h 533400"/>
                      <a:gd name="connsiteX132" fmla="*/ 457772 w 533400"/>
                      <a:gd name="connsiteY132" fmla="*/ 115634 h 533400"/>
                      <a:gd name="connsiteX133" fmla="*/ 478441 w 533400"/>
                      <a:gd name="connsiteY133" fmla="*/ 98298 h 533400"/>
                      <a:gd name="connsiteX134" fmla="*/ 475393 w 533400"/>
                      <a:gd name="connsiteY134" fmla="*/ 94678 h 533400"/>
                      <a:gd name="connsiteX135" fmla="*/ 454628 w 533400"/>
                      <a:gd name="connsiteY135" fmla="*/ 112109 h 533400"/>
                      <a:gd name="connsiteX136" fmla="*/ 457772 w 533400"/>
                      <a:gd name="connsiteY136" fmla="*/ 115634 h 533400"/>
                      <a:gd name="connsiteX137" fmla="*/ 481679 w 533400"/>
                      <a:gd name="connsiteY137" fmla="*/ 150590 h 533400"/>
                      <a:gd name="connsiteX138" fmla="*/ 505111 w 533400"/>
                      <a:gd name="connsiteY138" fmla="*/ 137065 h 533400"/>
                      <a:gd name="connsiteX139" fmla="*/ 502730 w 533400"/>
                      <a:gd name="connsiteY139" fmla="*/ 132874 h 533400"/>
                      <a:gd name="connsiteX140" fmla="*/ 479298 w 533400"/>
                      <a:gd name="connsiteY140" fmla="*/ 146399 h 533400"/>
                      <a:gd name="connsiteX141" fmla="*/ 481679 w 533400"/>
                      <a:gd name="connsiteY141" fmla="*/ 150590 h 533400"/>
                      <a:gd name="connsiteX142" fmla="*/ 335280 w 533400"/>
                      <a:gd name="connsiteY142" fmla="*/ 35909 h 533400"/>
                      <a:gd name="connsiteX143" fmla="*/ 342233 w 533400"/>
                      <a:gd name="connsiteY143" fmla="*/ 9811 h 533400"/>
                      <a:gd name="connsiteX144" fmla="*/ 337661 w 533400"/>
                      <a:gd name="connsiteY144" fmla="*/ 8573 h 533400"/>
                      <a:gd name="connsiteX145" fmla="*/ 330708 w 533400"/>
                      <a:gd name="connsiteY145" fmla="*/ 34576 h 533400"/>
                      <a:gd name="connsiteX146" fmla="*/ 335280 w 533400"/>
                      <a:gd name="connsiteY146" fmla="*/ 35909 h 533400"/>
                      <a:gd name="connsiteX147" fmla="*/ 374999 w 533400"/>
                      <a:gd name="connsiteY147" fmla="*/ 50768 h 533400"/>
                      <a:gd name="connsiteX148" fmla="*/ 386334 w 533400"/>
                      <a:gd name="connsiteY148" fmla="*/ 26289 h 533400"/>
                      <a:gd name="connsiteX149" fmla="*/ 382048 w 533400"/>
                      <a:gd name="connsiteY149" fmla="*/ 24289 h 533400"/>
                      <a:gd name="connsiteX150" fmla="*/ 370618 w 533400"/>
                      <a:gd name="connsiteY150" fmla="*/ 48768 h 533400"/>
                      <a:gd name="connsiteX151" fmla="*/ 374999 w 533400"/>
                      <a:gd name="connsiteY151" fmla="*/ 50768 h 533400"/>
                      <a:gd name="connsiteX152" fmla="*/ 355473 w 533400"/>
                      <a:gd name="connsiteY152" fmla="*/ 42482 h 533400"/>
                      <a:gd name="connsiteX153" fmla="*/ 364712 w 533400"/>
                      <a:gd name="connsiteY153" fmla="*/ 17145 h 533400"/>
                      <a:gd name="connsiteX154" fmla="*/ 360235 w 533400"/>
                      <a:gd name="connsiteY154" fmla="*/ 15526 h 533400"/>
                      <a:gd name="connsiteX155" fmla="*/ 350996 w 533400"/>
                      <a:gd name="connsiteY155" fmla="*/ 40862 h 533400"/>
                      <a:gd name="connsiteX156" fmla="*/ 355473 w 533400"/>
                      <a:gd name="connsiteY156" fmla="*/ 42482 h 533400"/>
                      <a:gd name="connsiteX157" fmla="*/ 314611 w 533400"/>
                      <a:gd name="connsiteY157" fmla="*/ 31147 h 533400"/>
                      <a:gd name="connsiteX158" fmla="*/ 319278 w 533400"/>
                      <a:gd name="connsiteY158" fmla="*/ 4477 h 533400"/>
                      <a:gd name="connsiteX159" fmla="*/ 314611 w 533400"/>
                      <a:gd name="connsiteY159" fmla="*/ 3620 h 533400"/>
                      <a:gd name="connsiteX160" fmla="*/ 309944 w 533400"/>
                      <a:gd name="connsiteY160" fmla="*/ 30194 h 533400"/>
                      <a:gd name="connsiteX161" fmla="*/ 314611 w 533400"/>
                      <a:gd name="connsiteY161" fmla="*/ 31147 h 533400"/>
                      <a:gd name="connsiteX162" fmla="*/ 393573 w 533400"/>
                      <a:gd name="connsiteY162" fmla="*/ 60770 h 533400"/>
                      <a:gd name="connsiteX163" fmla="*/ 407099 w 533400"/>
                      <a:gd name="connsiteY163" fmla="*/ 37338 h 533400"/>
                      <a:gd name="connsiteX164" fmla="*/ 403003 w 533400"/>
                      <a:gd name="connsiteY164" fmla="*/ 34957 h 533400"/>
                      <a:gd name="connsiteX165" fmla="*/ 389477 w 533400"/>
                      <a:gd name="connsiteY165" fmla="*/ 58388 h 533400"/>
                      <a:gd name="connsiteX166" fmla="*/ 393573 w 533400"/>
                      <a:gd name="connsiteY166" fmla="*/ 60770 h 533400"/>
                      <a:gd name="connsiteX167" fmla="*/ 443579 w 533400"/>
                      <a:gd name="connsiteY167" fmla="*/ 99917 h 533400"/>
                      <a:gd name="connsiteX168" fmla="*/ 462725 w 533400"/>
                      <a:gd name="connsiteY168" fmla="*/ 80772 h 533400"/>
                      <a:gd name="connsiteX169" fmla="*/ 459391 w 533400"/>
                      <a:gd name="connsiteY169" fmla="*/ 77343 h 533400"/>
                      <a:gd name="connsiteX170" fmla="*/ 440246 w 533400"/>
                      <a:gd name="connsiteY170" fmla="*/ 96488 h 533400"/>
                      <a:gd name="connsiteX171" fmla="*/ 443579 w 533400"/>
                      <a:gd name="connsiteY171" fmla="*/ 99917 h 533400"/>
                      <a:gd name="connsiteX172" fmla="*/ 428054 w 533400"/>
                      <a:gd name="connsiteY172" fmla="*/ 85439 h 533400"/>
                      <a:gd name="connsiteX173" fmla="*/ 445484 w 533400"/>
                      <a:gd name="connsiteY173" fmla="*/ 64675 h 533400"/>
                      <a:gd name="connsiteX174" fmla="*/ 441865 w 533400"/>
                      <a:gd name="connsiteY174" fmla="*/ 61627 h 533400"/>
                      <a:gd name="connsiteX175" fmla="*/ 424529 w 533400"/>
                      <a:gd name="connsiteY175" fmla="*/ 82296 h 533400"/>
                      <a:gd name="connsiteX176" fmla="*/ 428054 w 533400"/>
                      <a:gd name="connsiteY176" fmla="*/ 85439 h 533400"/>
                      <a:gd name="connsiteX177" fmla="*/ 411385 w 533400"/>
                      <a:gd name="connsiteY177" fmla="*/ 72390 h 533400"/>
                      <a:gd name="connsiteX178" fmla="*/ 426910 w 533400"/>
                      <a:gd name="connsiteY178" fmla="*/ 50197 h 533400"/>
                      <a:gd name="connsiteX179" fmla="*/ 423005 w 533400"/>
                      <a:gd name="connsiteY179" fmla="*/ 47435 h 533400"/>
                      <a:gd name="connsiteX180" fmla="*/ 407480 w 533400"/>
                      <a:gd name="connsiteY180" fmla="*/ 69533 h 533400"/>
                      <a:gd name="connsiteX181" fmla="*/ 411385 w 533400"/>
                      <a:gd name="connsiteY181" fmla="*/ 72390 h 533400"/>
                      <a:gd name="connsiteX182" fmla="*/ 454628 w 533400"/>
                      <a:gd name="connsiteY182" fmla="*/ 427958 h 533400"/>
                      <a:gd name="connsiteX183" fmla="*/ 475393 w 533400"/>
                      <a:gd name="connsiteY183" fmla="*/ 445389 h 533400"/>
                      <a:gd name="connsiteX184" fmla="*/ 478441 w 533400"/>
                      <a:gd name="connsiteY184" fmla="*/ 441770 h 533400"/>
                      <a:gd name="connsiteX185" fmla="*/ 457772 w 533400"/>
                      <a:gd name="connsiteY185" fmla="*/ 424339 h 533400"/>
                      <a:gd name="connsiteX186" fmla="*/ 454628 w 533400"/>
                      <a:gd name="connsiteY186" fmla="*/ 427958 h 533400"/>
                      <a:gd name="connsiteX187" fmla="*/ 389477 w 533400"/>
                      <a:gd name="connsiteY187" fmla="*/ 481584 h 533400"/>
                      <a:gd name="connsiteX188" fmla="*/ 403003 w 533400"/>
                      <a:gd name="connsiteY188" fmla="*/ 505016 h 533400"/>
                      <a:gd name="connsiteX189" fmla="*/ 407099 w 533400"/>
                      <a:gd name="connsiteY189" fmla="*/ 502634 h 533400"/>
                      <a:gd name="connsiteX190" fmla="*/ 393573 w 533400"/>
                      <a:gd name="connsiteY190" fmla="*/ 479203 h 533400"/>
                      <a:gd name="connsiteX191" fmla="*/ 389477 w 533400"/>
                      <a:gd name="connsiteY191" fmla="*/ 481584 h 533400"/>
                      <a:gd name="connsiteX192" fmla="*/ 407480 w 533400"/>
                      <a:gd name="connsiteY192" fmla="*/ 470440 h 533400"/>
                      <a:gd name="connsiteX193" fmla="*/ 423005 w 533400"/>
                      <a:gd name="connsiteY193" fmla="*/ 492633 h 533400"/>
                      <a:gd name="connsiteX194" fmla="*/ 426910 w 533400"/>
                      <a:gd name="connsiteY194" fmla="*/ 489871 h 533400"/>
                      <a:gd name="connsiteX195" fmla="*/ 411385 w 533400"/>
                      <a:gd name="connsiteY195" fmla="*/ 467678 h 533400"/>
                      <a:gd name="connsiteX196" fmla="*/ 407480 w 533400"/>
                      <a:gd name="connsiteY196" fmla="*/ 470440 h 533400"/>
                      <a:gd name="connsiteX197" fmla="*/ 370523 w 533400"/>
                      <a:gd name="connsiteY197" fmla="*/ 491204 h 533400"/>
                      <a:gd name="connsiteX198" fmla="*/ 381953 w 533400"/>
                      <a:gd name="connsiteY198" fmla="*/ 515684 h 533400"/>
                      <a:gd name="connsiteX199" fmla="*/ 386239 w 533400"/>
                      <a:gd name="connsiteY199" fmla="*/ 513683 h 533400"/>
                      <a:gd name="connsiteX200" fmla="*/ 374809 w 533400"/>
                      <a:gd name="connsiteY200" fmla="*/ 489204 h 533400"/>
                      <a:gd name="connsiteX201" fmla="*/ 370523 w 533400"/>
                      <a:gd name="connsiteY201" fmla="*/ 491204 h 533400"/>
                      <a:gd name="connsiteX202" fmla="*/ 424434 w 533400"/>
                      <a:gd name="connsiteY202" fmla="*/ 457676 h 533400"/>
                      <a:gd name="connsiteX203" fmla="*/ 441770 w 533400"/>
                      <a:gd name="connsiteY203" fmla="*/ 478346 h 533400"/>
                      <a:gd name="connsiteX204" fmla="*/ 445389 w 533400"/>
                      <a:gd name="connsiteY204" fmla="*/ 475298 h 533400"/>
                      <a:gd name="connsiteX205" fmla="*/ 427958 w 533400"/>
                      <a:gd name="connsiteY205" fmla="*/ 454533 h 533400"/>
                      <a:gd name="connsiteX206" fmla="*/ 424434 w 533400"/>
                      <a:gd name="connsiteY206" fmla="*/ 457676 h 533400"/>
                      <a:gd name="connsiteX207" fmla="*/ 440150 w 533400"/>
                      <a:gd name="connsiteY207" fmla="*/ 443484 h 533400"/>
                      <a:gd name="connsiteX208" fmla="*/ 459296 w 533400"/>
                      <a:gd name="connsiteY208" fmla="*/ 462629 h 533400"/>
                      <a:gd name="connsiteX209" fmla="*/ 462629 w 533400"/>
                      <a:gd name="connsiteY209" fmla="*/ 459296 h 533400"/>
                      <a:gd name="connsiteX210" fmla="*/ 443484 w 533400"/>
                      <a:gd name="connsiteY210" fmla="*/ 440150 h 533400"/>
                      <a:gd name="connsiteX211" fmla="*/ 440150 w 533400"/>
                      <a:gd name="connsiteY211" fmla="*/ 443484 h 533400"/>
                      <a:gd name="connsiteX212" fmla="*/ 309848 w 533400"/>
                      <a:gd name="connsiteY212" fmla="*/ 509683 h 533400"/>
                      <a:gd name="connsiteX213" fmla="*/ 314611 w 533400"/>
                      <a:gd name="connsiteY213" fmla="*/ 536353 h 533400"/>
                      <a:gd name="connsiteX214" fmla="*/ 319278 w 533400"/>
                      <a:gd name="connsiteY214" fmla="*/ 535591 h 533400"/>
                      <a:gd name="connsiteX215" fmla="*/ 314611 w 533400"/>
                      <a:gd name="connsiteY215" fmla="*/ 508921 h 533400"/>
                      <a:gd name="connsiteX216" fmla="*/ 309848 w 533400"/>
                      <a:gd name="connsiteY216" fmla="*/ 509683 h 533400"/>
                      <a:gd name="connsiteX217" fmla="*/ 350901 w 533400"/>
                      <a:gd name="connsiteY217" fmla="*/ 499110 h 533400"/>
                      <a:gd name="connsiteX218" fmla="*/ 360140 w 533400"/>
                      <a:gd name="connsiteY218" fmla="*/ 524542 h 533400"/>
                      <a:gd name="connsiteX219" fmla="*/ 364617 w 533400"/>
                      <a:gd name="connsiteY219" fmla="*/ 522923 h 533400"/>
                      <a:gd name="connsiteX220" fmla="*/ 355378 w 533400"/>
                      <a:gd name="connsiteY220" fmla="*/ 497491 h 533400"/>
                      <a:gd name="connsiteX221" fmla="*/ 350901 w 533400"/>
                      <a:gd name="connsiteY221" fmla="*/ 499110 h 533400"/>
                      <a:gd name="connsiteX222" fmla="*/ 330613 w 533400"/>
                      <a:gd name="connsiteY222" fmla="*/ 505397 h 533400"/>
                      <a:gd name="connsiteX223" fmla="*/ 337566 w 533400"/>
                      <a:gd name="connsiteY223" fmla="*/ 531400 h 533400"/>
                      <a:gd name="connsiteX224" fmla="*/ 342138 w 533400"/>
                      <a:gd name="connsiteY224" fmla="*/ 530162 h 533400"/>
                      <a:gd name="connsiteX225" fmla="*/ 335090 w 533400"/>
                      <a:gd name="connsiteY225" fmla="*/ 504063 h 533400"/>
                      <a:gd name="connsiteX226" fmla="*/ 330613 w 533400"/>
                      <a:gd name="connsiteY226" fmla="*/ 505397 h 533400"/>
                      <a:gd name="connsiteX227" fmla="*/ 467678 w 533400"/>
                      <a:gd name="connsiteY227" fmla="*/ 411290 h 533400"/>
                      <a:gd name="connsiteX228" fmla="*/ 489871 w 533400"/>
                      <a:gd name="connsiteY228" fmla="*/ 426815 h 533400"/>
                      <a:gd name="connsiteX229" fmla="*/ 492633 w 533400"/>
                      <a:gd name="connsiteY229" fmla="*/ 422910 h 533400"/>
                      <a:gd name="connsiteX230" fmla="*/ 470535 w 533400"/>
                      <a:gd name="connsiteY230" fmla="*/ 407384 h 533400"/>
                      <a:gd name="connsiteX231" fmla="*/ 467678 w 533400"/>
                      <a:gd name="connsiteY231" fmla="*/ 411290 h 533400"/>
                      <a:gd name="connsiteX232" fmla="*/ 511874 w 533400"/>
                      <a:gd name="connsiteY232" fmla="*/ 293561 h 533400"/>
                      <a:gd name="connsiteX233" fmla="*/ 538829 w 533400"/>
                      <a:gd name="connsiteY233" fmla="*/ 295942 h 533400"/>
                      <a:gd name="connsiteX234" fmla="*/ 539210 w 533400"/>
                      <a:gd name="connsiteY234" fmla="*/ 291179 h 533400"/>
                      <a:gd name="connsiteX235" fmla="*/ 512255 w 533400"/>
                      <a:gd name="connsiteY235" fmla="*/ 288798 h 533400"/>
                      <a:gd name="connsiteX236" fmla="*/ 511874 w 533400"/>
                      <a:gd name="connsiteY236" fmla="*/ 293561 h 533400"/>
                      <a:gd name="connsiteX237" fmla="*/ 504158 w 533400"/>
                      <a:gd name="connsiteY237" fmla="*/ 335185 h 533400"/>
                      <a:gd name="connsiteX238" fmla="*/ 530352 w 533400"/>
                      <a:gd name="connsiteY238" fmla="*/ 342233 h 533400"/>
                      <a:gd name="connsiteX239" fmla="*/ 531590 w 533400"/>
                      <a:gd name="connsiteY239" fmla="*/ 337661 h 533400"/>
                      <a:gd name="connsiteX240" fmla="*/ 505587 w 533400"/>
                      <a:gd name="connsiteY240" fmla="*/ 330613 h 533400"/>
                      <a:gd name="connsiteX241" fmla="*/ 504158 w 533400"/>
                      <a:gd name="connsiteY241" fmla="*/ 335185 h 533400"/>
                      <a:gd name="connsiteX242" fmla="*/ 288798 w 533400"/>
                      <a:gd name="connsiteY242" fmla="*/ 512159 h 533400"/>
                      <a:gd name="connsiteX243" fmla="*/ 291179 w 533400"/>
                      <a:gd name="connsiteY243" fmla="*/ 539115 h 533400"/>
                      <a:gd name="connsiteX244" fmla="*/ 295942 w 533400"/>
                      <a:gd name="connsiteY244" fmla="*/ 538734 h 533400"/>
                      <a:gd name="connsiteX245" fmla="*/ 293560 w 533400"/>
                      <a:gd name="connsiteY245" fmla="*/ 511778 h 533400"/>
                      <a:gd name="connsiteX246" fmla="*/ 288798 w 533400"/>
                      <a:gd name="connsiteY246" fmla="*/ 512159 h 533400"/>
                      <a:gd name="connsiteX247" fmla="*/ 513017 w 533400"/>
                      <a:gd name="connsiteY247" fmla="*/ 267653 h 533400"/>
                      <a:gd name="connsiteX248" fmla="*/ 513112 w 533400"/>
                      <a:gd name="connsiteY248" fmla="*/ 270034 h 533400"/>
                      <a:gd name="connsiteX249" fmla="*/ 513017 w 533400"/>
                      <a:gd name="connsiteY249" fmla="*/ 272415 h 533400"/>
                      <a:gd name="connsiteX250" fmla="*/ 540068 w 533400"/>
                      <a:gd name="connsiteY250" fmla="*/ 272415 h 533400"/>
                      <a:gd name="connsiteX251" fmla="*/ 540068 w 533400"/>
                      <a:gd name="connsiteY251" fmla="*/ 267653 h 533400"/>
                      <a:gd name="connsiteX252" fmla="*/ 513017 w 533400"/>
                      <a:gd name="connsiteY252" fmla="*/ 267653 h 533400"/>
                      <a:gd name="connsiteX253" fmla="*/ 508921 w 533400"/>
                      <a:gd name="connsiteY253" fmla="*/ 314516 h 533400"/>
                      <a:gd name="connsiteX254" fmla="*/ 535591 w 533400"/>
                      <a:gd name="connsiteY254" fmla="*/ 319183 h 533400"/>
                      <a:gd name="connsiteX255" fmla="*/ 536353 w 533400"/>
                      <a:gd name="connsiteY255" fmla="*/ 314516 h 533400"/>
                      <a:gd name="connsiteX256" fmla="*/ 509683 w 533400"/>
                      <a:gd name="connsiteY256" fmla="*/ 309848 h 533400"/>
                      <a:gd name="connsiteX257" fmla="*/ 508921 w 533400"/>
                      <a:gd name="connsiteY257" fmla="*/ 314516 h 533400"/>
                      <a:gd name="connsiteX258" fmla="*/ 497586 w 533400"/>
                      <a:gd name="connsiteY258" fmla="*/ 355378 h 533400"/>
                      <a:gd name="connsiteX259" fmla="*/ 523018 w 533400"/>
                      <a:gd name="connsiteY259" fmla="*/ 364617 h 533400"/>
                      <a:gd name="connsiteX260" fmla="*/ 524637 w 533400"/>
                      <a:gd name="connsiteY260" fmla="*/ 360140 h 533400"/>
                      <a:gd name="connsiteX261" fmla="*/ 499205 w 533400"/>
                      <a:gd name="connsiteY261" fmla="*/ 350901 h 533400"/>
                      <a:gd name="connsiteX262" fmla="*/ 497586 w 533400"/>
                      <a:gd name="connsiteY262" fmla="*/ 355378 h 533400"/>
                      <a:gd name="connsiteX263" fmla="*/ 479298 w 533400"/>
                      <a:gd name="connsiteY263" fmla="*/ 393573 h 533400"/>
                      <a:gd name="connsiteX264" fmla="*/ 502730 w 533400"/>
                      <a:gd name="connsiteY264" fmla="*/ 407099 h 533400"/>
                      <a:gd name="connsiteX265" fmla="*/ 505111 w 533400"/>
                      <a:gd name="connsiteY265" fmla="*/ 402908 h 533400"/>
                      <a:gd name="connsiteX266" fmla="*/ 481679 w 533400"/>
                      <a:gd name="connsiteY266" fmla="*/ 389382 h 533400"/>
                      <a:gd name="connsiteX267" fmla="*/ 479298 w 533400"/>
                      <a:gd name="connsiteY267" fmla="*/ 393573 h 533400"/>
                      <a:gd name="connsiteX268" fmla="*/ 489299 w 533400"/>
                      <a:gd name="connsiteY268" fmla="*/ 374904 h 533400"/>
                      <a:gd name="connsiteX269" fmla="*/ 513779 w 533400"/>
                      <a:gd name="connsiteY269" fmla="*/ 386334 h 533400"/>
                      <a:gd name="connsiteX270" fmla="*/ 515779 w 533400"/>
                      <a:gd name="connsiteY270" fmla="*/ 381953 h 533400"/>
                      <a:gd name="connsiteX271" fmla="*/ 491300 w 533400"/>
                      <a:gd name="connsiteY271" fmla="*/ 370523 h 533400"/>
                      <a:gd name="connsiteX272" fmla="*/ 489299 w 533400"/>
                      <a:gd name="connsiteY272" fmla="*/ 374904 h 533400"/>
                      <a:gd name="connsiteX273" fmla="*/ 146495 w 533400"/>
                      <a:gd name="connsiteY273" fmla="*/ 479203 h 533400"/>
                      <a:gd name="connsiteX274" fmla="*/ 132969 w 533400"/>
                      <a:gd name="connsiteY274" fmla="*/ 502634 h 533400"/>
                      <a:gd name="connsiteX275" fmla="*/ 137065 w 533400"/>
                      <a:gd name="connsiteY275" fmla="*/ 505016 h 533400"/>
                      <a:gd name="connsiteX276" fmla="*/ 150590 w 533400"/>
                      <a:gd name="connsiteY276" fmla="*/ 481584 h 533400"/>
                      <a:gd name="connsiteX277" fmla="*/ 146495 w 533400"/>
                      <a:gd name="connsiteY277" fmla="*/ 479203 h 533400"/>
                      <a:gd name="connsiteX278" fmla="*/ 58484 w 533400"/>
                      <a:gd name="connsiteY278" fmla="*/ 389382 h 533400"/>
                      <a:gd name="connsiteX279" fmla="*/ 35052 w 533400"/>
                      <a:gd name="connsiteY279" fmla="*/ 402908 h 533400"/>
                      <a:gd name="connsiteX280" fmla="*/ 37433 w 533400"/>
                      <a:gd name="connsiteY280" fmla="*/ 407003 h 533400"/>
                      <a:gd name="connsiteX281" fmla="*/ 60865 w 533400"/>
                      <a:gd name="connsiteY281" fmla="*/ 393478 h 533400"/>
                      <a:gd name="connsiteX282" fmla="*/ 58484 w 533400"/>
                      <a:gd name="connsiteY282" fmla="*/ 389382 h 533400"/>
                      <a:gd name="connsiteX283" fmla="*/ 48863 w 533400"/>
                      <a:gd name="connsiteY283" fmla="*/ 370523 h 533400"/>
                      <a:gd name="connsiteX284" fmla="*/ 24384 w 533400"/>
                      <a:gd name="connsiteY284" fmla="*/ 381953 h 533400"/>
                      <a:gd name="connsiteX285" fmla="*/ 26384 w 533400"/>
                      <a:gd name="connsiteY285" fmla="*/ 386239 h 533400"/>
                      <a:gd name="connsiteX286" fmla="*/ 50768 w 533400"/>
                      <a:gd name="connsiteY286" fmla="*/ 374809 h 533400"/>
                      <a:gd name="connsiteX287" fmla="*/ 48863 w 533400"/>
                      <a:gd name="connsiteY287" fmla="*/ 370523 h 533400"/>
                      <a:gd name="connsiteX288" fmla="*/ 69723 w 533400"/>
                      <a:gd name="connsiteY288" fmla="*/ 407384 h 533400"/>
                      <a:gd name="connsiteX289" fmla="*/ 47530 w 533400"/>
                      <a:gd name="connsiteY289" fmla="*/ 422910 h 533400"/>
                      <a:gd name="connsiteX290" fmla="*/ 50292 w 533400"/>
                      <a:gd name="connsiteY290" fmla="*/ 426815 h 533400"/>
                      <a:gd name="connsiteX291" fmla="*/ 72485 w 533400"/>
                      <a:gd name="connsiteY291" fmla="*/ 411290 h 533400"/>
                      <a:gd name="connsiteX292" fmla="*/ 69723 w 533400"/>
                      <a:gd name="connsiteY292" fmla="*/ 407384 h 533400"/>
                      <a:gd name="connsiteX293" fmla="*/ 82391 w 533400"/>
                      <a:gd name="connsiteY293" fmla="*/ 424339 h 533400"/>
                      <a:gd name="connsiteX294" fmla="*/ 61722 w 533400"/>
                      <a:gd name="connsiteY294" fmla="*/ 441674 h 533400"/>
                      <a:gd name="connsiteX295" fmla="*/ 64770 w 533400"/>
                      <a:gd name="connsiteY295" fmla="*/ 445294 h 533400"/>
                      <a:gd name="connsiteX296" fmla="*/ 85535 w 533400"/>
                      <a:gd name="connsiteY296" fmla="*/ 427863 h 533400"/>
                      <a:gd name="connsiteX297" fmla="*/ 82391 w 533400"/>
                      <a:gd name="connsiteY297" fmla="*/ 424339 h 533400"/>
                      <a:gd name="connsiteX298" fmla="*/ 96584 w 533400"/>
                      <a:gd name="connsiteY298" fmla="*/ 440055 h 533400"/>
                      <a:gd name="connsiteX299" fmla="*/ 77438 w 533400"/>
                      <a:gd name="connsiteY299" fmla="*/ 459200 h 533400"/>
                      <a:gd name="connsiteX300" fmla="*/ 80772 w 533400"/>
                      <a:gd name="connsiteY300" fmla="*/ 462629 h 533400"/>
                      <a:gd name="connsiteX301" fmla="*/ 99917 w 533400"/>
                      <a:gd name="connsiteY301" fmla="*/ 443484 h 533400"/>
                      <a:gd name="connsiteX302" fmla="*/ 96584 w 533400"/>
                      <a:gd name="connsiteY302" fmla="*/ 440055 h 533400"/>
                      <a:gd name="connsiteX303" fmla="*/ 30385 w 533400"/>
                      <a:gd name="connsiteY303" fmla="*/ 309848 h 533400"/>
                      <a:gd name="connsiteX304" fmla="*/ 3715 w 533400"/>
                      <a:gd name="connsiteY304" fmla="*/ 314516 h 533400"/>
                      <a:gd name="connsiteX305" fmla="*/ 4572 w 533400"/>
                      <a:gd name="connsiteY305" fmla="*/ 319183 h 533400"/>
                      <a:gd name="connsiteX306" fmla="*/ 31242 w 533400"/>
                      <a:gd name="connsiteY306" fmla="*/ 314420 h 533400"/>
                      <a:gd name="connsiteX307" fmla="*/ 30385 w 533400"/>
                      <a:gd name="connsiteY307" fmla="*/ 309848 h 533400"/>
                      <a:gd name="connsiteX308" fmla="*/ 270034 w 533400"/>
                      <a:gd name="connsiteY308" fmla="*/ 513017 h 533400"/>
                      <a:gd name="connsiteX309" fmla="*/ 267653 w 533400"/>
                      <a:gd name="connsiteY309" fmla="*/ 512921 h 533400"/>
                      <a:gd name="connsiteX310" fmla="*/ 267653 w 533400"/>
                      <a:gd name="connsiteY310" fmla="*/ 539972 h 533400"/>
                      <a:gd name="connsiteX311" fmla="*/ 272415 w 533400"/>
                      <a:gd name="connsiteY311" fmla="*/ 539972 h 533400"/>
                      <a:gd name="connsiteX312" fmla="*/ 272415 w 533400"/>
                      <a:gd name="connsiteY312" fmla="*/ 512921 h 533400"/>
                      <a:gd name="connsiteX313" fmla="*/ 270034 w 533400"/>
                      <a:gd name="connsiteY313" fmla="*/ 513017 h 533400"/>
                      <a:gd name="connsiteX314" fmla="*/ 34671 w 533400"/>
                      <a:gd name="connsiteY314" fmla="*/ 330613 h 533400"/>
                      <a:gd name="connsiteX315" fmla="*/ 8573 w 533400"/>
                      <a:gd name="connsiteY315" fmla="*/ 337566 h 533400"/>
                      <a:gd name="connsiteX316" fmla="*/ 9811 w 533400"/>
                      <a:gd name="connsiteY316" fmla="*/ 342138 h 533400"/>
                      <a:gd name="connsiteX317" fmla="*/ 35909 w 533400"/>
                      <a:gd name="connsiteY317" fmla="*/ 335090 h 533400"/>
                      <a:gd name="connsiteX318" fmla="*/ 34671 w 533400"/>
                      <a:gd name="connsiteY318" fmla="*/ 330613 h 533400"/>
                      <a:gd name="connsiteX319" fmla="*/ 40957 w 533400"/>
                      <a:gd name="connsiteY319" fmla="*/ 350901 h 533400"/>
                      <a:gd name="connsiteX320" fmla="*/ 15526 w 533400"/>
                      <a:gd name="connsiteY320" fmla="*/ 360045 h 533400"/>
                      <a:gd name="connsiteX321" fmla="*/ 17145 w 533400"/>
                      <a:gd name="connsiteY321" fmla="*/ 364522 h 533400"/>
                      <a:gd name="connsiteX322" fmla="*/ 42482 w 533400"/>
                      <a:gd name="connsiteY322" fmla="*/ 355283 h 533400"/>
                      <a:gd name="connsiteX323" fmla="*/ 40957 w 533400"/>
                      <a:gd name="connsiteY323" fmla="*/ 350901 h 533400"/>
                      <a:gd name="connsiteX324" fmla="*/ 225552 w 533400"/>
                      <a:gd name="connsiteY324" fmla="*/ 508825 h 533400"/>
                      <a:gd name="connsiteX325" fmla="*/ 220885 w 533400"/>
                      <a:gd name="connsiteY325" fmla="*/ 535496 h 533400"/>
                      <a:gd name="connsiteX326" fmla="*/ 225552 w 533400"/>
                      <a:gd name="connsiteY326" fmla="*/ 536258 h 533400"/>
                      <a:gd name="connsiteX327" fmla="*/ 230315 w 533400"/>
                      <a:gd name="connsiteY327" fmla="*/ 509588 h 533400"/>
                      <a:gd name="connsiteX328" fmla="*/ 225552 w 533400"/>
                      <a:gd name="connsiteY328" fmla="*/ 508825 h 533400"/>
                      <a:gd name="connsiteX329" fmla="*/ 112109 w 533400"/>
                      <a:gd name="connsiteY329" fmla="*/ 454533 h 533400"/>
                      <a:gd name="connsiteX330" fmla="*/ 94679 w 533400"/>
                      <a:gd name="connsiteY330" fmla="*/ 475298 h 533400"/>
                      <a:gd name="connsiteX331" fmla="*/ 98298 w 533400"/>
                      <a:gd name="connsiteY331" fmla="*/ 478346 h 533400"/>
                      <a:gd name="connsiteX332" fmla="*/ 115729 w 533400"/>
                      <a:gd name="connsiteY332" fmla="*/ 457676 h 533400"/>
                      <a:gd name="connsiteX333" fmla="*/ 112109 w 533400"/>
                      <a:gd name="connsiteY333" fmla="*/ 454533 h 533400"/>
                      <a:gd name="connsiteX334" fmla="*/ 184690 w 533400"/>
                      <a:gd name="connsiteY334" fmla="*/ 497491 h 533400"/>
                      <a:gd name="connsiteX335" fmla="*/ 175451 w 533400"/>
                      <a:gd name="connsiteY335" fmla="*/ 522827 h 533400"/>
                      <a:gd name="connsiteX336" fmla="*/ 179927 w 533400"/>
                      <a:gd name="connsiteY336" fmla="*/ 524447 h 533400"/>
                      <a:gd name="connsiteX337" fmla="*/ 189167 w 533400"/>
                      <a:gd name="connsiteY337" fmla="*/ 499015 h 533400"/>
                      <a:gd name="connsiteX338" fmla="*/ 184690 w 533400"/>
                      <a:gd name="connsiteY338" fmla="*/ 497491 h 533400"/>
                      <a:gd name="connsiteX339" fmla="*/ 246602 w 533400"/>
                      <a:gd name="connsiteY339" fmla="*/ 511778 h 533400"/>
                      <a:gd name="connsiteX340" fmla="*/ 244221 w 533400"/>
                      <a:gd name="connsiteY340" fmla="*/ 538734 h 533400"/>
                      <a:gd name="connsiteX341" fmla="*/ 248984 w 533400"/>
                      <a:gd name="connsiteY341" fmla="*/ 539115 h 533400"/>
                      <a:gd name="connsiteX342" fmla="*/ 251365 w 533400"/>
                      <a:gd name="connsiteY342" fmla="*/ 512064 h 533400"/>
                      <a:gd name="connsiteX343" fmla="*/ 246602 w 533400"/>
                      <a:gd name="connsiteY343" fmla="*/ 511778 h 533400"/>
                      <a:gd name="connsiteX344" fmla="*/ 204883 w 533400"/>
                      <a:gd name="connsiteY344" fmla="*/ 504063 h 533400"/>
                      <a:gd name="connsiteX345" fmla="*/ 197834 w 533400"/>
                      <a:gd name="connsiteY345" fmla="*/ 530162 h 533400"/>
                      <a:gd name="connsiteX346" fmla="*/ 202406 w 533400"/>
                      <a:gd name="connsiteY346" fmla="*/ 531400 h 533400"/>
                      <a:gd name="connsiteX347" fmla="*/ 209360 w 533400"/>
                      <a:gd name="connsiteY347" fmla="*/ 505397 h 533400"/>
                      <a:gd name="connsiteX348" fmla="*/ 204883 w 533400"/>
                      <a:gd name="connsiteY348" fmla="*/ 504063 h 533400"/>
                      <a:gd name="connsiteX349" fmla="*/ 128778 w 533400"/>
                      <a:gd name="connsiteY349" fmla="*/ 467582 h 533400"/>
                      <a:gd name="connsiteX350" fmla="*/ 113252 w 533400"/>
                      <a:gd name="connsiteY350" fmla="*/ 489775 h 533400"/>
                      <a:gd name="connsiteX351" fmla="*/ 117158 w 533400"/>
                      <a:gd name="connsiteY351" fmla="*/ 492538 h 533400"/>
                      <a:gd name="connsiteX352" fmla="*/ 132683 w 533400"/>
                      <a:gd name="connsiteY352" fmla="*/ 470345 h 533400"/>
                      <a:gd name="connsiteX353" fmla="*/ 128778 w 533400"/>
                      <a:gd name="connsiteY353" fmla="*/ 467582 h 533400"/>
                      <a:gd name="connsiteX354" fmla="*/ 27813 w 533400"/>
                      <a:gd name="connsiteY354" fmla="*/ 288798 h 533400"/>
                      <a:gd name="connsiteX355" fmla="*/ 857 w 533400"/>
                      <a:gd name="connsiteY355" fmla="*/ 291179 h 533400"/>
                      <a:gd name="connsiteX356" fmla="*/ 1238 w 533400"/>
                      <a:gd name="connsiteY356" fmla="*/ 295942 h 533400"/>
                      <a:gd name="connsiteX357" fmla="*/ 28194 w 533400"/>
                      <a:gd name="connsiteY357" fmla="*/ 293561 h 533400"/>
                      <a:gd name="connsiteX358" fmla="*/ 27813 w 533400"/>
                      <a:gd name="connsiteY358" fmla="*/ 288798 h 533400"/>
                      <a:gd name="connsiteX359" fmla="*/ 165164 w 533400"/>
                      <a:gd name="connsiteY359" fmla="*/ 489299 h 533400"/>
                      <a:gd name="connsiteX360" fmla="*/ 153829 w 533400"/>
                      <a:gd name="connsiteY360" fmla="*/ 513683 h 533400"/>
                      <a:gd name="connsiteX361" fmla="*/ 158115 w 533400"/>
                      <a:gd name="connsiteY361" fmla="*/ 515684 h 533400"/>
                      <a:gd name="connsiteX362" fmla="*/ 169545 w 533400"/>
                      <a:gd name="connsiteY362" fmla="*/ 491204 h 533400"/>
                      <a:gd name="connsiteX363" fmla="*/ 165164 w 533400"/>
                      <a:gd name="connsiteY363" fmla="*/ 489299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Lst>
                    <a:rect l="l" t="t" r="r" b="b"/>
                    <a:pathLst>
                      <a:path w="533400" h="533400">
                        <a:moveTo>
                          <a:pt x="146495" y="60770"/>
                        </a:moveTo>
                        <a:lnTo>
                          <a:pt x="132969" y="37338"/>
                        </a:lnTo>
                        <a:lnTo>
                          <a:pt x="137160" y="34957"/>
                        </a:lnTo>
                        <a:lnTo>
                          <a:pt x="150686" y="58388"/>
                        </a:lnTo>
                        <a:cubicBezTo>
                          <a:pt x="149257" y="59150"/>
                          <a:pt x="147923" y="59912"/>
                          <a:pt x="146495" y="60770"/>
                        </a:cubicBezTo>
                        <a:close/>
                        <a:moveTo>
                          <a:pt x="169545" y="48768"/>
                        </a:moveTo>
                        <a:lnTo>
                          <a:pt x="158115" y="24289"/>
                        </a:lnTo>
                        <a:lnTo>
                          <a:pt x="153829" y="26289"/>
                        </a:lnTo>
                        <a:lnTo>
                          <a:pt x="165259" y="50673"/>
                        </a:lnTo>
                        <a:cubicBezTo>
                          <a:pt x="166592" y="50006"/>
                          <a:pt x="168116" y="49435"/>
                          <a:pt x="169545" y="48768"/>
                        </a:cubicBezTo>
                        <a:close/>
                        <a:moveTo>
                          <a:pt x="99917" y="96488"/>
                        </a:moveTo>
                        <a:lnTo>
                          <a:pt x="80867" y="77343"/>
                        </a:lnTo>
                        <a:lnTo>
                          <a:pt x="77438" y="80677"/>
                        </a:lnTo>
                        <a:lnTo>
                          <a:pt x="96584" y="99822"/>
                        </a:lnTo>
                        <a:cubicBezTo>
                          <a:pt x="97727" y="98774"/>
                          <a:pt x="98870" y="97631"/>
                          <a:pt x="99917" y="96488"/>
                        </a:cubicBezTo>
                        <a:close/>
                        <a:moveTo>
                          <a:pt x="115729" y="82296"/>
                        </a:moveTo>
                        <a:lnTo>
                          <a:pt x="98393" y="61627"/>
                        </a:lnTo>
                        <a:lnTo>
                          <a:pt x="94774" y="64675"/>
                        </a:lnTo>
                        <a:lnTo>
                          <a:pt x="112204" y="85439"/>
                        </a:lnTo>
                        <a:cubicBezTo>
                          <a:pt x="113348" y="84392"/>
                          <a:pt x="114491" y="83344"/>
                          <a:pt x="115729" y="82296"/>
                        </a:cubicBezTo>
                        <a:close/>
                        <a:moveTo>
                          <a:pt x="132683" y="69628"/>
                        </a:moveTo>
                        <a:lnTo>
                          <a:pt x="117158" y="47530"/>
                        </a:lnTo>
                        <a:lnTo>
                          <a:pt x="113252" y="50292"/>
                        </a:lnTo>
                        <a:lnTo>
                          <a:pt x="128778" y="72485"/>
                        </a:lnTo>
                        <a:cubicBezTo>
                          <a:pt x="130016" y="71438"/>
                          <a:pt x="131350" y="70485"/>
                          <a:pt x="132683" y="69628"/>
                        </a:cubicBezTo>
                        <a:close/>
                        <a:moveTo>
                          <a:pt x="230219" y="30290"/>
                        </a:moveTo>
                        <a:lnTo>
                          <a:pt x="225552" y="3715"/>
                        </a:lnTo>
                        <a:lnTo>
                          <a:pt x="220885" y="4477"/>
                        </a:lnTo>
                        <a:lnTo>
                          <a:pt x="225552" y="31147"/>
                        </a:lnTo>
                        <a:cubicBezTo>
                          <a:pt x="227076" y="30861"/>
                          <a:pt x="228695" y="30575"/>
                          <a:pt x="230219" y="30290"/>
                        </a:cubicBezTo>
                        <a:close/>
                        <a:moveTo>
                          <a:pt x="189167" y="40862"/>
                        </a:moveTo>
                        <a:lnTo>
                          <a:pt x="179927" y="15526"/>
                        </a:lnTo>
                        <a:lnTo>
                          <a:pt x="175451" y="17145"/>
                        </a:lnTo>
                        <a:lnTo>
                          <a:pt x="184690" y="42482"/>
                        </a:lnTo>
                        <a:cubicBezTo>
                          <a:pt x="186214" y="41910"/>
                          <a:pt x="187643" y="41339"/>
                          <a:pt x="189167" y="40862"/>
                        </a:cubicBezTo>
                        <a:close/>
                        <a:moveTo>
                          <a:pt x="251270" y="27813"/>
                        </a:moveTo>
                        <a:lnTo>
                          <a:pt x="248888" y="857"/>
                        </a:lnTo>
                        <a:lnTo>
                          <a:pt x="244126" y="1238"/>
                        </a:lnTo>
                        <a:lnTo>
                          <a:pt x="246507" y="28194"/>
                        </a:lnTo>
                        <a:cubicBezTo>
                          <a:pt x="248126" y="28004"/>
                          <a:pt x="249746" y="27908"/>
                          <a:pt x="251270" y="27813"/>
                        </a:cubicBezTo>
                        <a:close/>
                        <a:moveTo>
                          <a:pt x="209455" y="34576"/>
                        </a:moveTo>
                        <a:lnTo>
                          <a:pt x="202502" y="8573"/>
                        </a:lnTo>
                        <a:lnTo>
                          <a:pt x="197930" y="9811"/>
                        </a:lnTo>
                        <a:lnTo>
                          <a:pt x="204978" y="35909"/>
                        </a:lnTo>
                        <a:cubicBezTo>
                          <a:pt x="206407" y="35433"/>
                          <a:pt x="207931" y="35052"/>
                          <a:pt x="209455" y="34576"/>
                        </a:cubicBezTo>
                        <a:close/>
                        <a:moveTo>
                          <a:pt x="85535" y="112014"/>
                        </a:moveTo>
                        <a:lnTo>
                          <a:pt x="64865" y="94583"/>
                        </a:lnTo>
                        <a:lnTo>
                          <a:pt x="61817" y="98203"/>
                        </a:lnTo>
                        <a:lnTo>
                          <a:pt x="82487" y="115538"/>
                        </a:lnTo>
                        <a:cubicBezTo>
                          <a:pt x="83439" y="114395"/>
                          <a:pt x="84487" y="113157"/>
                          <a:pt x="85535" y="112014"/>
                        </a:cubicBezTo>
                        <a:close/>
                        <a:moveTo>
                          <a:pt x="36005" y="204788"/>
                        </a:moveTo>
                        <a:lnTo>
                          <a:pt x="9906" y="197834"/>
                        </a:lnTo>
                        <a:lnTo>
                          <a:pt x="8668" y="202406"/>
                        </a:lnTo>
                        <a:lnTo>
                          <a:pt x="34766" y="209360"/>
                        </a:lnTo>
                        <a:cubicBezTo>
                          <a:pt x="35052" y="207836"/>
                          <a:pt x="35528" y="206312"/>
                          <a:pt x="36005" y="204788"/>
                        </a:cubicBezTo>
                        <a:close/>
                        <a:moveTo>
                          <a:pt x="31242" y="225457"/>
                        </a:moveTo>
                        <a:lnTo>
                          <a:pt x="4572" y="220790"/>
                        </a:lnTo>
                        <a:lnTo>
                          <a:pt x="3715" y="225457"/>
                        </a:lnTo>
                        <a:lnTo>
                          <a:pt x="30385" y="230219"/>
                        </a:lnTo>
                        <a:cubicBezTo>
                          <a:pt x="30670" y="228600"/>
                          <a:pt x="30956" y="226981"/>
                          <a:pt x="31242" y="225457"/>
                        </a:cubicBezTo>
                        <a:close/>
                        <a:moveTo>
                          <a:pt x="28194" y="246412"/>
                        </a:moveTo>
                        <a:lnTo>
                          <a:pt x="1238" y="244031"/>
                        </a:lnTo>
                        <a:lnTo>
                          <a:pt x="857" y="248793"/>
                        </a:lnTo>
                        <a:lnTo>
                          <a:pt x="27813" y="251174"/>
                        </a:lnTo>
                        <a:cubicBezTo>
                          <a:pt x="28004" y="249650"/>
                          <a:pt x="28099" y="248031"/>
                          <a:pt x="28194" y="246412"/>
                        </a:cubicBezTo>
                        <a:close/>
                        <a:moveTo>
                          <a:pt x="42577" y="184594"/>
                        </a:moveTo>
                        <a:lnTo>
                          <a:pt x="17240" y="175355"/>
                        </a:lnTo>
                        <a:lnTo>
                          <a:pt x="15621" y="179832"/>
                        </a:lnTo>
                        <a:lnTo>
                          <a:pt x="40957" y="189071"/>
                        </a:lnTo>
                        <a:cubicBezTo>
                          <a:pt x="41434" y="187643"/>
                          <a:pt x="42005" y="186119"/>
                          <a:pt x="42577" y="184594"/>
                        </a:cubicBezTo>
                        <a:close/>
                        <a:moveTo>
                          <a:pt x="60865" y="146495"/>
                        </a:moveTo>
                        <a:lnTo>
                          <a:pt x="37433" y="132969"/>
                        </a:lnTo>
                        <a:lnTo>
                          <a:pt x="35052" y="137065"/>
                        </a:lnTo>
                        <a:lnTo>
                          <a:pt x="58484" y="150590"/>
                        </a:lnTo>
                        <a:cubicBezTo>
                          <a:pt x="59245" y="149162"/>
                          <a:pt x="60007" y="147828"/>
                          <a:pt x="60865" y="146495"/>
                        </a:cubicBezTo>
                        <a:close/>
                        <a:moveTo>
                          <a:pt x="72390" y="128683"/>
                        </a:moveTo>
                        <a:lnTo>
                          <a:pt x="50197" y="113157"/>
                        </a:lnTo>
                        <a:lnTo>
                          <a:pt x="47435" y="117062"/>
                        </a:lnTo>
                        <a:lnTo>
                          <a:pt x="69533" y="132588"/>
                        </a:lnTo>
                        <a:cubicBezTo>
                          <a:pt x="70580" y="131255"/>
                          <a:pt x="71533" y="130016"/>
                          <a:pt x="72390" y="128683"/>
                        </a:cubicBezTo>
                        <a:close/>
                        <a:moveTo>
                          <a:pt x="270034" y="26956"/>
                        </a:moveTo>
                        <a:cubicBezTo>
                          <a:pt x="270796" y="26956"/>
                          <a:pt x="271653" y="27051"/>
                          <a:pt x="272415" y="27051"/>
                        </a:cubicBezTo>
                        <a:lnTo>
                          <a:pt x="272415" y="0"/>
                        </a:lnTo>
                        <a:lnTo>
                          <a:pt x="267653" y="0"/>
                        </a:lnTo>
                        <a:lnTo>
                          <a:pt x="267653" y="27051"/>
                        </a:lnTo>
                        <a:cubicBezTo>
                          <a:pt x="268510" y="27051"/>
                          <a:pt x="269272" y="26956"/>
                          <a:pt x="270034" y="26956"/>
                        </a:cubicBezTo>
                        <a:close/>
                        <a:moveTo>
                          <a:pt x="27051" y="270034"/>
                        </a:moveTo>
                        <a:cubicBezTo>
                          <a:pt x="27051" y="269272"/>
                          <a:pt x="27146" y="268415"/>
                          <a:pt x="27146" y="267653"/>
                        </a:cubicBezTo>
                        <a:lnTo>
                          <a:pt x="0" y="267653"/>
                        </a:lnTo>
                        <a:lnTo>
                          <a:pt x="0" y="272415"/>
                        </a:lnTo>
                        <a:lnTo>
                          <a:pt x="27146" y="272415"/>
                        </a:lnTo>
                        <a:cubicBezTo>
                          <a:pt x="27146" y="271558"/>
                          <a:pt x="27051" y="270796"/>
                          <a:pt x="27051" y="270034"/>
                        </a:cubicBezTo>
                        <a:close/>
                        <a:moveTo>
                          <a:pt x="50768" y="165164"/>
                        </a:moveTo>
                        <a:lnTo>
                          <a:pt x="26384" y="153734"/>
                        </a:lnTo>
                        <a:lnTo>
                          <a:pt x="24384" y="158020"/>
                        </a:lnTo>
                        <a:lnTo>
                          <a:pt x="48863" y="169450"/>
                        </a:lnTo>
                        <a:cubicBezTo>
                          <a:pt x="49530" y="168021"/>
                          <a:pt x="50101" y="166497"/>
                          <a:pt x="50768" y="165164"/>
                        </a:cubicBezTo>
                        <a:close/>
                        <a:moveTo>
                          <a:pt x="293656" y="28194"/>
                        </a:moveTo>
                        <a:lnTo>
                          <a:pt x="296037" y="1238"/>
                        </a:lnTo>
                        <a:lnTo>
                          <a:pt x="291275" y="857"/>
                        </a:lnTo>
                        <a:lnTo>
                          <a:pt x="288893" y="27813"/>
                        </a:lnTo>
                        <a:cubicBezTo>
                          <a:pt x="290513" y="27908"/>
                          <a:pt x="292037" y="28004"/>
                          <a:pt x="293656" y="28194"/>
                        </a:cubicBezTo>
                        <a:close/>
                        <a:moveTo>
                          <a:pt x="491300" y="169450"/>
                        </a:moveTo>
                        <a:lnTo>
                          <a:pt x="515779" y="158115"/>
                        </a:lnTo>
                        <a:lnTo>
                          <a:pt x="513779" y="153829"/>
                        </a:lnTo>
                        <a:lnTo>
                          <a:pt x="489395" y="165259"/>
                        </a:lnTo>
                        <a:cubicBezTo>
                          <a:pt x="489966" y="166592"/>
                          <a:pt x="490633" y="168021"/>
                          <a:pt x="491300" y="169450"/>
                        </a:cubicBezTo>
                        <a:close/>
                        <a:moveTo>
                          <a:pt x="499205" y="189167"/>
                        </a:moveTo>
                        <a:lnTo>
                          <a:pt x="524637" y="179927"/>
                        </a:lnTo>
                        <a:lnTo>
                          <a:pt x="523018" y="175451"/>
                        </a:lnTo>
                        <a:lnTo>
                          <a:pt x="497681" y="184690"/>
                        </a:lnTo>
                        <a:cubicBezTo>
                          <a:pt x="498158" y="186119"/>
                          <a:pt x="498729" y="187643"/>
                          <a:pt x="499205" y="189167"/>
                        </a:cubicBezTo>
                        <a:close/>
                        <a:moveTo>
                          <a:pt x="470535" y="132588"/>
                        </a:moveTo>
                        <a:lnTo>
                          <a:pt x="492633" y="117062"/>
                        </a:lnTo>
                        <a:lnTo>
                          <a:pt x="489871" y="113157"/>
                        </a:lnTo>
                        <a:lnTo>
                          <a:pt x="467678" y="128683"/>
                        </a:lnTo>
                        <a:cubicBezTo>
                          <a:pt x="468630" y="130016"/>
                          <a:pt x="469583" y="131255"/>
                          <a:pt x="470535" y="132588"/>
                        </a:cubicBezTo>
                        <a:close/>
                        <a:moveTo>
                          <a:pt x="505397" y="209455"/>
                        </a:moveTo>
                        <a:lnTo>
                          <a:pt x="531400" y="202502"/>
                        </a:lnTo>
                        <a:lnTo>
                          <a:pt x="530162" y="197930"/>
                        </a:lnTo>
                        <a:lnTo>
                          <a:pt x="504063" y="204883"/>
                        </a:lnTo>
                        <a:cubicBezTo>
                          <a:pt x="504635" y="206312"/>
                          <a:pt x="505016" y="207836"/>
                          <a:pt x="505397" y="209455"/>
                        </a:cubicBezTo>
                        <a:close/>
                        <a:moveTo>
                          <a:pt x="512255" y="251174"/>
                        </a:moveTo>
                        <a:lnTo>
                          <a:pt x="539210" y="248793"/>
                        </a:lnTo>
                        <a:lnTo>
                          <a:pt x="538829" y="244031"/>
                        </a:lnTo>
                        <a:lnTo>
                          <a:pt x="511874" y="246412"/>
                        </a:lnTo>
                        <a:cubicBezTo>
                          <a:pt x="512064" y="248031"/>
                          <a:pt x="512159" y="249650"/>
                          <a:pt x="512255" y="251174"/>
                        </a:cubicBezTo>
                        <a:close/>
                        <a:moveTo>
                          <a:pt x="509778" y="230124"/>
                        </a:moveTo>
                        <a:lnTo>
                          <a:pt x="536353" y="225457"/>
                        </a:lnTo>
                        <a:lnTo>
                          <a:pt x="535591" y="220790"/>
                        </a:lnTo>
                        <a:lnTo>
                          <a:pt x="508921" y="225457"/>
                        </a:lnTo>
                        <a:cubicBezTo>
                          <a:pt x="509207" y="226981"/>
                          <a:pt x="509492" y="228600"/>
                          <a:pt x="509778" y="230124"/>
                        </a:cubicBezTo>
                        <a:close/>
                        <a:moveTo>
                          <a:pt x="457772" y="115634"/>
                        </a:moveTo>
                        <a:lnTo>
                          <a:pt x="478441" y="98298"/>
                        </a:lnTo>
                        <a:lnTo>
                          <a:pt x="475393" y="94678"/>
                        </a:lnTo>
                        <a:lnTo>
                          <a:pt x="454628" y="112109"/>
                        </a:lnTo>
                        <a:cubicBezTo>
                          <a:pt x="455676" y="113252"/>
                          <a:pt x="456724" y="114395"/>
                          <a:pt x="457772" y="115634"/>
                        </a:cubicBezTo>
                        <a:close/>
                        <a:moveTo>
                          <a:pt x="481679" y="150590"/>
                        </a:moveTo>
                        <a:lnTo>
                          <a:pt x="505111" y="137065"/>
                        </a:lnTo>
                        <a:lnTo>
                          <a:pt x="502730" y="132874"/>
                        </a:lnTo>
                        <a:lnTo>
                          <a:pt x="479298" y="146399"/>
                        </a:lnTo>
                        <a:cubicBezTo>
                          <a:pt x="480060" y="147828"/>
                          <a:pt x="480917" y="149162"/>
                          <a:pt x="481679" y="150590"/>
                        </a:cubicBezTo>
                        <a:close/>
                        <a:moveTo>
                          <a:pt x="335280" y="35909"/>
                        </a:moveTo>
                        <a:lnTo>
                          <a:pt x="342233" y="9811"/>
                        </a:lnTo>
                        <a:lnTo>
                          <a:pt x="337661" y="8573"/>
                        </a:lnTo>
                        <a:lnTo>
                          <a:pt x="330708" y="34576"/>
                        </a:lnTo>
                        <a:cubicBezTo>
                          <a:pt x="332232" y="35052"/>
                          <a:pt x="333756" y="35433"/>
                          <a:pt x="335280" y="35909"/>
                        </a:cubicBezTo>
                        <a:close/>
                        <a:moveTo>
                          <a:pt x="374999" y="50768"/>
                        </a:moveTo>
                        <a:lnTo>
                          <a:pt x="386334" y="26289"/>
                        </a:lnTo>
                        <a:lnTo>
                          <a:pt x="382048" y="24289"/>
                        </a:lnTo>
                        <a:lnTo>
                          <a:pt x="370618" y="48768"/>
                        </a:lnTo>
                        <a:cubicBezTo>
                          <a:pt x="372047" y="49435"/>
                          <a:pt x="373571" y="50006"/>
                          <a:pt x="374999" y="50768"/>
                        </a:cubicBezTo>
                        <a:close/>
                        <a:moveTo>
                          <a:pt x="355473" y="42482"/>
                        </a:moveTo>
                        <a:lnTo>
                          <a:pt x="364712" y="17145"/>
                        </a:lnTo>
                        <a:lnTo>
                          <a:pt x="360235" y="15526"/>
                        </a:lnTo>
                        <a:lnTo>
                          <a:pt x="350996" y="40862"/>
                        </a:lnTo>
                        <a:cubicBezTo>
                          <a:pt x="352425" y="41339"/>
                          <a:pt x="353949" y="41910"/>
                          <a:pt x="355473" y="42482"/>
                        </a:cubicBezTo>
                        <a:close/>
                        <a:moveTo>
                          <a:pt x="314611" y="31147"/>
                        </a:moveTo>
                        <a:lnTo>
                          <a:pt x="319278" y="4477"/>
                        </a:lnTo>
                        <a:lnTo>
                          <a:pt x="314611" y="3620"/>
                        </a:lnTo>
                        <a:lnTo>
                          <a:pt x="309944" y="30194"/>
                        </a:lnTo>
                        <a:cubicBezTo>
                          <a:pt x="311468" y="30575"/>
                          <a:pt x="313087" y="30861"/>
                          <a:pt x="314611" y="31147"/>
                        </a:cubicBezTo>
                        <a:close/>
                        <a:moveTo>
                          <a:pt x="393573" y="60770"/>
                        </a:moveTo>
                        <a:lnTo>
                          <a:pt x="407099" y="37338"/>
                        </a:lnTo>
                        <a:lnTo>
                          <a:pt x="403003" y="34957"/>
                        </a:lnTo>
                        <a:lnTo>
                          <a:pt x="389477" y="58388"/>
                        </a:lnTo>
                        <a:cubicBezTo>
                          <a:pt x="390906" y="59150"/>
                          <a:pt x="392335" y="59912"/>
                          <a:pt x="393573" y="60770"/>
                        </a:cubicBezTo>
                        <a:close/>
                        <a:moveTo>
                          <a:pt x="443579" y="99917"/>
                        </a:moveTo>
                        <a:lnTo>
                          <a:pt x="462725" y="80772"/>
                        </a:lnTo>
                        <a:lnTo>
                          <a:pt x="459391" y="77343"/>
                        </a:lnTo>
                        <a:lnTo>
                          <a:pt x="440246" y="96488"/>
                        </a:lnTo>
                        <a:cubicBezTo>
                          <a:pt x="441293" y="97631"/>
                          <a:pt x="442436" y="98774"/>
                          <a:pt x="443579" y="99917"/>
                        </a:cubicBezTo>
                        <a:close/>
                        <a:moveTo>
                          <a:pt x="428054" y="85439"/>
                        </a:moveTo>
                        <a:lnTo>
                          <a:pt x="445484" y="64675"/>
                        </a:lnTo>
                        <a:lnTo>
                          <a:pt x="441865" y="61627"/>
                        </a:lnTo>
                        <a:lnTo>
                          <a:pt x="424529" y="82296"/>
                        </a:lnTo>
                        <a:cubicBezTo>
                          <a:pt x="425672" y="83344"/>
                          <a:pt x="426815" y="84392"/>
                          <a:pt x="428054" y="85439"/>
                        </a:cubicBezTo>
                        <a:close/>
                        <a:moveTo>
                          <a:pt x="411385" y="72390"/>
                        </a:moveTo>
                        <a:lnTo>
                          <a:pt x="426910" y="50197"/>
                        </a:lnTo>
                        <a:lnTo>
                          <a:pt x="423005" y="47435"/>
                        </a:lnTo>
                        <a:lnTo>
                          <a:pt x="407480" y="69533"/>
                        </a:lnTo>
                        <a:cubicBezTo>
                          <a:pt x="408813" y="70485"/>
                          <a:pt x="410051" y="71438"/>
                          <a:pt x="411385" y="72390"/>
                        </a:cubicBezTo>
                        <a:close/>
                        <a:moveTo>
                          <a:pt x="454628" y="427958"/>
                        </a:moveTo>
                        <a:lnTo>
                          <a:pt x="475393" y="445389"/>
                        </a:lnTo>
                        <a:lnTo>
                          <a:pt x="478441" y="441770"/>
                        </a:lnTo>
                        <a:lnTo>
                          <a:pt x="457772" y="424339"/>
                        </a:lnTo>
                        <a:cubicBezTo>
                          <a:pt x="456724" y="425577"/>
                          <a:pt x="455581" y="426815"/>
                          <a:pt x="454628" y="427958"/>
                        </a:cubicBezTo>
                        <a:close/>
                        <a:moveTo>
                          <a:pt x="389477" y="481584"/>
                        </a:moveTo>
                        <a:lnTo>
                          <a:pt x="403003" y="505016"/>
                        </a:lnTo>
                        <a:lnTo>
                          <a:pt x="407099" y="502634"/>
                        </a:lnTo>
                        <a:lnTo>
                          <a:pt x="393573" y="479203"/>
                        </a:lnTo>
                        <a:cubicBezTo>
                          <a:pt x="392240" y="480060"/>
                          <a:pt x="390811" y="480822"/>
                          <a:pt x="389477" y="481584"/>
                        </a:cubicBezTo>
                        <a:close/>
                        <a:moveTo>
                          <a:pt x="407480" y="470440"/>
                        </a:moveTo>
                        <a:lnTo>
                          <a:pt x="423005" y="492633"/>
                        </a:lnTo>
                        <a:lnTo>
                          <a:pt x="426910" y="489871"/>
                        </a:lnTo>
                        <a:lnTo>
                          <a:pt x="411385" y="467678"/>
                        </a:lnTo>
                        <a:cubicBezTo>
                          <a:pt x="410051" y="468535"/>
                          <a:pt x="408718" y="469487"/>
                          <a:pt x="407480" y="470440"/>
                        </a:cubicBezTo>
                        <a:close/>
                        <a:moveTo>
                          <a:pt x="370523" y="491204"/>
                        </a:moveTo>
                        <a:lnTo>
                          <a:pt x="381953" y="515684"/>
                        </a:lnTo>
                        <a:lnTo>
                          <a:pt x="386239" y="513683"/>
                        </a:lnTo>
                        <a:lnTo>
                          <a:pt x="374809" y="489204"/>
                        </a:lnTo>
                        <a:cubicBezTo>
                          <a:pt x="373475" y="489966"/>
                          <a:pt x="372047" y="490538"/>
                          <a:pt x="370523" y="491204"/>
                        </a:cubicBezTo>
                        <a:close/>
                        <a:moveTo>
                          <a:pt x="424434" y="457676"/>
                        </a:moveTo>
                        <a:lnTo>
                          <a:pt x="441770" y="478346"/>
                        </a:lnTo>
                        <a:lnTo>
                          <a:pt x="445389" y="475298"/>
                        </a:lnTo>
                        <a:lnTo>
                          <a:pt x="427958" y="454533"/>
                        </a:lnTo>
                        <a:cubicBezTo>
                          <a:pt x="426815" y="455581"/>
                          <a:pt x="425577" y="456629"/>
                          <a:pt x="424434" y="457676"/>
                        </a:cubicBezTo>
                        <a:close/>
                        <a:moveTo>
                          <a:pt x="440150" y="443484"/>
                        </a:moveTo>
                        <a:lnTo>
                          <a:pt x="459296" y="462629"/>
                        </a:lnTo>
                        <a:lnTo>
                          <a:pt x="462629" y="459296"/>
                        </a:lnTo>
                        <a:lnTo>
                          <a:pt x="443484" y="440150"/>
                        </a:lnTo>
                        <a:cubicBezTo>
                          <a:pt x="442341" y="441198"/>
                          <a:pt x="441293" y="442341"/>
                          <a:pt x="440150" y="443484"/>
                        </a:cubicBezTo>
                        <a:close/>
                        <a:moveTo>
                          <a:pt x="309848" y="509683"/>
                        </a:moveTo>
                        <a:lnTo>
                          <a:pt x="314611" y="536353"/>
                        </a:lnTo>
                        <a:lnTo>
                          <a:pt x="319278" y="535591"/>
                        </a:lnTo>
                        <a:lnTo>
                          <a:pt x="314611" y="508921"/>
                        </a:lnTo>
                        <a:cubicBezTo>
                          <a:pt x="312992" y="509111"/>
                          <a:pt x="311468" y="509397"/>
                          <a:pt x="309848" y="509683"/>
                        </a:cubicBezTo>
                        <a:close/>
                        <a:moveTo>
                          <a:pt x="350901" y="499110"/>
                        </a:moveTo>
                        <a:lnTo>
                          <a:pt x="360140" y="524542"/>
                        </a:lnTo>
                        <a:lnTo>
                          <a:pt x="364617" y="522923"/>
                        </a:lnTo>
                        <a:lnTo>
                          <a:pt x="355378" y="497491"/>
                        </a:lnTo>
                        <a:cubicBezTo>
                          <a:pt x="353854" y="498062"/>
                          <a:pt x="352425" y="498634"/>
                          <a:pt x="350901" y="499110"/>
                        </a:cubicBezTo>
                        <a:close/>
                        <a:moveTo>
                          <a:pt x="330613" y="505397"/>
                        </a:moveTo>
                        <a:lnTo>
                          <a:pt x="337566" y="531400"/>
                        </a:lnTo>
                        <a:lnTo>
                          <a:pt x="342138" y="530162"/>
                        </a:lnTo>
                        <a:lnTo>
                          <a:pt x="335090" y="504063"/>
                        </a:lnTo>
                        <a:cubicBezTo>
                          <a:pt x="333661" y="504539"/>
                          <a:pt x="332137" y="505016"/>
                          <a:pt x="330613" y="505397"/>
                        </a:cubicBezTo>
                        <a:close/>
                        <a:moveTo>
                          <a:pt x="467678" y="411290"/>
                        </a:moveTo>
                        <a:lnTo>
                          <a:pt x="489871" y="426815"/>
                        </a:lnTo>
                        <a:lnTo>
                          <a:pt x="492633" y="422910"/>
                        </a:lnTo>
                        <a:lnTo>
                          <a:pt x="470535" y="407384"/>
                        </a:lnTo>
                        <a:cubicBezTo>
                          <a:pt x="469487" y="408718"/>
                          <a:pt x="468630" y="409956"/>
                          <a:pt x="467678" y="411290"/>
                        </a:cubicBezTo>
                        <a:close/>
                        <a:moveTo>
                          <a:pt x="511874" y="293561"/>
                        </a:moveTo>
                        <a:lnTo>
                          <a:pt x="538829" y="295942"/>
                        </a:lnTo>
                        <a:lnTo>
                          <a:pt x="539210" y="291179"/>
                        </a:lnTo>
                        <a:lnTo>
                          <a:pt x="512255" y="288798"/>
                        </a:lnTo>
                        <a:cubicBezTo>
                          <a:pt x="512159" y="290417"/>
                          <a:pt x="512064" y="291941"/>
                          <a:pt x="511874" y="293561"/>
                        </a:cubicBezTo>
                        <a:close/>
                        <a:moveTo>
                          <a:pt x="504158" y="335185"/>
                        </a:moveTo>
                        <a:lnTo>
                          <a:pt x="530352" y="342233"/>
                        </a:lnTo>
                        <a:lnTo>
                          <a:pt x="531590" y="337661"/>
                        </a:lnTo>
                        <a:lnTo>
                          <a:pt x="505587" y="330613"/>
                        </a:lnTo>
                        <a:cubicBezTo>
                          <a:pt x="505016" y="332137"/>
                          <a:pt x="504539" y="333661"/>
                          <a:pt x="504158" y="335185"/>
                        </a:cubicBezTo>
                        <a:close/>
                        <a:moveTo>
                          <a:pt x="288798" y="512159"/>
                        </a:moveTo>
                        <a:lnTo>
                          <a:pt x="291179" y="539115"/>
                        </a:lnTo>
                        <a:lnTo>
                          <a:pt x="295942" y="538734"/>
                        </a:lnTo>
                        <a:lnTo>
                          <a:pt x="293560" y="511778"/>
                        </a:lnTo>
                        <a:cubicBezTo>
                          <a:pt x="291941" y="511969"/>
                          <a:pt x="290417" y="512064"/>
                          <a:pt x="288798" y="512159"/>
                        </a:cubicBezTo>
                        <a:close/>
                        <a:moveTo>
                          <a:pt x="513017" y="267653"/>
                        </a:moveTo>
                        <a:cubicBezTo>
                          <a:pt x="513017" y="268415"/>
                          <a:pt x="513112" y="269177"/>
                          <a:pt x="513112" y="270034"/>
                        </a:cubicBezTo>
                        <a:cubicBezTo>
                          <a:pt x="513112" y="270891"/>
                          <a:pt x="513017" y="271653"/>
                          <a:pt x="513017" y="272415"/>
                        </a:cubicBezTo>
                        <a:lnTo>
                          <a:pt x="540068" y="272415"/>
                        </a:lnTo>
                        <a:lnTo>
                          <a:pt x="540068" y="267653"/>
                        </a:lnTo>
                        <a:lnTo>
                          <a:pt x="513017" y="267653"/>
                        </a:lnTo>
                        <a:close/>
                        <a:moveTo>
                          <a:pt x="508921" y="314516"/>
                        </a:moveTo>
                        <a:lnTo>
                          <a:pt x="535591" y="319183"/>
                        </a:lnTo>
                        <a:lnTo>
                          <a:pt x="536353" y="314516"/>
                        </a:lnTo>
                        <a:lnTo>
                          <a:pt x="509683" y="309848"/>
                        </a:lnTo>
                        <a:cubicBezTo>
                          <a:pt x="509492" y="311468"/>
                          <a:pt x="509207" y="312992"/>
                          <a:pt x="508921" y="314516"/>
                        </a:cubicBezTo>
                        <a:close/>
                        <a:moveTo>
                          <a:pt x="497586" y="355378"/>
                        </a:moveTo>
                        <a:lnTo>
                          <a:pt x="523018" y="364617"/>
                        </a:lnTo>
                        <a:lnTo>
                          <a:pt x="524637" y="360140"/>
                        </a:lnTo>
                        <a:lnTo>
                          <a:pt x="499205" y="350901"/>
                        </a:lnTo>
                        <a:cubicBezTo>
                          <a:pt x="498729" y="352330"/>
                          <a:pt x="498158" y="353854"/>
                          <a:pt x="497586" y="355378"/>
                        </a:cubicBezTo>
                        <a:close/>
                        <a:moveTo>
                          <a:pt x="479298" y="393573"/>
                        </a:moveTo>
                        <a:lnTo>
                          <a:pt x="502730" y="407099"/>
                        </a:lnTo>
                        <a:lnTo>
                          <a:pt x="505111" y="402908"/>
                        </a:lnTo>
                        <a:lnTo>
                          <a:pt x="481679" y="389382"/>
                        </a:lnTo>
                        <a:cubicBezTo>
                          <a:pt x="480822" y="390811"/>
                          <a:pt x="480060" y="392144"/>
                          <a:pt x="479298" y="393573"/>
                        </a:cubicBezTo>
                        <a:close/>
                        <a:moveTo>
                          <a:pt x="489299" y="374904"/>
                        </a:moveTo>
                        <a:lnTo>
                          <a:pt x="513779" y="386334"/>
                        </a:lnTo>
                        <a:lnTo>
                          <a:pt x="515779" y="381953"/>
                        </a:lnTo>
                        <a:lnTo>
                          <a:pt x="491300" y="370523"/>
                        </a:lnTo>
                        <a:cubicBezTo>
                          <a:pt x="490633" y="371951"/>
                          <a:pt x="489966" y="373475"/>
                          <a:pt x="489299" y="374904"/>
                        </a:cubicBezTo>
                        <a:close/>
                        <a:moveTo>
                          <a:pt x="146495" y="479203"/>
                        </a:moveTo>
                        <a:lnTo>
                          <a:pt x="132969" y="502634"/>
                        </a:lnTo>
                        <a:lnTo>
                          <a:pt x="137065" y="505016"/>
                        </a:lnTo>
                        <a:lnTo>
                          <a:pt x="150590" y="481584"/>
                        </a:lnTo>
                        <a:cubicBezTo>
                          <a:pt x="149257" y="480822"/>
                          <a:pt x="147923" y="479965"/>
                          <a:pt x="146495" y="479203"/>
                        </a:cubicBezTo>
                        <a:close/>
                        <a:moveTo>
                          <a:pt x="58484" y="389382"/>
                        </a:moveTo>
                        <a:lnTo>
                          <a:pt x="35052" y="402908"/>
                        </a:lnTo>
                        <a:lnTo>
                          <a:pt x="37433" y="407003"/>
                        </a:lnTo>
                        <a:lnTo>
                          <a:pt x="60865" y="393478"/>
                        </a:lnTo>
                        <a:cubicBezTo>
                          <a:pt x="60007" y="392144"/>
                          <a:pt x="59245" y="390811"/>
                          <a:pt x="58484" y="389382"/>
                        </a:cubicBezTo>
                        <a:close/>
                        <a:moveTo>
                          <a:pt x="48863" y="370523"/>
                        </a:moveTo>
                        <a:lnTo>
                          <a:pt x="24384" y="381953"/>
                        </a:lnTo>
                        <a:lnTo>
                          <a:pt x="26384" y="386239"/>
                        </a:lnTo>
                        <a:lnTo>
                          <a:pt x="50768" y="374809"/>
                        </a:lnTo>
                        <a:cubicBezTo>
                          <a:pt x="50101" y="373475"/>
                          <a:pt x="49530" y="371951"/>
                          <a:pt x="48863" y="370523"/>
                        </a:cubicBezTo>
                        <a:close/>
                        <a:moveTo>
                          <a:pt x="69723" y="407384"/>
                        </a:moveTo>
                        <a:lnTo>
                          <a:pt x="47530" y="422910"/>
                        </a:lnTo>
                        <a:lnTo>
                          <a:pt x="50292" y="426815"/>
                        </a:lnTo>
                        <a:lnTo>
                          <a:pt x="72485" y="411290"/>
                        </a:lnTo>
                        <a:cubicBezTo>
                          <a:pt x="71533" y="409956"/>
                          <a:pt x="70580" y="408718"/>
                          <a:pt x="69723" y="407384"/>
                        </a:cubicBezTo>
                        <a:close/>
                        <a:moveTo>
                          <a:pt x="82391" y="424339"/>
                        </a:moveTo>
                        <a:lnTo>
                          <a:pt x="61722" y="441674"/>
                        </a:lnTo>
                        <a:lnTo>
                          <a:pt x="64770" y="445294"/>
                        </a:lnTo>
                        <a:lnTo>
                          <a:pt x="85535" y="427863"/>
                        </a:lnTo>
                        <a:cubicBezTo>
                          <a:pt x="84487" y="426720"/>
                          <a:pt x="83439" y="425577"/>
                          <a:pt x="82391" y="424339"/>
                        </a:cubicBezTo>
                        <a:close/>
                        <a:moveTo>
                          <a:pt x="96584" y="440055"/>
                        </a:moveTo>
                        <a:lnTo>
                          <a:pt x="77438" y="459200"/>
                        </a:lnTo>
                        <a:lnTo>
                          <a:pt x="80772" y="462629"/>
                        </a:lnTo>
                        <a:lnTo>
                          <a:pt x="99917" y="443484"/>
                        </a:lnTo>
                        <a:cubicBezTo>
                          <a:pt x="98870" y="442341"/>
                          <a:pt x="97727" y="441198"/>
                          <a:pt x="96584" y="440055"/>
                        </a:cubicBezTo>
                        <a:close/>
                        <a:moveTo>
                          <a:pt x="30385" y="309848"/>
                        </a:moveTo>
                        <a:lnTo>
                          <a:pt x="3715" y="314516"/>
                        </a:lnTo>
                        <a:lnTo>
                          <a:pt x="4572" y="319183"/>
                        </a:lnTo>
                        <a:lnTo>
                          <a:pt x="31242" y="314420"/>
                        </a:lnTo>
                        <a:cubicBezTo>
                          <a:pt x="30956" y="312992"/>
                          <a:pt x="30670" y="311468"/>
                          <a:pt x="30385" y="309848"/>
                        </a:cubicBezTo>
                        <a:close/>
                        <a:moveTo>
                          <a:pt x="270034" y="513017"/>
                        </a:moveTo>
                        <a:cubicBezTo>
                          <a:pt x="269272" y="513017"/>
                          <a:pt x="268415" y="512921"/>
                          <a:pt x="267653" y="512921"/>
                        </a:cubicBezTo>
                        <a:lnTo>
                          <a:pt x="267653" y="539972"/>
                        </a:lnTo>
                        <a:lnTo>
                          <a:pt x="272415" y="539972"/>
                        </a:lnTo>
                        <a:lnTo>
                          <a:pt x="272415" y="512921"/>
                        </a:lnTo>
                        <a:cubicBezTo>
                          <a:pt x="271653" y="512921"/>
                          <a:pt x="270796" y="513017"/>
                          <a:pt x="270034" y="513017"/>
                        </a:cubicBezTo>
                        <a:close/>
                        <a:moveTo>
                          <a:pt x="34671" y="330613"/>
                        </a:moveTo>
                        <a:lnTo>
                          <a:pt x="8573" y="337566"/>
                        </a:lnTo>
                        <a:lnTo>
                          <a:pt x="9811" y="342138"/>
                        </a:lnTo>
                        <a:lnTo>
                          <a:pt x="35909" y="335090"/>
                        </a:lnTo>
                        <a:cubicBezTo>
                          <a:pt x="35528" y="333661"/>
                          <a:pt x="35052" y="332137"/>
                          <a:pt x="34671" y="330613"/>
                        </a:cubicBezTo>
                        <a:close/>
                        <a:moveTo>
                          <a:pt x="40957" y="350901"/>
                        </a:moveTo>
                        <a:lnTo>
                          <a:pt x="15526" y="360045"/>
                        </a:lnTo>
                        <a:lnTo>
                          <a:pt x="17145" y="364522"/>
                        </a:lnTo>
                        <a:lnTo>
                          <a:pt x="42482" y="355283"/>
                        </a:lnTo>
                        <a:cubicBezTo>
                          <a:pt x="42005" y="353854"/>
                          <a:pt x="41434" y="352330"/>
                          <a:pt x="40957" y="350901"/>
                        </a:cubicBezTo>
                        <a:close/>
                        <a:moveTo>
                          <a:pt x="225552" y="508825"/>
                        </a:moveTo>
                        <a:lnTo>
                          <a:pt x="220885" y="535496"/>
                        </a:lnTo>
                        <a:lnTo>
                          <a:pt x="225552" y="536258"/>
                        </a:lnTo>
                        <a:lnTo>
                          <a:pt x="230315" y="509588"/>
                        </a:lnTo>
                        <a:cubicBezTo>
                          <a:pt x="228695" y="509397"/>
                          <a:pt x="227171" y="509111"/>
                          <a:pt x="225552" y="508825"/>
                        </a:cubicBezTo>
                        <a:close/>
                        <a:moveTo>
                          <a:pt x="112109" y="454533"/>
                        </a:moveTo>
                        <a:lnTo>
                          <a:pt x="94679" y="475298"/>
                        </a:lnTo>
                        <a:lnTo>
                          <a:pt x="98298" y="478346"/>
                        </a:lnTo>
                        <a:lnTo>
                          <a:pt x="115729" y="457676"/>
                        </a:lnTo>
                        <a:cubicBezTo>
                          <a:pt x="114491" y="456629"/>
                          <a:pt x="113348" y="455581"/>
                          <a:pt x="112109" y="454533"/>
                        </a:cubicBezTo>
                        <a:close/>
                        <a:moveTo>
                          <a:pt x="184690" y="497491"/>
                        </a:moveTo>
                        <a:lnTo>
                          <a:pt x="175451" y="522827"/>
                        </a:lnTo>
                        <a:lnTo>
                          <a:pt x="179927" y="524447"/>
                        </a:lnTo>
                        <a:lnTo>
                          <a:pt x="189167" y="499015"/>
                        </a:lnTo>
                        <a:cubicBezTo>
                          <a:pt x="187643" y="498634"/>
                          <a:pt x="186214" y="498062"/>
                          <a:pt x="184690" y="497491"/>
                        </a:cubicBezTo>
                        <a:close/>
                        <a:moveTo>
                          <a:pt x="246602" y="511778"/>
                        </a:moveTo>
                        <a:lnTo>
                          <a:pt x="244221" y="538734"/>
                        </a:lnTo>
                        <a:lnTo>
                          <a:pt x="248984" y="539115"/>
                        </a:lnTo>
                        <a:lnTo>
                          <a:pt x="251365" y="512064"/>
                        </a:lnTo>
                        <a:cubicBezTo>
                          <a:pt x="249746" y="512064"/>
                          <a:pt x="248126" y="511969"/>
                          <a:pt x="246602" y="511778"/>
                        </a:cubicBezTo>
                        <a:close/>
                        <a:moveTo>
                          <a:pt x="204883" y="504063"/>
                        </a:moveTo>
                        <a:lnTo>
                          <a:pt x="197834" y="530162"/>
                        </a:lnTo>
                        <a:lnTo>
                          <a:pt x="202406" y="531400"/>
                        </a:lnTo>
                        <a:lnTo>
                          <a:pt x="209360" y="505397"/>
                        </a:lnTo>
                        <a:cubicBezTo>
                          <a:pt x="207931" y="505016"/>
                          <a:pt x="206407" y="504444"/>
                          <a:pt x="204883" y="504063"/>
                        </a:cubicBezTo>
                        <a:close/>
                        <a:moveTo>
                          <a:pt x="128778" y="467582"/>
                        </a:moveTo>
                        <a:lnTo>
                          <a:pt x="113252" y="489775"/>
                        </a:lnTo>
                        <a:lnTo>
                          <a:pt x="117158" y="492538"/>
                        </a:lnTo>
                        <a:lnTo>
                          <a:pt x="132683" y="470345"/>
                        </a:lnTo>
                        <a:cubicBezTo>
                          <a:pt x="131350" y="469487"/>
                          <a:pt x="130016" y="468535"/>
                          <a:pt x="128778" y="467582"/>
                        </a:cubicBezTo>
                        <a:close/>
                        <a:moveTo>
                          <a:pt x="27813" y="288798"/>
                        </a:moveTo>
                        <a:lnTo>
                          <a:pt x="857" y="291179"/>
                        </a:lnTo>
                        <a:lnTo>
                          <a:pt x="1238" y="295942"/>
                        </a:lnTo>
                        <a:lnTo>
                          <a:pt x="28194" y="293561"/>
                        </a:lnTo>
                        <a:cubicBezTo>
                          <a:pt x="28099" y="291941"/>
                          <a:pt x="28004" y="290322"/>
                          <a:pt x="27813" y="288798"/>
                        </a:cubicBezTo>
                        <a:close/>
                        <a:moveTo>
                          <a:pt x="165164" y="489299"/>
                        </a:moveTo>
                        <a:lnTo>
                          <a:pt x="153829" y="513683"/>
                        </a:lnTo>
                        <a:lnTo>
                          <a:pt x="158115" y="515684"/>
                        </a:lnTo>
                        <a:lnTo>
                          <a:pt x="169545" y="491204"/>
                        </a:lnTo>
                        <a:cubicBezTo>
                          <a:pt x="168116" y="490538"/>
                          <a:pt x="166592" y="489966"/>
                          <a:pt x="165164" y="489299"/>
                        </a:cubicBezTo>
                        <a:close/>
                      </a:path>
                    </a:pathLst>
                  </a:custGeom>
                  <a:gradFill>
                    <a:gsLst>
                      <a:gs pos="0">
                        <a:schemeClr val="accent1">
                          <a:alpha val="3000"/>
                        </a:schemeClr>
                      </a:gs>
                      <a:gs pos="100000">
                        <a:schemeClr val="accent2"/>
                      </a:gs>
                    </a:gsLst>
                    <a:lin ang="4500000" scaled="0"/>
                  </a:gra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Roboto Light" panose="02000000000000000000"/>
                      <a:ea typeface="思源黑体 CN Normal" panose="020B0400000000000000" charset="-122"/>
                      <a:cs typeface="+mn-cs"/>
                    </a:endParaRPr>
                  </a:p>
                </p:txBody>
              </p:sp>
              <p:sp>
                <p:nvSpPr>
                  <p:cNvPr id="53" name="椭圆 52"/>
                  <p:cNvSpPr/>
                  <p:nvPr>
                    <p:custDataLst>
                      <p:tags r:id="rId9"/>
                    </p:custDataLst>
                  </p:nvPr>
                </p:nvSpPr>
                <p:spPr>
                  <a:xfrm>
                    <a:off x="2554" y="8216"/>
                    <a:ext cx="1935" cy="1935"/>
                  </a:xfrm>
                  <a:prstGeom prst="ellipse">
                    <a:avLst/>
                  </a:prstGeom>
                  <a:gradFill flip="none" rotWithShape="1">
                    <a:gsLst>
                      <a:gs pos="0">
                        <a:srgbClr val="008ED6">
                          <a:alpha val="7000"/>
                        </a:srgbClr>
                      </a:gs>
                      <a:gs pos="100000">
                        <a:srgbClr val="008ED6">
                          <a:alpha val="0"/>
                        </a:srgbClr>
                      </a:gs>
                    </a:gsLst>
                    <a:lin ang="5400000" scaled="1"/>
                    <a:tileRect/>
                  </a:gradFill>
                  <a:ln>
                    <a:solidFill>
                      <a:schemeClr val="accent1"/>
                    </a:solidFill>
                  </a:ln>
                  <a:effectLst>
                    <a:outerShdw blurRad="279400" dist="342900" dir="5400000" sx="88000" sy="88000" algn="t" rotWithShape="0">
                      <a:schemeClr val="accent1">
                        <a:alpha val="4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800" b="0" i="0" u="none" strike="noStrike" kern="1200" cap="none" spc="0" normalizeH="0" baseline="0" noProof="0" dirty="0">
                      <a:ln>
                        <a:noFill/>
                      </a:ln>
                      <a:solidFill>
                        <a:prstClr val="white"/>
                      </a:solidFill>
                      <a:effectLst/>
                      <a:uLnTx/>
                      <a:uFillTx/>
                      <a:latin typeface="思源黑体 CN Normal" panose="020B0400000000000000" charset="-122"/>
                      <a:ea typeface="思源黑体 CN Normal" panose="020B0400000000000000" charset="-122"/>
                      <a:cs typeface="+mn-cs"/>
                    </a:endParaRPr>
                  </a:p>
                </p:txBody>
              </p:sp>
            </p:grpSp>
            <p:pic>
              <p:nvPicPr>
                <p:cNvPr id="54" name="图片 53"/>
                <p:cNvPicPr>
                  <a:picLocks noChangeAspect="1"/>
                </p:cNvPicPr>
                <p:nvPr>
                  <p:custDataLst>
                    <p:tags r:id="rId10"/>
                  </p:custDataLst>
                </p:nvPr>
              </p:nvPicPr>
              <p:blipFill>
                <a:blip r:embed="rId11"/>
                <a:stretch>
                  <a:fillRect/>
                </a:stretch>
              </p:blipFill>
              <p:spPr>
                <a:xfrm>
                  <a:off x="8703" y="9006"/>
                  <a:ext cx="646" cy="631"/>
                </a:xfrm>
                <a:prstGeom prst="ellipse">
                  <a:avLst/>
                </a:prstGeom>
              </p:spPr>
            </p:pic>
          </p:grpSp>
          <p:sp>
            <p:nvSpPr>
              <p:cNvPr id="55" name="文本框 54"/>
              <p:cNvSpPr txBox="1"/>
              <p:nvPr>
                <p:custDataLst>
                  <p:tags r:id="rId12"/>
                </p:custDataLst>
              </p:nvPr>
            </p:nvSpPr>
            <p:spPr>
              <a:xfrm>
                <a:off x="10299" y="8921"/>
                <a:ext cx="1762" cy="725"/>
              </a:xfrm>
              <a:prstGeom prst="rect">
                <a:avLst/>
              </a:prstGeom>
              <a:noFill/>
            </p:spPr>
            <p:txBody>
              <a:bodyPr wrap="square" rtlCol="0" anchor="t">
                <a:spAutoFit/>
              </a:bodyPr>
              <a:lstStyle/>
              <a:p>
                <a:pPr algn="ctr">
                  <a:buClrTx/>
                  <a:buSzTx/>
                  <a:buFontTx/>
                </a:pPr>
                <a:r>
                  <a:rPr lang="en-US" altLang="zh-CN" sz="1200" dirty="0">
                    <a:solidFill>
                      <a:schemeClr val="tx1">
                        <a:lumMod val="50000"/>
                        <a:lumOff val="50000"/>
                      </a:schemeClr>
                    </a:solidFill>
                    <a:latin typeface="微软雅黑" panose="020B0503020204020204" charset="-122"/>
                    <a:ea typeface="微软雅黑" panose="020B0503020204020204" charset="-122"/>
                    <a:sym typeface="+mn-ea"/>
                  </a:rPr>
                  <a:t>1650mAh</a:t>
                </a:r>
                <a:endParaRPr lang="en-US" altLang="zh-CN" sz="1200" dirty="0">
                  <a:solidFill>
                    <a:schemeClr val="tx1">
                      <a:lumMod val="50000"/>
                      <a:lumOff val="50000"/>
                    </a:schemeClr>
                  </a:solidFill>
                  <a:latin typeface="微软雅黑" panose="020B0503020204020204" charset="-122"/>
                  <a:ea typeface="微软雅黑" panose="020B0503020204020204" charset="-122"/>
                  <a:sym typeface="+mn-ea"/>
                </a:endParaRPr>
              </a:p>
              <a:p>
                <a:pPr algn="ctr">
                  <a:buClrTx/>
                  <a:buSzTx/>
                  <a:buFontTx/>
                </a:pPr>
                <a:r>
                  <a:rPr lang="en-US" altLang="zh-CN" sz="1200" dirty="0">
                    <a:solidFill>
                      <a:schemeClr val="tx1">
                        <a:lumMod val="50000"/>
                        <a:lumOff val="50000"/>
                      </a:schemeClr>
                    </a:solidFill>
                    <a:latin typeface="微软雅黑" panose="020B0503020204020204" charset="-122"/>
                    <a:ea typeface="微软雅黑" panose="020B0503020204020204" charset="-122"/>
                    <a:sym typeface="+mn-ea"/>
                  </a:rPr>
                  <a:t>4</a:t>
                </a:r>
                <a:r>
                  <a:rPr lang="zh-CN" altLang="en-US" sz="1200" dirty="0">
                    <a:solidFill>
                      <a:schemeClr val="tx1">
                        <a:lumMod val="50000"/>
                        <a:lumOff val="50000"/>
                      </a:schemeClr>
                    </a:solidFill>
                    <a:latin typeface="微软雅黑" panose="020B0503020204020204" charset="-122"/>
                    <a:ea typeface="微软雅黑" panose="020B0503020204020204" charset="-122"/>
                    <a:sym typeface="+mn-ea"/>
                  </a:rPr>
                  <a:t>年</a:t>
                </a:r>
                <a:endParaRPr lang="zh-CN" altLang="en-US" sz="1200" dirty="0">
                  <a:solidFill>
                    <a:schemeClr val="tx1">
                      <a:lumMod val="50000"/>
                      <a:lumOff val="50000"/>
                    </a:schemeClr>
                  </a:solidFill>
                  <a:latin typeface="微软雅黑" panose="020B0503020204020204" charset="-122"/>
                  <a:ea typeface="微软雅黑" panose="020B0503020204020204" charset="-122"/>
                  <a:sym typeface="+mn-ea"/>
                </a:endParaRPr>
              </a:p>
            </p:txBody>
          </p:sp>
        </p:grpSp>
      </p:grpSp>
      <p:grpSp>
        <p:nvGrpSpPr>
          <p:cNvPr id="28" name="组合 27"/>
          <p:cNvGrpSpPr/>
          <p:nvPr/>
        </p:nvGrpSpPr>
        <p:grpSpPr>
          <a:xfrm>
            <a:off x="4956175" y="3955415"/>
            <a:ext cx="6811645" cy="1832610"/>
            <a:chOff x="7805" y="6151"/>
            <a:chExt cx="10727" cy="2886"/>
          </a:xfrm>
        </p:grpSpPr>
        <p:grpSp>
          <p:nvGrpSpPr>
            <p:cNvPr id="23" name="组合 22"/>
            <p:cNvGrpSpPr/>
            <p:nvPr/>
          </p:nvGrpSpPr>
          <p:grpSpPr>
            <a:xfrm>
              <a:off x="8058" y="8257"/>
              <a:ext cx="5141" cy="745"/>
              <a:chOff x="1982" y="8351"/>
              <a:chExt cx="5141" cy="745"/>
            </a:xfrm>
          </p:grpSpPr>
          <p:pic>
            <p:nvPicPr>
              <p:cNvPr id="19" name="图片 18" descr="lorat图标"/>
              <p:cNvPicPr>
                <a:picLocks noChangeAspect="1"/>
              </p:cNvPicPr>
              <p:nvPr>
                <p:custDataLst>
                  <p:tags r:id="rId13"/>
                </p:custDataLst>
              </p:nvPr>
            </p:nvPicPr>
            <p:blipFill>
              <a:blip r:embed="rId14"/>
              <a:stretch>
                <a:fillRect/>
              </a:stretch>
            </p:blipFill>
            <p:spPr>
              <a:xfrm>
                <a:off x="1982" y="8351"/>
                <a:ext cx="1703" cy="745"/>
              </a:xfrm>
              <a:prstGeom prst="rect">
                <a:avLst/>
              </a:prstGeom>
            </p:spPr>
          </p:pic>
          <p:sp>
            <p:nvSpPr>
              <p:cNvPr id="20" name="文本框 19"/>
              <p:cNvSpPr txBox="1"/>
              <p:nvPr>
                <p:custDataLst>
                  <p:tags r:id="rId15"/>
                </p:custDataLst>
              </p:nvPr>
            </p:nvSpPr>
            <p:spPr>
              <a:xfrm>
                <a:off x="4013" y="8512"/>
                <a:ext cx="3110" cy="531"/>
              </a:xfrm>
              <a:prstGeom prst="rect">
                <a:avLst/>
              </a:prstGeom>
              <a:noFill/>
            </p:spPr>
            <p:txBody>
              <a:bodyPr wrap="square" rtlCol="0">
                <a:spAutoFit/>
              </a:bodyPr>
              <a:lstStyle/>
              <a:p>
                <a:r>
                  <a:rPr lang="en-US" altLang="zh-CN" sz="1600" b="1" dirty="0">
                    <a:solidFill>
                      <a:srgbClr val="00B0F0"/>
                    </a:solidFill>
                    <a:latin typeface="微软雅黑" panose="020B0503020204020204" charset="-122"/>
                    <a:ea typeface="微软雅黑" panose="020B0503020204020204" charset="-122"/>
                  </a:rPr>
                  <a:t>Milesight</a:t>
                </a:r>
                <a:r>
                  <a:rPr lang="en-US" altLang="zh-CN" sz="1600" b="1" dirty="0">
                    <a:solidFill>
                      <a:schemeClr val="tx1">
                        <a:lumMod val="75000"/>
                        <a:lumOff val="25000"/>
                      </a:schemeClr>
                    </a:solidFill>
                    <a:latin typeface="微软雅黑" panose="020B0503020204020204" charset="-122"/>
                    <a:ea typeface="微软雅黑" panose="020B0503020204020204" charset="-122"/>
                  </a:rPr>
                  <a:t> D2D</a:t>
                </a:r>
                <a:endParaRPr lang="en-US" altLang="zh-CN" sz="1600" b="1" dirty="0">
                  <a:solidFill>
                    <a:schemeClr val="tx1">
                      <a:lumMod val="75000"/>
                      <a:lumOff val="25000"/>
                    </a:schemeClr>
                  </a:solidFill>
                  <a:latin typeface="微软雅黑" panose="020B0503020204020204" charset="-122"/>
                  <a:ea typeface="微软雅黑" panose="020B0503020204020204" charset="-122"/>
                </a:endParaRPr>
              </a:p>
            </p:txBody>
          </p:sp>
        </p:grpSp>
        <p:pic>
          <p:nvPicPr>
            <p:cNvPr id="22" name="图片 21"/>
            <p:cNvPicPr>
              <a:picLocks noChangeAspect="1"/>
            </p:cNvPicPr>
            <p:nvPr>
              <p:custDataLst>
                <p:tags r:id="rId16"/>
              </p:custDataLst>
            </p:nvPr>
          </p:nvPicPr>
          <p:blipFill>
            <a:blip r:embed="rId17"/>
            <a:srcRect b="23059"/>
            <a:stretch>
              <a:fillRect/>
            </a:stretch>
          </p:blipFill>
          <p:spPr>
            <a:xfrm>
              <a:off x="7966" y="6330"/>
              <a:ext cx="2610" cy="1962"/>
            </a:xfrm>
            <a:prstGeom prst="rect">
              <a:avLst/>
            </a:prstGeom>
            <a:noFill/>
            <a:ln w="19050" cmpd="sng">
              <a:noFill/>
              <a:prstDash val="solid"/>
            </a:ln>
            <a:effectLst/>
          </p:spPr>
        </p:pic>
        <p:pic>
          <p:nvPicPr>
            <p:cNvPr id="24" name="图片 23"/>
            <p:cNvPicPr>
              <a:picLocks noChangeAspect="1"/>
            </p:cNvPicPr>
            <p:nvPr>
              <p:custDataLst>
                <p:tags r:id="rId18"/>
              </p:custDataLst>
            </p:nvPr>
          </p:nvPicPr>
          <p:blipFill>
            <a:blip r:embed="rId19"/>
            <a:srcRect b="23509"/>
            <a:stretch>
              <a:fillRect/>
            </a:stretch>
          </p:blipFill>
          <p:spPr>
            <a:xfrm>
              <a:off x="10620" y="6325"/>
              <a:ext cx="2535" cy="1962"/>
            </a:xfrm>
            <a:prstGeom prst="rect">
              <a:avLst/>
            </a:prstGeom>
            <a:noFill/>
            <a:ln w="19050" cmpd="sng">
              <a:noFill/>
              <a:prstDash val="solid"/>
            </a:ln>
            <a:effectLst/>
          </p:spPr>
        </p:pic>
        <p:pic>
          <p:nvPicPr>
            <p:cNvPr id="25" name="图片 24"/>
            <p:cNvPicPr>
              <a:picLocks noChangeAspect="1"/>
            </p:cNvPicPr>
            <p:nvPr>
              <p:custDataLst>
                <p:tags r:id="rId20"/>
              </p:custDataLst>
            </p:nvPr>
          </p:nvPicPr>
          <p:blipFill>
            <a:blip r:embed="rId21"/>
            <a:srcRect b="22604"/>
            <a:stretch>
              <a:fillRect/>
            </a:stretch>
          </p:blipFill>
          <p:spPr>
            <a:xfrm>
              <a:off x="13199" y="6330"/>
              <a:ext cx="2550" cy="1962"/>
            </a:xfrm>
            <a:prstGeom prst="rect">
              <a:avLst/>
            </a:prstGeom>
            <a:noFill/>
            <a:ln w="19050" cmpd="sng">
              <a:noFill/>
              <a:prstDash val="solid"/>
            </a:ln>
            <a:effectLst/>
          </p:spPr>
        </p:pic>
        <p:pic>
          <p:nvPicPr>
            <p:cNvPr id="26" name="图片 25"/>
            <p:cNvPicPr>
              <a:picLocks noChangeAspect="1"/>
            </p:cNvPicPr>
            <p:nvPr>
              <p:custDataLst>
                <p:tags r:id="rId22"/>
              </p:custDataLst>
            </p:nvPr>
          </p:nvPicPr>
          <p:blipFill>
            <a:blip r:embed="rId23"/>
            <a:srcRect b="24142"/>
            <a:stretch>
              <a:fillRect/>
            </a:stretch>
          </p:blipFill>
          <p:spPr>
            <a:xfrm>
              <a:off x="15793" y="6326"/>
              <a:ext cx="2549" cy="1945"/>
            </a:xfrm>
            <a:prstGeom prst="rect">
              <a:avLst/>
            </a:prstGeom>
            <a:noFill/>
            <a:ln w="19050" cmpd="sng">
              <a:noFill/>
              <a:prstDash val="solid"/>
            </a:ln>
            <a:effectLst/>
          </p:spPr>
        </p:pic>
        <p:sp>
          <p:nvSpPr>
            <p:cNvPr id="27" name="矩形 26"/>
            <p:cNvSpPr/>
            <p:nvPr>
              <p:custDataLst>
                <p:tags r:id="rId24"/>
              </p:custDataLst>
            </p:nvPr>
          </p:nvSpPr>
          <p:spPr>
            <a:xfrm>
              <a:off x="7805" y="6151"/>
              <a:ext cx="10727" cy="2886"/>
            </a:xfrm>
            <a:prstGeom prst="rect">
              <a:avLst/>
            </a:prstGeom>
            <a:ln w="12700">
              <a:solidFill>
                <a:srgbClr val="017AEA"/>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pic>
        <p:nvPicPr>
          <p:cNvPr id="21" name="图片 20" descr="pir场景"/>
          <p:cNvPicPr>
            <a:picLocks noChangeAspect="1"/>
          </p:cNvPicPr>
          <p:nvPr>
            <p:custDataLst>
              <p:tags r:id="rId25"/>
            </p:custDataLst>
          </p:nvPr>
        </p:nvPicPr>
        <p:blipFill>
          <a:blip r:embed="rId26"/>
          <a:stretch>
            <a:fillRect/>
          </a:stretch>
        </p:blipFill>
        <p:spPr>
          <a:xfrm>
            <a:off x="4686935" y="1155700"/>
            <a:ext cx="3601720" cy="2819400"/>
          </a:xfrm>
          <a:prstGeom prst="rect">
            <a:avLst/>
          </a:prstGeom>
        </p:spPr>
      </p:pic>
      <p:grpSp>
        <p:nvGrpSpPr>
          <p:cNvPr id="3" name="组合 2"/>
          <p:cNvGrpSpPr/>
          <p:nvPr/>
        </p:nvGrpSpPr>
        <p:grpSpPr>
          <a:xfrm>
            <a:off x="1313180" y="3622675"/>
            <a:ext cx="3143250" cy="2169795"/>
            <a:chOff x="2068" y="5705"/>
            <a:chExt cx="4950" cy="3417"/>
          </a:xfrm>
        </p:grpSpPr>
        <p:sp>
          <p:nvSpPr>
            <p:cNvPr id="5" name="文本框 4"/>
            <p:cNvSpPr txBox="1"/>
            <p:nvPr/>
          </p:nvSpPr>
          <p:spPr>
            <a:xfrm>
              <a:off x="2250" y="5705"/>
              <a:ext cx="4768" cy="3417"/>
            </a:xfrm>
            <a:prstGeom prst="rect">
              <a:avLst/>
            </a:prstGeom>
            <a:noFill/>
          </p:spPr>
          <p:txBody>
            <a:bodyPr wrap="square" rtlCol="0">
              <a:spAutoFit/>
            </a:bodyPr>
            <a:lstStyle/>
            <a:p>
              <a:pPr algn="l" defTabSz="914400" fontAlgn="auto">
                <a:lnSpc>
                  <a:spcPct val="90000"/>
                </a:lnSpc>
                <a:spcBef>
                  <a:spcPts val="300"/>
                </a:spcBef>
                <a:buClrTx/>
                <a:buSzTx/>
                <a:buFontTx/>
              </a:pPr>
              <a:r>
                <a:rPr lang="zh-CN" altLang="en-US" sz="1400" b="1"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监测范围广</a:t>
              </a:r>
              <a:endParaRPr lang="zh-CN" altLang="en-US" sz="1400" b="1"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endParaRPr>
            </a:p>
            <a:p>
              <a:pPr algn="l" defTabSz="914400" fontAlgn="auto">
                <a:lnSpc>
                  <a:spcPct val="90000"/>
                </a:lnSpc>
                <a:spcBef>
                  <a:spcPts val="300"/>
                </a:spcBef>
                <a:buClrTx/>
                <a:buSzTx/>
                <a:buFontTx/>
              </a:pPr>
              <a:r>
                <a:rPr lang="zh-CN" altLang="en-US" sz="10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rPr>
                <a:t>PIR探测距离：最远可达8米</a:t>
              </a:r>
              <a:endParaRPr lang="zh-CN" altLang="en-US" sz="10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endParaRPr>
            </a:p>
            <a:p>
              <a:pPr algn="l" defTabSz="914400" fontAlgn="auto">
                <a:lnSpc>
                  <a:spcPct val="90000"/>
                </a:lnSpc>
                <a:spcBef>
                  <a:spcPts val="300"/>
                </a:spcBef>
                <a:buClrTx/>
                <a:buSzTx/>
                <a:buFontTx/>
              </a:pPr>
              <a:r>
                <a:rPr lang="zh-CN" altLang="en-US" sz="10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rPr>
                <a:t>PIR检测角度：水平120°，垂直100°</a:t>
              </a:r>
              <a:endParaRPr lang="zh-CN" altLang="en-US" sz="10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endParaRPr>
            </a:p>
            <a:p>
              <a:pPr algn="l" defTabSz="914400" fontAlgn="auto">
                <a:lnSpc>
                  <a:spcPct val="90000"/>
                </a:lnSpc>
                <a:spcBef>
                  <a:spcPts val="300"/>
                </a:spcBef>
                <a:buClrTx/>
                <a:buSzTx/>
                <a:buFontTx/>
              </a:pPr>
              <a:endParaRPr lang="zh-CN" dirty="0">
                <a:solidFill>
                  <a:schemeClr val="tx1">
                    <a:lumMod val="85000"/>
                    <a:lumOff val="15000"/>
                  </a:schemeClr>
                </a:solidFill>
                <a:latin typeface="微软雅黑" panose="020B0503020204020204" charset="-122"/>
                <a:ea typeface="微软雅黑" panose="020B0503020204020204" charset="-122"/>
                <a:cs typeface="Arial" panose="020B0604020202020204" pitchFamily="34" charset="0"/>
                <a:sym typeface="+mn-ea"/>
              </a:endParaRPr>
            </a:p>
            <a:p>
              <a:pPr algn="l" defTabSz="914400" fontAlgn="auto">
                <a:lnSpc>
                  <a:spcPct val="90000"/>
                </a:lnSpc>
                <a:spcBef>
                  <a:spcPts val="300"/>
                </a:spcBef>
                <a:buClrTx/>
                <a:buSzTx/>
                <a:buFontTx/>
              </a:pPr>
              <a:r>
                <a:rPr lang="zh-CN" altLang="en-US" sz="1400" b="1"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精致小巧，安装便捷</a:t>
              </a:r>
              <a:endParaRPr lang="zh-CN" altLang="en-US" sz="1400" b="1"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endParaRPr>
            </a:p>
            <a:p>
              <a:pPr algn="l" defTabSz="914400" fontAlgn="auto">
                <a:lnSpc>
                  <a:spcPct val="90000"/>
                </a:lnSpc>
                <a:spcBef>
                  <a:spcPts val="300"/>
                </a:spcBef>
                <a:buClrTx/>
                <a:buSzTx/>
                <a:buFontTx/>
                <a:buNone/>
              </a:pPr>
              <a:r>
                <a:rPr lang="zh-CN" altLang="en-US" sz="10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rPr>
                <a:t>3M胶粘贴/螺丝固定等安装方式，可安装在天花板、墙面等平面</a:t>
              </a:r>
              <a:endParaRPr lang="zh-CN" altLang="en-US" sz="10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endParaRPr>
            </a:p>
            <a:p>
              <a:pPr algn="l" defTabSz="914400" fontAlgn="auto">
                <a:lnSpc>
                  <a:spcPct val="90000"/>
                </a:lnSpc>
                <a:spcBef>
                  <a:spcPts val="300"/>
                </a:spcBef>
                <a:buClrTx/>
                <a:buSzTx/>
                <a:buFontTx/>
              </a:pPr>
              <a:endParaRPr lang="zh-CN" altLang="en-US"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endParaRPr>
            </a:p>
            <a:p>
              <a:pPr algn="l" defTabSz="914400" fontAlgn="auto">
                <a:lnSpc>
                  <a:spcPct val="90000"/>
                </a:lnSpc>
                <a:spcBef>
                  <a:spcPts val="300"/>
                </a:spcBef>
                <a:buClrTx/>
                <a:buSzTx/>
                <a:buFontTx/>
              </a:pPr>
              <a:r>
                <a:rPr lang="zh-CN" altLang="en-US" sz="1400" b="1"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PIR结合光照</a:t>
              </a:r>
              <a:endParaRPr lang="zh-CN" altLang="en-US" sz="1400" b="1"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endParaRPr>
            </a:p>
            <a:p>
              <a:pPr algn="l" defTabSz="914400" fontAlgn="auto">
                <a:lnSpc>
                  <a:spcPct val="90000"/>
                </a:lnSpc>
                <a:spcBef>
                  <a:spcPts val="300"/>
                </a:spcBef>
                <a:buClrTx/>
                <a:buSzTx/>
                <a:buFontTx/>
              </a:pPr>
              <a:r>
                <a:rPr lang="zh-CN" altLang="en-US" sz="10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rPr>
                <a:t>二合一传感器，适用楼道、办公多种场景</a:t>
              </a:r>
              <a:endParaRPr lang="zh-CN" altLang="en-US" sz="10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endParaRPr>
            </a:p>
          </p:txBody>
        </p:sp>
        <p:grpSp>
          <p:nvGrpSpPr>
            <p:cNvPr id="35" name="组合 34"/>
            <p:cNvGrpSpPr/>
            <p:nvPr/>
          </p:nvGrpSpPr>
          <p:grpSpPr>
            <a:xfrm>
              <a:off x="2068" y="5826"/>
              <a:ext cx="118" cy="3212"/>
              <a:chOff x="2068" y="5841"/>
              <a:chExt cx="118" cy="3212"/>
            </a:xfrm>
          </p:grpSpPr>
          <p:grpSp>
            <p:nvGrpSpPr>
              <p:cNvPr id="29" name="组合 28"/>
              <p:cNvGrpSpPr/>
              <p:nvPr/>
            </p:nvGrpSpPr>
            <p:grpSpPr>
              <a:xfrm>
                <a:off x="2068" y="5841"/>
                <a:ext cx="119" cy="3212"/>
                <a:chOff x="2430" y="5569"/>
                <a:chExt cx="119" cy="3212"/>
              </a:xfrm>
            </p:grpSpPr>
            <p:sp>
              <p:nvSpPr>
                <p:cNvPr id="30" name="椭圆 29"/>
                <p:cNvSpPr/>
                <p:nvPr>
                  <p:custDataLst>
                    <p:tags r:id="rId27"/>
                  </p:custDataLst>
                </p:nvPr>
              </p:nvSpPr>
              <p:spPr>
                <a:xfrm>
                  <a:off x="2430" y="5569"/>
                  <a:ext cx="119" cy="119"/>
                </a:xfrm>
                <a:prstGeom prst="ellipse">
                  <a:avLst/>
                </a:prstGeom>
                <a:solidFill>
                  <a:srgbClr val="017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椭圆 30"/>
                <p:cNvSpPr/>
                <p:nvPr>
                  <p:custDataLst>
                    <p:tags r:id="rId28"/>
                  </p:custDataLst>
                </p:nvPr>
              </p:nvSpPr>
              <p:spPr>
                <a:xfrm>
                  <a:off x="2430" y="6909"/>
                  <a:ext cx="119" cy="119"/>
                </a:xfrm>
                <a:prstGeom prst="ellipse">
                  <a:avLst/>
                </a:prstGeom>
                <a:solidFill>
                  <a:srgbClr val="017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2" name="直接连接符 31"/>
                <p:cNvCxnSpPr/>
                <p:nvPr>
                  <p:custDataLst>
                    <p:tags r:id="rId29"/>
                  </p:custDataLst>
                </p:nvPr>
              </p:nvCxnSpPr>
              <p:spPr>
                <a:xfrm>
                  <a:off x="2489" y="5569"/>
                  <a:ext cx="0" cy="3212"/>
                </a:xfrm>
                <a:prstGeom prst="line">
                  <a:avLst/>
                </a:prstGeom>
                <a:ln>
                  <a:solidFill>
                    <a:srgbClr val="017AEA"/>
                  </a:solidFill>
                </a:ln>
              </p:spPr>
              <p:style>
                <a:lnRef idx="1">
                  <a:schemeClr val="accent1"/>
                </a:lnRef>
                <a:fillRef idx="0">
                  <a:schemeClr val="accent1"/>
                </a:fillRef>
                <a:effectRef idx="0">
                  <a:schemeClr val="accent1"/>
                </a:effectRef>
                <a:fontRef idx="minor">
                  <a:schemeClr val="tx1"/>
                </a:fontRef>
              </p:style>
            </p:cxnSp>
          </p:grpSp>
          <p:sp>
            <p:nvSpPr>
              <p:cNvPr id="33" name="椭圆 32"/>
              <p:cNvSpPr/>
              <p:nvPr>
                <p:custDataLst>
                  <p:tags r:id="rId30"/>
                </p:custDataLst>
              </p:nvPr>
            </p:nvSpPr>
            <p:spPr>
              <a:xfrm>
                <a:off x="2068" y="8494"/>
                <a:ext cx="119" cy="119"/>
              </a:xfrm>
              <a:prstGeom prst="ellipse">
                <a:avLst/>
              </a:prstGeom>
              <a:solidFill>
                <a:srgbClr val="017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pic>
        <p:nvPicPr>
          <p:cNvPr id="39" name="图片 38" descr="H:\PPT\vs132\PPT\15.jpg.png15.jpg"/>
          <p:cNvPicPr>
            <a:picLocks noChangeAspect="1"/>
          </p:cNvPicPr>
          <p:nvPr>
            <p:custDataLst>
              <p:tags r:id="rId31"/>
            </p:custDataLst>
          </p:nvPr>
        </p:nvPicPr>
        <p:blipFill>
          <a:blip r:embed="rId32"/>
          <a:srcRect t="3360" r="88245" b="56659"/>
          <a:stretch>
            <a:fillRect/>
          </a:stretch>
        </p:blipFill>
        <p:spPr>
          <a:xfrm>
            <a:off x="1287780" y="1047115"/>
            <a:ext cx="1678305" cy="1877060"/>
          </a:xfrm>
          <a:prstGeom prst="ellipse">
            <a:avLst/>
          </a:prstGeom>
        </p:spPr>
      </p:pic>
      <p:pic>
        <p:nvPicPr>
          <p:cNvPr id="38" name="图片 37" descr="ws202.2918"/>
          <p:cNvPicPr>
            <a:picLocks noChangeAspect="1"/>
          </p:cNvPicPr>
          <p:nvPr>
            <p:custDataLst>
              <p:tags r:id="rId33"/>
            </p:custDataLst>
          </p:nvPr>
        </p:nvPicPr>
        <p:blipFill>
          <a:blip r:embed="rId34"/>
          <a:srcRect l="28148" t="20102" r="29952" b="22935"/>
          <a:stretch>
            <a:fillRect/>
          </a:stretch>
        </p:blipFill>
        <p:spPr>
          <a:xfrm>
            <a:off x="1559560" y="1183640"/>
            <a:ext cx="1423035" cy="1351280"/>
          </a:xfrm>
          <a:prstGeom prst="rect">
            <a:avLst/>
          </a:prstGeom>
        </p:spPr>
      </p:pic>
      <p:sp>
        <p:nvSpPr>
          <p:cNvPr id="40" name="矩形 39"/>
          <p:cNvSpPr/>
          <p:nvPr>
            <p:custDataLst>
              <p:tags r:id="rId35"/>
            </p:custDataLst>
          </p:nvPr>
        </p:nvSpPr>
        <p:spPr>
          <a:xfrm>
            <a:off x="264160" y="-26670"/>
            <a:ext cx="161925" cy="751840"/>
          </a:xfrm>
          <a:prstGeom prst="rect">
            <a:avLst/>
          </a:prstGeom>
          <a:solidFill>
            <a:srgbClr val="2490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阿里巴巴普惠体" panose="00020600040101010101" charset="-122"/>
            </a:endParaRPr>
          </a:p>
        </p:txBody>
      </p:sp>
      <p:sp>
        <p:nvSpPr>
          <p:cNvPr id="4" name="John Alexis"/>
          <p:cNvSpPr/>
          <p:nvPr>
            <p:custDataLst>
              <p:tags r:id="rId36"/>
            </p:custDataLst>
          </p:nvPr>
        </p:nvSpPr>
        <p:spPr>
          <a:xfrm>
            <a:off x="1295400" y="2870835"/>
            <a:ext cx="1748790" cy="337820"/>
          </a:xfrm>
          <a:prstGeom prst="rect">
            <a:avLst/>
          </a:prstGeom>
          <a:ln w="12700">
            <a:miter lim="400000"/>
          </a:ln>
        </p:spPr>
        <p:txBody>
          <a:bodyPr wrap="none" lIns="90000" tIns="46800" rIns="90000" bIns="46800" anchor="ctr">
            <a:noAutofit/>
          </a:bodyPr>
          <a:lstStyle>
            <a:defPPr>
              <a:defRPr lang="zh-CN"/>
            </a:defPPr>
            <a:lvl1pPr marL="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1pPr>
            <a:lvl2pPr marL="4572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2pPr>
            <a:lvl3pPr marL="9144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3pPr>
            <a:lvl4pPr marL="13716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4pPr>
            <a:lvl5pPr marL="18288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5pPr>
            <a:lvl6pPr marL="22860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6pPr>
            <a:lvl7pPr marL="27432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7pPr>
            <a:lvl8pPr marL="32004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8pPr>
            <a:lvl9pPr marL="36576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9pPr>
          </a:lstStyle>
          <a:p>
            <a:pPr marL="0" marR="0" lvl="0" indent="0" algn="ctr" defTabSz="914400" rtl="0" eaLnBrk="1" fontAlgn="auto" latinLnBrk="0" hangingPunct="1">
              <a:lnSpc>
                <a:spcPct val="120000"/>
              </a:lnSpc>
              <a:spcBef>
                <a:spcPts val="0"/>
              </a:spcBef>
              <a:spcAft>
                <a:spcPts val="0"/>
              </a:spcAft>
              <a:buClrTx/>
              <a:buSzTx/>
              <a:buFontTx/>
              <a:buNone/>
              <a:defRPr sz="3200">
                <a:solidFill>
                  <a:srgbClr val="232323"/>
                </a:solidFill>
                <a:latin typeface="Helvetica" panose="020B0604020202030204"/>
                <a:ea typeface="Helvetica" panose="020B0604020202030204"/>
                <a:cs typeface="Helvetica" panose="020B0604020202030204"/>
                <a:sym typeface="Helvetica" panose="020B0604020202030204"/>
              </a:defRPr>
            </a:pPr>
            <a:r>
              <a:rPr kumimoji="0" lang="en-US" sz="1800" b="1" i="0" u="none" strike="noStrike" kern="1200" cap="none" normalizeH="0" dirty="0">
                <a:solidFill>
                  <a:srgbClr val="2490F4"/>
                </a:solidFill>
                <a:latin typeface="微软雅黑" panose="020B0503020204020204" charset="-122"/>
                <a:ea typeface="微软雅黑" panose="020B0503020204020204" charset="-122"/>
                <a:cs typeface="Roboto" panose="02000000000000000000" charset="0"/>
                <a:sym typeface="Helvetica" panose="020B0604020202030204"/>
              </a:rPr>
              <a:t>WS202</a:t>
            </a:r>
            <a:endParaRPr kumimoji="0" lang="en-US" sz="1800" b="1" i="0" u="none" strike="noStrike" kern="1200" cap="none" normalizeH="0" dirty="0">
              <a:solidFill>
                <a:srgbClr val="2490F4"/>
              </a:solidFill>
              <a:latin typeface="微软雅黑" panose="020B0503020204020204" charset="-122"/>
              <a:ea typeface="微软雅黑" panose="020B0503020204020204" charset="-122"/>
              <a:cs typeface="Roboto" panose="02000000000000000000" charset="0"/>
              <a:sym typeface="Helvetica" panose="020B0604020202030204"/>
            </a:endParaRPr>
          </a:p>
        </p:txBody>
      </p:sp>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摄图网_401683480_商务办公场景（非企业商用）"/>
          <p:cNvPicPr>
            <a:picLocks noChangeAspect="1"/>
          </p:cNvPicPr>
          <p:nvPr/>
        </p:nvPicPr>
        <p:blipFill>
          <a:blip r:embed="rId1"/>
          <a:stretch>
            <a:fillRect/>
          </a:stretch>
        </p:blipFill>
        <p:spPr>
          <a:xfrm>
            <a:off x="1140460" y="2268855"/>
            <a:ext cx="3716020" cy="2477770"/>
          </a:xfrm>
          <a:prstGeom prst="rect">
            <a:avLst/>
          </a:prstGeom>
        </p:spPr>
      </p:pic>
      <p:sp>
        <p:nvSpPr>
          <p:cNvPr id="7" name="矩形 6"/>
          <p:cNvSpPr/>
          <p:nvPr/>
        </p:nvSpPr>
        <p:spPr>
          <a:xfrm rot="5400000">
            <a:off x="2540" y="3761105"/>
            <a:ext cx="1719580" cy="76200"/>
          </a:xfrm>
          <a:prstGeom prst="rect">
            <a:avLst/>
          </a:prstGeom>
          <a:solidFill>
            <a:srgbClr val="2490F4"/>
          </a:solidFill>
          <a:ln>
            <a:noFill/>
          </a:ln>
          <a:effectLst>
            <a:outerShdw blurRad="114300" dist="38100" dir="10800000" algn="r"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8" name="组合 17"/>
          <p:cNvGrpSpPr/>
          <p:nvPr/>
        </p:nvGrpSpPr>
        <p:grpSpPr>
          <a:xfrm>
            <a:off x="2105025" y="2518410"/>
            <a:ext cx="1988820" cy="2851150"/>
            <a:chOff x="13715" y="3085"/>
            <a:chExt cx="3132" cy="4490"/>
          </a:xfrm>
        </p:grpSpPr>
        <p:sp>
          <p:nvSpPr>
            <p:cNvPr id="24" name="圆形"/>
            <p:cNvSpPr/>
            <p:nvPr>
              <p:custDataLst>
                <p:tags r:id="rId2"/>
              </p:custDataLst>
            </p:nvPr>
          </p:nvSpPr>
          <p:spPr>
            <a:xfrm>
              <a:off x="13715" y="3085"/>
              <a:ext cx="3132" cy="3132"/>
            </a:xfrm>
            <a:prstGeom prst="ellipse">
              <a:avLst/>
            </a:prstGeom>
            <a:gradFill>
              <a:gsLst>
                <a:gs pos="0">
                  <a:srgbClr val="C1A7E5"/>
                </a:gs>
                <a:gs pos="26313">
                  <a:srgbClr val="9CACE7"/>
                </a:gs>
                <a:gs pos="50259">
                  <a:srgbClr val="77B2E8"/>
                </a:gs>
                <a:gs pos="100000">
                  <a:srgbClr val="99DFCC"/>
                </a:gs>
              </a:gsLst>
              <a:lin ang="16380000"/>
            </a:gradFill>
            <a:ln w="63500">
              <a:solidFill>
                <a:srgbClr val="000000">
                  <a:alpha val="0"/>
                </a:srgbClr>
              </a:solidFill>
              <a:miter lim="400000"/>
            </a:ln>
          </p:spPr>
          <p:txBody>
            <a:bodyPr lIns="90000" tIns="46800" rIns="90000" bIns="46800" anchor="ctr">
              <a:normAutofit/>
            </a:bodyPr>
            <a:lstStyle>
              <a:defPPr>
                <a:defRPr lang="zh-CN"/>
              </a:defPPr>
              <a:lvl1pPr marL="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1pPr>
              <a:lvl2pPr marL="4572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2pPr>
              <a:lvl3pPr marL="9144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3pPr>
              <a:lvl4pPr marL="13716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4pPr>
              <a:lvl5pPr marL="18288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5pPr>
              <a:lvl6pPr marL="22860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6pPr>
              <a:lvl7pPr marL="27432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7pPr>
              <a:lvl8pPr marL="32004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8pPr>
              <a:lvl9pPr marL="36576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9pPr>
            </a:lstStyle>
            <a:p>
              <a:pPr marL="0" marR="0" lvl="0" indent="0" algn="l" defTabSz="292100" rtl="0" eaLnBrk="1" fontAlgn="auto" latinLnBrk="0" hangingPunct="1">
                <a:lnSpc>
                  <a:spcPct val="120000"/>
                </a:lnSpc>
                <a:spcBef>
                  <a:spcPts val="0"/>
                </a:spcBef>
                <a:spcAft>
                  <a:spcPts val="0"/>
                </a:spcAft>
                <a:buClrTx/>
                <a:buSzTx/>
                <a:buFontTx/>
                <a:buNone/>
                <a:defRPr sz="4000">
                  <a:solidFill>
                    <a:srgbClr val="FFFFFF"/>
                  </a:solidFill>
                  <a:effectLst>
                    <a:outerShdw blurRad="38100" dist="12700" dir="5400000" rotWithShape="0">
                      <a:srgbClr val="000000">
                        <a:alpha val="50000"/>
                      </a:srgbClr>
                    </a:outerShdw>
                  </a:effectLst>
                </a:defRPr>
              </a:pPr>
              <a:endParaRPr kumimoji="0" sz="20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微软雅黑" panose="020B0503020204020204" charset="-122"/>
                <a:ea typeface="微软雅黑" panose="020B0503020204020204" charset="-122"/>
              </a:endParaRPr>
            </a:p>
          </p:txBody>
        </p:sp>
        <p:sp>
          <p:nvSpPr>
            <p:cNvPr id="25" name="圆形"/>
            <p:cNvSpPr/>
            <p:nvPr>
              <p:custDataLst>
                <p:tags r:id="rId3"/>
              </p:custDataLst>
            </p:nvPr>
          </p:nvSpPr>
          <p:spPr>
            <a:xfrm>
              <a:off x="13780" y="3153"/>
              <a:ext cx="3004" cy="3004"/>
            </a:xfrm>
            <a:prstGeom prst="ellipse">
              <a:avLst/>
            </a:prstGeom>
            <a:solidFill>
              <a:sysClr val="window" lastClr="FFFFFF"/>
            </a:solidFill>
            <a:ln w="25400">
              <a:solidFill>
                <a:srgbClr val="000000">
                  <a:alpha val="0"/>
                </a:srgbClr>
              </a:solidFill>
              <a:miter lim="400000"/>
            </a:ln>
          </p:spPr>
          <p:txBody>
            <a:bodyPr lIns="90000" tIns="46800" rIns="90000" bIns="46800" anchor="ctr">
              <a:normAutofit/>
            </a:bodyPr>
            <a:lstStyle>
              <a:defPPr>
                <a:defRPr lang="zh-CN"/>
              </a:defPPr>
              <a:lvl1pPr marL="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1pPr>
              <a:lvl2pPr marL="4572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2pPr>
              <a:lvl3pPr marL="9144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3pPr>
              <a:lvl4pPr marL="13716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4pPr>
              <a:lvl5pPr marL="18288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5pPr>
              <a:lvl6pPr marL="22860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6pPr>
              <a:lvl7pPr marL="27432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7pPr>
              <a:lvl8pPr marL="32004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8pPr>
              <a:lvl9pPr marL="36576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9pPr>
            </a:lstStyle>
            <a:p>
              <a:pPr marL="0" marR="0" lvl="0" indent="0" algn="l" defTabSz="292100" rtl="0" eaLnBrk="1" fontAlgn="auto" latinLnBrk="0" hangingPunct="1">
                <a:lnSpc>
                  <a:spcPct val="120000"/>
                </a:lnSpc>
                <a:spcBef>
                  <a:spcPts val="0"/>
                </a:spcBef>
                <a:spcAft>
                  <a:spcPts val="0"/>
                </a:spcAft>
                <a:buClrTx/>
                <a:buSzTx/>
                <a:buFontTx/>
                <a:buNone/>
                <a:defRPr sz="4000">
                  <a:solidFill>
                    <a:srgbClr val="FFFFFF"/>
                  </a:solidFill>
                  <a:effectLst>
                    <a:outerShdw blurRad="38100" dist="12700" dir="5400000" rotWithShape="0">
                      <a:srgbClr val="000000">
                        <a:alpha val="50000"/>
                      </a:srgbClr>
                    </a:outerShdw>
                  </a:effectLst>
                </a:defRPr>
              </a:pPr>
              <a:endParaRPr kumimoji="0" sz="20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微软雅黑" panose="020B0503020204020204" charset="-122"/>
                <a:ea typeface="微软雅黑" panose="020B0503020204020204" charset="-122"/>
              </a:endParaRPr>
            </a:p>
          </p:txBody>
        </p:sp>
        <p:sp>
          <p:nvSpPr>
            <p:cNvPr id="26" name="圆形"/>
            <p:cNvSpPr/>
            <p:nvPr>
              <p:custDataLst>
                <p:tags r:id="rId4"/>
              </p:custDataLst>
            </p:nvPr>
          </p:nvSpPr>
          <p:spPr>
            <a:xfrm>
              <a:off x="13967" y="3337"/>
              <a:ext cx="2629" cy="2629"/>
            </a:xfrm>
            <a:prstGeom prst="ellipse">
              <a:avLst/>
            </a:prstGeom>
            <a:solidFill>
              <a:srgbClr val="EBEBEB"/>
            </a:solidFill>
            <a:ln w="25400">
              <a:solidFill>
                <a:srgbClr val="000000">
                  <a:alpha val="0"/>
                </a:srgbClr>
              </a:solidFill>
              <a:miter lim="400000"/>
            </a:ln>
            <a:effectLst>
              <a:outerShdw blurRad="127000" dir="2700000" rotWithShape="0">
                <a:srgbClr val="000000">
                  <a:alpha val="11000"/>
                </a:srgbClr>
              </a:outerShdw>
            </a:effectLst>
          </p:spPr>
          <p:txBody>
            <a:bodyPr lIns="90000" tIns="46800" rIns="90000" bIns="46800" anchor="ctr">
              <a:normAutofit/>
            </a:bodyPr>
            <a:lstStyle>
              <a:defPPr>
                <a:defRPr lang="zh-CN"/>
              </a:defPPr>
              <a:lvl1pPr marL="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1pPr>
              <a:lvl2pPr marL="4572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2pPr>
              <a:lvl3pPr marL="9144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3pPr>
              <a:lvl4pPr marL="13716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4pPr>
              <a:lvl5pPr marL="18288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5pPr>
              <a:lvl6pPr marL="22860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6pPr>
              <a:lvl7pPr marL="27432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7pPr>
              <a:lvl8pPr marL="32004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8pPr>
              <a:lvl9pPr marL="36576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9pPr>
            </a:lstStyle>
            <a:p>
              <a:pPr marL="0" marR="0" lvl="0" indent="0" algn="l" defTabSz="292100" rtl="0" eaLnBrk="1" fontAlgn="auto" latinLnBrk="0" hangingPunct="1">
                <a:lnSpc>
                  <a:spcPct val="120000"/>
                </a:lnSpc>
                <a:spcBef>
                  <a:spcPts val="0"/>
                </a:spcBef>
                <a:spcAft>
                  <a:spcPts val="0"/>
                </a:spcAft>
                <a:buClrTx/>
                <a:buSzTx/>
                <a:buFontTx/>
                <a:buNone/>
                <a:defRPr sz="4000">
                  <a:solidFill>
                    <a:srgbClr val="FFFFFF"/>
                  </a:solidFill>
                  <a:effectLst>
                    <a:outerShdw blurRad="38100" dist="12700" dir="5400000" rotWithShape="0">
                      <a:srgbClr val="000000">
                        <a:alpha val="50000"/>
                      </a:srgbClr>
                    </a:outerShdw>
                  </a:effectLst>
                </a:defRPr>
              </a:pPr>
              <a:endParaRPr kumimoji="0" sz="20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微软雅黑" panose="020B0503020204020204" charset="-122"/>
                <a:ea typeface="微软雅黑" panose="020B0503020204020204" charset="-122"/>
              </a:endParaRPr>
            </a:p>
          </p:txBody>
        </p:sp>
        <p:sp>
          <p:nvSpPr>
            <p:cNvPr id="28" name="John Alexis"/>
            <p:cNvSpPr/>
            <p:nvPr>
              <p:custDataLst>
                <p:tags r:id="rId5"/>
              </p:custDataLst>
            </p:nvPr>
          </p:nvSpPr>
          <p:spPr>
            <a:xfrm>
              <a:off x="13905" y="6298"/>
              <a:ext cx="2754" cy="532"/>
            </a:xfrm>
            <a:prstGeom prst="rect">
              <a:avLst/>
            </a:prstGeom>
            <a:ln w="12700">
              <a:miter lim="400000"/>
            </a:ln>
          </p:spPr>
          <p:txBody>
            <a:bodyPr wrap="none" lIns="90000" tIns="46800" rIns="90000" bIns="46800" anchor="ctr">
              <a:noAutofit/>
            </a:bodyPr>
            <a:lstStyle>
              <a:defPPr>
                <a:defRPr lang="zh-CN"/>
              </a:defPPr>
              <a:lvl1pPr marL="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1pPr>
              <a:lvl2pPr marL="4572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2pPr>
              <a:lvl3pPr marL="9144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3pPr>
              <a:lvl4pPr marL="13716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4pPr>
              <a:lvl5pPr marL="18288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5pPr>
              <a:lvl6pPr marL="22860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6pPr>
              <a:lvl7pPr marL="27432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7pPr>
              <a:lvl8pPr marL="32004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8pPr>
              <a:lvl9pPr marL="36576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9pPr>
            </a:lstStyle>
            <a:p>
              <a:pPr marL="0" marR="0" lvl="0" indent="0" algn="ctr" defTabSz="914400" rtl="0" eaLnBrk="1" fontAlgn="auto" latinLnBrk="0" hangingPunct="1">
                <a:lnSpc>
                  <a:spcPct val="120000"/>
                </a:lnSpc>
                <a:spcBef>
                  <a:spcPts val="0"/>
                </a:spcBef>
                <a:spcAft>
                  <a:spcPts val="0"/>
                </a:spcAft>
                <a:buClrTx/>
                <a:buSzTx/>
                <a:buFontTx/>
                <a:buNone/>
                <a:defRPr sz="3200">
                  <a:solidFill>
                    <a:srgbClr val="232323"/>
                  </a:solidFill>
                  <a:latin typeface="Helvetica" panose="020B0604020202030204"/>
                  <a:ea typeface="Helvetica" panose="020B0604020202030204"/>
                  <a:cs typeface="Helvetica" panose="020B0604020202030204"/>
                  <a:sym typeface="Helvetica" panose="020B0604020202030204"/>
                </a:defRPr>
              </a:pPr>
              <a:endParaRPr kumimoji="0" lang="en-US" sz="1800" b="1" i="0" u="none" strike="noStrike" kern="1200" cap="none" normalizeH="0" dirty="0">
                <a:solidFill>
                  <a:srgbClr val="00AEEF"/>
                </a:solidFill>
                <a:latin typeface="Arial 常规体" charset="0"/>
                <a:ea typeface="Arial 常规体" charset="0"/>
                <a:cs typeface="Arial 常规体" charset="0"/>
                <a:sym typeface="Helvetica" panose="020B0604020202030204"/>
              </a:endParaRPr>
            </a:p>
          </p:txBody>
        </p:sp>
        <p:sp>
          <p:nvSpPr>
            <p:cNvPr id="29" name="John Alexis"/>
            <p:cNvSpPr/>
            <p:nvPr>
              <p:custDataLst>
                <p:tags r:id="rId6"/>
              </p:custDataLst>
            </p:nvPr>
          </p:nvSpPr>
          <p:spPr>
            <a:xfrm>
              <a:off x="13780" y="7043"/>
              <a:ext cx="2754" cy="532"/>
            </a:xfrm>
            <a:prstGeom prst="rect">
              <a:avLst/>
            </a:prstGeom>
            <a:ln w="12700">
              <a:miter lim="400000"/>
            </a:ln>
          </p:spPr>
          <p:txBody>
            <a:bodyPr wrap="none" lIns="90000" tIns="46800" rIns="90000" bIns="46800" anchor="ctr">
              <a:noAutofit/>
            </a:bodyPr>
            <a:lstStyle>
              <a:defPPr>
                <a:defRPr lang="zh-CN"/>
              </a:defPPr>
              <a:lvl1pPr marL="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1pPr>
              <a:lvl2pPr marL="4572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2pPr>
              <a:lvl3pPr marL="9144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3pPr>
              <a:lvl4pPr marL="13716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4pPr>
              <a:lvl5pPr marL="18288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5pPr>
              <a:lvl6pPr marL="22860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6pPr>
              <a:lvl7pPr marL="27432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7pPr>
              <a:lvl8pPr marL="32004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8pPr>
              <a:lvl9pPr marL="36576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9pPr>
            </a:lstStyle>
            <a:p>
              <a:pPr marL="0" marR="0" lvl="0" indent="0" algn="ctr" defTabSz="914400" rtl="0" eaLnBrk="1" fontAlgn="auto" latinLnBrk="0" hangingPunct="1">
                <a:lnSpc>
                  <a:spcPct val="120000"/>
                </a:lnSpc>
                <a:spcBef>
                  <a:spcPts val="0"/>
                </a:spcBef>
                <a:spcAft>
                  <a:spcPts val="0"/>
                </a:spcAft>
                <a:buClrTx/>
                <a:buSzTx/>
                <a:buFontTx/>
                <a:buNone/>
                <a:defRPr sz="3200">
                  <a:solidFill>
                    <a:srgbClr val="232323"/>
                  </a:solidFill>
                  <a:latin typeface="Helvetica" panose="020B0604020202030204"/>
                  <a:ea typeface="Helvetica" panose="020B0604020202030204"/>
                  <a:cs typeface="Helvetica" panose="020B0604020202030204"/>
                  <a:sym typeface="Helvetica" panose="020B0604020202030204"/>
                </a:defRPr>
              </a:pPr>
              <a:r>
                <a:rPr kumimoji="0" lang="en-US" sz="1800" b="1" i="0" u="none" strike="noStrike" kern="1200" cap="none" normalizeH="0" dirty="0">
                  <a:solidFill>
                    <a:srgbClr val="2490F4"/>
                  </a:solidFill>
                  <a:latin typeface="微软雅黑" panose="020B0503020204020204" charset="-122"/>
                  <a:ea typeface="微软雅黑" panose="020B0503020204020204" charset="-122"/>
                  <a:cs typeface="Roboto" panose="02000000000000000000" charset="0"/>
                  <a:sym typeface="Helvetica" panose="020B0604020202030204"/>
                </a:rPr>
                <a:t>UC100</a:t>
              </a:r>
              <a:endParaRPr kumimoji="0" lang="en-US" sz="1800" b="1" i="0" u="none" strike="noStrike" kern="1200" cap="none" normalizeH="0" dirty="0">
                <a:solidFill>
                  <a:srgbClr val="2490F4"/>
                </a:solidFill>
                <a:latin typeface="微软雅黑" panose="020B0503020204020204" charset="-122"/>
                <a:ea typeface="微软雅黑" panose="020B0503020204020204" charset="-122"/>
                <a:cs typeface="Roboto" panose="02000000000000000000" charset="0"/>
                <a:sym typeface="Helvetica" panose="020B0604020202030204"/>
              </a:endParaRPr>
            </a:p>
          </p:txBody>
        </p:sp>
      </p:grpSp>
      <p:grpSp>
        <p:nvGrpSpPr>
          <p:cNvPr id="8" name="组合 7"/>
          <p:cNvGrpSpPr/>
          <p:nvPr/>
        </p:nvGrpSpPr>
        <p:grpSpPr>
          <a:xfrm>
            <a:off x="193040" y="-26670"/>
            <a:ext cx="6068060" cy="2665730"/>
            <a:chOff x="304" y="-42"/>
            <a:chExt cx="9556" cy="4198"/>
          </a:xfrm>
        </p:grpSpPr>
        <p:grpSp>
          <p:nvGrpSpPr>
            <p:cNvPr id="20" name="组合 19"/>
            <p:cNvGrpSpPr/>
            <p:nvPr/>
          </p:nvGrpSpPr>
          <p:grpSpPr>
            <a:xfrm>
              <a:off x="304" y="504"/>
              <a:ext cx="9556" cy="3652"/>
              <a:chOff x="304" y="504"/>
              <a:chExt cx="9556" cy="3652"/>
            </a:xfrm>
          </p:grpSpPr>
          <p:sp>
            <p:nvSpPr>
              <p:cNvPr id="21" name="TextBox 8"/>
              <p:cNvSpPr txBox="1"/>
              <p:nvPr>
                <p:custDataLst>
                  <p:tags r:id="rId7"/>
                </p:custDataLst>
              </p:nvPr>
            </p:nvSpPr>
            <p:spPr>
              <a:xfrm>
                <a:off x="944" y="504"/>
                <a:ext cx="8916" cy="947"/>
              </a:xfrm>
              <a:prstGeom prst="rect">
                <a:avLst/>
              </a:prstGeom>
              <a:noFill/>
            </p:spPr>
            <p:txBody>
              <a:bodyPr wrap="square" lIns="91440" tIns="45720" rIns="91440" bIns="45720" rtlCol="0" anchor="t">
                <a:noAutofit/>
              </a:bodyPr>
              <a:lstStyle/>
              <a:p>
                <a:pPr algn="l">
                  <a:lnSpc>
                    <a:spcPct val="90000"/>
                  </a:lnSpc>
                  <a:buClrTx/>
                  <a:buSzTx/>
                  <a:buFontTx/>
                </a:pPr>
                <a:r>
                  <a:rPr lang="zh-CN" altLang="en-US" sz="2800" b="1"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sym typeface="+mn-ea"/>
                  </a:rPr>
                  <a:t>无线数传终端</a:t>
                </a:r>
                <a:endParaRPr lang="zh-CN" altLang="en-US" sz="2800" b="1"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sym typeface="+mn-ea"/>
                </a:endParaRPr>
              </a:p>
            </p:txBody>
          </p:sp>
          <p:sp>
            <p:nvSpPr>
              <p:cNvPr id="9" name="文本框 23"/>
              <p:cNvSpPr txBox="1">
                <a:spLocks noChangeArrowheads="1"/>
              </p:cNvSpPr>
              <p:nvPr>
                <p:custDataLst>
                  <p:tags r:id="rId8"/>
                </p:custDataLst>
              </p:nvPr>
            </p:nvSpPr>
            <p:spPr bwMode="auto">
              <a:xfrm rot="5400000">
                <a:off x="-776" y="2666"/>
                <a:ext cx="2570" cy="410"/>
              </a:xfrm>
              <a:prstGeom prst="rect">
                <a:avLst/>
              </a:prstGeom>
              <a:noFill/>
              <a:ln w="9525">
                <a:noFill/>
                <a:miter lim="800000"/>
              </a:ln>
            </p:spPr>
            <p:txBody>
              <a:bodyPr wrap="square">
                <a:spAutoFit/>
              </a:bodyPr>
              <a:lstStyle/>
              <a:p>
                <a:pPr algn="dist">
                  <a:lnSpc>
                    <a:spcPct val="100000"/>
                  </a:lnSpc>
                </a:pPr>
                <a:r>
                  <a:rPr lang="en-US" sz="1100" dirty="0">
                    <a:solidFill>
                      <a:schemeClr val="bg1">
                        <a:lumMod val="50000"/>
                      </a:schemeClr>
                    </a:solidFill>
                    <a:latin typeface="微软雅黑" panose="020B0503020204020204" charset="-122"/>
                    <a:ea typeface="微软雅黑" panose="020B0503020204020204" charset="-122"/>
                    <a:cs typeface="微软雅黑" panose="020B0503020204020204" charset="-122"/>
                  </a:rPr>
                  <a:t>打开视界  感知无界</a:t>
                </a:r>
                <a:endParaRPr lang="en-US" sz="1100" dirty="0">
                  <a:solidFill>
                    <a:schemeClr val="bg1">
                      <a:lumMod val="50000"/>
                    </a:schemeClr>
                  </a:solidFill>
                  <a:latin typeface="微软雅黑" panose="020B0503020204020204" charset="-122"/>
                  <a:ea typeface="微软雅黑" panose="020B0503020204020204" charset="-122"/>
                  <a:cs typeface="微软雅黑" panose="020B0503020204020204" charset="-122"/>
                </a:endParaRPr>
              </a:p>
            </p:txBody>
          </p:sp>
        </p:grpSp>
        <p:sp>
          <p:nvSpPr>
            <p:cNvPr id="125" name="矩形 124"/>
            <p:cNvSpPr/>
            <p:nvPr>
              <p:custDataLst>
                <p:tags r:id="rId9"/>
              </p:custDataLst>
            </p:nvPr>
          </p:nvSpPr>
          <p:spPr>
            <a:xfrm>
              <a:off x="416" y="-42"/>
              <a:ext cx="255" cy="1184"/>
            </a:xfrm>
            <a:prstGeom prst="rect">
              <a:avLst/>
            </a:prstGeom>
            <a:solidFill>
              <a:srgbClr val="2490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阿里巴巴普惠体" panose="00020600040101010101" charset="-122"/>
              </a:endParaRPr>
            </a:p>
          </p:txBody>
        </p:sp>
      </p:grpSp>
      <p:sp>
        <p:nvSpPr>
          <p:cNvPr id="15" name="圆角矩形 14"/>
          <p:cNvSpPr/>
          <p:nvPr/>
        </p:nvSpPr>
        <p:spPr>
          <a:xfrm>
            <a:off x="5412740" y="1529080"/>
            <a:ext cx="6126480" cy="4774565"/>
          </a:xfrm>
          <a:prstGeom prst="roundRect">
            <a:avLst>
              <a:gd name="adj" fmla="val 0"/>
            </a:avLst>
          </a:prstGeom>
          <a:solidFill>
            <a:srgbClr val="F8F8F8"/>
          </a:solidFill>
          <a:ln>
            <a:noFill/>
          </a:ln>
          <a:effectLst>
            <a:outerShdw blurRad="254000" dist="635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Normal" panose="020B0400000000000000" charset="-122"/>
              <a:ea typeface="思源黑体 CN Normal" panose="020B0400000000000000" charset="-122"/>
            </a:endParaRPr>
          </a:p>
        </p:txBody>
      </p:sp>
      <p:sp>
        <p:nvSpPr>
          <p:cNvPr id="42" name="文本框 41"/>
          <p:cNvSpPr txBox="1"/>
          <p:nvPr/>
        </p:nvSpPr>
        <p:spPr>
          <a:xfrm>
            <a:off x="5714365" y="2058035"/>
            <a:ext cx="5353685" cy="2289175"/>
          </a:xfrm>
          <a:prstGeom prst="rect">
            <a:avLst/>
          </a:prstGeom>
          <a:noFill/>
        </p:spPr>
        <p:txBody>
          <a:bodyPr wrap="square" rtlCol="0">
            <a:noAutofit/>
          </a:bodyPr>
          <a:lstStyle/>
          <a:p>
            <a:pPr marL="285750" lvl="0" indent="-285750" algn="l">
              <a:lnSpc>
                <a:spcPct val="150000"/>
              </a:lnSpc>
              <a:spcBef>
                <a:spcPts val="0"/>
              </a:spcBef>
              <a:spcAft>
                <a:spcPts val="0"/>
              </a:spcAft>
              <a:buClrTx/>
              <a:buSzTx/>
              <a:buFont typeface="Arial" panose="020B0604020202020204" pitchFamily="34" charset="0"/>
              <a:buChar char="•"/>
              <a:defRPr/>
            </a:pPr>
            <a:r>
              <a:rPr lang="zh-CN" altLang="en-US" sz="1200" noProof="0" dirty="0">
                <a:ln>
                  <a:noFill/>
                </a:ln>
                <a:solidFill>
                  <a:srgbClr val="303C42"/>
                </a:solidFill>
                <a:effectLst/>
                <a:uLnTx/>
                <a:uFillTx/>
                <a:latin typeface="微软雅黑" panose="020B0503020204020204" charset="-122"/>
                <a:ea typeface="微软雅黑" panose="020B0503020204020204" charset="-122"/>
                <a:cs typeface="微软雅黑" panose="020B0503020204020204" charset="-122"/>
                <a:sym typeface="+mn-ea"/>
              </a:rPr>
              <a:t>一个TypeC外置接口，可用于供电（5V，1A）及Toolbox配置。</a:t>
            </a:r>
            <a:endParaRPr lang="zh-CN" altLang="en-US" sz="1200" noProof="0" dirty="0">
              <a:ln>
                <a:noFill/>
              </a:ln>
              <a:solidFill>
                <a:srgbClr val="303C42"/>
              </a:solidFill>
              <a:effectLst/>
              <a:uLnTx/>
              <a:uFillTx/>
              <a:latin typeface="微软雅黑" panose="020B0503020204020204" charset="-122"/>
              <a:ea typeface="微软雅黑" panose="020B0503020204020204" charset="-122"/>
              <a:cs typeface="微软雅黑" panose="020B0503020204020204" charset="-122"/>
              <a:sym typeface="+mn-ea"/>
            </a:endParaRPr>
          </a:p>
          <a:p>
            <a:pPr marL="285750" lvl="0" indent="-285750" algn="l">
              <a:lnSpc>
                <a:spcPct val="150000"/>
              </a:lnSpc>
              <a:spcBef>
                <a:spcPts val="0"/>
              </a:spcBef>
              <a:spcAft>
                <a:spcPts val="0"/>
              </a:spcAft>
              <a:buClrTx/>
              <a:buSzTx/>
              <a:buFont typeface="Arial" panose="020B0604020202020204" pitchFamily="34" charset="0"/>
              <a:buChar char="•"/>
              <a:defRPr/>
            </a:pPr>
            <a:r>
              <a:rPr lang="en-US" sz="1200" dirty="0">
                <a:solidFill>
                  <a:srgbClr val="2490F4"/>
                </a:solidFill>
                <a:latin typeface="微软雅黑" panose="020B0503020204020204" charset="-122"/>
                <a:ea typeface="微软雅黑" panose="020B0503020204020204" charset="-122"/>
                <a:cs typeface="微软雅黑" panose="020B0503020204020204" charset="-122"/>
                <a:sym typeface="+mn-ea"/>
              </a:rPr>
              <a:t>4pin端子台，2pin用于电源供电（5~24V DC），2pin用于RS485接线。</a:t>
            </a:r>
            <a:endParaRPr lang="en-US" sz="1200" dirty="0">
              <a:solidFill>
                <a:srgbClr val="2490F4"/>
              </a:solidFill>
              <a:latin typeface="微软雅黑" panose="020B0503020204020204" charset="-122"/>
              <a:ea typeface="微软雅黑" panose="020B0503020204020204" charset="-122"/>
              <a:cs typeface="微软雅黑" panose="020B0503020204020204" charset="-122"/>
              <a:sym typeface="+mn-ea"/>
            </a:endParaRPr>
          </a:p>
          <a:p>
            <a:pPr marL="285750" lvl="0" indent="-285750" algn="l" fontAlgn="auto">
              <a:lnSpc>
                <a:spcPct val="150000"/>
              </a:lnSpc>
              <a:spcBef>
                <a:spcPts val="0"/>
              </a:spcBef>
              <a:spcAft>
                <a:spcPts val="0"/>
              </a:spcAft>
              <a:buClrTx/>
              <a:buSzTx/>
              <a:buFont typeface="Arial" panose="020B0604020202020204" pitchFamily="34" charset="0"/>
              <a:buChar char="•"/>
              <a:defRPr/>
            </a:pPr>
            <a:r>
              <a:rPr lang="zh-CN" altLang="en-US" sz="1200" noProof="0" dirty="0">
                <a:ln>
                  <a:noFill/>
                </a:ln>
                <a:solidFill>
                  <a:srgbClr val="303C42"/>
                </a:solidFill>
                <a:effectLst/>
                <a:uLnTx/>
                <a:uFillTx/>
                <a:latin typeface="微软雅黑" panose="020B0503020204020204" charset="-122"/>
                <a:ea typeface="微软雅黑" panose="020B0503020204020204" charset="-122"/>
                <a:cs typeface="微软雅黑" panose="020B0503020204020204" charset="-122"/>
                <a:sym typeface="+mn-ea"/>
              </a:rPr>
              <a:t>一个RS485终端匹配电阻（120Ω）的拨码开关，默认配置到∞端，可手动拨码到120Ω端。</a:t>
            </a:r>
            <a:endParaRPr lang="zh-CN" altLang="en-US" sz="1200" noProof="0" dirty="0">
              <a:ln>
                <a:noFill/>
              </a:ln>
              <a:solidFill>
                <a:srgbClr val="303C42"/>
              </a:solidFill>
              <a:effectLst/>
              <a:uLnTx/>
              <a:uFillTx/>
              <a:latin typeface="微软雅黑" panose="020B0503020204020204" charset="-122"/>
              <a:ea typeface="微软雅黑" panose="020B0503020204020204" charset="-122"/>
              <a:cs typeface="微软雅黑" panose="020B0503020204020204" charset="-122"/>
              <a:sym typeface="+mn-ea"/>
            </a:endParaRPr>
          </a:p>
          <a:p>
            <a:pPr marL="285750" lvl="0" indent="-285750" algn="l" fontAlgn="auto">
              <a:lnSpc>
                <a:spcPct val="150000"/>
              </a:lnSpc>
              <a:spcBef>
                <a:spcPts val="0"/>
              </a:spcBef>
              <a:spcAft>
                <a:spcPts val="0"/>
              </a:spcAft>
              <a:buClrTx/>
              <a:buSzTx/>
              <a:buFont typeface="Arial" panose="020B0604020202020204" pitchFamily="34" charset="0"/>
              <a:buChar char="•"/>
              <a:defRPr/>
            </a:pPr>
            <a:r>
              <a:rPr lang="en-US" sz="1200" dirty="0">
                <a:solidFill>
                  <a:srgbClr val="2490F4"/>
                </a:solidFill>
                <a:latin typeface="微软雅黑" panose="020B0503020204020204" charset="-122"/>
                <a:ea typeface="微软雅黑" panose="020B0503020204020204" charset="-122"/>
                <a:cs typeface="微软雅黑" panose="020B0503020204020204" charset="-122"/>
                <a:sym typeface="+mn-ea"/>
              </a:rPr>
              <a:t>作用：减小信号的反射，匹配总线阻抗（典型值为120Ω），提高数据通信的抗干扰性及可靠性。</a:t>
            </a:r>
            <a:endParaRPr lang="en-US" sz="1200" dirty="0">
              <a:solidFill>
                <a:srgbClr val="2490F4"/>
              </a:solidFill>
              <a:latin typeface="微软雅黑" panose="020B0503020204020204" charset="-122"/>
              <a:ea typeface="微软雅黑" panose="020B0503020204020204" charset="-122"/>
              <a:cs typeface="微软雅黑" panose="020B0503020204020204" charset="-122"/>
              <a:sym typeface="+mn-ea"/>
            </a:endParaRPr>
          </a:p>
          <a:p>
            <a:pPr marL="285750" lvl="0" indent="-285750" algn="l" fontAlgn="auto">
              <a:lnSpc>
                <a:spcPct val="150000"/>
              </a:lnSpc>
              <a:spcBef>
                <a:spcPts val="0"/>
              </a:spcBef>
              <a:spcAft>
                <a:spcPts val="0"/>
              </a:spcAft>
              <a:buClrTx/>
              <a:buSzTx/>
              <a:buFont typeface="Arial" panose="020B0604020202020204" pitchFamily="34" charset="0"/>
              <a:buChar char="•"/>
              <a:defRPr/>
            </a:pPr>
            <a:r>
              <a:rPr lang="zh-CN" altLang="en-US" sz="1200" noProof="0" dirty="0">
                <a:ln>
                  <a:noFill/>
                </a:ln>
                <a:solidFill>
                  <a:srgbClr val="303C42"/>
                </a:solidFill>
                <a:effectLst/>
                <a:uLnTx/>
                <a:uFillTx/>
                <a:latin typeface="微软雅黑" panose="020B0503020204020204" charset="-122"/>
                <a:ea typeface="微软雅黑" panose="020B0503020204020204" charset="-122"/>
                <a:cs typeface="微软雅黑" panose="020B0503020204020204" charset="-122"/>
                <a:sym typeface="+mn-ea"/>
              </a:rPr>
              <a:t>应用举例：当出现通信丢包、误码等情况可以考虑将拨码拨到右边。</a:t>
            </a:r>
            <a:endParaRPr lang="zh-CN" altLang="en-US" sz="1200" noProof="0" dirty="0">
              <a:ln>
                <a:noFill/>
              </a:ln>
              <a:solidFill>
                <a:srgbClr val="303C42"/>
              </a:solidFill>
              <a:effectLst/>
              <a:uLnTx/>
              <a:uFillTx/>
              <a:latin typeface="微软雅黑" panose="020B0503020204020204" charset="-122"/>
              <a:ea typeface="微软雅黑" panose="020B0503020204020204" charset="-122"/>
              <a:cs typeface="微软雅黑" panose="020B0503020204020204" charset="-122"/>
              <a:sym typeface="+mn-ea"/>
            </a:endParaRPr>
          </a:p>
          <a:p>
            <a:pPr marL="285750" marR="0" lvl="0" indent="-285750" algn="l" defTabSz="914400" eaLnBrk="1" fontAlgn="auto" latinLnBrk="0" hangingPunct="1">
              <a:lnSpc>
                <a:spcPct val="150000"/>
              </a:lnSpc>
              <a:spcBef>
                <a:spcPts val="0"/>
              </a:spcBef>
              <a:spcAft>
                <a:spcPts val="0"/>
              </a:spcAft>
              <a:buClrTx/>
              <a:buSzTx/>
              <a:buFont typeface="Arial" panose="020B0604020202020204" pitchFamily="34" charset="0"/>
              <a:buChar char="•"/>
              <a:defRPr/>
            </a:pPr>
            <a:endParaRPr kumimoji="1" lang="en-US" sz="1200" dirty="0">
              <a:solidFill>
                <a:srgbClr val="2490F4"/>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31" name="文本框 30"/>
          <p:cNvSpPr txBox="1"/>
          <p:nvPr/>
        </p:nvSpPr>
        <p:spPr>
          <a:xfrm>
            <a:off x="5714365" y="1643380"/>
            <a:ext cx="1736090" cy="337185"/>
          </a:xfrm>
          <a:prstGeom prst="rect">
            <a:avLst/>
          </a:prstGeom>
          <a:noFill/>
        </p:spPr>
        <p:txBody>
          <a:bodyPr wrap="square" rtlCol="0">
            <a:spAutoFit/>
          </a:bodyPr>
          <a:lstStyle/>
          <a:p>
            <a:pPr marR="0" indent="0" defTabSz="914400" fontAlgn="auto">
              <a:lnSpc>
                <a:spcPct val="100000"/>
              </a:lnSpc>
              <a:spcBef>
                <a:spcPts val="0"/>
              </a:spcBef>
              <a:spcAft>
                <a:spcPts val="0"/>
              </a:spcAft>
              <a:buClrTx/>
              <a:buSzTx/>
              <a:buFontTx/>
              <a:buNone/>
              <a:defRPr/>
            </a:pPr>
            <a:r>
              <a:rPr lang="zh-CN" altLang="en-US" sz="1600" b="1" kern="0" noProof="0" dirty="0">
                <a:solidFill>
                  <a:srgbClr val="2490F4"/>
                </a:solidFill>
                <a:latin typeface="微软雅黑" panose="020B0503020204020204" charset="-122"/>
                <a:ea typeface="微软雅黑" panose="020B0503020204020204" charset="-122"/>
                <a:cs typeface="Roboto" panose="02000000000000000000" charset="0"/>
                <a:sym typeface="Arial" panose="020B0604020202020204" pitchFamily="34" charset="0"/>
              </a:rPr>
              <a:t>产品特点</a:t>
            </a:r>
            <a:endParaRPr lang="zh-CN" altLang="en-US" sz="1600" b="1" kern="0" noProof="0" dirty="0">
              <a:solidFill>
                <a:srgbClr val="2490F4"/>
              </a:solidFill>
              <a:latin typeface="微软雅黑" panose="020B0503020204020204" charset="-122"/>
              <a:ea typeface="微软雅黑" panose="020B0503020204020204" charset="-122"/>
              <a:cs typeface="Roboto" panose="02000000000000000000" charset="0"/>
              <a:sym typeface="Arial" panose="020B0604020202020204" pitchFamily="34" charset="0"/>
            </a:endParaRPr>
          </a:p>
        </p:txBody>
      </p:sp>
      <p:sp>
        <p:nvSpPr>
          <p:cNvPr id="11" name="矩形 10"/>
          <p:cNvSpPr/>
          <p:nvPr/>
        </p:nvSpPr>
        <p:spPr>
          <a:xfrm>
            <a:off x="5403215" y="4249420"/>
            <a:ext cx="6128385" cy="20675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p:cNvSpPr/>
          <p:nvPr/>
        </p:nvSpPr>
        <p:spPr>
          <a:xfrm rot="5400000">
            <a:off x="10734675" y="5240020"/>
            <a:ext cx="1550035" cy="76200"/>
          </a:xfrm>
          <a:prstGeom prst="rect">
            <a:avLst/>
          </a:prstGeom>
          <a:solidFill>
            <a:srgbClr val="2490F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descr="UC100.535"/>
          <p:cNvPicPr>
            <a:picLocks noChangeAspect="1"/>
          </p:cNvPicPr>
          <p:nvPr/>
        </p:nvPicPr>
        <p:blipFill>
          <a:blip r:embed="rId10"/>
          <a:stretch>
            <a:fillRect/>
          </a:stretch>
        </p:blipFill>
        <p:spPr>
          <a:xfrm>
            <a:off x="2392680" y="2939415"/>
            <a:ext cx="1502410" cy="1177290"/>
          </a:xfrm>
          <a:prstGeom prst="rect">
            <a:avLst/>
          </a:prstGeom>
          <a:effectLst>
            <a:outerShdw blurRad="292100" sx="102000" sy="102000" algn="ctr" rotWithShape="0">
              <a:prstClr val="black">
                <a:alpha val="32000"/>
              </a:prstClr>
            </a:outerShdw>
          </a:effectLst>
        </p:spPr>
      </p:pic>
      <p:pic>
        <p:nvPicPr>
          <p:cNvPr id="4" name="图片 9" descr="D:\黄怡宁\工作图片\UC100\拓补图.png拓补图"/>
          <p:cNvPicPr>
            <a:picLocks noChangeAspect="1"/>
          </p:cNvPicPr>
          <p:nvPr>
            <p:custDataLst>
              <p:tags r:id="rId11"/>
            </p:custDataLst>
          </p:nvPr>
        </p:nvPicPr>
        <p:blipFill>
          <a:blip r:embed="rId12"/>
          <a:srcRect/>
          <a:stretch>
            <a:fillRect/>
          </a:stretch>
        </p:blipFill>
        <p:spPr>
          <a:xfrm>
            <a:off x="5840095" y="4503420"/>
            <a:ext cx="5405755" cy="1452880"/>
          </a:xfrm>
          <a:prstGeom prst="rect">
            <a:avLst/>
          </a:prstGeom>
        </p:spPr>
      </p:pic>
    </p:spTree>
    <p:custDataLst>
      <p:tags r:id="rId13"/>
    </p:custData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193040" y="-26670"/>
            <a:ext cx="6068060" cy="2665730"/>
            <a:chOff x="304" y="-42"/>
            <a:chExt cx="9556" cy="4198"/>
          </a:xfrm>
        </p:grpSpPr>
        <p:grpSp>
          <p:nvGrpSpPr>
            <p:cNvPr id="20" name="组合 19"/>
            <p:cNvGrpSpPr/>
            <p:nvPr/>
          </p:nvGrpSpPr>
          <p:grpSpPr>
            <a:xfrm>
              <a:off x="304" y="504"/>
              <a:ext cx="9556" cy="3652"/>
              <a:chOff x="304" y="504"/>
              <a:chExt cx="9556" cy="3652"/>
            </a:xfrm>
          </p:grpSpPr>
          <p:sp>
            <p:nvSpPr>
              <p:cNvPr id="21" name="TextBox 8"/>
              <p:cNvSpPr txBox="1"/>
              <p:nvPr>
                <p:custDataLst>
                  <p:tags r:id="rId1"/>
                </p:custDataLst>
              </p:nvPr>
            </p:nvSpPr>
            <p:spPr>
              <a:xfrm>
                <a:off x="944" y="504"/>
                <a:ext cx="8916" cy="947"/>
              </a:xfrm>
              <a:prstGeom prst="rect">
                <a:avLst/>
              </a:prstGeom>
              <a:noFill/>
            </p:spPr>
            <p:txBody>
              <a:bodyPr wrap="square" lIns="91440" tIns="45720" rIns="91440" bIns="45720" rtlCol="0" anchor="t">
                <a:noAutofit/>
              </a:bodyPr>
              <a:lstStyle/>
              <a:p>
                <a:pPr algn="l">
                  <a:lnSpc>
                    <a:spcPct val="90000"/>
                  </a:lnSpc>
                  <a:buClrTx/>
                  <a:buSzTx/>
                  <a:buFontTx/>
                </a:pPr>
                <a:r>
                  <a:rPr lang="zh-CN" altLang="en-US" sz="2800" b="1"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sym typeface="+mn-ea"/>
                  </a:rPr>
                  <a:t>噪声传感器</a:t>
                </a:r>
                <a:endParaRPr lang="zh-CN" altLang="en-US" sz="2800" b="1"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sym typeface="+mn-ea"/>
                </a:endParaRPr>
              </a:p>
            </p:txBody>
          </p:sp>
          <p:sp>
            <p:nvSpPr>
              <p:cNvPr id="9" name="文本框 23"/>
              <p:cNvSpPr txBox="1">
                <a:spLocks noChangeArrowheads="1"/>
              </p:cNvSpPr>
              <p:nvPr>
                <p:custDataLst>
                  <p:tags r:id="rId2"/>
                </p:custDataLst>
              </p:nvPr>
            </p:nvSpPr>
            <p:spPr bwMode="auto">
              <a:xfrm rot="5400000">
                <a:off x="-776" y="2666"/>
                <a:ext cx="2570" cy="410"/>
              </a:xfrm>
              <a:prstGeom prst="rect">
                <a:avLst/>
              </a:prstGeom>
              <a:noFill/>
              <a:ln w="9525">
                <a:noFill/>
                <a:miter lim="800000"/>
              </a:ln>
            </p:spPr>
            <p:txBody>
              <a:bodyPr wrap="square">
                <a:spAutoFit/>
              </a:bodyPr>
              <a:lstStyle/>
              <a:p>
                <a:pPr algn="dist">
                  <a:lnSpc>
                    <a:spcPct val="100000"/>
                  </a:lnSpc>
                </a:pPr>
                <a:r>
                  <a:rPr lang="en-US" sz="1100" dirty="0">
                    <a:solidFill>
                      <a:schemeClr val="bg1">
                        <a:lumMod val="50000"/>
                      </a:schemeClr>
                    </a:solidFill>
                    <a:latin typeface="微软雅黑" panose="020B0503020204020204" charset="-122"/>
                    <a:ea typeface="微软雅黑" panose="020B0503020204020204" charset="-122"/>
                    <a:cs typeface="微软雅黑" panose="020B0503020204020204" charset="-122"/>
                  </a:rPr>
                  <a:t>打开视界  感知无界</a:t>
                </a:r>
                <a:endParaRPr lang="en-US" sz="1100" dirty="0">
                  <a:solidFill>
                    <a:schemeClr val="bg1">
                      <a:lumMod val="50000"/>
                    </a:schemeClr>
                  </a:solidFill>
                  <a:latin typeface="微软雅黑" panose="020B0503020204020204" charset="-122"/>
                  <a:ea typeface="微软雅黑" panose="020B0503020204020204" charset="-122"/>
                  <a:cs typeface="微软雅黑" panose="020B0503020204020204" charset="-122"/>
                </a:endParaRPr>
              </a:p>
            </p:txBody>
          </p:sp>
        </p:grpSp>
        <p:sp>
          <p:nvSpPr>
            <p:cNvPr id="125" name="矩形 124"/>
            <p:cNvSpPr/>
            <p:nvPr>
              <p:custDataLst>
                <p:tags r:id="rId3"/>
              </p:custDataLst>
            </p:nvPr>
          </p:nvSpPr>
          <p:spPr>
            <a:xfrm>
              <a:off x="416" y="-42"/>
              <a:ext cx="255" cy="1184"/>
            </a:xfrm>
            <a:prstGeom prst="rect">
              <a:avLst/>
            </a:prstGeom>
            <a:solidFill>
              <a:srgbClr val="2490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阿里巴巴普惠体" panose="00020600040101010101" charset="-122"/>
              </a:endParaRPr>
            </a:p>
          </p:txBody>
        </p:sp>
      </p:grpSp>
      <p:grpSp>
        <p:nvGrpSpPr>
          <p:cNvPr id="6" name="组合 5"/>
          <p:cNvGrpSpPr/>
          <p:nvPr/>
        </p:nvGrpSpPr>
        <p:grpSpPr>
          <a:xfrm>
            <a:off x="8509635" y="2358390"/>
            <a:ext cx="2405380" cy="1071880"/>
            <a:chOff x="2223" y="1892"/>
            <a:chExt cx="3788" cy="1688"/>
          </a:xfrm>
        </p:grpSpPr>
        <p:grpSp>
          <p:nvGrpSpPr>
            <p:cNvPr id="10" name="组合 9"/>
            <p:cNvGrpSpPr/>
            <p:nvPr/>
          </p:nvGrpSpPr>
          <p:grpSpPr>
            <a:xfrm>
              <a:off x="4323" y="1892"/>
              <a:ext cx="1689" cy="1689"/>
              <a:chOff x="13626" y="6813"/>
              <a:chExt cx="1601" cy="1600"/>
            </a:xfrm>
          </p:grpSpPr>
          <p:grpSp>
            <p:nvGrpSpPr>
              <p:cNvPr id="27" name="组合 26"/>
              <p:cNvGrpSpPr/>
              <p:nvPr/>
            </p:nvGrpSpPr>
            <p:grpSpPr>
              <a:xfrm>
                <a:off x="13626" y="6813"/>
                <a:ext cx="1601" cy="1600"/>
                <a:chOff x="2366" y="8028"/>
                <a:chExt cx="2311" cy="2311"/>
              </a:xfrm>
            </p:grpSpPr>
            <p:sp>
              <p:nvSpPr>
                <p:cNvPr id="32" name="任意多边形: 形状 18"/>
                <p:cNvSpPr/>
                <p:nvPr>
                  <p:custDataLst>
                    <p:tags r:id="rId4"/>
                  </p:custDataLst>
                </p:nvPr>
              </p:nvSpPr>
              <p:spPr>
                <a:xfrm>
                  <a:off x="2366" y="8028"/>
                  <a:ext cx="2311" cy="2311"/>
                </a:xfrm>
                <a:custGeom>
                  <a:avLst/>
                  <a:gdLst>
                    <a:gd name="connsiteX0" fmla="*/ 146495 w 533400"/>
                    <a:gd name="connsiteY0" fmla="*/ 60770 h 533400"/>
                    <a:gd name="connsiteX1" fmla="*/ 132969 w 533400"/>
                    <a:gd name="connsiteY1" fmla="*/ 37338 h 533400"/>
                    <a:gd name="connsiteX2" fmla="*/ 137160 w 533400"/>
                    <a:gd name="connsiteY2" fmla="*/ 34957 h 533400"/>
                    <a:gd name="connsiteX3" fmla="*/ 150686 w 533400"/>
                    <a:gd name="connsiteY3" fmla="*/ 58388 h 533400"/>
                    <a:gd name="connsiteX4" fmla="*/ 146495 w 533400"/>
                    <a:gd name="connsiteY4" fmla="*/ 60770 h 533400"/>
                    <a:gd name="connsiteX5" fmla="*/ 169545 w 533400"/>
                    <a:gd name="connsiteY5" fmla="*/ 48768 h 533400"/>
                    <a:gd name="connsiteX6" fmla="*/ 158115 w 533400"/>
                    <a:gd name="connsiteY6" fmla="*/ 24289 h 533400"/>
                    <a:gd name="connsiteX7" fmla="*/ 153829 w 533400"/>
                    <a:gd name="connsiteY7" fmla="*/ 26289 h 533400"/>
                    <a:gd name="connsiteX8" fmla="*/ 165259 w 533400"/>
                    <a:gd name="connsiteY8" fmla="*/ 50673 h 533400"/>
                    <a:gd name="connsiteX9" fmla="*/ 169545 w 533400"/>
                    <a:gd name="connsiteY9" fmla="*/ 48768 h 533400"/>
                    <a:gd name="connsiteX10" fmla="*/ 99917 w 533400"/>
                    <a:gd name="connsiteY10" fmla="*/ 96488 h 533400"/>
                    <a:gd name="connsiteX11" fmla="*/ 80867 w 533400"/>
                    <a:gd name="connsiteY11" fmla="*/ 77343 h 533400"/>
                    <a:gd name="connsiteX12" fmla="*/ 77438 w 533400"/>
                    <a:gd name="connsiteY12" fmla="*/ 80677 h 533400"/>
                    <a:gd name="connsiteX13" fmla="*/ 96584 w 533400"/>
                    <a:gd name="connsiteY13" fmla="*/ 99822 h 533400"/>
                    <a:gd name="connsiteX14" fmla="*/ 99917 w 533400"/>
                    <a:gd name="connsiteY14" fmla="*/ 96488 h 533400"/>
                    <a:gd name="connsiteX15" fmla="*/ 115729 w 533400"/>
                    <a:gd name="connsiteY15" fmla="*/ 82296 h 533400"/>
                    <a:gd name="connsiteX16" fmla="*/ 98393 w 533400"/>
                    <a:gd name="connsiteY16" fmla="*/ 61627 h 533400"/>
                    <a:gd name="connsiteX17" fmla="*/ 94774 w 533400"/>
                    <a:gd name="connsiteY17" fmla="*/ 64675 h 533400"/>
                    <a:gd name="connsiteX18" fmla="*/ 112204 w 533400"/>
                    <a:gd name="connsiteY18" fmla="*/ 85439 h 533400"/>
                    <a:gd name="connsiteX19" fmla="*/ 115729 w 533400"/>
                    <a:gd name="connsiteY19" fmla="*/ 82296 h 533400"/>
                    <a:gd name="connsiteX20" fmla="*/ 132683 w 533400"/>
                    <a:gd name="connsiteY20" fmla="*/ 69628 h 533400"/>
                    <a:gd name="connsiteX21" fmla="*/ 117158 w 533400"/>
                    <a:gd name="connsiteY21" fmla="*/ 47530 h 533400"/>
                    <a:gd name="connsiteX22" fmla="*/ 113252 w 533400"/>
                    <a:gd name="connsiteY22" fmla="*/ 50292 h 533400"/>
                    <a:gd name="connsiteX23" fmla="*/ 128778 w 533400"/>
                    <a:gd name="connsiteY23" fmla="*/ 72485 h 533400"/>
                    <a:gd name="connsiteX24" fmla="*/ 132683 w 533400"/>
                    <a:gd name="connsiteY24" fmla="*/ 69628 h 533400"/>
                    <a:gd name="connsiteX25" fmla="*/ 230219 w 533400"/>
                    <a:gd name="connsiteY25" fmla="*/ 30290 h 533400"/>
                    <a:gd name="connsiteX26" fmla="*/ 225552 w 533400"/>
                    <a:gd name="connsiteY26" fmla="*/ 3715 h 533400"/>
                    <a:gd name="connsiteX27" fmla="*/ 220885 w 533400"/>
                    <a:gd name="connsiteY27" fmla="*/ 4477 h 533400"/>
                    <a:gd name="connsiteX28" fmla="*/ 225552 w 533400"/>
                    <a:gd name="connsiteY28" fmla="*/ 31147 h 533400"/>
                    <a:gd name="connsiteX29" fmla="*/ 230219 w 533400"/>
                    <a:gd name="connsiteY29" fmla="*/ 30290 h 533400"/>
                    <a:gd name="connsiteX30" fmla="*/ 189167 w 533400"/>
                    <a:gd name="connsiteY30" fmla="*/ 40862 h 533400"/>
                    <a:gd name="connsiteX31" fmla="*/ 179927 w 533400"/>
                    <a:gd name="connsiteY31" fmla="*/ 15526 h 533400"/>
                    <a:gd name="connsiteX32" fmla="*/ 175451 w 533400"/>
                    <a:gd name="connsiteY32" fmla="*/ 17145 h 533400"/>
                    <a:gd name="connsiteX33" fmla="*/ 184690 w 533400"/>
                    <a:gd name="connsiteY33" fmla="*/ 42482 h 533400"/>
                    <a:gd name="connsiteX34" fmla="*/ 189167 w 533400"/>
                    <a:gd name="connsiteY34" fmla="*/ 40862 h 533400"/>
                    <a:gd name="connsiteX35" fmla="*/ 251270 w 533400"/>
                    <a:gd name="connsiteY35" fmla="*/ 27813 h 533400"/>
                    <a:gd name="connsiteX36" fmla="*/ 248888 w 533400"/>
                    <a:gd name="connsiteY36" fmla="*/ 857 h 533400"/>
                    <a:gd name="connsiteX37" fmla="*/ 244126 w 533400"/>
                    <a:gd name="connsiteY37" fmla="*/ 1238 h 533400"/>
                    <a:gd name="connsiteX38" fmla="*/ 246507 w 533400"/>
                    <a:gd name="connsiteY38" fmla="*/ 28194 h 533400"/>
                    <a:gd name="connsiteX39" fmla="*/ 251270 w 533400"/>
                    <a:gd name="connsiteY39" fmla="*/ 27813 h 533400"/>
                    <a:gd name="connsiteX40" fmla="*/ 209455 w 533400"/>
                    <a:gd name="connsiteY40" fmla="*/ 34576 h 533400"/>
                    <a:gd name="connsiteX41" fmla="*/ 202502 w 533400"/>
                    <a:gd name="connsiteY41" fmla="*/ 8573 h 533400"/>
                    <a:gd name="connsiteX42" fmla="*/ 197930 w 533400"/>
                    <a:gd name="connsiteY42" fmla="*/ 9811 h 533400"/>
                    <a:gd name="connsiteX43" fmla="*/ 204978 w 533400"/>
                    <a:gd name="connsiteY43" fmla="*/ 35909 h 533400"/>
                    <a:gd name="connsiteX44" fmla="*/ 209455 w 533400"/>
                    <a:gd name="connsiteY44" fmla="*/ 34576 h 533400"/>
                    <a:gd name="connsiteX45" fmla="*/ 85535 w 533400"/>
                    <a:gd name="connsiteY45" fmla="*/ 112014 h 533400"/>
                    <a:gd name="connsiteX46" fmla="*/ 64865 w 533400"/>
                    <a:gd name="connsiteY46" fmla="*/ 94583 h 533400"/>
                    <a:gd name="connsiteX47" fmla="*/ 61817 w 533400"/>
                    <a:gd name="connsiteY47" fmla="*/ 98203 h 533400"/>
                    <a:gd name="connsiteX48" fmla="*/ 82487 w 533400"/>
                    <a:gd name="connsiteY48" fmla="*/ 115538 h 533400"/>
                    <a:gd name="connsiteX49" fmla="*/ 85535 w 533400"/>
                    <a:gd name="connsiteY49" fmla="*/ 112014 h 533400"/>
                    <a:gd name="connsiteX50" fmla="*/ 36005 w 533400"/>
                    <a:gd name="connsiteY50" fmla="*/ 204788 h 533400"/>
                    <a:gd name="connsiteX51" fmla="*/ 9906 w 533400"/>
                    <a:gd name="connsiteY51" fmla="*/ 197834 h 533400"/>
                    <a:gd name="connsiteX52" fmla="*/ 8668 w 533400"/>
                    <a:gd name="connsiteY52" fmla="*/ 202406 h 533400"/>
                    <a:gd name="connsiteX53" fmla="*/ 34766 w 533400"/>
                    <a:gd name="connsiteY53" fmla="*/ 209360 h 533400"/>
                    <a:gd name="connsiteX54" fmla="*/ 36005 w 533400"/>
                    <a:gd name="connsiteY54" fmla="*/ 204788 h 533400"/>
                    <a:gd name="connsiteX55" fmla="*/ 31242 w 533400"/>
                    <a:gd name="connsiteY55" fmla="*/ 225457 h 533400"/>
                    <a:gd name="connsiteX56" fmla="*/ 4572 w 533400"/>
                    <a:gd name="connsiteY56" fmla="*/ 220790 h 533400"/>
                    <a:gd name="connsiteX57" fmla="*/ 3715 w 533400"/>
                    <a:gd name="connsiteY57" fmla="*/ 225457 h 533400"/>
                    <a:gd name="connsiteX58" fmla="*/ 30385 w 533400"/>
                    <a:gd name="connsiteY58" fmla="*/ 230219 h 533400"/>
                    <a:gd name="connsiteX59" fmla="*/ 31242 w 533400"/>
                    <a:gd name="connsiteY59" fmla="*/ 225457 h 533400"/>
                    <a:gd name="connsiteX60" fmla="*/ 28194 w 533400"/>
                    <a:gd name="connsiteY60" fmla="*/ 246412 h 533400"/>
                    <a:gd name="connsiteX61" fmla="*/ 1238 w 533400"/>
                    <a:gd name="connsiteY61" fmla="*/ 244031 h 533400"/>
                    <a:gd name="connsiteX62" fmla="*/ 857 w 533400"/>
                    <a:gd name="connsiteY62" fmla="*/ 248793 h 533400"/>
                    <a:gd name="connsiteX63" fmla="*/ 27813 w 533400"/>
                    <a:gd name="connsiteY63" fmla="*/ 251174 h 533400"/>
                    <a:gd name="connsiteX64" fmla="*/ 28194 w 533400"/>
                    <a:gd name="connsiteY64" fmla="*/ 246412 h 533400"/>
                    <a:gd name="connsiteX65" fmla="*/ 42577 w 533400"/>
                    <a:gd name="connsiteY65" fmla="*/ 184594 h 533400"/>
                    <a:gd name="connsiteX66" fmla="*/ 17240 w 533400"/>
                    <a:gd name="connsiteY66" fmla="*/ 175355 h 533400"/>
                    <a:gd name="connsiteX67" fmla="*/ 15621 w 533400"/>
                    <a:gd name="connsiteY67" fmla="*/ 179832 h 533400"/>
                    <a:gd name="connsiteX68" fmla="*/ 40957 w 533400"/>
                    <a:gd name="connsiteY68" fmla="*/ 189071 h 533400"/>
                    <a:gd name="connsiteX69" fmla="*/ 42577 w 533400"/>
                    <a:gd name="connsiteY69" fmla="*/ 184594 h 533400"/>
                    <a:gd name="connsiteX70" fmla="*/ 60865 w 533400"/>
                    <a:gd name="connsiteY70" fmla="*/ 146495 h 533400"/>
                    <a:gd name="connsiteX71" fmla="*/ 37433 w 533400"/>
                    <a:gd name="connsiteY71" fmla="*/ 132969 h 533400"/>
                    <a:gd name="connsiteX72" fmla="*/ 35052 w 533400"/>
                    <a:gd name="connsiteY72" fmla="*/ 137065 h 533400"/>
                    <a:gd name="connsiteX73" fmla="*/ 58484 w 533400"/>
                    <a:gd name="connsiteY73" fmla="*/ 150590 h 533400"/>
                    <a:gd name="connsiteX74" fmla="*/ 60865 w 533400"/>
                    <a:gd name="connsiteY74" fmla="*/ 146495 h 533400"/>
                    <a:gd name="connsiteX75" fmla="*/ 72390 w 533400"/>
                    <a:gd name="connsiteY75" fmla="*/ 128683 h 533400"/>
                    <a:gd name="connsiteX76" fmla="*/ 50197 w 533400"/>
                    <a:gd name="connsiteY76" fmla="*/ 113157 h 533400"/>
                    <a:gd name="connsiteX77" fmla="*/ 47435 w 533400"/>
                    <a:gd name="connsiteY77" fmla="*/ 117062 h 533400"/>
                    <a:gd name="connsiteX78" fmla="*/ 69533 w 533400"/>
                    <a:gd name="connsiteY78" fmla="*/ 132588 h 533400"/>
                    <a:gd name="connsiteX79" fmla="*/ 72390 w 533400"/>
                    <a:gd name="connsiteY79" fmla="*/ 128683 h 533400"/>
                    <a:gd name="connsiteX80" fmla="*/ 270034 w 533400"/>
                    <a:gd name="connsiteY80" fmla="*/ 26956 h 533400"/>
                    <a:gd name="connsiteX81" fmla="*/ 272415 w 533400"/>
                    <a:gd name="connsiteY81" fmla="*/ 27051 h 533400"/>
                    <a:gd name="connsiteX82" fmla="*/ 272415 w 533400"/>
                    <a:gd name="connsiteY82" fmla="*/ 0 h 533400"/>
                    <a:gd name="connsiteX83" fmla="*/ 267653 w 533400"/>
                    <a:gd name="connsiteY83" fmla="*/ 0 h 533400"/>
                    <a:gd name="connsiteX84" fmla="*/ 267653 w 533400"/>
                    <a:gd name="connsiteY84" fmla="*/ 27051 h 533400"/>
                    <a:gd name="connsiteX85" fmla="*/ 270034 w 533400"/>
                    <a:gd name="connsiteY85" fmla="*/ 26956 h 533400"/>
                    <a:gd name="connsiteX86" fmla="*/ 27051 w 533400"/>
                    <a:gd name="connsiteY86" fmla="*/ 270034 h 533400"/>
                    <a:gd name="connsiteX87" fmla="*/ 27146 w 533400"/>
                    <a:gd name="connsiteY87" fmla="*/ 267653 h 533400"/>
                    <a:gd name="connsiteX88" fmla="*/ 0 w 533400"/>
                    <a:gd name="connsiteY88" fmla="*/ 267653 h 533400"/>
                    <a:gd name="connsiteX89" fmla="*/ 0 w 533400"/>
                    <a:gd name="connsiteY89" fmla="*/ 272415 h 533400"/>
                    <a:gd name="connsiteX90" fmla="*/ 27146 w 533400"/>
                    <a:gd name="connsiteY90" fmla="*/ 272415 h 533400"/>
                    <a:gd name="connsiteX91" fmla="*/ 27051 w 533400"/>
                    <a:gd name="connsiteY91" fmla="*/ 270034 h 533400"/>
                    <a:gd name="connsiteX92" fmla="*/ 50768 w 533400"/>
                    <a:gd name="connsiteY92" fmla="*/ 165164 h 533400"/>
                    <a:gd name="connsiteX93" fmla="*/ 26384 w 533400"/>
                    <a:gd name="connsiteY93" fmla="*/ 153734 h 533400"/>
                    <a:gd name="connsiteX94" fmla="*/ 24384 w 533400"/>
                    <a:gd name="connsiteY94" fmla="*/ 158020 h 533400"/>
                    <a:gd name="connsiteX95" fmla="*/ 48863 w 533400"/>
                    <a:gd name="connsiteY95" fmla="*/ 169450 h 533400"/>
                    <a:gd name="connsiteX96" fmla="*/ 50768 w 533400"/>
                    <a:gd name="connsiteY96" fmla="*/ 165164 h 533400"/>
                    <a:gd name="connsiteX97" fmla="*/ 293656 w 533400"/>
                    <a:gd name="connsiteY97" fmla="*/ 28194 h 533400"/>
                    <a:gd name="connsiteX98" fmla="*/ 296037 w 533400"/>
                    <a:gd name="connsiteY98" fmla="*/ 1238 h 533400"/>
                    <a:gd name="connsiteX99" fmla="*/ 291275 w 533400"/>
                    <a:gd name="connsiteY99" fmla="*/ 857 h 533400"/>
                    <a:gd name="connsiteX100" fmla="*/ 288893 w 533400"/>
                    <a:gd name="connsiteY100" fmla="*/ 27813 h 533400"/>
                    <a:gd name="connsiteX101" fmla="*/ 293656 w 533400"/>
                    <a:gd name="connsiteY101" fmla="*/ 28194 h 533400"/>
                    <a:gd name="connsiteX102" fmla="*/ 491300 w 533400"/>
                    <a:gd name="connsiteY102" fmla="*/ 169450 h 533400"/>
                    <a:gd name="connsiteX103" fmla="*/ 515779 w 533400"/>
                    <a:gd name="connsiteY103" fmla="*/ 158115 h 533400"/>
                    <a:gd name="connsiteX104" fmla="*/ 513779 w 533400"/>
                    <a:gd name="connsiteY104" fmla="*/ 153829 h 533400"/>
                    <a:gd name="connsiteX105" fmla="*/ 489395 w 533400"/>
                    <a:gd name="connsiteY105" fmla="*/ 165259 h 533400"/>
                    <a:gd name="connsiteX106" fmla="*/ 491300 w 533400"/>
                    <a:gd name="connsiteY106" fmla="*/ 169450 h 533400"/>
                    <a:gd name="connsiteX107" fmla="*/ 499205 w 533400"/>
                    <a:gd name="connsiteY107" fmla="*/ 189167 h 533400"/>
                    <a:gd name="connsiteX108" fmla="*/ 524637 w 533400"/>
                    <a:gd name="connsiteY108" fmla="*/ 179927 h 533400"/>
                    <a:gd name="connsiteX109" fmla="*/ 523018 w 533400"/>
                    <a:gd name="connsiteY109" fmla="*/ 175451 h 533400"/>
                    <a:gd name="connsiteX110" fmla="*/ 497681 w 533400"/>
                    <a:gd name="connsiteY110" fmla="*/ 184690 h 533400"/>
                    <a:gd name="connsiteX111" fmla="*/ 499205 w 533400"/>
                    <a:gd name="connsiteY111" fmla="*/ 189167 h 533400"/>
                    <a:gd name="connsiteX112" fmla="*/ 470535 w 533400"/>
                    <a:gd name="connsiteY112" fmla="*/ 132588 h 533400"/>
                    <a:gd name="connsiteX113" fmla="*/ 492633 w 533400"/>
                    <a:gd name="connsiteY113" fmla="*/ 117062 h 533400"/>
                    <a:gd name="connsiteX114" fmla="*/ 489871 w 533400"/>
                    <a:gd name="connsiteY114" fmla="*/ 113157 h 533400"/>
                    <a:gd name="connsiteX115" fmla="*/ 467678 w 533400"/>
                    <a:gd name="connsiteY115" fmla="*/ 128683 h 533400"/>
                    <a:gd name="connsiteX116" fmla="*/ 470535 w 533400"/>
                    <a:gd name="connsiteY116" fmla="*/ 132588 h 533400"/>
                    <a:gd name="connsiteX117" fmla="*/ 505397 w 533400"/>
                    <a:gd name="connsiteY117" fmla="*/ 209455 h 533400"/>
                    <a:gd name="connsiteX118" fmla="*/ 531400 w 533400"/>
                    <a:gd name="connsiteY118" fmla="*/ 202502 h 533400"/>
                    <a:gd name="connsiteX119" fmla="*/ 530162 w 533400"/>
                    <a:gd name="connsiteY119" fmla="*/ 197930 h 533400"/>
                    <a:gd name="connsiteX120" fmla="*/ 504063 w 533400"/>
                    <a:gd name="connsiteY120" fmla="*/ 204883 h 533400"/>
                    <a:gd name="connsiteX121" fmla="*/ 505397 w 533400"/>
                    <a:gd name="connsiteY121" fmla="*/ 209455 h 533400"/>
                    <a:gd name="connsiteX122" fmla="*/ 512255 w 533400"/>
                    <a:gd name="connsiteY122" fmla="*/ 251174 h 533400"/>
                    <a:gd name="connsiteX123" fmla="*/ 539210 w 533400"/>
                    <a:gd name="connsiteY123" fmla="*/ 248793 h 533400"/>
                    <a:gd name="connsiteX124" fmla="*/ 538829 w 533400"/>
                    <a:gd name="connsiteY124" fmla="*/ 244031 h 533400"/>
                    <a:gd name="connsiteX125" fmla="*/ 511874 w 533400"/>
                    <a:gd name="connsiteY125" fmla="*/ 246412 h 533400"/>
                    <a:gd name="connsiteX126" fmla="*/ 512255 w 533400"/>
                    <a:gd name="connsiteY126" fmla="*/ 251174 h 533400"/>
                    <a:gd name="connsiteX127" fmla="*/ 509778 w 533400"/>
                    <a:gd name="connsiteY127" fmla="*/ 230124 h 533400"/>
                    <a:gd name="connsiteX128" fmla="*/ 536353 w 533400"/>
                    <a:gd name="connsiteY128" fmla="*/ 225457 h 533400"/>
                    <a:gd name="connsiteX129" fmla="*/ 535591 w 533400"/>
                    <a:gd name="connsiteY129" fmla="*/ 220790 h 533400"/>
                    <a:gd name="connsiteX130" fmla="*/ 508921 w 533400"/>
                    <a:gd name="connsiteY130" fmla="*/ 225457 h 533400"/>
                    <a:gd name="connsiteX131" fmla="*/ 509778 w 533400"/>
                    <a:gd name="connsiteY131" fmla="*/ 230124 h 533400"/>
                    <a:gd name="connsiteX132" fmla="*/ 457772 w 533400"/>
                    <a:gd name="connsiteY132" fmla="*/ 115634 h 533400"/>
                    <a:gd name="connsiteX133" fmla="*/ 478441 w 533400"/>
                    <a:gd name="connsiteY133" fmla="*/ 98298 h 533400"/>
                    <a:gd name="connsiteX134" fmla="*/ 475393 w 533400"/>
                    <a:gd name="connsiteY134" fmla="*/ 94678 h 533400"/>
                    <a:gd name="connsiteX135" fmla="*/ 454628 w 533400"/>
                    <a:gd name="connsiteY135" fmla="*/ 112109 h 533400"/>
                    <a:gd name="connsiteX136" fmla="*/ 457772 w 533400"/>
                    <a:gd name="connsiteY136" fmla="*/ 115634 h 533400"/>
                    <a:gd name="connsiteX137" fmla="*/ 481679 w 533400"/>
                    <a:gd name="connsiteY137" fmla="*/ 150590 h 533400"/>
                    <a:gd name="connsiteX138" fmla="*/ 505111 w 533400"/>
                    <a:gd name="connsiteY138" fmla="*/ 137065 h 533400"/>
                    <a:gd name="connsiteX139" fmla="*/ 502730 w 533400"/>
                    <a:gd name="connsiteY139" fmla="*/ 132874 h 533400"/>
                    <a:gd name="connsiteX140" fmla="*/ 479298 w 533400"/>
                    <a:gd name="connsiteY140" fmla="*/ 146399 h 533400"/>
                    <a:gd name="connsiteX141" fmla="*/ 481679 w 533400"/>
                    <a:gd name="connsiteY141" fmla="*/ 150590 h 533400"/>
                    <a:gd name="connsiteX142" fmla="*/ 335280 w 533400"/>
                    <a:gd name="connsiteY142" fmla="*/ 35909 h 533400"/>
                    <a:gd name="connsiteX143" fmla="*/ 342233 w 533400"/>
                    <a:gd name="connsiteY143" fmla="*/ 9811 h 533400"/>
                    <a:gd name="connsiteX144" fmla="*/ 337661 w 533400"/>
                    <a:gd name="connsiteY144" fmla="*/ 8573 h 533400"/>
                    <a:gd name="connsiteX145" fmla="*/ 330708 w 533400"/>
                    <a:gd name="connsiteY145" fmla="*/ 34576 h 533400"/>
                    <a:gd name="connsiteX146" fmla="*/ 335280 w 533400"/>
                    <a:gd name="connsiteY146" fmla="*/ 35909 h 533400"/>
                    <a:gd name="connsiteX147" fmla="*/ 374999 w 533400"/>
                    <a:gd name="connsiteY147" fmla="*/ 50768 h 533400"/>
                    <a:gd name="connsiteX148" fmla="*/ 386334 w 533400"/>
                    <a:gd name="connsiteY148" fmla="*/ 26289 h 533400"/>
                    <a:gd name="connsiteX149" fmla="*/ 382048 w 533400"/>
                    <a:gd name="connsiteY149" fmla="*/ 24289 h 533400"/>
                    <a:gd name="connsiteX150" fmla="*/ 370618 w 533400"/>
                    <a:gd name="connsiteY150" fmla="*/ 48768 h 533400"/>
                    <a:gd name="connsiteX151" fmla="*/ 374999 w 533400"/>
                    <a:gd name="connsiteY151" fmla="*/ 50768 h 533400"/>
                    <a:gd name="connsiteX152" fmla="*/ 355473 w 533400"/>
                    <a:gd name="connsiteY152" fmla="*/ 42482 h 533400"/>
                    <a:gd name="connsiteX153" fmla="*/ 364712 w 533400"/>
                    <a:gd name="connsiteY153" fmla="*/ 17145 h 533400"/>
                    <a:gd name="connsiteX154" fmla="*/ 360235 w 533400"/>
                    <a:gd name="connsiteY154" fmla="*/ 15526 h 533400"/>
                    <a:gd name="connsiteX155" fmla="*/ 350996 w 533400"/>
                    <a:gd name="connsiteY155" fmla="*/ 40862 h 533400"/>
                    <a:gd name="connsiteX156" fmla="*/ 355473 w 533400"/>
                    <a:gd name="connsiteY156" fmla="*/ 42482 h 533400"/>
                    <a:gd name="connsiteX157" fmla="*/ 314611 w 533400"/>
                    <a:gd name="connsiteY157" fmla="*/ 31147 h 533400"/>
                    <a:gd name="connsiteX158" fmla="*/ 319278 w 533400"/>
                    <a:gd name="connsiteY158" fmla="*/ 4477 h 533400"/>
                    <a:gd name="connsiteX159" fmla="*/ 314611 w 533400"/>
                    <a:gd name="connsiteY159" fmla="*/ 3620 h 533400"/>
                    <a:gd name="connsiteX160" fmla="*/ 309944 w 533400"/>
                    <a:gd name="connsiteY160" fmla="*/ 30194 h 533400"/>
                    <a:gd name="connsiteX161" fmla="*/ 314611 w 533400"/>
                    <a:gd name="connsiteY161" fmla="*/ 31147 h 533400"/>
                    <a:gd name="connsiteX162" fmla="*/ 393573 w 533400"/>
                    <a:gd name="connsiteY162" fmla="*/ 60770 h 533400"/>
                    <a:gd name="connsiteX163" fmla="*/ 407099 w 533400"/>
                    <a:gd name="connsiteY163" fmla="*/ 37338 h 533400"/>
                    <a:gd name="connsiteX164" fmla="*/ 403003 w 533400"/>
                    <a:gd name="connsiteY164" fmla="*/ 34957 h 533400"/>
                    <a:gd name="connsiteX165" fmla="*/ 389477 w 533400"/>
                    <a:gd name="connsiteY165" fmla="*/ 58388 h 533400"/>
                    <a:gd name="connsiteX166" fmla="*/ 393573 w 533400"/>
                    <a:gd name="connsiteY166" fmla="*/ 60770 h 533400"/>
                    <a:gd name="connsiteX167" fmla="*/ 443579 w 533400"/>
                    <a:gd name="connsiteY167" fmla="*/ 99917 h 533400"/>
                    <a:gd name="connsiteX168" fmla="*/ 462725 w 533400"/>
                    <a:gd name="connsiteY168" fmla="*/ 80772 h 533400"/>
                    <a:gd name="connsiteX169" fmla="*/ 459391 w 533400"/>
                    <a:gd name="connsiteY169" fmla="*/ 77343 h 533400"/>
                    <a:gd name="connsiteX170" fmla="*/ 440246 w 533400"/>
                    <a:gd name="connsiteY170" fmla="*/ 96488 h 533400"/>
                    <a:gd name="connsiteX171" fmla="*/ 443579 w 533400"/>
                    <a:gd name="connsiteY171" fmla="*/ 99917 h 533400"/>
                    <a:gd name="connsiteX172" fmla="*/ 428054 w 533400"/>
                    <a:gd name="connsiteY172" fmla="*/ 85439 h 533400"/>
                    <a:gd name="connsiteX173" fmla="*/ 445484 w 533400"/>
                    <a:gd name="connsiteY173" fmla="*/ 64675 h 533400"/>
                    <a:gd name="connsiteX174" fmla="*/ 441865 w 533400"/>
                    <a:gd name="connsiteY174" fmla="*/ 61627 h 533400"/>
                    <a:gd name="connsiteX175" fmla="*/ 424529 w 533400"/>
                    <a:gd name="connsiteY175" fmla="*/ 82296 h 533400"/>
                    <a:gd name="connsiteX176" fmla="*/ 428054 w 533400"/>
                    <a:gd name="connsiteY176" fmla="*/ 85439 h 533400"/>
                    <a:gd name="connsiteX177" fmla="*/ 411385 w 533400"/>
                    <a:gd name="connsiteY177" fmla="*/ 72390 h 533400"/>
                    <a:gd name="connsiteX178" fmla="*/ 426910 w 533400"/>
                    <a:gd name="connsiteY178" fmla="*/ 50197 h 533400"/>
                    <a:gd name="connsiteX179" fmla="*/ 423005 w 533400"/>
                    <a:gd name="connsiteY179" fmla="*/ 47435 h 533400"/>
                    <a:gd name="connsiteX180" fmla="*/ 407480 w 533400"/>
                    <a:gd name="connsiteY180" fmla="*/ 69533 h 533400"/>
                    <a:gd name="connsiteX181" fmla="*/ 411385 w 533400"/>
                    <a:gd name="connsiteY181" fmla="*/ 72390 h 533400"/>
                    <a:gd name="connsiteX182" fmla="*/ 454628 w 533400"/>
                    <a:gd name="connsiteY182" fmla="*/ 427958 h 533400"/>
                    <a:gd name="connsiteX183" fmla="*/ 475393 w 533400"/>
                    <a:gd name="connsiteY183" fmla="*/ 445389 h 533400"/>
                    <a:gd name="connsiteX184" fmla="*/ 478441 w 533400"/>
                    <a:gd name="connsiteY184" fmla="*/ 441770 h 533400"/>
                    <a:gd name="connsiteX185" fmla="*/ 457772 w 533400"/>
                    <a:gd name="connsiteY185" fmla="*/ 424339 h 533400"/>
                    <a:gd name="connsiteX186" fmla="*/ 454628 w 533400"/>
                    <a:gd name="connsiteY186" fmla="*/ 427958 h 533400"/>
                    <a:gd name="connsiteX187" fmla="*/ 389477 w 533400"/>
                    <a:gd name="connsiteY187" fmla="*/ 481584 h 533400"/>
                    <a:gd name="connsiteX188" fmla="*/ 403003 w 533400"/>
                    <a:gd name="connsiteY188" fmla="*/ 505016 h 533400"/>
                    <a:gd name="connsiteX189" fmla="*/ 407099 w 533400"/>
                    <a:gd name="connsiteY189" fmla="*/ 502634 h 533400"/>
                    <a:gd name="connsiteX190" fmla="*/ 393573 w 533400"/>
                    <a:gd name="connsiteY190" fmla="*/ 479203 h 533400"/>
                    <a:gd name="connsiteX191" fmla="*/ 389477 w 533400"/>
                    <a:gd name="connsiteY191" fmla="*/ 481584 h 533400"/>
                    <a:gd name="connsiteX192" fmla="*/ 407480 w 533400"/>
                    <a:gd name="connsiteY192" fmla="*/ 470440 h 533400"/>
                    <a:gd name="connsiteX193" fmla="*/ 423005 w 533400"/>
                    <a:gd name="connsiteY193" fmla="*/ 492633 h 533400"/>
                    <a:gd name="connsiteX194" fmla="*/ 426910 w 533400"/>
                    <a:gd name="connsiteY194" fmla="*/ 489871 h 533400"/>
                    <a:gd name="connsiteX195" fmla="*/ 411385 w 533400"/>
                    <a:gd name="connsiteY195" fmla="*/ 467678 h 533400"/>
                    <a:gd name="connsiteX196" fmla="*/ 407480 w 533400"/>
                    <a:gd name="connsiteY196" fmla="*/ 470440 h 533400"/>
                    <a:gd name="connsiteX197" fmla="*/ 370523 w 533400"/>
                    <a:gd name="connsiteY197" fmla="*/ 491204 h 533400"/>
                    <a:gd name="connsiteX198" fmla="*/ 381953 w 533400"/>
                    <a:gd name="connsiteY198" fmla="*/ 515684 h 533400"/>
                    <a:gd name="connsiteX199" fmla="*/ 386239 w 533400"/>
                    <a:gd name="connsiteY199" fmla="*/ 513683 h 533400"/>
                    <a:gd name="connsiteX200" fmla="*/ 374809 w 533400"/>
                    <a:gd name="connsiteY200" fmla="*/ 489204 h 533400"/>
                    <a:gd name="connsiteX201" fmla="*/ 370523 w 533400"/>
                    <a:gd name="connsiteY201" fmla="*/ 491204 h 533400"/>
                    <a:gd name="connsiteX202" fmla="*/ 424434 w 533400"/>
                    <a:gd name="connsiteY202" fmla="*/ 457676 h 533400"/>
                    <a:gd name="connsiteX203" fmla="*/ 441770 w 533400"/>
                    <a:gd name="connsiteY203" fmla="*/ 478346 h 533400"/>
                    <a:gd name="connsiteX204" fmla="*/ 445389 w 533400"/>
                    <a:gd name="connsiteY204" fmla="*/ 475298 h 533400"/>
                    <a:gd name="connsiteX205" fmla="*/ 427958 w 533400"/>
                    <a:gd name="connsiteY205" fmla="*/ 454533 h 533400"/>
                    <a:gd name="connsiteX206" fmla="*/ 424434 w 533400"/>
                    <a:gd name="connsiteY206" fmla="*/ 457676 h 533400"/>
                    <a:gd name="connsiteX207" fmla="*/ 440150 w 533400"/>
                    <a:gd name="connsiteY207" fmla="*/ 443484 h 533400"/>
                    <a:gd name="connsiteX208" fmla="*/ 459296 w 533400"/>
                    <a:gd name="connsiteY208" fmla="*/ 462629 h 533400"/>
                    <a:gd name="connsiteX209" fmla="*/ 462629 w 533400"/>
                    <a:gd name="connsiteY209" fmla="*/ 459296 h 533400"/>
                    <a:gd name="connsiteX210" fmla="*/ 443484 w 533400"/>
                    <a:gd name="connsiteY210" fmla="*/ 440150 h 533400"/>
                    <a:gd name="connsiteX211" fmla="*/ 440150 w 533400"/>
                    <a:gd name="connsiteY211" fmla="*/ 443484 h 533400"/>
                    <a:gd name="connsiteX212" fmla="*/ 309848 w 533400"/>
                    <a:gd name="connsiteY212" fmla="*/ 509683 h 533400"/>
                    <a:gd name="connsiteX213" fmla="*/ 314611 w 533400"/>
                    <a:gd name="connsiteY213" fmla="*/ 536353 h 533400"/>
                    <a:gd name="connsiteX214" fmla="*/ 319278 w 533400"/>
                    <a:gd name="connsiteY214" fmla="*/ 535591 h 533400"/>
                    <a:gd name="connsiteX215" fmla="*/ 314611 w 533400"/>
                    <a:gd name="connsiteY215" fmla="*/ 508921 h 533400"/>
                    <a:gd name="connsiteX216" fmla="*/ 309848 w 533400"/>
                    <a:gd name="connsiteY216" fmla="*/ 509683 h 533400"/>
                    <a:gd name="connsiteX217" fmla="*/ 350901 w 533400"/>
                    <a:gd name="connsiteY217" fmla="*/ 499110 h 533400"/>
                    <a:gd name="connsiteX218" fmla="*/ 360140 w 533400"/>
                    <a:gd name="connsiteY218" fmla="*/ 524542 h 533400"/>
                    <a:gd name="connsiteX219" fmla="*/ 364617 w 533400"/>
                    <a:gd name="connsiteY219" fmla="*/ 522923 h 533400"/>
                    <a:gd name="connsiteX220" fmla="*/ 355378 w 533400"/>
                    <a:gd name="connsiteY220" fmla="*/ 497491 h 533400"/>
                    <a:gd name="connsiteX221" fmla="*/ 350901 w 533400"/>
                    <a:gd name="connsiteY221" fmla="*/ 499110 h 533400"/>
                    <a:gd name="connsiteX222" fmla="*/ 330613 w 533400"/>
                    <a:gd name="connsiteY222" fmla="*/ 505397 h 533400"/>
                    <a:gd name="connsiteX223" fmla="*/ 337566 w 533400"/>
                    <a:gd name="connsiteY223" fmla="*/ 531400 h 533400"/>
                    <a:gd name="connsiteX224" fmla="*/ 342138 w 533400"/>
                    <a:gd name="connsiteY224" fmla="*/ 530162 h 533400"/>
                    <a:gd name="connsiteX225" fmla="*/ 335090 w 533400"/>
                    <a:gd name="connsiteY225" fmla="*/ 504063 h 533400"/>
                    <a:gd name="connsiteX226" fmla="*/ 330613 w 533400"/>
                    <a:gd name="connsiteY226" fmla="*/ 505397 h 533400"/>
                    <a:gd name="connsiteX227" fmla="*/ 467678 w 533400"/>
                    <a:gd name="connsiteY227" fmla="*/ 411290 h 533400"/>
                    <a:gd name="connsiteX228" fmla="*/ 489871 w 533400"/>
                    <a:gd name="connsiteY228" fmla="*/ 426815 h 533400"/>
                    <a:gd name="connsiteX229" fmla="*/ 492633 w 533400"/>
                    <a:gd name="connsiteY229" fmla="*/ 422910 h 533400"/>
                    <a:gd name="connsiteX230" fmla="*/ 470535 w 533400"/>
                    <a:gd name="connsiteY230" fmla="*/ 407384 h 533400"/>
                    <a:gd name="connsiteX231" fmla="*/ 467678 w 533400"/>
                    <a:gd name="connsiteY231" fmla="*/ 411290 h 533400"/>
                    <a:gd name="connsiteX232" fmla="*/ 511874 w 533400"/>
                    <a:gd name="connsiteY232" fmla="*/ 293561 h 533400"/>
                    <a:gd name="connsiteX233" fmla="*/ 538829 w 533400"/>
                    <a:gd name="connsiteY233" fmla="*/ 295942 h 533400"/>
                    <a:gd name="connsiteX234" fmla="*/ 539210 w 533400"/>
                    <a:gd name="connsiteY234" fmla="*/ 291179 h 533400"/>
                    <a:gd name="connsiteX235" fmla="*/ 512255 w 533400"/>
                    <a:gd name="connsiteY235" fmla="*/ 288798 h 533400"/>
                    <a:gd name="connsiteX236" fmla="*/ 511874 w 533400"/>
                    <a:gd name="connsiteY236" fmla="*/ 293561 h 533400"/>
                    <a:gd name="connsiteX237" fmla="*/ 504158 w 533400"/>
                    <a:gd name="connsiteY237" fmla="*/ 335185 h 533400"/>
                    <a:gd name="connsiteX238" fmla="*/ 530352 w 533400"/>
                    <a:gd name="connsiteY238" fmla="*/ 342233 h 533400"/>
                    <a:gd name="connsiteX239" fmla="*/ 531590 w 533400"/>
                    <a:gd name="connsiteY239" fmla="*/ 337661 h 533400"/>
                    <a:gd name="connsiteX240" fmla="*/ 505587 w 533400"/>
                    <a:gd name="connsiteY240" fmla="*/ 330613 h 533400"/>
                    <a:gd name="connsiteX241" fmla="*/ 504158 w 533400"/>
                    <a:gd name="connsiteY241" fmla="*/ 335185 h 533400"/>
                    <a:gd name="connsiteX242" fmla="*/ 288798 w 533400"/>
                    <a:gd name="connsiteY242" fmla="*/ 512159 h 533400"/>
                    <a:gd name="connsiteX243" fmla="*/ 291179 w 533400"/>
                    <a:gd name="connsiteY243" fmla="*/ 539115 h 533400"/>
                    <a:gd name="connsiteX244" fmla="*/ 295942 w 533400"/>
                    <a:gd name="connsiteY244" fmla="*/ 538734 h 533400"/>
                    <a:gd name="connsiteX245" fmla="*/ 293560 w 533400"/>
                    <a:gd name="connsiteY245" fmla="*/ 511778 h 533400"/>
                    <a:gd name="connsiteX246" fmla="*/ 288798 w 533400"/>
                    <a:gd name="connsiteY246" fmla="*/ 512159 h 533400"/>
                    <a:gd name="connsiteX247" fmla="*/ 513017 w 533400"/>
                    <a:gd name="connsiteY247" fmla="*/ 267653 h 533400"/>
                    <a:gd name="connsiteX248" fmla="*/ 513112 w 533400"/>
                    <a:gd name="connsiteY248" fmla="*/ 270034 h 533400"/>
                    <a:gd name="connsiteX249" fmla="*/ 513017 w 533400"/>
                    <a:gd name="connsiteY249" fmla="*/ 272415 h 533400"/>
                    <a:gd name="connsiteX250" fmla="*/ 540068 w 533400"/>
                    <a:gd name="connsiteY250" fmla="*/ 272415 h 533400"/>
                    <a:gd name="connsiteX251" fmla="*/ 540068 w 533400"/>
                    <a:gd name="connsiteY251" fmla="*/ 267653 h 533400"/>
                    <a:gd name="connsiteX252" fmla="*/ 513017 w 533400"/>
                    <a:gd name="connsiteY252" fmla="*/ 267653 h 533400"/>
                    <a:gd name="connsiteX253" fmla="*/ 508921 w 533400"/>
                    <a:gd name="connsiteY253" fmla="*/ 314516 h 533400"/>
                    <a:gd name="connsiteX254" fmla="*/ 535591 w 533400"/>
                    <a:gd name="connsiteY254" fmla="*/ 319183 h 533400"/>
                    <a:gd name="connsiteX255" fmla="*/ 536353 w 533400"/>
                    <a:gd name="connsiteY255" fmla="*/ 314516 h 533400"/>
                    <a:gd name="connsiteX256" fmla="*/ 509683 w 533400"/>
                    <a:gd name="connsiteY256" fmla="*/ 309848 h 533400"/>
                    <a:gd name="connsiteX257" fmla="*/ 508921 w 533400"/>
                    <a:gd name="connsiteY257" fmla="*/ 314516 h 533400"/>
                    <a:gd name="connsiteX258" fmla="*/ 497586 w 533400"/>
                    <a:gd name="connsiteY258" fmla="*/ 355378 h 533400"/>
                    <a:gd name="connsiteX259" fmla="*/ 523018 w 533400"/>
                    <a:gd name="connsiteY259" fmla="*/ 364617 h 533400"/>
                    <a:gd name="connsiteX260" fmla="*/ 524637 w 533400"/>
                    <a:gd name="connsiteY260" fmla="*/ 360140 h 533400"/>
                    <a:gd name="connsiteX261" fmla="*/ 499205 w 533400"/>
                    <a:gd name="connsiteY261" fmla="*/ 350901 h 533400"/>
                    <a:gd name="connsiteX262" fmla="*/ 497586 w 533400"/>
                    <a:gd name="connsiteY262" fmla="*/ 355378 h 533400"/>
                    <a:gd name="connsiteX263" fmla="*/ 479298 w 533400"/>
                    <a:gd name="connsiteY263" fmla="*/ 393573 h 533400"/>
                    <a:gd name="connsiteX264" fmla="*/ 502730 w 533400"/>
                    <a:gd name="connsiteY264" fmla="*/ 407099 h 533400"/>
                    <a:gd name="connsiteX265" fmla="*/ 505111 w 533400"/>
                    <a:gd name="connsiteY265" fmla="*/ 402908 h 533400"/>
                    <a:gd name="connsiteX266" fmla="*/ 481679 w 533400"/>
                    <a:gd name="connsiteY266" fmla="*/ 389382 h 533400"/>
                    <a:gd name="connsiteX267" fmla="*/ 479298 w 533400"/>
                    <a:gd name="connsiteY267" fmla="*/ 393573 h 533400"/>
                    <a:gd name="connsiteX268" fmla="*/ 489299 w 533400"/>
                    <a:gd name="connsiteY268" fmla="*/ 374904 h 533400"/>
                    <a:gd name="connsiteX269" fmla="*/ 513779 w 533400"/>
                    <a:gd name="connsiteY269" fmla="*/ 386334 h 533400"/>
                    <a:gd name="connsiteX270" fmla="*/ 515779 w 533400"/>
                    <a:gd name="connsiteY270" fmla="*/ 381953 h 533400"/>
                    <a:gd name="connsiteX271" fmla="*/ 491300 w 533400"/>
                    <a:gd name="connsiteY271" fmla="*/ 370523 h 533400"/>
                    <a:gd name="connsiteX272" fmla="*/ 489299 w 533400"/>
                    <a:gd name="connsiteY272" fmla="*/ 374904 h 533400"/>
                    <a:gd name="connsiteX273" fmla="*/ 146495 w 533400"/>
                    <a:gd name="connsiteY273" fmla="*/ 479203 h 533400"/>
                    <a:gd name="connsiteX274" fmla="*/ 132969 w 533400"/>
                    <a:gd name="connsiteY274" fmla="*/ 502634 h 533400"/>
                    <a:gd name="connsiteX275" fmla="*/ 137065 w 533400"/>
                    <a:gd name="connsiteY275" fmla="*/ 505016 h 533400"/>
                    <a:gd name="connsiteX276" fmla="*/ 150590 w 533400"/>
                    <a:gd name="connsiteY276" fmla="*/ 481584 h 533400"/>
                    <a:gd name="connsiteX277" fmla="*/ 146495 w 533400"/>
                    <a:gd name="connsiteY277" fmla="*/ 479203 h 533400"/>
                    <a:gd name="connsiteX278" fmla="*/ 58484 w 533400"/>
                    <a:gd name="connsiteY278" fmla="*/ 389382 h 533400"/>
                    <a:gd name="connsiteX279" fmla="*/ 35052 w 533400"/>
                    <a:gd name="connsiteY279" fmla="*/ 402908 h 533400"/>
                    <a:gd name="connsiteX280" fmla="*/ 37433 w 533400"/>
                    <a:gd name="connsiteY280" fmla="*/ 407003 h 533400"/>
                    <a:gd name="connsiteX281" fmla="*/ 60865 w 533400"/>
                    <a:gd name="connsiteY281" fmla="*/ 393478 h 533400"/>
                    <a:gd name="connsiteX282" fmla="*/ 58484 w 533400"/>
                    <a:gd name="connsiteY282" fmla="*/ 389382 h 533400"/>
                    <a:gd name="connsiteX283" fmla="*/ 48863 w 533400"/>
                    <a:gd name="connsiteY283" fmla="*/ 370523 h 533400"/>
                    <a:gd name="connsiteX284" fmla="*/ 24384 w 533400"/>
                    <a:gd name="connsiteY284" fmla="*/ 381953 h 533400"/>
                    <a:gd name="connsiteX285" fmla="*/ 26384 w 533400"/>
                    <a:gd name="connsiteY285" fmla="*/ 386239 h 533400"/>
                    <a:gd name="connsiteX286" fmla="*/ 50768 w 533400"/>
                    <a:gd name="connsiteY286" fmla="*/ 374809 h 533400"/>
                    <a:gd name="connsiteX287" fmla="*/ 48863 w 533400"/>
                    <a:gd name="connsiteY287" fmla="*/ 370523 h 533400"/>
                    <a:gd name="connsiteX288" fmla="*/ 69723 w 533400"/>
                    <a:gd name="connsiteY288" fmla="*/ 407384 h 533400"/>
                    <a:gd name="connsiteX289" fmla="*/ 47530 w 533400"/>
                    <a:gd name="connsiteY289" fmla="*/ 422910 h 533400"/>
                    <a:gd name="connsiteX290" fmla="*/ 50292 w 533400"/>
                    <a:gd name="connsiteY290" fmla="*/ 426815 h 533400"/>
                    <a:gd name="connsiteX291" fmla="*/ 72485 w 533400"/>
                    <a:gd name="connsiteY291" fmla="*/ 411290 h 533400"/>
                    <a:gd name="connsiteX292" fmla="*/ 69723 w 533400"/>
                    <a:gd name="connsiteY292" fmla="*/ 407384 h 533400"/>
                    <a:gd name="connsiteX293" fmla="*/ 82391 w 533400"/>
                    <a:gd name="connsiteY293" fmla="*/ 424339 h 533400"/>
                    <a:gd name="connsiteX294" fmla="*/ 61722 w 533400"/>
                    <a:gd name="connsiteY294" fmla="*/ 441674 h 533400"/>
                    <a:gd name="connsiteX295" fmla="*/ 64770 w 533400"/>
                    <a:gd name="connsiteY295" fmla="*/ 445294 h 533400"/>
                    <a:gd name="connsiteX296" fmla="*/ 85535 w 533400"/>
                    <a:gd name="connsiteY296" fmla="*/ 427863 h 533400"/>
                    <a:gd name="connsiteX297" fmla="*/ 82391 w 533400"/>
                    <a:gd name="connsiteY297" fmla="*/ 424339 h 533400"/>
                    <a:gd name="connsiteX298" fmla="*/ 96584 w 533400"/>
                    <a:gd name="connsiteY298" fmla="*/ 440055 h 533400"/>
                    <a:gd name="connsiteX299" fmla="*/ 77438 w 533400"/>
                    <a:gd name="connsiteY299" fmla="*/ 459200 h 533400"/>
                    <a:gd name="connsiteX300" fmla="*/ 80772 w 533400"/>
                    <a:gd name="connsiteY300" fmla="*/ 462629 h 533400"/>
                    <a:gd name="connsiteX301" fmla="*/ 99917 w 533400"/>
                    <a:gd name="connsiteY301" fmla="*/ 443484 h 533400"/>
                    <a:gd name="connsiteX302" fmla="*/ 96584 w 533400"/>
                    <a:gd name="connsiteY302" fmla="*/ 440055 h 533400"/>
                    <a:gd name="connsiteX303" fmla="*/ 30385 w 533400"/>
                    <a:gd name="connsiteY303" fmla="*/ 309848 h 533400"/>
                    <a:gd name="connsiteX304" fmla="*/ 3715 w 533400"/>
                    <a:gd name="connsiteY304" fmla="*/ 314516 h 533400"/>
                    <a:gd name="connsiteX305" fmla="*/ 4572 w 533400"/>
                    <a:gd name="connsiteY305" fmla="*/ 319183 h 533400"/>
                    <a:gd name="connsiteX306" fmla="*/ 31242 w 533400"/>
                    <a:gd name="connsiteY306" fmla="*/ 314420 h 533400"/>
                    <a:gd name="connsiteX307" fmla="*/ 30385 w 533400"/>
                    <a:gd name="connsiteY307" fmla="*/ 309848 h 533400"/>
                    <a:gd name="connsiteX308" fmla="*/ 270034 w 533400"/>
                    <a:gd name="connsiteY308" fmla="*/ 513017 h 533400"/>
                    <a:gd name="connsiteX309" fmla="*/ 267653 w 533400"/>
                    <a:gd name="connsiteY309" fmla="*/ 512921 h 533400"/>
                    <a:gd name="connsiteX310" fmla="*/ 267653 w 533400"/>
                    <a:gd name="connsiteY310" fmla="*/ 539972 h 533400"/>
                    <a:gd name="connsiteX311" fmla="*/ 272415 w 533400"/>
                    <a:gd name="connsiteY311" fmla="*/ 539972 h 533400"/>
                    <a:gd name="connsiteX312" fmla="*/ 272415 w 533400"/>
                    <a:gd name="connsiteY312" fmla="*/ 512921 h 533400"/>
                    <a:gd name="connsiteX313" fmla="*/ 270034 w 533400"/>
                    <a:gd name="connsiteY313" fmla="*/ 513017 h 533400"/>
                    <a:gd name="connsiteX314" fmla="*/ 34671 w 533400"/>
                    <a:gd name="connsiteY314" fmla="*/ 330613 h 533400"/>
                    <a:gd name="connsiteX315" fmla="*/ 8573 w 533400"/>
                    <a:gd name="connsiteY315" fmla="*/ 337566 h 533400"/>
                    <a:gd name="connsiteX316" fmla="*/ 9811 w 533400"/>
                    <a:gd name="connsiteY316" fmla="*/ 342138 h 533400"/>
                    <a:gd name="connsiteX317" fmla="*/ 35909 w 533400"/>
                    <a:gd name="connsiteY317" fmla="*/ 335090 h 533400"/>
                    <a:gd name="connsiteX318" fmla="*/ 34671 w 533400"/>
                    <a:gd name="connsiteY318" fmla="*/ 330613 h 533400"/>
                    <a:gd name="connsiteX319" fmla="*/ 40957 w 533400"/>
                    <a:gd name="connsiteY319" fmla="*/ 350901 h 533400"/>
                    <a:gd name="connsiteX320" fmla="*/ 15526 w 533400"/>
                    <a:gd name="connsiteY320" fmla="*/ 360045 h 533400"/>
                    <a:gd name="connsiteX321" fmla="*/ 17145 w 533400"/>
                    <a:gd name="connsiteY321" fmla="*/ 364522 h 533400"/>
                    <a:gd name="connsiteX322" fmla="*/ 42482 w 533400"/>
                    <a:gd name="connsiteY322" fmla="*/ 355283 h 533400"/>
                    <a:gd name="connsiteX323" fmla="*/ 40957 w 533400"/>
                    <a:gd name="connsiteY323" fmla="*/ 350901 h 533400"/>
                    <a:gd name="connsiteX324" fmla="*/ 225552 w 533400"/>
                    <a:gd name="connsiteY324" fmla="*/ 508825 h 533400"/>
                    <a:gd name="connsiteX325" fmla="*/ 220885 w 533400"/>
                    <a:gd name="connsiteY325" fmla="*/ 535496 h 533400"/>
                    <a:gd name="connsiteX326" fmla="*/ 225552 w 533400"/>
                    <a:gd name="connsiteY326" fmla="*/ 536258 h 533400"/>
                    <a:gd name="connsiteX327" fmla="*/ 230315 w 533400"/>
                    <a:gd name="connsiteY327" fmla="*/ 509588 h 533400"/>
                    <a:gd name="connsiteX328" fmla="*/ 225552 w 533400"/>
                    <a:gd name="connsiteY328" fmla="*/ 508825 h 533400"/>
                    <a:gd name="connsiteX329" fmla="*/ 112109 w 533400"/>
                    <a:gd name="connsiteY329" fmla="*/ 454533 h 533400"/>
                    <a:gd name="connsiteX330" fmla="*/ 94679 w 533400"/>
                    <a:gd name="connsiteY330" fmla="*/ 475298 h 533400"/>
                    <a:gd name="connsiteX331" fmla="*/ 98298 w 533400"/>
                    <a:gd name="connsiteY331" fmla="*/ 478346 h 533400"/>
                    <a:gd name="connsiteX332" fmla="*/ 115729 w 533400"/>
                    <a:gd name="connsiteY332" fmla="*/ 457676 h 533400"/>
                    <a:gd name="connsiteX333" fmla="*/ 112109 w 533400"/>
                    <a:gd name="connsiteY333" fmla="*/ 454533 h 533400"/>
                    <a:gd name="connsiteX334" fmla="*/ 184690 w 533400"/>
                    <a:gd name="connsiteY334" fmla="*/ 497491 h 533400"/>
                    <a:gd name="connsiteX335" fmla="*/ 175451 w 533400"/>
                    <a:gd name="connsiteY335" fmla="*/ 522827 h 533400"/>
                    <a:gd name="connsiteX336" fmla="*/ 179927 w 533400"/>
                    <a:gd name="connsiteY336" fmla="*/ 524447 h 533400"/>
                    <a:gd name="connsiteX337" fmla="*/ 189167 w 533400"/>
                    <a:gd name="connsiteY337" fmla="*/ 499015 h 533400"/>
                    <a:gd name="connsiteX338" fmla="*/ 184690 w 533400"/>
                    <a:gd name="connsiteY338" fmla="*/ 497491 h 533400"/>
                    <a:gd name="connsiteX339" fmla="*/ 246602 w 533400"/>
                    <a:gd name="connsiteY339" fmla="*/ 511778 h 533400"/>
                    <a:gd name="connsiteX340" fmla="*/ 244221 w 533400"/>
                    <a:gd name="connsiteY340" fmla="*/ 538734 h 533400"/>
                    <a:gd name="connsiteX341" fmla="*/ 248984 w 533400"/>
                    <a:gd name="connsiteY341" fmla="*/ 539115 h 533400"/>
                    <a:gd name="connsiteX342" fmla="*/ 251365 w 533400"/>
                    <a:gd name="connsiteY342" fmla="*/ 512064 h 533400"/>
                    <a:gd name="connsiteX343" fmla="*/ 246602 w 533400"/>
                    <a:gd name="connsiteY343" fmla="*/ 511778 h 533400"/>
                    <a:gd name="connsiteX344" fmla="*/ 204883 w 533400"/>
                    <a:gd name="connsiteY344" fmla="*/ 504063 h 533400"/>
                    <a:gd name="connsiteX345" fmla="*/ 197834 w 533400"/>
                    <a:gd name="connsiteY345" fmla="*/ 530162 h 533400"/>
                    <a:gd name="connsiteX346" fmla="*/ 202406 w 533400"/>
                    <a:gd name="connsiteY346" fmla="*/ 531400 h 533400"/>
                    <a:gd name="connsiteX347" fmla="*/ 209360 w 533400"/>
                    <a:gd name="connsiteY347" fmla="*/ 505397 h 533400"/>
                    <a:gd name="connsiteX348" fmla="*/ 204883 w 533400"/>
                    <a:gd name="connsiteY348" fmla="*/ 504063 h 533400"/>
                    <a:gd name="connsiteX349" fmla="*/ 128778 w 533400"/>
                    <a:gd name="connsiteY349" fmla="*/ 467582 h 533400"/>
                    <a:gd name="connsiteX350" fmla="*/ 113252 w 533400"/>
                    <a:gd name="connsiteY350" fmla="*/ 489775 h 533400"/>
                    <a:gd name="connsiteX351" fmla="*/ 117158 w 533400"/>
                    <a:gd name="connsiteY351" fmla="*/ 492538 h 533400"/>
                    <a:gd name="connsiteX352" fmla="*/ 132683 w 533400"/>
                    <a:gd name="connsiteY352" fmla="*/ 470345 h 533400"/>
                    <a:gd name="connsiteX353" fmla="*/ 128778 w 533400"/>
                    <a:gd name="connsiteY353" fmla="*/ 467582 h 533400"/>
                    <a:gd name="connsiteX354" fmla="*/ 27813 w 533400"/>
                    <a:gd name="connsiteY354" fmla="*/ 288798 h 533400"/>
                    <a:gd name="connsiteX355" fmla="*/ 857 w 533400"/>
                    <a:gd name="connsiteY355" fmla="*/ 291179 h 533400"/>
                    <a:gd name="connsiteX356" fmla="*/ 1238 w 533400"/>
                    <a:gd name="connsiteY356" fmla="*/ 295942 h 533400"/>
                    <a:gd name="connsiteX357" fmla="*/ 28194 w 533400"/>
                    <a:gd name="connsiteY357" fmla="*/ 293561 h 533400"/>
                    <a:gd name="connsiteX358" fmla="*/ 27813 w 533400"/>
                    <a:gd name="connsiteY358" fmla="*/ 288798 h 533400"/>
                    <a:gd name="connsiteX359" fmla="*/ 165164 w 533400"/>
                    <a:gd name="connsiteY359" fmla="*/ 489299 h 533400"/>
                    <a:gd name="connsiteX360" fmla="*/ 153829 w 533400"/>
                    <a:gd name="connsiteY360" fmla="*/ 513683 h 533400"/>
                    <a:gd name="connsiteX361" fmla="*/ 158115 w 533400"/>
                    <a:gd name="connsiteY361" fmla="*/ 515684 h 533400"/>
                    <a:gd name="connsiteX362" fmla="*/ 169545 w 533400"/>
                    <a:gd name="connsiteY362" fmla="*/ 491204 h 533400"/>
                    <a:gd name="connsiteX363" fmla="*/ 165164 w 533400"/>
                    <a:gd name="connsiteY363" fmla="*/ 489299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Lst>
                  <a:rect l="l" t="t" r="r" b="b"/>
                  <a:pathLst>
                    <a:path w="533400" h="533400">
                      <a:moveTo>
                        <a:pt x="146495" y="60770"/>
                      </a:moveTo>
                      <a:lnTo>
                        <a:pt x="132969" y="37338"/>
                      </a:lnTo>
                      <a:lnTo>
                        <a:pt x="137160" y="34957"/>
                      </a:lnTo>
                      <a:lnTo>
                        <a:pt x="150686" y="58388"/>
                      </a:lnTo>
                      <a:cubicBezTo>
                        <a:pt x="149257" y="59150"/>
                        <a:pt x="147923" y="59912"/>
                        <a:pt x="146495" y="60770"/>
                      </a:cubicBezTo>
                      <a:close/>
                      <a:moveTo>
                        <a:pt x="169545" y="48768"/>
                      </a:moveTo>
                      <a:lnTo>
                        <a:pt x="158115" y="24289"/>
                      </a:lnTo>
                      <a:lnTo>
                        <a:pt x="153829" y="26289"/>
                      </a:lnTo>
                      <a:lnTo>
                        <a:pt x="165259" y="50673"/>
                      </a:lnTo>
                      <a:cubicBezTo>
                        <a:pt x="166592" y="50006"/>
                        <a:pt x="168116" y="49435"/>
                        <a:pt x="169545" y="48768"/>
                      </a:cubicBezTo>
                      <a:close/>
                      <a:moveTo>
                        <a:pt x="99917" y="96488"/>
                      </a:moveTo>
                      <a:lnTo>
                        <a:pt x="80867" y="77343"/>
                      </a:lnTo>
                      <a:lnTo>
                        <a:pt x="77438" y="80677"/>
                      </a:lnTo>
                      <a:lnTo>
                        <a:pt x="96584" y="99822"/>
                      </a:lnTo>
                      <a:cubicBezTo>
                        <a:pt x="97727" y="98774"/>
                        <a:pt x="98870" y="97631"/>
                        <a:pt x="99917" y="96488"/>
                      </a:cubicBezTo>
                      <a:close/>
                      <a:moveTo>
                        <a:pt x="115729" y="82296"/>
                      </a:moveTo>
                      <a:lnTo>
                        <a:pt x="98393" y="61627"/>
                      </a:lnTo>
                      <a:lnTo>
                        <a:pt x="94774" y="64675"/>
                      </a:lnTo>
                      <a:lnTo>
                        <a:pt x="112204" y="85439"/>
                      </a:lnTo>
                      <a:cubicBezTo>
                        <a:pt x="113348" y="84392"/>
                        <a:pt x="114491" y="83344"/>
                        <a:pt x="115729" y="82296"/>
                      </a:cubicBezTo>
                      <a:close/>
                      <a:moveTo>
                        <a:pt x="132683" y="69628"/>
                      </a:moveTo>
                      <a:lnTo>
                        <a:pt x="117158" y="47530"/>
                      </a:lnTo>
                      <a:lnTo>
                        <a:pt x="113252" y="50292"/>
                      </a:lnTo>
                      <a:lnTo>
                        <a:pt x="128778" y="72485"/>
                      </a:lnTo>
                      <a:cubicBezTo>
                        <a:pt x="130016" y="71438"/>
                        <a:pt x="131350" y="70485"/>
                        <a:pt x="132683" y="69628"/>
                      </a:cubicBezTo>
                      <a:close/>
                      <a:moveTo>
                        <a:pt x="230219" y="30290"/>
                      </a:moveTo>
                      <a:lnTo>
                        <a:pt x="225552" y="3715"/>
                      </a:lnTo>
                      <a:lnTo>
                        <a:pt x="220885" y="4477"/>
                      </a:lnTo>
                      <a:lnTo>
                        <a:pt x="225552" y="31147"/>
                      </a:lnTo>
                      <a:cubicBezTo>
                        <a:pt x="227076" y="30861"/>
                        <a:pt x="228695" y="30575"/>
                        <a:pt x="230219" y="30290"/>
                      </a:cubicBezTo>
                      <a:close/>
                      <a:moveTo>
                        <a:pt x="189167" y="40862"/>
                      </a:moveTo>
                      <a:lnTo>
                        <a:pt x="179927" y="15526"/>
                      </a:lnTo>
                      <a:lnTo>
                        <a:pt x="175451" y="17145"/>
                      </a:lnTo>
                      <a:lnTo>
                        <a:pt x="184690" y="42482"/>
                      </a:lnTo>
                      <a:cubicBezTo>
                        <a:pt x="186214" y="41910"/>
                        <a:pt x="187643" y="41339"/>
                        <a:pt x="189167" y="40862"/>
                      </a:cubicBezTo>
                      <a:close/>
                      <a:moveTo>
                        <a:pt x="251270" y="27813"/>
                      </a:moveTo>
                      <a:lnTo>
                        <a:pt x="248888" y="857"/>
                      </a:lnTo>
                      <a:lnTo>
                        <a:pt x="244126" y="1238"/>
                      </a:lnTo>
                      <a:lnTo>
                        <a:pt x="246507" y="28194"/>
                      </a:lnTo>
                      <a:cubicBezTo>
                        <a:pt x="248126" y="28004"/>
                        <a:pt x="249746" y="27908"/>
                        <a:pt x="251270" y="27813"/>
                      </a:cubicBezTo>
                      <a:close/>
                      <a:moveTo>
                        <a:pt x="209455" y="34576"/>
                      </a:moveTo>
                      <a:lnTo>
                        <a:pt x="202502" y="8573"/>
                      </a:lnTo>
                      <a:lnTo>
                        <a:pt x="197930" y="9811"/>
                      </a:lnTo>
                      <a:lnTo>
                        <a:pt x="204978" y="35909"/>
                      </a:lnTo>
                      <a:cubicBezTo>
                        <a:pt x="206407" y="35433"/>
                        <a:pt x="207931" y="35052"/>
                        <a:pt x="209455" y="34576"/>
                      </a:cubicBezTo>
                      <a:close/>
                      <a:moveTo>
                        <a:pt x="85535" y="112014"/>
                      </a:moveTo>
                      <a:lnTo>
                        <a:pt x="64865" y="94583"/>
                      </a:lnTo>
                      <a:lnTo>
                        <a:pt x="61817" y="98203"/>
                      </a:lnTo>
                      <a:lnTo>
                        <a:pt x="82487" y="115538"/>
                      </a:lnTo>
                      <a:cubicBezTo>
                        <a:pt x="83439" y="114395"/>
                        <a:pt x="84487" y="113157"/>
                        <a:pt x="85535" y="112014"/>
                      </a:cubicBezTo>
                      <a:close/>
                      <a:moveTo>
                        <a:pt x="36005" y="204788"/>
                      </a:moveTo>
                      <a:lnTo>
                        <a:pt x="9906" y="197834"/>
                      </a:lnTo>
                      <a:lnTo>
                        <a:pt x="8668" y="202406"/>
                      </a:lnTo>
                      <a:lnTo>
                        <a:pt x="34766" y="209360"/>
                      </a:lnTo>
                      <a:cubicBezTo>
                        <a:pt x="35052" y="207836"/>
                        <a:pt x="35528" y="206312"/>
                        <a:pt x="36005" y="204788"/>
                      </a:cubicBezTo>
                      <a:close/>
                      <a:moveTo>
                        <a:pt x="31242" y="225457"/>
                      </a:moveTo>
                      <a:lnTo>
                        <a:pt x="4572" y="220790"/>
                      </a:lnTo>
                      <a:lnTo>
                        <a:pt x="3715" y="225457"/>
                      </a:lnTo>
                      <a:lnTo>
                        <a:pt x="30385" y="230219"/>
                      </a:lnTo>
                      <a:cubicBezTo>
                        <a:pt x="30670" y="228600"/>
                        <a:pt x="30956" y="226981"/>
                        <a:pt x="31242" y="225457"/>
                      </a:cubicBezTo>
                      <a:close/>
                      <a:moveTo>
                        <a:pt x="28194" y="246412"/>
                      </a:moveTo>
                      <a:lnTo>
                        <a:pt x="1238" y="244031"/>
                      </a:lnTo>
                      <a:lnTo>
                        <a:pt x="857" y="248793"/>
                      </a:lnTo>
                      <a:lnTo>
                        <a:pt x="27813" y="251174"/>
                      </a:lnTo>
                      <a:cubicBezTo>
                        <a:pt x="28004" y="249650"/>
                        <a:pt x="28099" y="248031"/>
                        <a:pt x="28194" y="246412"/>
                      </a:cubicBezTo>
                      <a:close/>
                      <a:moveTo>
                        <a:pt x="42577" y="184594"/>
                      </a:moveTo>
                      <a:lnTo>
                        <a:pt x="17240" y="175355"/>
                      </a:lnTo>
                      <a:lnTo>
                        <a:pt x="15621" y="179832"/>
                      </a:lnTo>
                      <a:lnTo>
                        <a:pt x="40957" y="189071"/>
                      </a:lnTo>
                      <a:cubicBezTo>
                        <a:pt x="41434" y="187643"/>
                        <a:pt x="42005" y="186119"/>
                        <a:pt x="42577" y="184594"/>
                      </a:cubicBezTo>
                      <a:close/>
                      <a:moveTo>
                        <a:pt x="60865" y="146495"/>
                      </a:moveTo>
                      <a:lnTo>
                        <a:pt x="37433" y="132969"/>
                      </a:lnTo>
                      <a:lnTo>
                        <a:pt x="35052" y="137065"/>
                      </a:lnTo>
                      <a:lnTo>
                        <a:pt x="58484" y="150590"/>
                      </a:lnTo>
                      <a:cubicBezTo>
                        <a:pt x="59245" y="149162"/>
                        <a:pt x="60007" y="147828"/>
                        <a:pt x="60865" y="146495"/>
                      </a:cubicBezTo>
                      <a:close/>
                      <a:moveTo>
                        <a:pt x="72390" y="128683"/>
                      </a:moveTo>
                      <a:lnTo>
                        <a:pt x="50197" y="113157"/>
                      </a:lnTo>
                      <a:lnTo>
                        <a:pt x="47435" y="117062"/>
                      </a:lnTo>
                      <a:lnTo>
                        <a:pt x="69533" y="132588"/>
                      </a:lnTo>
                      <a:cubicBezTo>
                        <a:pt x="70580" y="131255"/>
                        <a:pt x="71533" y="130016"/>
                        <a:pt x="72390" y="128683"/>
                      </a:cubicBezTo>
                      <a:close/>
                      <a:moveTo>
                        <a:pt x="270034" y="26956"/>
                      </a:moveTo>
                      <a:cubicBezTo>
                        <a:pt x="270796" y="26956"/>
                        <a:pt x="271653" y="27051"/>
                        <a:pt x="272415" y="27051"/>
                      </a:cubicBezTo>
                      <a:lnTo>
                        <a:pt x="272415" y="0"/>
                      </a:lnTo>
                      <a:lnTo>
                        <a:pt x="267653" y="0"/>
                      </a:lnTo>
                      <a:lnTo>
                        <a:pt x="267653" y="27051"/>
                      </a:lnTo>
                      <a:cubicBezTo>
                        <a:pt x="268510" y="27051"/>
                        <a:pt x="269272" y="26956"/>
                        <a:pt x="270034" y="26956"/>
                      </a:cubicBezTo>
                      <a:close/>
                      <a:moveTo>
                        <a:pt x="27051" y="270034"/>
                      </a:moveTo>
                      <a:cubicBezTo>
                        <a:pt x="27051" y="269272"/>
                        <a:pt x="27146" y="268415"/>
                        <a:pt x="27146" y="267653"/>
                      </a:cubicBezTo>
                      <a:lnTo>
                        <a:pt x="0" y="267653"/>
                      </a:lnTo>
                      <a:lnTo>
                        <a:pt x="0" y="272415"/>
                      </a:lnTo>
                      <a:lnTo>
                        <a:pt x="27146" y="272415"/>
                      </a:lnTo>
                      <a:cubicBezTo>
                        <a:pt x="27146" y="271558"/>
                        <a:pt x="27051" y="270796"/>
                        <a:pt x="27051" y="270034"/>
                      </a:cubicBezTo>
                      <a:close/>
                      <a:moveTo>
                        <a:pt x="50768" y="165164"/>
                      </a:moveTo>
                      <a:lnTo>
                        <a:pt x="26384" y="153734"/>
                      </a:lnTo>
                      <a:lnTo>
                        <a:pt x="24384" y="158020"/>
                      </a:lnTo>
                      <a:lnTo>
                        <a:pt x="48863" y="169450"/>
                      </a:lnTo>
                      <a:cubicBezTo>
                        <a:pt x="49530" y="168021"/>
                        <a:pt x="50101" y="166497"/>
                        <a:pt x="50768" y="165164"/>
                      </a:cubicBezTo>
                      <a:close/>
                      <a:moveTo>
                        <a:pt x="293656" y="28194"/>
                      </a:moveTo>
                      <a:lnTo>
                        <a:pt x="296037" y="1238"/>
                      </a:lnTo>
                      <a:lnTo>
                        <a:pt x="291275" y="857"/>
                      </a:lnTo>
                      <a:lnTo>
                        <a:pt x="288893" y="27813"/>
                      </a:lnTo>
                      <a:cubicBezTo>
                        <a:pt x="290513" y="27908"/>
                        <a:pt x="292037" y="28004"/>
                        <a:pt x="293656" y="28194"/>
                      </a:cubicBezTo>
                      <a:close/>
                      <a:moveTo>
                        <a:pt x="491300" y="169450"/>
                      </a:moveTo>
                      <a:lnTo>
                        <a:pt x="515779" y="158115"/>
                      </a:lnTo>
                      <a:lnTo>
                        <a:pt x="513779" y="153829"/>
                      </a:lnTo>
                      <a:lnTo>
                        <a:pt x="489395" y="165259"/>
                      </a:lnTo>
                      <a:cubicBezTo>
                        <a:pt x="489966" y="166592"/>
                        <a:pt x="490633" y="168021"/>
                        <a:pt x="491300" y="169450"/>
                      </a:cubicBezTo>
                      <a:close/>
                      <a:moveTo>
                        <a:pt x="499205" y="189167"/>
                      </a:moveTo>
                      <a:lnTo>
                        <a:pt x="524637" y="179927"/>
                      </a:lnTo>
                      <a:lnTo>
                        <a:pt x="523018" y="175451"/>
                      </a:lnTo>
                      <a:lnTo>
                        <a:pt x="497681" y="184690"/>
                      </a:lnTo>
                      <a:cubicBezTo>
                        <a:pt x="498158" y="186119"/>
                        <a:pt x="498729" y="187643"/>
                        <a:pt x="499205" y="189167"/>
                      </a:cubicBezTo>
                      <a:close/>
                      <a:moveTo>
                        <a:pt x="470535" y="132588"/>
                      </a:moveTo>
                      <a:lnTo>
                        <a:pt x="492633" y="117062"/>
                      </a:lnTo>
                      <a:lnTo>
                        <a:pt x="489871" y="113157"/>
                      </a:lnTo>
                      <a:lnTo>
                        <a:pt x="467678" y="128683"/>
                      </a:lnTo>
                      <a:cubicBezTo>
                        <a:pt x="468630" y="130016"/>
                        <a:pt x="469583" y="131255"/>
                        <a:pt x="470535" y="132588"/>
                      </a:cubicBezTo>
                      <a:close/>
                      <a:moveTo>
                        <a:pt x="505397" y="209455"/>
                      </a:moveTo>
                      <a:lnTo>
                        <a:pt x="531400" y="202502"/>
                      </a:lnTo>
                      <a:lnTo>
                        <a:pt x="530162" y="197930"/>
                      </a:lnTo>
                      <a:lnTo>
                        <a:pt x="504063" y="204883"/>
                      </a:lnTo>
                      <a:cubicBezTo>
                        <a:pt x="504635" y="206312"/>
                        <a:pt x="505016" y="207836"/>
                        <a:pt x="505397" y="209455"/>
                      </a:cubicBezTo>
                      <a:close/>
                      <a:moveTo>
                        <a:pt x="512255" y="251174"/>
                      </a:moveTo>
                      <a:lnTo>
                        <a:pt x="539210" y="248793"/>
                      </a:lnTo>
                      <a:lnTo>
                        <a:pt x="538829" y="244031"/>
                      </a:lnTo>
                      <a:lnTo>
                        <a:pt x="511874" y="246412"/>
                      </a:lnTo>
                      <a:cubicBezTo>
                        <a:pt x="512064" y="248031"/>
                        <a:pt x="512159" y="249650"/>
                        <a:pt x="512255" y="251174"/>
                      </a:cubicBezTo>
                      <a:close/>
                      <a:moveTo>
                        <a:pt x="509778" y="230124"/>
                      </a:moveTo>
                      <a:lnTo>
                        <a:pt x="536353" y="225457"/>
                      </a:lnTo>
                      <a:lnTo>
                        <a:pt x="535591" y="220790"/>
                      </a:lnTo>
                      <a:lnTo>
                        <a:pt x="508921" y="225457"/>
                      </a:lnTo>
                      <a:cubicBezTo>
                        <a:pt x="509207" y="226981"/>
                        <a:pt x="509492" y="228600"/>
                        <a:pt x="509778" y="230124"/>
                      </a:cubicBezTo>
                      <a:close/>
                      <a:moveTo>
                        <a:pt x="457772" y="115634"/>
                      </a:moveTo>
                      <a:lnTo>
                        <a:pt x="478441" y="98298"/>
                      </a:lnTo>
                      <a:lnTo>
                        <a:pt x="475393" y="94678"/>
                      </a:lnTo>
                      <a:lnTo>
                        <a:pt x="454628" y="112109"/>
                      </a:lnTo>
                      <a:cubicBezTo>
                        <a:pt x="455676" y="113252"/>
                        <a:pt x="456724" y="114395"/>
                        <a:pt x="457772" y="115634"/>
                      </a:cubicBezTo>
                      <a:close/>
                      <a:moveTo>
                        <a:pt x="481679" y="150590"/>
                      </a:moveTo>
                      <a:lnTo>
                        <a:pt x="505111" y="137065"/>
                      </a:lnTo>
                      <a:lnTo>
                        <a:pt x="502730" y="132874"/>
                      </a:lnTo>
                      <a:lnTo>
                        <a:pt x="479298" y="146399"/>
                      </a:lnTo>
                      <a:cubicBezTo>
                        <a:pt x="480060" y="147828"/>
                        <a:pt x="480917" y="149162"/>
                        <a:pt x="481679" y="150590"/>
                      </a:cubicBezTo>
                      <a:close/>
                      <a:moveTo>
                        <a:pt x="335280" y="35909"/>
                      </a:moveTo>
                      <a:lnTo>
                        <a:pt x="342233" y="9811"/>
                      </a:lnTo>
                      <a:lnTo>
                        <a:pt x="337661" y="8573"/>
                      </a:lnTo>
                      <a:lnTo>
                        <a:pt x="330708" y="34576"/>
                      </a:lnTo>
                      <a:cubicBezTo>
                        <a:pt x="332232" y="35052"/>
                        <a:pt x="333756" y="35433"/>
                        <a:pt x="335280" y="35909"/>
                      </a:cubicBezTo>
                      <a:close/>
                      <a:moveTo>
                        <a:pt x="374999" y="50768"/>
                      </a:moveTo>
                      <a:lnTo>
                        <a:pt x="386334" y="26289"/>
                      </a:lnTo>
                      <a:lnTo>
                        <a:pt x="382048" y="24289"/>
                      </a:lnTo>
                      <a:lnTo>
                        <a:pt x="370618" y="48768"/>
                      </a:lnTo>
                      <a:cubicBezTo>
                        <a:pt x="372047" y="49435"/>
                        <a:pt x="373571" y="50006"/>
                        <a:pt x="374999" y="50768"/>
                      </a:cubicBezTo>
                      <a:close/>
                      <a:moveTo>
                        <a:pt x="355473" y="42482"/>
                      </a:moveTo>
                      <a:lnTo>
                        <a:pt x="364712" y="17145"/>
                      </a:lnTo>
                      <a:lnTo>
                        <a:pt x="360235" y="15526"/>
                      </a:lnTo>
                      <a:lnTo>
                        <a:pt x="350996" y="40862"/>
                      </a:lnTo>
                      <a:cubicBezTo>
                        <a:pt x="352425" y="41339"/>
                        <a:pt x="353949" y="41910"/>
                        <a:pt x="355473" y="42482"/>
                      </a:cubicBezTo>
                      <a:close/>
                      <a:moveTo>
                        <a:pt x="314611" y="31147"/>
                      </a:moveTo>
                      <a:lnTo>
                        <a:pt x="319278" y="4477"/>
                      </a:lnTo>
                      <a:lnTo>
                        <a:pt x="314611" y="3620"/>
                      </a:lnTo>
                      <a:lnTo>
                        <a:pt x="309944" y="30194"/>
                      </a:lnTo>
                      <a:cubicBezTo>
                        <a:pt x="311468" y="30575"/>
                        <a:pt x="313087" y="30861"/>
                        <a:pt x="314611" y="31147"/>
                      </a:cubicBezTo>
                      <a:close/>
                      <a:moveTo>
                        <a:pt x="393573" y="60770"/>
                      </a:moveTo>
                      <a:lnTo>
                        <a:pt x="407099" y="37338"/>
                      </a:lnTo>
                      <a:lnTo>
                        <a:pt x="403003" y="34957"/>
                      </a:lnTo>
                      <a:lnTo>
                        <a:pt x="389477" y="58388"/>
                      </a:lnTo>
                      <a:cubicBezTo>
                        <a:pt x="390906" y="59150"/>
                        <a:pt x="392335" y="59912"/>
                        <a:pt x="393573" y="60770"/>
                      </a:cubicBezTo>
                      <a:close/>
                      <a:moveTo>
                        <a:pt x="443579" y="99917"/>
                      </a:moveTo>
                      <a:lnTo>
                        <a:pt x="462725" y="80772"/>
                      </a:lnTo>
                      <a:lnTo>
                        <a:pt x="459391" y="77343"/>
                      </a:lnTo>
                      <a:lnTo>
                        <a:pt x="440246" y="96488"/>
                      </a:lnTo>
                      <a:cubicBezTo>
                        <a:pt x="441293" y="97631"/>
                        <a:pt x="442436" y="98774"/>
                        <a:pt x="443579" y="99917"/>
                      </a:cubicBezTo>
                      <a:close/>
                      <a:moveTo>
                        <a:pt x="428054" y="85439"/>
                      </a:moveTo>
                      <a:lnTo>
                        <a:pt x="445484" y="64675"/>
                      </a:lnTo>
                      <a:lnTo>
                        <a:pt x="441865" y="61627"/>
                      </a:lnTo>
                      <a:lnTo>
                        <a:pt x="424529" y="82296"/>
                      </a:lnTo>
                      <a:cubicBezTo>
                        <a:pt x="425672" y="83344"/>
                        <a:pt x="426815" y="84392"/>
                        <a:pt x="428054" y="85439"/>
                      </a:cubicBezTo>
                      <a:close/>
                      <a:moveTo>
                        <a:pt x="411385" y="72390"/>
                      </a:moveTo>
                      <a:lnTo>
                        <a:pt x="426910" y="50197"/>
                      </a:lnTo>
                      <a:lnTo>
                        <a:pt x="423005" y="47435"/>
                      </a:lnTo>
                      <a:lnTo>
                        <a:pt x="407480" y="69533"/>
                      </a:lnTo>
                      <a:cubicBezTo>
                        <a:pt x="408813" y="70485"/>
                        <a:pt x="410051" y="71438"/>
                        <a:pt x="411385" y="72390"/>
                      </a:cubicBezTo>
                      <a:close/>
                      <a:moveTo>
                        <a:pt x="454628" y="427958"/>
                      </a:moveTo>
                      <a:lnTo>
                        <a:pt x="475393" y="445389"/>
                      </a:lnTo>
                      <a:lnTo>
                        <a:pt x="478441" y="441770"/>
                      </a:lnTo>
                      <a:lnTo>
                        <a:pt x="457772" y="424339"/>
                      </a:lnTo>
                      <a:cubicBezTo>
                        <a:pt x="456724" y="425577"/>
                        <a:pt x="455581" y="426815"/>
                        <a:pt x="454628" y="427958"/>
                      </a:cubicBezTo>
                      <a:close/>
                      <a:moveTo>
                        <a:pt x="389477" y="481584"/>
                      </a:moveTo>
                      <a:lnTo>
                        <a:pt x="403003" y="505016"/>
                      </a:lnTo>
                      <a:lnTo>
                        <a:pt x="407099" y="502634"/>
                      </a:lnTo>
                      <a:lnTo>
                        <a:pt x="393573" y="479203"/>
                      </a:lnTo>
                      <a:cubicBezTo>
                        <a:pt x="392240" y="480060"/>
                        <a:pt x="390811" y="480822"/>
                        <a:pt x="389477" y="481584"/>
                      </a:cubicBezTo>
                      <a:close/>
                      <a:moveTo>
                        <a:pt x="407480" y="470440"/>
                      </a:moveTo>
                      <a:lnTo>
                        <a:pt x="423005" y="492633"/>
                      </a:lnTo>
                      <a:lnTo>
                        <a:pt x="426910" y="489871"/>
                      </a:lnTo>
                      <a:lnTo>
                        <a:pt x="411385" y="467678"/>
                      </a:lnTo>
                      <a:cubicBezTo>
                        <a:pt x="410051" y="468535"/>
                        <a:pt x="408718" y="469487"/>
                        <a:pt x="407480" y="470440"/>
                      </a:cubicBezTo>
                      <a:close/>
                      <a:moveTo>
                        <a:pt x="370523" y="491204"/>
                      </a:moveTo>
                      <a:lnTo>
                        <a:pt x="381953" y="515684"/>
                      </a:lnTo>
                      <a:lnTo>
                        <a:pt x="386239" y="513683"/>
                      </a:lnTo>
                      <a:lnTo>
                        <a:pt x="374809" y="489204"/>
                      </a:lnTo>
                      <a:cubicBezTo>
                        <a:pt x="373475" y="489966"/>
                        <a:pt x="372047" y="490538"/>
                        <a:pt x="370523" y="491204"/>
                      </a:cubicBezTo>
                      <a:close/>
                      <a:moveTo>
                        <a:pt x="424434" y="457676"/>
                      </a:moveTo>
                      <a:lnTo>
                        <a:pt x="441770" y="478346"/>
                      </a:lnTo>
                      <a:lnTo>
                        <a:pt x="445389" y="475298"/>
                      </a:lnTo>
                      <a:lnTo>
                        <a:pt x="427958" y="454533"/>
                      </a:lnTo>
                      <a:cubicBezTo>
                        <a:pt x="426815" y="455581"/>
                        <a:pt x="425577" y="456629"/>
                        <a:pt x="424434" y="457676"/>
                      </a:cubicBezTo>
                      <a:close/>
                      <a:moveTo>
                        <a:pt x="440150" y="443484"/>
                      </a:moveTo>
                      <a:lnTo>
                        <a:pt x="459296" y="462629"/>
                      </a:lnTo>
                      <a:lnTo>
                        <a:pt x="462629" y="459296"/>
                      </a:lnTo>
                      <a:lnTo>
                        <a:pt x="443484" y="440150"/>
                      </a:lnTo>
                      <a:cubicBezTo>
                        <a:pt x="442341" y="441198"/>
                        <a:pt x="441293" y="442341"/>
                        <a:pt x="440150" y="443484"/>
                      </a:cubicBezTo>
                      <a:close/>
                      <a:moveTo>
                        <a:pt x="309848" y="509683"/>
                      </a:moveTo>
                      <a:lnTo>
                        <a:pt x="314611" y="536353"/>
                      </a:lnTo>
                      <a:lnTo>
                        <a:pt x="319278" y="535591"/>
                      </a:lnTo>
                      <a:lnTo>
                        <a:pt x="314611" y="508921"/>
                      </a:lnTo>
                      <a:cubicBezTo>
                        <a:pt x="312992" y="509111"/>
                        <a:pt x="311468" y="509397"/>
                        <a:pt x="309848" y="509683"/>
                      </a:cubicBezTo>
                      <a:close/>
                      <a:moveTo>
                        <a:pt x="350901" y="499110"/>
                      </a:moveTo>
                      <a:lnTo>
                        <a:pt x="360140" y="524542"/>
                      </a:lnTo>
                      <a:lnTo>
                        <a:pt x="364617" y="522923"/>
                      </a:lnTo>
                      <a:lnTo>
                        <a:pt x="355378" y="497491"/>
                      </a:lnTo>
                      <a:cubicBezTo>
                        <a:pt x="353854" y="498062"/>
                        <a:pt x="352425" y="498634"/>
                        <a:pt x="350901" y="499110"/>
                      </a:cubicBezTo>
                      <a:close/>
                      <a:moveTo>
                        <a:pt x="330613" y="505397"/>
                      </a:moveTo>
                      <a:lnTo>
                        <a:pt x="337566" y="531400"/>
                      </a:lnTo>
                      <a:lnTo>
                        <a:pt x="342138" y="530162"/>
                      </a:lnTo>
                      <a:lnTo>
                        <a:pt x="335090" y="504063"/>
                      </a:lnTo>
                      <a:cubicBezTo>
                        <a:pt x="333661" y="504539"/>
                        <a:pt x="332137" y="505016"/>
                        <a:pt x="330613" y="505397"/>
                      </a:cubicBezTo>
                      <a:close/>
                      <a:moveTo>
                        <a:pt x="467678" y="411290"/>
                      </a:moveTo>
                      <a:lnTo>
                        <a:pt x="489871" y="426815"/>
                      </a:lnTo>
                      <a:lnTo>
                        <a:pt x="492633" y="422910"/>
                      </a:lnTo>
                      <a:lnTo>
                        <a:pt x="470535" y="407384"/>
                      </a:lnTo>
                      <a:cubicBezTo>
                        <a:pt x="469487" y="408718"/>
                        <a:pt x="468630" y="409956"/>
                        <a:pt x="467678" y="411290"/>
                      </a:cubicBezTo>
                      <a:close/>
                      <a:moveTo>
                        <a:pt x="511874" y="293561"/>
                      </a:moveTo>
                      <a:lnTo>
                        <a:pt x="538829" y="295942"/>
                      </a:lnTo>
                      <a:lnTo>
                        <a:pt x="539210" y="291179"/>
                      </a:lnTo>
                      <a:lnTo>
                        <a:pt x="512255" y="288798"/>
                      </a:lnTo>
                      <a:cubicBezTo>
                        <a:pt x="512159" y="290417"/>
                        <a:pt x="512064" y="291941"/>
                        <a:pt x="511874" y="293561"/>
                      </a:cubicBezTo>
                      <a:close/>
                      <a:moveTo>
                        <a:pt x="504158" y="335185"/>
                      </a:moveTo>
                      <a:lnTo>
                        <a:pt x="530352" y="342233"/>
                      </a:lnTo>
                      <a:lnTo>
                        <a:pt x="531590" y="337661"/>
                      </a:lnTo>
                      <a:lnTo>
                        <a:pt x="505587" y="330613"/>
                      </a:lnTo>
                      <a:cubicBezTo>
                        <a:pt x="505016" y="332137"/>
                        <a:pt x="504539" y="333661"/>
                        <a:pt x="504158" y="335185"/>
                      </a:cubicBezTo>
                      <a:close/>
                      <a:moveTo>
                        <a:pt x="288798" y="512159"/>
                      </a:moveTo>
                      <a:lnTo>
                        <a:pt x="291179" y="539115"/>
                      </a:lnTo>
                      <a:lnTo>
                        <a:pt x="295942" y="538734"/>
                      </a:lnTo>
                      <a:lnTo>
                        <a:pt x="293560" y="511778"/>
                      </a:lnTo>
                      <a:cubicBezTo>
                        <a:pt x="291941" y="511969"/>
                        <a:pt x="290417" y="512064"/>
                        <a:pt x="288798" y="512159"/>
                      </a:cubicBezTo>
                      <a:close/>
                      <a:moveTo>
                        <a:pt x="513017" y="267653"/>
                      </a:moveTo>
                      <a:cubicBezTo>
                        <a:pt x="513017" y="268415"/>
                        <a:pt x="513112" y="269177"/>
                        <a:pt x="513112" y="270034"/>
                      </a:cubicBezTo>
                      <a:cubicBezTo>
                        <a:pt x="513112" y="270891"/>
                        <a:pt x="513017" y="271653"/>
                        <a:pt x="513017" y="272415"/>
                      </a:cubicBezTo>
                      <a:lnTo>
                        <a:pt x="540068" y="272415"/>
                      </a:lnTo>
                      <a:lnTo>
                        <a:pt x="540068" y="267653"/>
                      </a:lnTo>
                      <a:lnTo>
                        <a:pt x="513017" y="267653"/>
                      </a:lnTo>
                      <a:close/>
                      <a:moveTo>
                        <a:pt x="508921" y="314516"/>
                      </a:moveTo>
                      <a:lnTo>
                        <a:pt x="535591" y="319183"/>
                      </a:lnTo>
                      <a:lnTo>
                        <a:pt x="536353" y="314516"/>
                      </a:lnTo>
                      <a:lnTo>
                        <a:pt x="509683" y="309848"/>
                      </a:lnTo>
                      <a:cubicBezTo>
                        <a:pt x="509492" y="311468"/>
                        <a:pt x="509207" y="312992"/>
                        <a:pt x="508921" y="314516"/>
                      </a:cubicBezTo>
                      <a:close/>
                      <a:moveTo>
                        <a:pt x="497586" y="355378"/>
                      </a:moveTo>
                      <a:lnTo>
                        <a:pt x="523018" y="364617"/>
                      </a:lnTo>
                      <a:lnTo>
                        <a:pt x="524637" y="360140"/>
                      </a:lnTo>
                      <a:lnTo>
                        <a:pt x="499205" y="350901"/>
                      </a:lnTo>
                      <a:cubicBezTo>
                        <a:pt x="498729" y="352330"/>
                        <a:pt x="498158" y="353854"/>
                        <a:pt x="497586" y="355378"/>
                      </a:cubicBezTo>
                      <a:close/>
                      <a:moveTo>
                        <a:pt x="479298" y="393573"/>
                      </a:moveTo>
                      <a:lnTo>
                        <a:pt x="502730" y="407099"/>
                      </a:lnTo>
                      <a:lnTo>
                        <a:pt x="505111" y="402908"/>
                      </a:lnTo>
                      <a:lnTo>
                        <a:pt x="481679" y="389382"/>
                      </a:lnTo>
                      <a:cubicBezTo>
                        <a:pt x="480822" y="390811"/>
                        <a:pt x="480060" y="392144"/>
                        <a:pt x="479298" y="393573"/>
                      </a:cubicBezTo>
                      <a:close/>
                      <a:moveTo>
                        <a:pt x="489299" y="374904"/>
                      </a:moveTo>
                      <a:lnTo>
                        <a:pt x="513779" y="386334"/>
                      </a:lnTo>
                      <a:lnTo>
                        <a:pt x="515779" y="381953"/>
                      </a:lnTo>
                      <a:lnTo>
                        <a:pt x="491300" y="370523"/>
                      </a:lnTo>
                      <a:cubicBezTo>
                        <a:pt x="490633" y="371951"/>
                        <a:pt x="489966" y="373475"/>
                        <a:pt x="489299" y="374904"/>
                      </a:cubicBezTo>
                      <a:close/>
                      <a:moveTo>
                        <a:pt x="146495" y="479203"/>
                      </a:moveTo>
                      <a:lnTo>
                        <a:pt x="132969" y="502634"/>
                      </a:lnTo>
                      <a:lnTo>
                        <a:pt x="137065" y="505016"/>
                      </a:lnTo>
                      <a:lnTo>
                        <a:pt x="150590" y="481584"/>
                      </a:lnTo>
                      <a:cubicBezTo>
                        <a:pt x="149257" y="480822"/>
                        <a:pt x="147923" y="479965"/>
                        <a:pt x="146495" y="479203"/>
                      </a:cubicBezTo>
                      <a:close/>
                      <a:moveTo>
                        <a:pt x="58484" y="389382"/>
                      </a:moveTo>
                      <a:lnTo>
                        <a:pt x="35052" y="402908"/>
                      </a:lnTo>
                      <a:lnTo>
                        <a:pt x="37433" y="407003"/>
                      </a:lnTo>
                      <a:lnTo>
                        <a:pt x="60865" y="393478"/>
                      </a:lnTo>
                      <a:cubicBezTo>
                        <a:pt x="60007" y="392144"/>
                        <a:pt x="59245" y="390811"/>
                        <a:pt x="58484" y="389382"/>
                      </a:cubicBezTo>
                      <a:close/>
                      <a:moveTo>
                        <a:pt x="48863" y="370523"/>
                      </a:moveTo>
                      <a:lnTo>
                        <a:pt x="24384" y="381953"/>
                      </a:lnTo>
                      <a:lnTo>
                        <a:pt x="26384" y="386239"/>
                      </a:lnTo>
                      <a:lnTo>
                        <a:pt x="50768" y="374809"/>
                      </a:lnTo>
                      <a:cubicBezTo>
                        <a:pt x="50101" y="373475"/>
                        <a:pt x="49530" y="371951"/>
                        <a:pt x="48863" y="370523"/>
                      </a:cubicBezTo>
                      <a:close/>
                      <a:moveTo>
                        <a:pt x="69723" y="407384"/>
                      </a:moveTo>
                      <a:lnTo>
                        <a:pt x="47530" y="422910"/>
                      </a:lnTo>
                      <a:lnTo>
                        <a:pt x="50292" y="426815"/>
                      </a:lnTo>
                      <a:lnTo>
                        <a:pt x="72485" y="411290"/>
                      </a:lnTo>
                      <a:cubicBezTo>
                        <a:pt x="71533" y="409956"/>
                        <a:pt x="70580" y="408718"/>
                        <a:pt x="69723" y="407384"/>
                      </a:cubicBezTo>
                      <a:close/>
                      <a:moveTo>
                        <a:pt x="82391" y="424339"/>
                      </a:moveTo>
                      <a:lnTo>
                        <a:pt x="61722" y="441674"/>
                      </a:lnTo>
                      <a:lnTo>
                        <a:pt x="64770" y="445294"/>
                      </a:lnTo>
                      <a:lnTo>
                        <a:pt x="85535" y="427863"/>
                      </a:lnTo>
                      <a:cubicBezTo>
                        <a:pt x="84487" y="426720"/>
                        <a:pt x="83439" y="425577"/>
                        <a:pt x="82391" y="424339"/>
                      </a:cubicBezTo>
                      <a:close/>
                      <a:moveTo>
                        <a:pt x="96584" y="440055"/>
                      </a:moveTo>
                      <a:lnTo>
                        <a:pt x="77438" y="459200"/>
                      </a:lnTo>
                      <a:lnTo>
                        <a:pt x="80772" y="462629"/>
                      </a:lnTo>
                      <a:lnTo>
                        <a:pt x="99917" y="443484"/>
                      </a:lnTo>
                      <a:cubicBezTo>
                        <a:pt x="98870" y="442341"/>
                        <a:pt x="97727" y="441198"/>
                        <a:pt x="96584" y="440055"/>
                      </a:cubicBezTo>
                      <a:close/>
                      <a:moveTo>
                        <a:pt x="30385" y="309848"/>
                      </a:moveTo>
                      <a:lnTo>
                        <a:pt x="3715" y="314516"/>
                      </a:lnTo>
                      <a:lnTo>
                        <a:pt x="4572" y="319183"/>
                      </a:lnTo>
                      <a:lnTo>
                        <a:pt x="31242" y="314420"/>
                      </a:lnTo>
                      <a:cubicBezTo>
                        <a:pt x="30956" y="312992"/>
                        <a:pt x="30670" y="311468"/>
                        <a:pt x="30385" y="309848"/>
                      </a:cubicBezTo>
                      <a:close/>
                      <a:moveTo>
                        <a:pt x="270034" y="513017"/>
                      </a:moveTo>
                      <a:cubicBezTo>
                        <a:pt x="269272" y="513017"/>
                        <a:pt x="268415" y="512921"/>
                        <a:pt x="267653" y="512921"/>
                      </a:cubicBezTo>
                      <a:lnTo>
                        <a:pt x="267653" y="539972"/>
                      </a:lnTo>
                      <a:lnTo>
                        <a:pt x="272415" y="539972"/>
                      </a:lnTo>
                      <a:lnTo>
                        <a:pt x="272415" y="512921"/>
                      </a:lnTo>
                      <a:cubicBezTo>
                        <a:pt x="271653" y="512921"/>
                        <a:pt x="270796" y="513017"/>
                        <a:pt x="270034" y="513017"/>
                      </a:cubicBezTo>
                      <a:close/>
                      <a:moveTo>
                        <a:pt x="34671" y="330613"/>
                      </a:moveTo>
                      <a:lnTo>
                        <a:pt x="8573" y="337566"/>
                      </a:lnTo>
                      <a:lnTo>
                        <a:pt x="9811" y="342138"/>
                      </a:lnTo>
                      <a:lnTo>
                        <a:pt x="35909" y="335090"/>
                      </a:lnTo>
                      <a:cubicBezTo>
                        <a:pt x="35528" y="333661"/>
                        <a:pt x="35052" y="332137"/>
                        <a:pt x="34671" y="330613"/>
                      </a:cubicBezTo>
                      <a:close/>
                      <a:moveTo>
                        <a:pt x="40957" y="350901"/>
                      </a:moveTo>
                      <a:lnTo>
                        <a:pt x="15526" y="360045"/>
                      </a:lnTo>
                      <a:lnTo>
                        <a:pt x="17145" y="364522"/>
                      </a:lnTo>
                      <a:lnTo>
                        <a:pt x="42482" y="355283"/>
                      </a:lnTo>
                      <a:cubicBezTo>
                        <a:pt x="42005" y="353854"/>
                        <a:pt x="41434" y="352330"/>
                        <a:pt x="40957" y="350901"/>
                      </a:cubicBezTo>
                      <a:close/>
                      <a:moveTo>
                        <a:pt x="225552" y="508825"/>
                      </a:moveTo>
                      <a:lnTo>
                        <a:pt x="220885" y="535496"/>
                      </a:lnTo>
                      <a:lnTo>
                        <a:pt x="225552" y="536258"/>
                      </a:lnTo>
                      <a:lnTo>
                        <a:pt x="230315" y="509588"/>
                      </a:lnTo>
                      <a:cubicBezTo>
                        <a:pt x="228695" y="509397"/>
                        <a:pt x="227171" y="509111"/>
                        <a:pt x="225552" y="508825"/>
                      </a:cubicBezTo>
                      <a:close/>
                      <a:moveTo>
                        <a:pt x="112109" y="454533"/>
                      </a:moveTo>
                      <a:lnTo>
                        <a:pt x="94679" y="475298"/>
                      </a:lnTo>
                      <a:lnTo>
                        <a:pt x="98298" y="478346"/>
                      </a:lnTo>
                      <a:lnTo>
                        <a:pt x="115729" y="457676"/>
                      </a:lnTo>
                      <a:cubicBezTo>
                        <a:pt x="114491" y="456629"/>
                        <a:pt x="113348" y="455581"/>
                        <a:pt x="112109" y="454533"/>
                      </a:cubicBezTo>
                      <a:close/>
                      <a:moveTo>
                        <a:pt x="184690" y="497491"/>
                      </a:moveTo>
                      <a:lnTo>
                        <a:pt x="175451" y="522827"/>
                      </a:lnTo>
                      <a:lnTo>
                        <a:pt x="179927" y="524447"/>
                      </a:lnTo>
                      <a:lnTo>
                        <a:pt x="189167" y="499015"/>
                      </a:lnTo>
                      <a:cubicBezTo>
                        <a:pt x="187643" y="498634"/>
                        <a:pt x="186214" y="498062"/>
                        <a:pt x="184690" y="497491"/>
                      </a:cubicBezTo>
                      <a:close/>
                      <a:moveTo>
                        <a:pt x="246602" y="511778"/>
                      </a:moveTo>
                      <a:lnTo>
                        <a:pt x="244221" y="538734"/>
                      </a:lnTo>
                      <a:lnTo>
                        <a:pt x="248984" y="539115"/>
                      </a:lnTo>
                      <a:lnTo>
                        <a:pt x="251365" y="512064"/>
                      </a:lnTo>
                      <a:cubicBezTo>
                        <a:pt x="249746" y="512064"/>
                        <a:pt x="248126" y="511969"/>
                        <a:pt x="246602" y="511778"/>
                      </a:cubicBezTo>
                      <a:close/>
                      <a:moveTo>
                        <a:pt x="204883" y="504063"/>
                      </a:moveTo>
                      <a:lnTo>
                        <a:pt x="197834" y="530162"/>
                      </a:lnTo>
                      <a:lnTo>
                        <a:pt x="202406" y="531400"/>
                      </a:lnTo>
                      <a:lnTo>
                        <a:pt x="209360" y="505397"/>
                      </a:lnTo>
                      <a:cubicBezTo>
                        <a:pt x="207931" y="505016"/>
                        <a:pt x="206407" y="504444"/>
                        <a:pt x="204883" y="504063"/>
                      </a:cubicBezTo>
                      <a:close/>
                      <a:moveTo>
                        <a:pt x="128778" y="467582"/>
                      </a:moveTo>
                      <a:lnTo>
                        <a:pt x="113252" y="489775"/>
                      </a:lnTo>
                      <a:lnTo>
                        <a:pt x="117158" y="492538"/>
                      </a:lnTo>
                      <a:lnTo>
                        <a:pt x="132683" y="470345"/>
                      </a:lnTo>
                      <a:cubicBezTo>
                        <a:pt x="131350" y="469487"/>
                        <a:pt x="130016" y="468535"/>
                        <a:pt x="128778" y="467582"/>
                      </a:cubicBezTo>
                      <a:close/>
                      <a:moveTo>
                        <a:pt x="27813" y="288798"/>
                      </a:moveTo>
                      <a:lnTo>
                        <a:pt x="857" y="291179"/>
                      </a:lnTo>
                      <a:lnTo>
                        <a:pt x="1238" y="295942"/>
                      </a:lnTo>
                      <a:lnTo>
                        <a:pt x="28194" y="293561"/>
                      </a:lnTo>
                      <a:cubicBezTo>
                        <a:pt x="28099" y="291941"/>
                        <a:pt x="28004" y="290322"/>
                        <a:pt x="27813" y="288798"/>
                      </a:cubicBezTo>
                      <a:close/>
                      <a:moveTo>
                        <a:pt x="165164" y="489299"/>
                      </a:moveTo>
                      <a:lnTo>
                        <a:pt x="153829" y="513683"/>
                      </a:lnTo>
                      <a:lnTo>
                        <a:pt x="158115" y="515684"/>
                      </a:lnTo>
                      <a:lnTo>
                        <a:pt x="169545" y="491204"/>
                      </a:lnTo>
                      <a:cubicBezTo>
                        <a:pt x="168116" y="490538"/>
                        <a:pt x="166592" y="489966"/>
                        <a:pt x="165164" y="489299"/>
                      </a:cubicBezTo>
                      <a:close/>
                    </a:path>
                  </a:pathLst>
                </a:custGeom>
                <a:gradFill>
                  <a:gsLst>
                    <a:gs pos="0">
                      <a:schemeClr val="accent1">
                        <a:alpha val="3000"/>
                      </a:schemeClr>
                    </a:gs>
                    <a:gs pos="100000">
                      <a:schemeClr val="accent2"/>
                    </a:gs>
                  </a:gsLst>
                  <a:lin ang="4500000" scaled="0"/>
                </a:gra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Roboto Light" panose="02000000000000000000"/>
                    <a:ea typeface="思源黑体 CN Normal" panose="020B0400000000000000" charset="-122"/>
                    <a:cs typeface="+mn-cs"/>
                  </a:endParaRPr>
                </a:p>
              </p:txBody>
            </p:sp>
            <p:sp>
              <p:nvSpPr>
                <p:cNvPr id="33" name="椭圆 32"/>
                <p:cNvSpPr/>
                <p:nvPr>
                  <p:custDataLst>
                    <p:tags r:id="rId5"/>
                  </p:custDataLst>
                </p:nvPr>
              </p:nvSpPr>
              <p:spPr>
                <a:xfrm>
                  <a:off x="2616" y="8278"/>
                  <a:ext cx="1831" cy="1831"/>
                </a:xfrm>
                <a:prstGeom prst="ellipse">
                  <a:avLst/>
                </a:prstGeom>
                <a:gradFill flip="none" rotWithShape="1">
                  <a:gsLst>
                    <a:gs pos="0">
                      <a:srgbClr val="008ED6">
                        <a:alpha val="7000"/>
                      </a:srgbClr>
                    </a:gs>
                    <a:gs pos="100000">
                      <a:srgbClr val="008ED6">
                        <a:alpha val="0"/>
                      </a:srgbClr>
                    </a:gs>
                  </a:gsLst>
                  <a:lin ang="5400000" scaled="1"/>
                  <a:tileRect/>
                </a:gradFill>
                <a:ln>
                  <a:solidFill>
                    <a:schemeClr val="accent1"/>
                  </a:solidFill>
                </a:ln>
                <a:effectLst>
                  <a:outerShdw blurRad="279400" dist="342900" dir="5400000" sx="88000" sy="88000" algn="t" rotWithShape="0">
                    <a:schemeClr val="accent1">
                      <a:alpha val="4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800" b="0" i="0" u="none" strike="noStrike" kern="1200" cap="none" spc="0" normalizeH="0" baseline="0" noProof="0" dirty="0">
                    <a:ln>
                      <a:noFill/>
                    </a:ln>
                    <a:solidFill>
                      <a:prstClr val="white"/>
                    </a:solidFill>
                    <a:effectLst/>
                    <a:uLnTx/>
                    <a:uFillTx/>
                    <a:latin typeface="思源黑体 CN Normal" panose="020B0400000000000000" charset="-122"/>
                    <a:ea typeface="思源黑体 CN Normal" panose="020B0400000000000000" charset="-122"/>
                    <a:cs typeface="+mn-cs"/>
                  </a:endParaRPr>
                </a:p>
              </p:txBody>
            </p:sp>
          </p:grpSp>
          <p:pic>
            <p:nvPicPr>
              <p:cNvPr id="30" name="图片 29"/>
              <p:cNvPicPr/>
              <p:nvPr>
                <p:custDataLst>
                  <p:tags r:id="rId6"/>
                </p:custDataLst>
              </p:nvPr>
            </p:nvPicPr>
            <p:blipFill>
              <a:blip r:embed="rId7"/>
              <a:stretch>
                <a:fillRect/>
              </a:stretch>
            </p:blipFill>
            <p:spPr>
              <a:xfrm>
                <a:off x="13903" y="7068"/>
                <a:ext cx="1075" cy="1074"/>
              </a:xfrm>
              <a:prstGeom prst="ellipse">
                <a:avLst/>
              </a:prstGeom>
              <a:noFill/>
              <a:ln w="9525">
                <a:noFill/>
              </a:ln>
            </p:spPr>
          </p:pic>
        </p:grpSp>
        <p:grpSp>
          <p:nvGrpSpPr>
            <p:cNvPr id="12" name="组合 11"/>
            <p:cNvGrpSpPr/>
            <p:nvPr/>
          </p:nvGrpSpPr>
          <p:grpSpPr>
            <a:xfrm>
              <a:off x="2223" y="1937"/>
              <a:ext cx="1762" cy="1599"/>
              <a:chOff x="10299" y="8159"/>
              <a:chExt cx="1762" cy="1599"/>
            </a:xfrm>
          </p:grpSpPr>
          <p:grpSp>
            <p:nvGrpSpPr>
              <p:cNvPr id="13" name="组合 12"/>
              <p:cNvGrpSpPr/>
              <p:nvPr/>
            </p:nvGrpSpPr>
            <p:grpSpPr>
              <a:xfrm>
                <a:off x="10372" y="8159"/>
                <a:ext cx="1600" cy="1599"/>
                <a:chOff x="8225" y="8832"/>
                <a:chExt cx="1600" cy="1599"/>
              </a:xfrm>
            </p:grpSpPr>
            <p:grpSp>
              <p:nvGrpSpPr>
                <p:cNvPr id="16" name="组合 15"/>
                <p:cNvGrpSpPr/>
                <p:nvPr/>
              </p:nvGrpSpPr>
              <p:grpSpPr>
                <a:xfrm>
                  <a:off x="8225" y="8832"/>
                  <a:ext cx="1600" cy="1599"/>
                  <a:chOff x="2366" y="8028"/>
                  <a:chExt cx="2310" cy="2310"/>
                </a:xfrm>
              </p:grpSpPr>
              <p:sp>
                <p:nvSpPr>
                  <p:cNvPr id="19" name="任意多边形: 形状 18"/>
                  <p:cNvSpPr/>
                  <p:nvPr>
                    <p:custDataLst>
                      <p:tags r:id="rId8"/>
                    </p:custDataLst>
                  </p:nvPr>
                </p:nvSpPr>
                <p:spPr>
                  <a:xfrm>
                    <a:off x="2366" y="8028"/>
                    <a:ext cx="2311" cy="2311"/>
                  </a:xfrm>
                  <a:custGeom>
                    <a:avLst/>
                    <a:gdLst>
                      <a:gd name="connsiteX0" fmla="*/ 146495 w 533400"/>
                      <a:gd name="connsiteY0" fmla="*/ 60770 h 533400"/>
                      <a:gd name="connsiteX1" fmla="*/ 132969 w 533400"/>
                      <a:gd name="connsiteY1" fmla="*/ 37338 h 533400"/>
                      <a:gd name="connsiteX2" fmla="*/ 137160 w 533400"/>
                      <a:gd name="connsiteY2" fmla="*/ 34957 h 533400"/>
                      <a:gd name="connsiteX3" fmla="*/ 150686 w 533400"/>
                      <a:gd name="connsiteY3" fmla="*/ 58388 h 533400"/>
                      <a:gd name="connsiteX4" fmla="*/ 146495 w 533400"/>
                      <a:gd name="connsiteY4" fmla="*/ 60770 h 533400"/>
                      <a:gd name="connsiteX5" fmla="*/ 169545 w 533400"/>
                      <a:gd name="connsiteY5" fmla="*/ 48768 h 533400"/>
                      <a:gd name="connsiteX6" fmla="*/ 158115 w 533400"/>
                      <a:gd name="connsiteY6" fmla="*/ 24289 h 533400"/>
                      <a:gd name="connsiteX7" fmla="*/ 153829 w 533400"/>
                      <a:gd name="connsiteY7" fmla="*/ 26289 h 533400"/>
                      <a:gd name="connsiteX8" fmla="*/ 165259 w 533400"/>
                      <a:gd name="connsiteY8" fmla="*/ 50673 h 533400"/>
                      <a:gd name="connsiteX9" fmla="*/ 169545 w 533400"/>
                      <a:gd name="connsiteY9" fmla="*/ 48768 h 533400"/>
                      <a:gd name="connsiteX10" fmla="*/ 99917 w 533400"/>
                      <a:gd name="connsiteY10" fmla="*/ 96488 h 533400"/>
                      <a:gd name="connsiteX11" fmla="*/ 80867 w 533400"/>
                      <a:gd name="connsiteY11" fmla="*/ 77343 h 533400"/>
                      <a:gd name="connsiteX12" fmla="*/ 77438 w 533400"/>
                      <a:gd name="connsiteY12" fmla="*/ 80677 h 533400"/>
                      <a:gd name="connsiteX13" fmla="*/ 96584 w 533400"/>
                      <a:gd name="connsiteY13" fmla="*/ 99822 h 533400"/>
                      <a:gd name="connsiteX14" fmla="*/ 99917 w 533400"/>
                      <a:gd name="connsiteY14" fmla="*/ 96488 h 533400"/>
                      <a:gd name="connsiteX15" fmla="*/ 115729 w 533400"/>
                      <a:gd name="connsiteY15" fmla="*/ 82296 h 533400"/>
                      <a:gd name="connsiteX16" fmla="*/ 98393 w 533400"/>
                      <a:gd name="connsiteY16" fmla="*/ 61627 h 533400"/>
                      <a:gd name="connsiteX17" fmla="*/ 94774 w 533400"/>
                      <a:gd name="connsiteY17" fmla="*/ 64675 h 533400"/>
                      <a:gd name="connsiteX18" fmla="*/ 112204 w 533400"/>
                      <a:gd name="connsiteY18" fmla="*/ 85439 h 533400"/>
                      <a:gd name="connsiteX19" fmla="*/ 115729 w 533400"/>
                      <a:gd name="connsiteY19" fmla="*/ 82296 h 533400"/>
                      <a:gd name="connsiteX20" fmla="*/ 132683 w 533400"/>
                      <a:gd name="connsiteY20" fmla="*/ 69628 h 533400"/>
                      <a:gd name="connsiteX21" fmla="*/ 117158 w 533400"/>
                      <a:gd name="connsiteY21" fmla="*/ 47530 h 533400"/>
                      <a:gd name="connsiteX22" fmla="*/ 113252 w 533400"/>
                      <a:gd name="connsiteY22" fmla="*/ 50292 h 533400"/>
                      <a:gd name="connsiteX23" fmla="*/ 128778 w 533400"/>
                      <a:gd name="connsiteY23" fmla="*/ 72485 h 533400"/>
                      <a:gd name="connsiteX24" fmla="*/ 132683 w 533400"/>
                      <a:gd name="connsiteY24" fmla="*/ 69628 h 533400"/>
                      <a:gd name="connsiteX25" fmla="*/ 230219 w 533400"/>
                      <a:gd name="connsiteY25" fmla="*/ 30290 h 533400"/>
                      <a:gd name="connsiteX26" fmla="*/ 225552 w 533400"/>
                      <a:gd name="connsiteY26" fmla="*/ 3715 h 533400"/>
                      <a:gd name="connsiteX27" fmla="*/ 220885 w 533400"/>
                      <a:gd name="connsiteY27" fmla="*/ 4477 h 533400"/>
                      <a:gd name="connsiteX28" fmla="*/ 225552 w 533400"/>
                      <a:gd name="connsiteY28" fmla="*/ 31147 h 533400"/>
                      <a:gd name="connsiteX29" fmla="*/ 230219 w 533400"/>
                      <a:gd name="connsiteY29" fmla="*/ 30290 h 533400"/>
                      <a:gd name="connsiteX30" fmla="*/ 189167 w 533400"/>
                      <a:gd name="connsiteY30" fmla="*/ 40862 h 533400"/>
                      <a:gd name="connsiteX31" fmla="*/ 179927 w 533400"/>
                      <a:gd name="connsiteY31" fmla="*/ 15526 h 533400"/>
                      <a:gd name="connsiteX32" fmla="*/ 175451 w 533400"/>
                      <a:gd name="connsiteY32" fmla="*/ 17145 h 533400"/>
                      <a:gd name="connsiteX33" fmla="*/ 184690 w 533400"/>
                      <a:gd name="connsiteY33" fmla="*/ 42482 h 533400"/>
                      <a:gd name="connsiteX34" fmla="*/ 189167 w 533400"/>
                      <a:gd name="connsiteY34" fmla="*/ 40862 h 533400"/>
                      <a:gd name="connsiteX35" fmla="*/ 251270 w 533400"/>
                      <a:gd name="connsiteY35" fmla="*/ 27813 h 533400"/>
                      <a:gd name="connsiteX36" fmla="*/ 248888 w 533400"/>
                      <a:gd name="connsiteY36" fmla="*/ 857 h 533400"/>
                      <a:gd name="connsiteX37" fmla="*/ 244126 w 533400"/>
                      <a:gd name="connsiteY37" fmla="*/ 1238 h 533400"/>
                      <a:gd name="connsiteX38" fmla="*/ 246507 w 533400"/>
                      <a:gd name="connsiteY38" fmla="*/ 28194 h 533400"/>
                      <a:gd name="connsiteX39" fmla="*/ 251270 w 533400"/>
                      <a:gd name="connsiteY39" fmla="*/ 27813 h 533400"/>
                      <a:gd name="connsiteX40" fmla="*/ 209455 w 533400"/>
                      <a:gd name="connsiteY40" fmla="*/ 34576 h 533400"/>
                      <a:gd name="connsiteX41" fmla="*/ 202502 w 533400"/>
                      <a:gd name="connsiteY41" fmla="*/ 8573 h 533400"/>
                      <a:gd name="connsiteX42" fmla="*/ 197930 w 533400"/>
                      <a:gd name="connsiteY42" fmla="*/ 9811 h 533400"/>
                      <a:gd name="connsiteX43" fmla="*/ 204978 w 533400"/>
                      <a:gd name="connsiteY43" fmla="*/ 35909 h 533400"/>
                      <a:gd name="connsiteX44" fmla="*/ 209455 w 533400"/>
                      <a:gd name="connsiteY44" fmla="*/ 34576 h 533400"/>
                      <a:gd name="connsiteX45" fmla="*/ 85535 w 533400"/>
                      <a:gd name="connsiteY45" fmla="*/ 112014 h 533400"/>
                      <a:gd name="connsiteX46" fmla="*/ 64865 w 533400"/>
                      <a:gd name="connsiteY46" fmla="*/ 94583 h 533400"/>
                      <a:gd name="connsiteX47" fmla="*/ 61817 w 533400"/>
                      <a:gd name="connsiteY47" fmla="*/ 98203 h 533400"/>
                      <a:gd name="connsiteX48" fmla="*/ 82487 w 533400"/>
                      <a:gd name="connsiteY48" fmla="*/ 115538 h 533400"/>
                      <a:gd name="connsiteX49" fmla="*/ 85535 w 533400"/>
                      <a:gd name="connsiteY49" fmla="*/ 112014 h 533400"/>
                      <a:gd name="connsiteX50" fmla="*/ 36005 w 533400"/>
                      <a:gd name="connsiteY50" fmla="*/ 204788 h 533400"/>
                      <a:gd name="connsiteX51" fmla="*/ 9906 w 533400"/>
                      <a:gd name="connsiteY51" fmla="*/ 197834 h 533400"/>
                      <a:gd name="connsiteX52" fmla="*/ 8668 w 533400"/>
                      <a:gd name="connsiteY52" fmla="*/ 202406 h 533400"/>
                      <a:gd name="connsiteX53" fmla="*/ 34766 w 533400"/>
                      <a:gd name="connsiteY53" fmla="*/ 209360 h 533400"/>
                      <a:gd name="connsiteX54" fmla="*/ 36005 w 533400"/>
                      <a:gd name="connsiteY54" fmla="*/ 204788 h 533400"/>
                      <a:gd name="connsiteX55" fmla="*/ 31242 w 533400"/>
                      <a:gd name="connsiteY55" fmla="*/ 225457 h 533400"/>
                      <a:gd name="connsiteX56" fmla="*/ 4572 w 533400"/>
                      <a:gd name="connsiteY56" fmla="*/ 220790 h 533400"/>
                      <a:gd name="connsiteX57" fmla="*/ 3715 w 533400"/>
                      <a:gd name="connsiteY57" fmla="*/ 225457 h 533400"/>
                      <a:gd name="connsiteX58" fmla="*/ 30385 w 533400"/>
                      <a:gd name="connsiteY58" fmla="*/ 230219 h 533400"/>
                      <a:gd name="connsiteX59" fmla="*/ 31242 w 533400"/>
                      <a:gd name="connsiteY59" fmla="*/ 225457 h 533400"/>
                      <a:gd name="connsiteX60" fmla="*/ 28194 w 533400"/>
                      <a:gd name="connsiteY60" fmla="*/ 246412 h 533400"/>
                      <a:gd name="connsiteX61" fmla="*/ 1238 w 533400"/>
                      <a:gd name="connsiteY61" fmla="*/ 244031 h 533400"/>
                      <a:gd name="connsiteX62" fmla="*/ 857 w 533400"/>
                      <a:gd name="connsiteY62" fmla="*/ 248793 h 533400"/>
                      <a:gd name="connsiteX63" fmla="*/ 27813 w 533400"/>
                      <a:gd name="connsiteY63" fmla="*/ 251174 h 533400"/>
                      <a:gd name="connsiteX64" fmla="*/ 28194 w 533400"/>
                      <a:gd name="connsiteY64" fmla="*/ 246412 h 533400"/>
                      <a:gd name="connsiteX65" fmla="*/ 42577 w 533400"/>
                      <a:gd name="connsiteY65" fmla="*/ 184594 h 533400"/>
                      <a:gd name="connsiteX66" fmla="*/ 17240 w 533400"/>
                      <a:gd name="connsiteY66" fmla="*/ 175355 h 533400"/>
                      <a:gd name="connsiteX67" fmla="*/ 15621 w 533400"/>
                      <a:gd name="connsiteY67" fmla="*/ 179832 h 533400"/>
                      <a:gd name="connsiteX68" fmla="*/ 40957 w 533400"/>
                      <a:gd name="connsiteY68" fmla="*/ 189071 h 533400"/>
                      <a:gd name="connsiteX69" fmla="*/ 42577 w 533400"/>
                      <a:gd name="connsiteY69" fmla="*/ 184594 h 533400"/>
                      <a:gd name="connsiteX70" fmla="*/ 60865 w 533400"/>
                      <a:gd name="connsiteY70" fmla="*/ 146495 h 533400"/>
                      <a:gd name="connsiteX71" fmla="*/ 37433 w 533400"/>
                      <a:gd name="connsiteY71" fmla="*/ 132969 h 533400"/>
                      <a:gd name="connsiteX72" fmla="*/ 35052 w 533400"/>
                      <a:gd name="connsiteY72" fmla="*/ 137065 h 533400"/>
                      <a:gd name="connsiteX73" fmla="*/ 58484 w 533400"/>
                      <a:gd name="connsiteY73" fmla="*/ 150590 h 533400"/>
                      <a:gd name="connsiteX74" fmla="*/ 60865 w 533400"/>
                      <a:gd name="connsiteY74" fmla="*/ 146495 h 533400"/>
                      <a:gd name="connsiteX75" fmla="*/ 72390 w 533400"/>
                      <a:gd name="connsiteY75" fmla="*/ 128683 h 533400"/>
                      <a:gd name="connsiteX76" fmla="*/ 50197 w 533400"/>
                      <a:gd name="connsiteY76" fmla="*/ 113157 h 533400"/>
                      <a:gd name="connsiteX77" fmla="*/ 47435 w 533400"/>
                      <a:gd name="connsiteY77" fmla="*/ 117062 h 533400"/>
                      <a:gd name="connsiteX78" fmla="*/ 69533 w 533400"/>
                      <a:gd name="connsiteY78" fmla="*/ 132588 h 533400"/>
                      <a:gd name="connsiteX79" fmla="*/ 72390 w 533400"/>
                      <a:gd name="connsiteY79" fmla="*/ 128683 h 533400"/>
                      <a:gd name="connsiteX80" fmla="*/ 270034 w 533400"/>
                      <a:gd name="connsiteY80" fmla="*/ 26956 h 533400"/>
                      <a:gd name="connsiteX81" fmla="*/ 272415 w 533400"/>
                      <a:gd name="connsiteY81" fmla="*/ 27051 h 533400"/>
                      <a:gd name="connsiteX82" fmla="*/ 272415 w 533400"/>
                      <a:gd name="connsiteY82" fmla="*/ 0 h 533400"/>
                      <a:gd name="connsiteX83" fmla="*/ 267653 w 533400"/>
                      <a:gd name="connsiteY83" fmla="*/ 0 h 533400"/>
                      <a:gd name="connsiteX84" fmla="*/ 267653 w 533400"/>
                      <a:gd name="connsiteY84" fmla="*/ 27051 h 533400"/>
                      <a:gd name="connsiteX85" fmla="*/ 270034 w 533400"/>
                      <a:gd name="connsiteY85" fmla="*/ 26956 h 533400"/>
                      <a:gd name="connsiteX86" fmla="*/ 27051 w 533400"/>
                      <a:gd name="connsiteY86" fmla="*/ 270034 h 533400"/>
                      <a:gd name="connsiteX87" fmla="*/ 27146 w 533400"/>
                      <a:gd name="connsiteY87" fmla="*/ 267653 h 533400"/>
                      <a:gd name="connsiteX88" fmla="*/ 0 w 533400"/>
                      <a:gd name="connsiteY88" fmla="*/ 267653 h 533400"/>
                      <a:gd name="connsiteX89" fmla="*/ 0 w 533400"/>
                      <a:gd name="connsiteY89" fmla="*/ 272415 h 533400"/>
                      <a:gd name="connsiteX90" fmla="*/ 27146 w 533400"/>
                      <a:gd name="connsiteY90" fmla="*/ 272415 h 533400"/>
                      <a:gd name="connsiteX91" fmla="*/ 27051 w 533400"/>
                      <a:gd name="connsiteY91" fmla="*/ 270034 h 533400"/>
                      <a:gd name="connsiteX92" fmla="*/ 50768 w 533400"/>
                      <a:gd name="connsiteY92" fmla="*/ 165164 h 533400"/>
                      <a:gd name="connsiteX93" fmla="*/ 26384 w 533400"/>
                      <a:gd name="connsiteY93" fmla="*/ 153734 h 533400"/>
                      <a:gd name="connsiteX94" fmla="*/ 24384 w 533400"/>
                      <a:gd name="connsiteY94" fmla="*/ 158020 h 533400"/>
                      <a:gd name="connsiteX95" fmla="*/ 48863 w 533400"/>
                      <a:gd name="connsiteY95" fmla="*/ 169450 h 533400"/>
                      <a:gd name="connsiteX96" fmla="*/ 50768 w 533400"/>
                      <a:gd name="connsiteY96" fmla="*/ 165164 h 533400"/>
                      <a:gd name="connsiteX97" fmla="*/ 293656 w 533400"/>
                      <a:gd name="connsiteY97" fmla="*/ 28194 h 533400"/>
                      <a:gd name="connsiteX98" fmla="*/ 296037 w 533400"/>
                      <a:gd name="connsiteY98" fmla="*/ 1238 h 533400"/>
                      <a:gd name="connsiteX99" fmla="*/ 291275 w 533400"/>
                      <a:gd name="connsiteY99" fmla="*/ 857 h 533400"/>
                      <a:gd name="connsiteX100" fmla="*/ 288893 w 533400"/>
                      <a:gd name="connsiteY100" fmla="*/ 27813 h 533400"/>
                      <a:gd name="connsiteX101" fmla="*/ 293656 w 533400"/>
                      <a:gd name="connsiteY101" fmla="*/ 28194 h 533400"/>
                      <a:gd name="connsiteX102" fmla="*/ 491300 w 533400"/>
                      <a:gd name="connsiteY102" fmla="*/ 169450 h 533400"/>
                      <a:gd name="connsiteX103" fmla="*/ 515779 w 533400"/>
                      <a:gd name="connsiteY103" fmla="*/ 158115 h 533400"/>
                      <a:gd name="connsiteX104" fmla="*/ 513779 w 533400"/>
                      <a:gd name="connsiteY104" fmla="*/ 153829 h 533400"/>
                      <a:gd name="connsiteX105" fmla="*/ 489395 w 533400"/>
                      <a:gd name="connsiteY105" fmla="*/ 165259 h 533400"/>
                      <a:gd name="connsiteX106" fmla="*/ 491300 w 533400"/>
                      <a:gd name="connsiteY106" fmla="*/ 169450 h 533400"/>
                      <a:gd name="connsiteX107" fmla="*/ 499205 w 533400"/>
                      <a:gd name="connsiteY107" fmla="*/ 189167 h 533400"/>
                      <a:gd name="connsiteX108" fmla="*/ 524637 w 533400"/>
                      <a:gd name="connsiteY108" fmla="*/ 179927 h 533400"/>
                      <a:gd name="connsiteX109" fmla="*/ 523018 w 533400"/>
                      <a:gd name="connsiteY109" fmla="*/ 175451 h 533400"/>
                      <a:gd name="connsiteX110" fmla="*/ 497681 w 533400"/>
                      <a:gd name="connsiteY110" fmla="*/ 184690 h 533400"/>
                      <a:gd name="connsiteX111" fmla="*/ 499205 w 533400"/>
                      <a:gd name="connsiteY111" fmla="*/ 189167 h 533400"/>
                      <a:gd name="connsiteX112" fmla="*/ 470535 w 533400"/>
                      <a:gd name="connsiteY112" fmla="*/ 132588 h 533400"/>
                      <a:gd name="connsiteX113" fmla="*/ 492633 w 533400"/>
                      <a:gd name="connsiteY113" fmla="*/ 117062 h 533400"/>
                      <a:gd name="connsiteX114" fmla="*/ 489871 w 533400"/>
                      <a:gd name="connsiteY114" fmla="*/ 113157 h 533400"/>
                      <a:gd name="connsiteX115" fmla="*/ 467678 w 533400"/>
                      <a:gd name="connsiteY115" fmla="*/ 128683 h 533400"/>
                      <a:gd name="connsiteX116" fmla="*/ 470535 w 533400"/>
                      <a:gd name="connsiteY116" fmla="*/ 132588 h 533400"/>
                      <a:gd name="connsiteX117" fmla="*/ 505397 w 533400"/>
                      <a:gd name="connsiteY117" fmla="*/ 209455 h 533400"/>
                      <a:gd name="connsiteX118" fmla="*/ 531400 w 533400"/>
                      <a:gd name="connsiteY118" fmla="*/ 202502 h 533400"/>
                      <a:gd name="connsiteX119" fmla="*/ 530162 w 533400"/>
                      <a:gd name="connsiteY119" fmla="*/ 197930 h 533400"/>
                      <a:gd name="connsiteX120" fmla="*/ 504063 w 533400"/>
                      <a:gd name="connsiteY120" fmla="*/ 204883 h 533400"/>
                      <a:gd name="connsiteX121" fmla="*/ 505397 w 533400"/>
                      <a:gd name="connsiteY121" fmla="*/ 209455 h 533400"/>
                      <a:gd name="connsiteX122" fmla="*/ 512255 w 533400"/>
                      <a:gd name="connsiteY122" fmla="*/ 251174 h 533400"/>
                      <a:gd name="connsiteX123" fmla="*/ 539210 w 533400"/>
                      <a:gd name="connsiteY123" fmla="*/ 248793 h 533400"/>
                      <a:gd name="connsiteX124" fmla="*/ 538829 w 533400"/>
                      <a:gd name="connsiteY124" fmla="*/ 244031 h 533400"/>
                      <a:gd name="connsiteX125" fmla="*/ 511874 w 533400"/>
                      <a:gd name="connsiteY125" fmla="*/ 246412 h 533400"/>
                      <a:gd name="connsiteX126" fmla="*/ 512255 w 533400"/>
                      <a:gd name="connsiteY126" fmla="*/ 251174 h 533400"/>
                      <a:gd name="connsiteX127" fmla="*/ 509778 w 533400"/>
                      <a:gd name="connsiteY127" fmla="*/ 230124 h 533400"/>
                      <a:gd name="connsiteX128" fmla="*/ 536353 w 533400"/>
                      <a:gd name="connsiteY128" fmla="*/ 225457 h 533400"/>
                      <a:gd name="connsiteX129" fmla="*/ 535591 w 533400"/>
                      <a:gd name="connsiteY129" fmla="*/ 220790 h 533400"/>
                      <a:gd name="connsiteX130" fmla="*/ 508921 w 533400"/>
                      <a:gd name="connsiteY130" fmla="*/ 225457 h 533400"/>
                      <a:gd name="connsiteX131" fmla="*/ 509778 w 533400"/>
                      <a:gd name="connsiteY131" fmla="*/ 230124 h 533400"/>
                      <a:gd name="connsiteX132" fmla="*/ 457772 w 533400"/>
                      <a:gd name="connsiteY132" fmla="*/ 115634 h 533400"/>
                      <a:gd name="connsiteX133" fmla="*/ 478441 w 533400"/>
                      <a:gd name="connsiteY133" fmla="*/ 98298 h 533400"/>
                      <a:gd name="connsiteX134" fmla="*/ 475393 w 533400"/>
                      <a:gd name="connsiteY134" fmla="*/ 94678 h 533400"/>
                      <a:gd name="connsiteX135" fmla="*/ 454628 w 533400"/>
                      <a:gd name="connsiteY135" fmla="*/ 112109 h 533400"/>
                      <a:gd name="connsiteX136" fmla="*/ 457772 w 533400"/>
                      <a:gd name="connsiteY136" fmla="*/ 115634 h 533400"/>
                      <a:gd name="connsiteX137" fmla="*/ 481679 w 533400"/>
                      <a:gd name="connsiteY137" fmla="*/ 150590 h 533400"/>
                      <a:gd name="connsiteX138" fmla="*/ 505111 w 533400"/>
                      <a:gd name="connsiteY138" fmla="*/ 137065 h 533400"/>
                      <a:gd name="connsiteX139" fmla="*/ 502730 w 533400"/>
                      <a:gd name="connsiteY139" fmla="*/ 132874 h 533400"/>
                      <a:gd name="connsiteX140" fmla="*/ 479298 w 533400"/>
                      <a:gd name="connsiteY140" fmla="*/ 146399 h 533400"/>
                      <a:gd name="connsiteX141" fmla="*/ 481679 w 533400"/>
                      <a:gd name="connsiteY141" fmla="*/ 150590 h 533400"/>
                      <a:gd name="connsiteX142" fmla="*/ 335280 w 533400"/>
                      <a:gd name="connsiteY142" fmla="*/ 35909 h 533400"/>
                      <a:gd name="connsiteX143" fmla="*/ 342233 w 533400"/>
                      <a:gd name="connsiteY143" fmla="*/ 9811 h 533400"/>
                      <a:gd name="connsiteX144" fmla="*/ 337661 w 533400"/>
                      <a:gd name="connsiteY144" fmla="*/ 8573 h 533400"/>
                      <a:gd name="connsiteX145" fmla="*/ 330708 w 533400"/>
                      <a:gd name="connsiteY145" fmla="*/ 34576 h 533400"/>
                      <a:gd name="connsiteX146" fmla="*/ 335280 w 533400"/>
                      <a:gd name="connsiteY146" fmla="*/ 35909 h 533400"/>
                      <a:gd name="connsiteX147" fmla="*/ 374999 w 533400"/>
                      <a:gd name="connsiteY147" fmla="*/ 50768 h 533400"/>
                      <a:gd name="connsiteX148" fmla="*/ 386334 w 533400"/>
                      <a:gd name="connsiteY148" fmla="*/ 26289 h 533400"/>
                      <a:gd name="connsiteX149" fmla="*/ 382048 w 533400"/>
                      <a:gd name="connsiteY149" fmla="*/ 24289 h 533400"/>
                      <a:gd name="connsiteX150" fmla="*/ 370618 w 533400"/>
                      <a:gd name="connsiteY150" fmla="*/ 48768 h 533400"/>
                      <a:gd name="connsiteX151" fmla="*/ 374999 w 533400"/>
                      <a:gd name="connsiteY151" fmla="*/ 50768 h 533400"/>
                      <a:gd name="connsiteX152" fmla="*/ 355473 w 533400"/>
                      <a:gd name="connsiteY152" fmla="*/ 42482 h 533400"/>
                      <a:gd name="connsiteX153" fmla="*/ 364712 w 533400"/>
                      <a:gd name="connsiteY153" fmla="*/ 17145 h 533400"/>
                      <a:gd name="connsiteX154" fmla="*/ 360235 w 533400"/>
                      <a:gd name="connsiteY154" fmla="*/ 15526 h 533400"/>
                      <a:gd name="connsiteX155" fmla="*/ 350996 w 533400"/>
                      <a:gd name="connsiteY155" fmla="*/ 40862 h 533400"/>
                      <a:gd name="connsiteX156" fmla="*/ 355473 w 533400"/>
                      <a:gd name="connsiteY156" fmla="*/ 42482 h 533400"/>
                      <a:gd name="connsiteX157" fmla="*/ 314611 w 533400"/>
                      <a:gd name="connsiteY157" fmla="*/ 31147 h 533400"/>
                      <a:gd name="connsiteX158" fmla="*/ 319278 w 533400"/>
                      <a:gd name="connsiteY158" fmla="*/ 4477 h 533400"/>
                      <a:gd name="connsiteX159" fmla="*/ 314611 w 533400"/>
                      <a:gd name="connsiteY159" fmla="*/ 3620 h 533400"/>
                      <a:gd name="connsiteX160" fmla="*/ 309944 w 533400"/>
                      <a:gd name="connsiteY160" fmla="*/ 30194 h 533400"/>
                      <a:gd name="connsiteX161" fmla="*/ 314611 w 533400"/>
                      <a:gd name="connsiteY161" fmla="*/ 31147 h 533400"/>
                      <a:gd name="connsiteX162" fmla="*/ 393573 w 533400"/>
                      <a:gd name="connsiteY162" fmla="*/ 60770 h 533400"/>
                      <a:gd name="connsiteX163" fmla="*/ 407099 w 533400"/>
                      <a:gd name="connsiteY163" fmla="*/ 37338 h 533400"/>
                      <a:gd name="connsiteX164" fmla="*/ 403003 w 533400"/>
                      <a:gd name="connsiteY164" fmla="*/ 34957 h 533400"/>
                      <a:gd name="connsiteX165" fmla="*/ 389477 w 533400"/>
                      <a:gd name="connsiteY165" fmla="*/ 58388 h 533400"/>
                      <a:gd name="connsiteX166" fmla="*/ 393573 w 533400"/>
                      <a:gd name="connsiteY166" fmla="*/ 60770 h 533400"/>
                      <a:gd name="connsiteX167" fmla="*/ 443579 w 533400"/>
                      <a:gd name="connsiteY167" fmla="*/ 99917 h 533400"/>
                      <a:gd name="connsiteX168" fmla="*/ 462725 w 533400"/>
                      <a:gd name="connsiteY168" fmla="*/ 80772 h 533400"/>
                      <a:gd name="connsiteX169" fmla="*/ 459391 w 533400"/>
                      <a:gd name="connsiteY169" fmla="*/ 77343 h 533400"/>
                      <a:gd name="connsiteX170" fmla="*/ 440246 w 533400"/>
                      <a:gd name="connsiteY170" fmla="*/ 96488 h 533400"/>
                      <a:gd name="connsiteX171" fmla="*/ 443579 w 533400"/>
                      <a:gd name="connsiteY171" fmla="*/ 99917 h 533400"/>
                      <a:gd name="connsiteX172" fmla="*/ 428054 w 533400"/>
                      <a:gd name="connsiteY172" fmla="*/ 85439 h 533400"/>
                      <a:gd name="connsiteX173" fmla="*/ 445484 w 533400"/>
                      <a:gd name="connsiteY173" fmla="*/ 64675 h 533400"/>
                      <a:gd name="connsiteX174" fmla="*/ 441865 w 533400"/>
                      <a:gd name="connsiteY174" fmla="*/ 61627 h 533400"/>
                      <a:gd name="connsiteX175" fmla="*/ 424529 w 533400"/>
                      <a:gd name="connsiteY175" fmla="*/ 82296 h 533400"/>
                      <a:gd name="connsiteX176" fmla="*/ 428054 w 533400"/>
                      <a:gd name="connsiteY176" fmla="*/ 85439 h 533400"/>
                      <a:gd name="connsiteX177" fmla="*/ 411385 w 533400"/>
                      <a:gd name="connsiteY177" fmla="*/ 72390 h 533400"/>
                      <a:gd name="connsiteX178" fmla="*/ 426910 w 533400"/>
                      <a:gd name="connsiteY178" fmla="*/ 50197 h 533400"/>
                      <a:gd name="connsiteX179" fmla="*/ 423005 w 533400"/>
                      <a:gd name="connsiteY179" fmla="*/ 47435 h 533400"/>
                      <a:gd name="connsiteX180" fmla="*/ 407480 w 533400"/>
                      <a:gd name="connsiteY180" fmla="*/ 69533 h 533400"/>
                      <a:gd name="connsiteX181" fmla="*/ 411385 w 533400"/>
                      <a:gd name="connsiteY181" fmla="*/ 72390 h 533400"/>
                      <a:gd name="connsiteX182" fmla="*/ 454628 w 533400"/>
                      <a:gd name="connsiteY182" fmla="*/ 427958 h 533400"/>
                      <a:gd name="connsiteX183" fmla="*/ 475393 w 533400"/>
                      <a:gd name="connsiteY183" fmla="*/ 445389 h 533400"/>
                      <a:gd name="connsiteX184" fmla="*/ 478441 w 533400"/>
                      <a:gd name="connsiteY184" fmla="*/ 441770 h 533400"/>
                      <a:gd name="connsiteX185" fmla="*/ 457772 w 533400"/>
                      <a:gd name="connsiteY185" fmla="*/ 424339 h 533400"/>
                      <a:gd name="connsiteX186" fmla="*/ 454628 w 533400"/>
                      <a:gd name="connsiteY186" fmla="*/ 427958 h 533400"/>
                      <a:gd name="connsiteX187" fmla="*/ 389477 w 533400"/>
                      <a:gd name="connsiteY187" fmla="*/ 481584 h 533400"/>
                      <a:gd name="connsiteX188" fmla="*/ 403003 w 533400"/>
                      <a:gd name="connsiteY188" fmla="*/ 505016 h 533400"/>
                      <a:gd name="connsiteX189" fmla="*/ 407099 w 533400"/>
                      <a:gd name="connsiteY189" fmla="*/ 502634 h 533400"/>
                      <a:gd name="connsiteX190" fmla="*/ 393573 w 533400"/>
                      <a:gd name="connsiteY190" fmla="*/ 479203 h 533400"/>
                      <a:gd name="connsiteX191" fmla="*/ 389477 w 533400"/>
                      <a:gd name="connsiteY191" fmla="*/ 481584 h 533400"/>
                      <a:gd name="connsiteX192" fmla="*/ 407480 w 533400"/>
                      <a:gd name="connsiteY192" fmla="*/ 470440 h 533400"/>
                      <a:gd name="connsiteX193" fmla="*/ 423005 w 533400"/>
                      <a:gd name="connsiteY193" fmla="*/ 492633 h 533400"/>
                      <a:gd name="connsiteX194" fmla="*/ 426910 w 533400"/>
                      <a:gd name="connsiteY194" fmla="*/ 489871 h 533400"/>
                      <a:gd name="connsiteX195" fmla="*/ 411385 w 533400"/>
                      <a:gd name="connsiteY195" fmla="*/ 467678 h 533400"/>
                      <a:gd name="connsiteX196" fmla="*/ 407480 w 533400"/>
                      <a:gd name="connsiteY196" fmla="*/ 470440 h 533400"/>
                      <a:gd name="connsiteX197" fmla="*/ 370523 w 533400"/>
                      <a:gd name="connsiteY197" fmla="*/ 491204 h 533400"/>
                      <a:gd name="connsiteX198" fmla="*/ 381953 w 533400"/>
                      <a:gd name="connsiteY198" fmla="*/ 515684 h 533400"/>
                      <a:gd name="connsiteX199" fmla="*/ 386239 w 533400"/>
                      <a:gd name="connsiteY199" fmla="*/ 513683 h 533400"/>
                      <a:gd name="connsiteX200" fmla="*/ 374809 w 533400"/>
                      <a:gd name="connsiteY200" fmla="*/ 489204 h 533400"/>
                      <a:gd name="connsiteX201" fmla="*/ 370523 w 533400"/>
                      <a:gd name="connsiteY201" fmla="*/ 491204 h 533400"/>
                      <a:gd name="connsiteX202" fmla="*/ 424434 w 533400"/>
                      <a:gd name="connsiteY202" fmla="*/ 457676 h 533400"/>
                      <a:gd name="connsiteX203" fmla="*/ 441770 w 533400"/>
                      <a:gd name="connsiteY203" fmla="*/ 478346 h 533400"/>
                      <a:gd name="connsiteX204" fmla="*/ 445389 w 533400"/>
                      <a:gd name="connsiteY204" fmla="*/ 475298 h 533400"/>
                      <a:gd name="connsiteX205" fmla="*/ 427958 w 533400"/>
                      <a:gd name="connsiteY205" fmla="*/ 454533 h 533400"/>
                      <a:gd name="connsiteX206" fmla="*/ 424434 w 533400"/>
                      <a:gd name="connsiteY206" fmla="*/ 457676 h 533400"/>
                      <a:gd name="connsiteX207" fmla="*/ 440150 w 533400"/>
                      <a:gd name="connsiteY207" fmla="*/ 443484 h 533400"/>
                      <a:gd name="connsiteX208" fmla="*/ 459296 w 533400"/>
                      <a:gd name="connsiteY208" fmla="*/ 462629 h 533400"/>
                      <a:gd name="connsiteX209" fmla="*/ 462629 w 533400"/>
                      <a:gd name="connsiteY209" fmla="*/ 459296 h 533400"/>
                      <a:gd name="connsiteX210" fmla="*/ 443484 w 533400"/>
                      <a:gd name="connsiteY210" fmla="*/ 440150 h 533400"/>
                      <a:gd name="connsiteX211" fmla="*/ 440150 w 533400"/>
                      <a:gd name="connsiteY211" fmla="*/ 443484 h 533400"/>
                      <a:gd name="connsiteX212" fmla="*/ 309848 w 533400"/>
                      <a:gd name="connsiteY212" fmla="*/ 509683 h 533400"/>
                      <a:gd name="connsiteX213" fmla="*/ 314611 w 533400"/>
                      <a:gd name="connsiteY213" fmla="*/ 536353 h 533400"/>
                      <a:gd name="connsiteX214" fmla="*/ 319278 w 533400"/>
                      <a:gd name="connsiteY214" fmla="*/ 535591 h 533400"/>
                      <a:gd name="connsiteX215" fmla="*/ 314611 w 533400"/>
                      <a:gd name="connsiteY215" fmla="*/ 508921 h 533400"/>
                      <a:gd name="connsiteX216" fmla="*/ 309848 w 533400"/>
                      <a:gd name="connsiteY216" fmla="*/ 509683 h 533400"/>
                      <a:gd name="connsiteX217" fmla="*/ 350901 w 533400"/>
                      <a:gd name="connsiteY217" fmla="*/ 499110 h 533400"/>
                      <a:gd name="connsiteX218" fmla="*/ 360140 w 533400"/>
                      <a:gd name="connsiteY218" fmla="*/ 524542 h 533400"/>
                      <a:gd name="connsiteX219" fmla="*/ 364617 w 533400"/>
                      <a:gd name="connsiteY219" fmla="*/ 522923 h 533400"/>
                      <a:gd name="connsiteX220" fmla="*/ 355378 w 533400"/>
                      <a:gd name="connsiteY220" fmla="*/ 497491 h 533400"/>
                      <a:gd name="connsiteX221" fmla="*/ 350901 w 533400"/>
                      <a:gd name="connsiteY221" fmla="*/ 499110 h 533400"/>
                      <a:gd name="connsiteX222" fmla="*/ 330613 w 533400"/>
                      <a:gd name="connsiteY222" fmla="*/ 505397 h 533400"/>
                      <a:gd name="connsiteX223" fmla="*/ 337566 w 533400"/>
                      <a:gd name="connsiteY223" fmla="*/ 531400 h 533400"/>
                      <a:gd name="connsiteX224" fmla="*/ 342138 w 533400"/>
                      <a:gd name="connsiteY224" fmla="*/ 530162 h 533400"/>
                      <a:gd name="connsiteX225" fmla="*/ 335090 w 533400"/>
                      <a:gd name="connsiteY225" fmla="*/ 504063 h 533400"/>
                      <a:gd name="connsiteX226" fmla="*/ 330613 w 533400"/>
                      <a:gd name="connsiteY226" fmla="*/ 505397 h 533400"/>
                      <a:gd name="connsiteX227" fmla="*/ 467678 w 533400"/>
                      <a:gd name="connsiteY227" fmla="*/ 411290 h 533400"/>
                      <a:gd name="connsiteX228" fmla="*/ 489871 w 533400"/>
                      <a:gd name="connsiteY228" fmla="*/ 426815 h 533400"/>
                      <a:gd name="connsiteX229" fmla="*/ 492633 w 533400"/>
                      <a:gd name="connsiteY229" fmla="*/ 422910 h 533400"/>
                      <a:gd name="connsiteX230" fmla="*/ 470535 w 533400"/>
                      <a:gd name="connsiteY230" fmla="*/ 407384 h 533400"/>
                      <a:gd name="connsiteX231" fmla="*/ 467678 w 533400"/>
                      <a:gd name="connsiteY231" fmla="*/ 411290 h 533400"/>
                      <a:gd name="connsiteX232" fmla="*/ 511874 w 533400"/>
                      <a:gd name="connsiteY232" fmla="*/ 293561 h 533400"/>
                      <a:gd name="connsiteX233" fmla="*/ 538829 w 533400"/>
                      <a:gd name="connsiteY233" fmla="*/ 295942 h 533400"/>
                      <a:gd name="connsiteX234" fmla="*/ 539210 w 533400"/>
                      <a:gd name="connsiteY234" fmla="*/ 291179 h 533400"/>
                      <a:gd name="connsiteX235" fmla="*/ 512255 w 533400"/>
                      <a:gd name="connsiteY235" fmla="*/ 288798 h 533400"/>
                      <a:gd name="connsiteX236" fmla="*/ 511874 w 533400"/>
                      <a:gd name="connsiteY236" fmla="*/ 293561 h 533400"/>
                      <a:gd name="connsiteX237" fmla="*/ 504158 w 533400"/>
                      <a:gd name="connsiteY237" fmla="*/ 335185 h 533400"/>
                      <a:gd name="connsiteX238" fmla="*/ 530352 w 533400"/>
                      <a:gd name="connsiteY238" fmla="*/ 342233 h 533400"/>
                      <a:gd name="connsiteX239" fmla="*/ 531590 w 533400"/>
                      <a:gd name="connsiteY239" fmla="*/ 337661 h 533400"/>
                      <a:gd name="connsiteX240" fmla="*/ 505587 w 533400"/>
                      <a:gd name="connsiteY240" fmla="*/ 330613 h 533400"/>
                      <a:gd name="connsiteX241" fmla="*/ 504158 w 533400"/>
                      <a:gd name="connsiteY241" fmla="*/ 335185 h 533400"/>
                      <a:gd name="connsiteX242" fmla="*/ 288798 w 533400"/>
                      <a:gd name="connsiteY242" fmla="*/ 512159 h 533400"/>
                      <a:gd name="connsiteX243" fmla="*/ 291179 w 533400"/>
                      <a:gd name="connsiteY243" fmla="*/ 539115 h 533400"/>
                      <a:gd name="connsiteX244" fmla="*/ 295942 w 533400"/>
                      <a:gd name="connsiteY244" fmla="*/ 538734 h 533400"/>
                      <a:gd name="connsiteX245" fmla="*/ 293560 w 533400"/>
                      <a:gd name="connsiteY245" fmla="*/ 511778 h 533400"/>
                      <a:gd name="connsiteX246" fmla="*/ 288798 w 533400"/>
                      <a:gd name="connsiteY246" fmla="*/ 512159 h 533400"/>
                      <a:gd name="connsiteX247" fmla="*/ 513017 w 533400"/>
                      <a:gd name="connsiteY247" fmla="*/ 267653 h 533400"/>
                      <a:gd name="connsiteX248" fmla="*/ 513112 w 533400"/>
                      <a:gd name="connsiteY248" fmla="*/ 270034 h 533400"/>
                      <a:gd name="connsiteX249" fmla="*/ 513017 w 533400"/>
                      <a:gd name="connsiteY249" fmla="*/ 272415 h 533400"/>
                      <a:gd name="connsiteX250" fmla="*/ 540068 w 533400"/>
                      <a:gd name="connsiteY250" fmla="*/ 272415 h 533400"/>
                      <a:gd name="connsiteX251" fmla="*/ 540068 w 533400"/>
                      <a:gd name="connsiteY251" fmla="*/ 267653 h 533400"/>
                      <a:gd name="connsiteX252" fmla="*/ 513017 w 533400"/>
                      <a:gd name="connsiteY252" fmla="*/ 267653 h 533400"/>
                      <a:gd name="connsiteX253" fmla="*/ 508921 w 533400"/>
                      <a:gd name="connsiteY253" fmla="*/ 314516 h 533400"/>
                      <a:gd name="connsiteX254" fmla="*/ 535591 w 533400"/>
                      <a:gd name="connsiteY254" fmla="*/ 319183 h 533400"/>
                      <a:gd name="connsiteX255" fmla="*/ 536353 w 533400"/>
                      <a:gd name="connsiteY255" fmla="*/ 314516 h 533400"/>
                      <a:gd name="connsiteX256" fmla="*/ 509683 w 533400"/>
                      <a:gd name="connsiteY256" fmla="*/ 309848 h 533400"/>
                      <a:gd name="connsiteX257" fmla="*/ 508921 w 533400"/>
                      <a:gd name="connsiteY257" fmla="*/ 314516 h 533400"/>
                      <a:gd name="connsiteX258" fmla="*/ 497586 w 533400"/>
                      <a:gd name="connsiteY258" fmla="*/ 355378 h 533400"/>
                      <a:gd name="connsiteX259" fmla="*/ 523018 w 533400"/>
                      <a:gd name="connsiteY259" fmla="*/ 364617 h 533400"/>
                      <a:gd name="connsiteX260" fmla="*/ 524637 w 533400"/>
                      <a:gd name="connsiteY260" fmla="*/ 360140 h 533400"/>
                      <a:gd name="connsiteX261" fmla="*/ 499205 w 533400"/>
                      <a:gd name="connsiteY261" fmla="*/ 350901 h 533400"/>
                      <a:gd name="connsiteX262" fmla="*/ 497586 w 533400"/>
                      <a:gd name="connsiteY262" fmla="*/ 355378 h 533400"/>
                      <a:gd name="connsiteX263" fmla="*/ 479298 w 533400"/>
                      <a:gd name="connsiteY263" fmla="*/ 393573 h 533400"/>
                      <a:gd name="connsiteX264" fmla="*/ 502730 w 533400"/>
                      <a:gd name="connsiteY264" fmla="*/ 407099 h 533400"/>
                      <a:gd name="connsiteX265" fmla="*/ 505111 w 533400"/>
                      <a:gd name="connsiteY265" fmla="*/ 402908 h 533400"/>
                      <a:gd name="connsiteX266" fmla="*/ 481679 w 533400"/>
                      <a:gd name="connsiteY266" fmla="*/ 389382 h 533400"/>
                      <a:gd name="connsiteX267" fmla="*/ 479298 w 533400"/>
                      <a:gd name="connsiteY267" fmla="*/ 393573 h 533400"/>
                      <a:gd name="connsiteX268" fmla="*/ 489299 w 533400"/>
                      <a:gd name="connsiteY268" fmla="*/ 374904 h 533400"/>
                      <a:gd name="connsiteX269" fmla="*/ 513779 w 533400"/>
                      <a:gd name="connsiteY269" fmla="*/ 386334 h 533400"/>
                      <a:gd name="connsiteX270" fmla="*/ 515779 w 533400"/>
                      <a:gd name="connsiteY270" fmla="*/ 381953 h 533400"/>
                      <a:gd name="connsiteX271" fmla="*/ 491300 w 533400"/>
                      <a:gd name="connsiteY271" fmla="*/ 370523 h 533400"/>
                      <a:gd name="connsiteX272" fmla="*/ 489299 w 533400"/>
                      <a:gd name="connsiteY272" fmla="*/ 374904 h 533400"/>
                      <a:gd name="connsiteX273" fmla="*/ 146495 w 533400"/>
                      <a:gd name="connsiteY273" fmla="*/ 479203 h 533400"/>
                      <a:gd name="connsiteX274" fmla="*/ 132969 w 533400"/>
                      <a:gd name="connsiteY274" fmla="*/ 502634 h 533400"/>
                      <a:gd name="connsiteX275" fmla="*/ 137065 w 533400"/>
                      <a:gd name="connsiteY275" fmla="*/ 505016 h 533400"/>
                      <a:gd name="connsiteX276" fmla="*/ 150590 w 533400"/>
                      <a:gd name="connsiteY276" fmla="*/ 481584 h 533400"/>
                      <a:gd name="connsiteX277" fmla="*/ 146495 w 533400"/>
                      <a:gd name="connsiteY277" fmla="*/ 479203 h 533400"/>
                      <a:gd name="connsiteX278" fmla="*/ 58484 w 533400"/>
                      <a:gd name="connsiteY278" fmla="*/ 389382 h 533400"/>
                      <a:gd name="connsiteX279" fmla="*/ 35052 w 533400"/>
                      <a:gd name="connsiteY279" fmla="*/ 402908 h 533400"/>
                      <a:gd name="connsiteX280" fmla="*/ 37433 w 533400"/>
                      <a:gd name="connsiteY280" fmla="*/ 407003 h 533400"/>
                      <a:gd name="connsiteX281" fmla="*/ 60865 w 533400"/>
                      <a:gd name="connsiteY281" fmla="*/ 393478 h 533400"/>
                      <a:gd name="connsiteX282" fmla="*/ 58484 w 533400"/>
                      <a:gd name="connsiteY282" fmla="*/ 389382 h 533400"/>
                      <a:gd name="connsiteX283" fmla="*/ 48863 w 533400"/>
                      <a:gd name="connsiteY283" fmla="*/ 370523 h 533400"/>
                      <a:gd name="connsiteX284" fmla="*/ 24384 w 533400"/>
                      <a:gd name="connsiteY284" fmla="*/ 381953 h 533400"/>
                      <a:gd name="connsiteX285" fmla="*/ 26384 w 533400"/>
                      <a:gd name="connsiteY285" fmla="*/ 386239 h 533400"/>
                      <a:gd name="connsiteX286" fmla="*/ 50768 w 533400"/>
                      <a:gd name="connsiteY286" fmla="*/ 374809 h 533400"/>
                      <a:gd name="connsiteX287" fmla="*/ 48863 w 533400"/>
                      <a:gd name="connsiteY287" fmla="*/ 370523 h 533400"/>
                      <a:gd name="connsiteX288" fmla="*/ 69723 w 533400"/>
                      <a:gd name="connsiteY288" fmla="*/ 407384 h 533400"/>
                      <a:gd name="connsiteX289" fmla="*/ 47530 w 533400"/>
                      <a:gd name="connsiteY289" fmla="*/ 422910 h 533400"/>
                      <a:gd name="connsiteX290" fmla="*/ 50292 w 533400"/>
                      <a:gd name="connsiteY290" fmla="*/ 426815 h 533400"/>
                      <a:gd name="connsiteX291" fmla="*/ 72485 w 533400"/>
                      <a:gd name="connsiteY291" fmla="*/ 411290 h 533400"/>
                      <a:gd name="connsiteX292" fmla="*/ 69723 w 533400"/>
                      <a:gd name="connsiteY292" fmla="*/ 407384 h 533400"/>
                      <a:gd name="connsiteX293" fmla="*/ 82391 w 533400"/>
                      <a:gd name="connsiteY293" fmla="*/ 424339 h 533400"/>
                      <a:gd name="connsiteX294" fmla="*/ 61722 w 533400"/>
                      <a:gd name="connsiteY294" fmla="*/ 441674 h 533400"/>
                      <a:gd name="connsiteX295" fmla="*/ 64770 w 533400"/>
                      <a:gd name="connsiteY295" fmla="*/ 445294 h 533400"/>
                      <a:gd name="connsiteX296" fmla="*/ 85535 w 533400"/>
                      <a:gd name="connsiteY296" fmla="*/ 427863 h 533400"/>
                      <a:gd name="connsiteX297" fmla="*/ 82391 w 533400"/>
                      <a:gd name="connsiteY297" fmla="*/ 424339 h 533400"/>
                      <a:gd name="connsiteX298" fmla="*/ 96584 w 533400"/>
                      <a:gd name="connsiteY298" fmla="*/ 440055 h 533400"/>
                      <a:gd name="connsiteX299" fmla="*/ 77438 w 533400"/>
                      <a:gd name="connsiteY299" fmla="*/ 459200 h 533400"/>
                      <a:gd name="connsiteX300" fmla="*/ 80772 w 533400"/>
                      <a:gd name="connsiteY300" fmla="*/ 462629 h 533400"/>
                      <a:gd name="connsiteX301" fmla="*/ 99917 w 533400"/>
                      <a:gd name="connsiteY301" fmla="*/ 443484 h 533400"/>
                      <a:gd name="connsiteX302" fmla="*/ 96584 w 533400"/>
                      <a:gd name="connsiteY302" fmla="*/ 440055 h 533400"/>
                      <a:gd name="connsiteX303" fmla="*/ 30385 w 533400"/>
                      <a:gd name="connsiteY303" fmla="*/ 309848 h 533400"/>
                      <a:gd name="connsiteX304" fmla="*/ 3715 w 533400"/>
                      <a:gd name="connsiteY304" fmla="*/ 314516 h 533400"/>
                      <a:gd name="connsiteX305" fmla="*/ 4572 w 533400"/>
                      <a:gd name="connsiteY305" fmla="*/ 319183 h 533400"/>
                      <a:gd name="connsiteX306" fmla="*/ 31242 w 533400"/>
                      <a:gd name="connsiteY306" fmla="*/ 314420 h 533400"/>
                      <a:gd name="connsiteX307" fmla="*/ 30385 w 533400"/>
                      <a:gd name="connsiteY307" fmla="*/ 309848 h 533400"/>
                      <a:gd name="connsiteX308" fmla="*/ 270034 w 533400"/>
                      <a:gd name="connsiteY308" fmla="*/ 513017 h 533400"/>
                      <a:gd name="connsiteX309" fmla="*/ 267653 w 533400"/>
                      <a:gd name="connsiteY309" fmla="*/ 512921 h 533400"/>
                      <a:gd name="connsiteX310" fmla="*/ 267653 w 533400"/>
                      <a:gd name="connsiteY310" fmla="*/ 539972 h 533400"/>
                      <a:gd name="connsiteX311" fmla="*/ 272415 w 533400"/>
                      <a:gd name="connsiteY311" fmla="*/ 539972 h 533400"/>
                      <a:gd name="connsiteX312" fmla="*/ 272415 w 533400"/>
                      <a:gd name="connsiteY312" fmla="*/ 512921 h 533400"/>
                      <a:gd name="connsiteX313" fmla="*/ 270034 w 533400"/>
                      <a:gd name="connsiteY313" fmla="*/ 513017 h 533400"/>
                      <a:gd name="connsiteX314" fmla="*/ 34671 w 533400"/>
                      <a:gd name="connsiteY314" fmla="*/ 330613 h 533400"/>
                      <a:gd name="connsiteX315" fmla="*/ 8573 w 533400"/>
                      <a:gd name="connsiteY315" fmla="*/ 337566 h 533400"/>
                      <a:gd name="connsiteX316" fmla="*/ 9811 w 533400"/>
                      <a:gd name="connsiteY316" fmla="*/ 342138 h 533400"/>
                      <a:gd name="connsiteX317" fmla="*/ 35909 w 533400"/>
                      <a:gd name="connsiteY317" fmla="*/ 335090 h 533400"/>
                      <a:gd name="connsiteX318" fmla="*/ 34671 w 533400"/>
                      <a:gd name="connsiteY318" fmla="*/ 330613 h 533400"/>
                      <a:gd name="connsiteX319" fmla="*/ 40957 w 533400"/>
                      <a:gd name="connsiteY319" fmla="*/ 350901 h 533400"/>
                      <a:gd name="connsiteX320" fmla="*/ 15526 w 533400"/>
                      <a:gd name="connsiteY320" fmla="*/ 360045 h 533400"/>
                      <a:gd name="connsiteX321" fmla="*/ 17145 w 533400"/>
                      <a:gd name="connsiteY321" fmla="*/ 364522 h 533400"/>
                      <a:gd name="connsiteX322" fmla="*/ 42482 w 533400"/>
                      <a:gd name="connsiteY322" fmla="*/ 355283 h 533400"/>
                      <a:gd name="connsiteX323" fmla="*/ 40957 w 533400"/>
                      <a:gd name="connsiteY323" fmla="*/ 350901 h 533400"/>
                      <a:gd name="connsiteX324" fmla="*/ 225552 w 533400"/>
                      <a:gd name="connsiteY324" fmla="*/ 508825 h 533400"/>
                      <a:gd name="connsiteX325" fmla="*/ 220885 w 533400"/>
                      <a:gd name="connsiteY325" fmla="*/ 535496 h 533400"/>
                      <a:gd name="connsiteX326" fmla="*/ 225552 w 533400"/>
                      <a:gd name="connsiteY326" fmla="*/ 536258 h 533400"/>
                      <a:gd name="connsiteX327" fmla="*/ 230315 w 533400"/>
                      <a:gd name="connsiteY327" fmla="*/ 509588 h 533400"/>
                      <a:gd name="connsiteX328" fmla="*/ 225552 w 533400"/>
                      <a:gd name="connsiteY328" fmla="*/ 508825 h 533400"/>
                      <a:gd name="connsiteX329" fmla="*/ 112109 w 533400"/>
                      <a:gd name="connsiteY329" fmla="*/ 454533 h 533400"/>
                      <a:gd name="connsiteX330" fmla="*/ 94679 w 533400"/>
                      <a:gd name="connsiteY330" fmla="*/ 475298 h 533400"/>
                      <a:gd name="connsiteX331" fmla="*/ 98298 w 533400"/>
                      <a:gd name="connsiteY331" fmla="*/ 478346 h 533400"/>
                      <a:gd name="connsiteX332" fmla="*/ 115729 w 533400"/>
                      <a:gd name="connsiteY332" fmla="*/ 457676 h 533400"/>
                      <a:gd name="connsiteX333" fmla="*/ 112109 w 533400"/>
                      <a:gd name="connsiteY333" fmla="*/ 454533 h 533400"/>
                      <a:gd name="connsiteX334" fmla="*/ 184690 w 533400"/>
                      <a:gd name="connsiteY334" fmla="*/ 497491 h 533400"/>
                      <a:gd name="connsiteX335" fmla="*/ 175451 w 533400"/>
                      <a:gd name="connsiteY335" fmla="*/ 522827 h 533400"/>
                      <a:gd name="connsiteX336" fmla="*/ 179927 w 533400"/>
                      <a:gd name="connsiteY336" fmla="*/ 524447 h 533400"/>
                      <a:gd name="connsiteX337" fmla="*/ 189167 w 533400"/>
                      <a:gd name="connsiteY337" fmla="*/ 499015 h 533400"/>
                      <a:gd name="connsiteX338" fmla="*/ 184690 w 533400"/>
                      <a:gd name="connsiteY338" fmla="*/ 497491 h 533400"/>
                      <a:gd name="connsiteX339" fmla="*/ 246602 w 533400"/>
                      <a:gd name="connsiteY339" fmla="*/ 511778 h 533400"/>
                      <a:gd name="connsiteX340" fmla="*/ 244221 w 533400"/>
                      <a:gd name="connsiteY340" fmla="*/ 538734 h 533400"/>
                      <a:gd name="connsiteX341" fmla="*/ 248984 w 533400"/>
                      <a:gd name="connsiteY341" fmla="*/ 539115 h 533400"/>
                      <a:gd name="connsiteX342" fmla="*/ 251365 w 533400"/>
                      <a:gd name="connsiteY342" fmla="*/ 512064 h 533400"/>
                      <a:gd name="connsiteX343" fmla="*/ 246602 w 533400"/>
                      <a:gd name="connsiteY343" fmla="*/ 511778 h 533400"/>
                      <a:gd name="connsiteX344" fmla="*/ 204883 w 533400"/>
                      <a:gd name="connsiteY344" fmla="*/ 504063 h 533400"/>
                      <a:gd name="connsiteX345" fmla="*/ 197834 w 533400"/>
                      <a:gd name="connsiteY345" fmla="*/ 530162 h 533400"/>
                      <a:gd name="connsiteX346" fmla="*/ 202406 w 533400"/>
                      <a:gd name="connsiteY346" fmla="*/ 531400 h 533400"/>
                      <a:gd name="connsiteX347" fmla="*/ 209360 w 533400"/>
                      <a:gd name="connsiteY347" fmla="*/ 505397 h 533400"/>
                      <a:gd name="connsiteX348" fmla="*/ 204883 w 533400"/>
                      <a:gd name="connsiteY348" fmla="*/ 504063 h 533400"/>
                      <a:gd name="connsiteX349" fmla="*/ 128778 w 533400"/>
                      <a:gd name="connsiteY349" fmla="*/ 467582 h 533400"/>
                      <a:gd name="connsiteX350" fmla="*/ 113252 w 533400"/>
                      <a:gd name="connsiteY350" fmla="*/ 489775 h 533400"/>
                      <a:gd name="connsiteX351" fmla="*/ 117158 w 533400"/>
                      <a:gd name="connsiteY351" fmla="*/ 492538 h 533400"/>
                      <a:gd name="connsiteX352" fmla="*/ 132683 w 533400"/>
                      <a:gd name="connsiteY352" fmla="*/ 470345 h 533400"/>
                      <a:gd name="connsiteX353" fmla="*/ 128778 w 533400"/>
                      <a:gd name="connsiteY353" fmla="*/ 467582 h 533400"/>
                      <a:gd name="connsiteX354" fmla="*/ 27813 w 533400"/>
                      <a:gd name="connsiteY354" fmla="*/ 288798 h 533400"/>
                      <a:gd name="connsiteX355" fmla="*/ 857 w 533400"/>
                      <a:gd name="connsiteY355" fmla="*/ 291179 h 533400"/>
                      <a:gd name="connsiteX356" fmla="*/ 1238 w 533400"/>
                      <a:gd name="connsiteY356" fmla="*/ 295942 h 533400"/>
                      <a:gd name="connsiteX357" fmla="*/ 28194 w 533400"/>
                      <a:gd name="connsiteY357" fmla="*/ 293561 h 533400"/>
                      <a:gd name="connsiteX358" fmla="*/ 27813 w 533400"/>
                      <a:gd name="connsiteY358" fmla="*/ 288798 h 533400"/>
                      <a:gd name="connsiteX359" fmla="*/ 165164 w 533400"/>
                      <a:gd name="connsiteY359" fmla="*/ 489299 h 533400"/>
                      <a:gd name="connsiteX360" fmla="*/ 153829 w 533400"/>
                      <a:gd name="connsiteY360" fmla="*/ 513683 h 533400"/>
                      <a:gd name="connsiteX361" fmla="*/ 158115 w 533400"/>
                      <a:gd name="connsiteY361" fmla="*/ 515684 h 533400"/>
                      <a:gd name="connsiteX362" fmla="*/ 169545 w 533400"/>
                      <a:gd name="connsiteY362" fmla="*/ 491204 h 533400"/>
                      <a:gd name="connsiteX363" fmla="*/ 165164 w 533400"/>
                      <a:gd name="connsiteY363" fmla="*/ 489299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Lst>
                    <a:rect l="l" t="t" r="r" b="b"/>
                    <a:pathLst>
                      <a:path w="533400" h="533400">
                        <a:moveTo>
                          <a:pt x="146495" y="60770"/>
                        </a:moveTo>
                        <a:lnTo>
                          <a:pt x="132969" y="37338"/>
                        </a:lnTo>
                        <a:lnTo>
                          <a:pt x="137160" y="34957"/>
                        </a:lnTo>
                        <a:lnTo>
                          <a:pt x="150686" y="58388"/>
                        </a:lnTo>
                        <a:cubicBezTo>
                          <a:pt x="149257" y="59150"/>
                          <a:pt x="147923" y="59912"/>
                          <a:pt x="146495" y="60770"/>
                        </a:cubicBezTo>
                        <a:close/>
                        <a:moveTo>
                          <a:pt x="169545" y="48768"/>
                        </a:moveTo>
                        <a:lnTo>
                          <a:pt x="158115" y="24289"/>
                        </a:lnTo>
                        <a:lnTo>
                          <a:pt x="153829" y="26289"/>
                        </a:lnTo>
                        <a:lnTo>
                          <a:pt x="165259" y="50673"/>
                        </a:lnTo>
                        <a:cubicBezTo>
                          <a:pt x="166592" y="50006"/>
                          <a:pt x="168116" y="49435"/>
                          <a:pt x="169545" y="48768"/>
                        </a:cubicBezTo>
                        <a:close/>
                        <a:moveTo>
                          <a:pt x="99917" y="96488"/>
                        </a:moveTo>
                        <a:lnTo>
                          <a:pt x="80867" y="77343"/>
                        </a:lnTo>
                        <a:lnTo>
                          <a:pt x="77438" y="80677"/>
                        </a:lnTo>
                        <a:lnTo>
                          <a:pt x="96584" y="99822"/>
                        </a:lnTo>
                        <a:cubicBezTo>
                          <a:pt x="97727" y="98774"/>
                          <a:pt x="98870" y="97631"/>
                          <a:pt x="99917" y="96488"/>
                        </a:cubicBezTo>
                        <a:close/>
                        <a:moveTo>
                          <a:pt x="115729" y="82296"/>
                        </a:moveTo>
                        <a:lnTo>
                          <a:pt x="98393" y="61627"/>
                        </a:lnTo>
                        <a:lnTo>
                          <a:pt x="94774" y="64675"/>
                        </a:lnTo>
                        <a:lnTo>
                          <a:pt x="112204" y="85439"/>
                        </a:lnTo>
                        <a:cubicBezTo>
                          <a:pt x="113348" y="84392"/>
                          <a:pt x="114491" y="83344"/>
                          <a:pt x="115729" y="82296"/>
                        </a:cubicBezTo>
                        <a:close/>
                        <a:moveTo>
                          <a:pt x="132683" y="69628"/>
                        </a:moveTo>
                        <a:lnTo>
                          <a:pt x="117158" y="47530"/>
                        </a:lnTo>
                        <a:lnTo>
                          <a:pt x="113252" y="50292"/>
                        </a:lnTo>
                        <a:lnTo>
                          <a:pt x="128778" y="72485"/>
                        </a:lnTo>
                        <a:cubicBezTo>
                          <a:pt x="130016" y="71438"/>
                          <a:pt x="131350" y="70485"/>
                          <a:pt x="132683" y="69628"/>
                        </a:cubicBezTo>
                        <a:close/>
                        <a:moveTo>
                          <a:pt x="230219" y="30290"/>
                        </a:moveTo>
                        <a:lnTo>
                          <a:pt x="225552" y="3715"/>
                        </a:lnTo>
                        <a:lnTo>
                          <a:pt x="220885" y="4477"/>
                        </a:lnTo>
                        <a:lnTo>
                          <a:pt x="225552" y="31147"/>
                        </a:lnTo>
                        <a:cubicBezTo>
                          <a:pt x="227076" y="30861"/>
                          <a:pt x="228695" y="30575"/>
                          <a:pt x="230219" y="30290"/>
                        </a:cubicBezTo>
                        <a:close/>
                        <a:moveTo>
                          <a:pt x="189167" y="40862"/>
                        </a:moveTo>
                        <a:lnTo>
                          <a:pt x="179927" y="15526"/>
                        </a:lnTo>
                        <a:lnTo>
                          <a:pt x="175451" y="17145"/>
                        </a:lnTo>
                        <a:lnTo>
                          <a:pt x="184690" y="42482"/>
                        </a:lnTo>
                        <a:cubicBezTo>
                          <a:pt x="186214" y="41910"/>
                          <a:pt x="187643" y="41339"/>
                          <a:pt x="189167" y="40862"/>
                        </a:cubicBezTo>
                        <a:close/>
                        <a:moveTo>
                          <a:pt x="251270" y="27813"/>
                        </a:moveTo>
                        <a:lnTo>
                          <a:pt x="248888" y="857"/>
                        </a:lnTo>
                        <a:lnTo>
                          <a:pt x="244126" y="1238"/>
                        </a:lnTo>
                        <a:lnTo>
                          <a:pt x="246507" y="28194"/>
                        </a:lnTo>
                        <a:cubicBezTo>
                          <a:pt x="248126" y="28004"/>
                          <a:pt x="249746" y="27908"/>
                          <a:pt x="251270" y="27813"/>
                        </a:cubicBezTo>
                        <a:close/>
                        <a:moveTo>
                          <a:pt x="209455" y="34576"/>
                        </a:moveTo>
                        <a:lnTo>
                          <a:pt x="202502" y="8573"/>
                        </a:lnTo>
                        <a:lnTo>
                          <a:pt x="197930" y="9811"/>
                        </a:lnTo>
                        <a:lnTo>
                          <a:pt x="204978" y="35909"/>
                        </a:lnTo>
                        <a:cubicBezTo>
                          <a:pt x="206407" y="35433"/>
                          <a:pt x="207931" y="35052"/>
                          <a:pt x="209455" y="34576"/>
                        </a:cubicBezTo>
                        <a:close/>
                        <a:moveTo>
                          <a:pt x="85535" y="112014"/>
                        </a:moveTo>
                        <a:lnTo>
                          <a:pt x="64865" y="94583"/>
                        </a:lnTo>
                        <a:lnTo>
                          <a:pt x="61817" y="98203"/>
                        </a:lnTo>
                        <a:lnTo>
                          <a:pt x="82487" y="115538"/>
                        </a:lnTo>
                        <a:cubicBezTo>
                          <a:pt x="83439" y="114395"/>
                          <a:pt x="84487" y="113157"/>
                          <a:pt x="85535" y="112014"/>
                        </a:cubicBezTo>
                        <a:close/>
                        <a:moveTo>
                          <a:pt x="36005" y="204788"/>
                        </a:moveTo>
                        <a:lnTo>
                          <a:pt x="9906" y="197834"/>
                        </a:lnTo>
                        <a:lnTo>
                          <a:pt x="8668" y="202406"/>
                        </a:lnTo>
                        <a:lnTo>
                          <a:pt x="34766" y="209360"/>
                        </a:lnTo>
                        <a:cubicBezTo>
                          <a:pt x="35052" y="207836"/>
                          <a:pt x="35528" y="206312"/>
                          <a:pt x="36005" y="204788"/>
                        </a:cubicBezTo>
                        <a:close/>
                        <a:moveTo>
                          <a:pt x="31242" y="225457"/>
                        </a:moveTo>
                        <a:lnTo>
                          <a:pt x="4572" y="220790"/>
                        </a:lnTo>
                        <a:lnTo>
                          <a:pt x="3715" y="225457"/>
                        </a:lnTo>
                        <a:lnTo>
                          <a:pt x="30385" y="230219"/>
                        </a:lnTo>
                        <a:cubicBezTo>
                          <a:pt x="30670" y="228600"/>
                          <a:pt x="30956" y="226981"/>
                          <a:pt x="31242" y="225457"/>
                        </a:cubicBezTo>
                        <a:close/>
                        <a:moveTo>
                          <a:pt x="28194" y="246412"/>
                        </a:moveTo>
                        <a:lnTo>
                          <a:pt x="1238" y="244031"/>
                        </a:lnTo>
                        <a:lnTo>
                          <a:pt x="857" y="248793"/>
                        </a:lnTo>
                        <a:lnTo>
                          <a:pt x="27813" y="251174"/>
                        </a:lnTo>
                        <a:cubicBezTo>
                          <a:pt x="28004" y="249650"/>
                          <a:pt x="28099" y="248031"/>
                          <a:pt x="28194" y="246412"/>
                        </a:cubicBezTo>
                        <a:close/>
                        <a:moveTo>
                          <a:pt x="42577" y="184594"/>
                        </a:moveTo>
                        <a:lnTo>
                          <a:pt x="17240" y="175355"/>
                        </a:lnTo>
                        <a:lnTo>
                          <a:pt x="15621" y="179832"/>
                        </a:lnTo>
                        <a:lnTo>
                          <a:pt x="40957" y="189071"/>
                        </a:lnTo>
                        <a:cubicBezTo>
                          <a:pt x="41434" y="187643"/>
                          <a:pt x="42005" y="186119"/>
                          <a:pt x="42577" y="184594"/>
                        </a:cubicBezTo>
                        <a:close/>
                        <a:moveTo>
                          <a:pt x="60865" y="146495"/>
                        </a:moveTo>
                        <a:lnTo>
                          <a:pt x="37433" y="132969"/>
                        </a:lnTo>
                        <a:lnTo>
                          <a:pt x="35052" y="137065"/>
                        </a:lnTo>
                        <a:lnTo>
                          <a:pt x="58484" y="150590"/>
                        </a:lnTo>
                        <a:cubicBezTo>
                          <a:pt x="59245" y="149162"/>
                          <a:pt x="60007" y="147828"/>
                          <a:pt x="60865" y="146495"/>
                        </a:cubicBezTo>
                        <a:close/>
                        <a:moveTo>
                          <a:pt x="72390" y="128683"/>
                        </a:moveTo>
                        <a:lnTo>
                          <a:pt x="50197" y="113157"/>
                        </a:lnTo>
                        <a:lnTo>
                          <a:pt x="47435" y="117062"/>
                        </a:lnTo>
                        <a:lnTo>
                          <a:pt x="69533" y="132588"/>
                        </a:lnTo>
                        <a:cubicBezTo>
                          <a:pt x="70580" y="131255"/>
                          <a:pt x="71533" y="130016"/>
                          <a:pt x="72390" y="128683"/>
                        </a:cubicBezTo>
                        <a:close/>
                        <a:moveTo>
                          <a:pt x="270034" y="26956"/>
                        </a:moveTo>
                        <a:cubicBezTo>
                          <a:pt x="270796" y="26956"/>
                          <a:pt x="271653" y="27051"/>
                          <a:pt x="272415" y="27051"/>
                        </a:cubicBezTo>
                        <a:lnTo>
                          <a:pt x="272415" y="0"/>
                        </a:lnTo>
                        <a:lnTo>
                          <a:pt x="267653" y="0"/>
                        </a:lnTo>
                        <a:lnTo>
                          <a:pt x="267653" y="27051"/>
                        </a:lnTo>
                        <a:cubicBezTo>
                          <a:pt x="268510" y="27051"/>
                          <a:pt x="269272" y="26956"/>
                          <a:pt x="270034" y="26956"/>
                        </a:cubicBezTo>
                        <a:close/>
                        <a:moveTo>
                          <a:pt x="27051" y="270034"/>
                        </a:moveTo>
                        <a:cubicBezTo>
                          <a:pt x="27051" y="269272"/>
                          <a:pt x="27146" y="268415"/>
                          <a:pt x="27146" y="267653"/>
                        </a:cubicBezTo>
                        <a:lnTo>
                          <a:pt x="0" y="267653"/>
                        </a:lnTo>
                        <a:lnTo>
                          <a:pt x="0" y="272415"/>
                        </a:lnTo>
                        <a:lnTo>
                          <a:pt x="27146" y="272415"/>
                        </a:lnTo>
                        <a:cubicBezTo>
                          <a:pt x="27146" y="271558"/>
                          <a:pt x="27051" y="270796"/>
                          <a:pt x="27051" y="270034"/>
                        </a:cubicBezTo>
                        <a:close/>
                        <a:moveTo>
                          <a:pt x="50768" y="165164"/>
                        </a:moveTo>
                        <a:lnTo>
                          <a:pt x="26384" y="153734"/>
                        </a:lnTo>
                        <a:lnTo>
                          <a:pt x="24384" y="158020"/>
                        </a:lnTo>
                        <a:lnTo>
                          <a:pt x="48863" y="169450"/>
                        </a:lnTo>
                        <a:cubicBezTo>
                          <a:pt x="49530" y="168021"/>
                          <a:pt x="50101" y="166497"/>
                          <a:pt x="50768" y="165164"/>
                        </a:cubicBezTo>
                        <a:close/>
                        <a:moveTo>
                          <a:pt x="293656" y="28194"/>
                        </a:moveTo>
                        <a:lnTo>
                          <a:pt x="296037" y="1238"/>
                        </a:lnTo>
                        <a:lnTo>
                          <a:pt x="291275" y="857"/>
                        </a:lnTo>
                        <a:lnTo>
                          <a:pt x="288893" y="27813"/>
                        </a:lnTo>
                        <a:cubicBezTo>
                          <a:pt x="290513" y="27908"/>
                          <a:pt x="292037" y="28004"/>
                          <a:pt x="293656" y="28194"/>
                        </a:cubicBezTo>
                        <a:close/>
                        <a:moveTo>
                          <a:pt x="491300" y="169450"/>
                        </a:moveTo>
                        <a:lnTo>
                          <a:pt x="515779" y="158115"/>
                        </a:lnTo>
                        <a:lnTo>
                          <a:pt x="513779" y="153829"/>
                        </a:lnTo>
                        <a:lnTo>
                          <a:pt x="489395" y="165259"/>
                        </a:lnTo>
                        <a:cubicBezTo>
                          <a:pt x="489966" y="166592"/>
                          <a:pt x="490633" y="168021"/>
                          <a:pt x="491300" y="169450"/>
                        </a:cubicBezTo>
                        <a:close/>
                        <a:moveTo>
                          <a:pt x="499205" y="189167"/>
                        </a:moveTo>
                        <a:lnTo>
                          <a:pt x="524637" y="179927"/>
                        </a:lnTo>
                        <a:lnTo>
                          <a:pt x="523018" y="175451"/>
                        </a:lnTo>
                        <a:lnTo>
                          <a:pt x="497681" y="184690"/>
                        </a:lnTo>
                        <a:cubicBezTo>
                          <a:pt x="498158" y="186119"/>
                          <a:pt x="498729" y="187643"/>
                          <a:pt x="499205" y="189167"/>
                        </a:cubicBezTo>
                        <a:close/>
                        <a:moveTo>
                          <a:pt x="470535" y="132588"/>
                        </a:moveTo>
                        <a:lnTo>
                          <a:pt x="492633" y="117062"/>
                        </a:lnTo>
                        <a:lnTo>
                          <a:pt x="489871" y="113157"/>
                        </a:lnTo>
                        <a:lnTo>
                          <a:pt x="467678" y="128683"/>
                        </a:lnTo>
                        <a:cubicBezTo>
                          <a:pt x="468630" y="130016"/>
                          <a:pt x="469583" y="131255"/>
                          <a:pt x="470535" y="132588"/>
                        </a:cubicBezTo>
                        <a:close/>
                        <a:moveTo>
                          <a:pt x="505397" y="209455"/>
                        </a:moveTo>
                        <a:lnTo>
                          <a:pt x="531400" y="202502"/>
                        </a:lnTo>
                        <a:lnTo>
                          <a:pt x="530162" y="197930"/>
                        </a:lnTo>
                        <a:lnTo>
                          <a:pt x="504063" y="204883"/>
                        </a:lnTo>
                        <a:cubicBezTo>
                          <a:pt x="504635" y="206312"/>
                          <a:pt x="505016" y="207836"/>
                          <a:pt x="505397" y="209455"/>
                        </a:cubicBezTo>
                        <a:close/>
                        <a:moveTo>
                          <a:pt x="512255" y="251174"/>
                        </a:moveTo>
                        <a:lnTo>
                          <a:pt x="539210" y="248793"/>
                        </a:lnTo>
                        <a:lnTo>
                          <a:pt x="538829" y="244031"/>
                        </a:lnTo>
                        <a:lnTo>
                          <a:pt x="511874" y="246412"/>
                        </a:lnTo>
                        <a:cubicBezTo>
                          <a:pt x="512064" y="248031"/>
                          <a:pt x="512159" y="249650"/>
                          <a:pt x="512255" y="251174"/>
                        </a:cubicBezTo>
                        <a:close/>
                        <a:moveTo>
                          <a:pt x="509778" y="230124"/>
                        </a:moveTo>
                        <a:lnTo>
                          <a:pt x="536353" y="225457"/>
                        </a:lnTo>
                        <a:lnTo>
                          <a:pt x="535591" y="220790"/>
                        </a:lnTo>
                        <a:lnTo>
                          <a:pt x="508921" y="225457"/>
                        </a:lnTo>
                        <a:cubicBezTo>
                          <a:pt x="509207" y="226981"/>
                          <a:pt x="509492" y="228600"/>
                          <a:pt x="509778" y="230124"/>
                        </a:cubicBezTo>
                        <a:close/>
                        <a:moveTo>
                          <a:pt x="457772" y="115634"/>
                        </a:moveTo>
                        <a:lnTo>
                          <a:pt x="478441" y="98298"/>
                        </a:lnTo>
                        <a:lnTo>
                          <a:pt x="475393" y="94678"/>
                        </a:lnTo>
                        <a:lnTo>
                          <a:pt x="454628" y="112109"/>
                        </a:lnTo>
                        <a:cubicBezTo>
                          <a:pt x="455676" y="113252"/>
                          <a:pt x="456724" y="114395"/>
                          <a:pt x="457772" y="115634"/>
                        </a:cubicBezTo>
                        <a:close/>
                        <a:moveTo>
                          <a:pt x="481679" y="150590"/>
                        </a:moveTo>
                        <a:lnTo>
                          <a:pt x="505111" y="137065"/>
                        </a:lnTo>
                        <a:lnTo>
                          <a:pt x="502730" y="132874"/>
                        </a:lnTo>
                        <a:lnTo>
                          <a:pt x="479298" y="146399"/>
                        </a:lnTo>
                        <a:cubicBezTo>
                          <a:pt x="480060" y="147828"/>
                          <a:pt x="480917" y="149162"/>
                          <a:pt x="481679" y="150590"/>
                        </a:cubicBezTo>
                        <a:close/>
                        <a:moveTo>
                          <a:pt x="335280" y="35909"/>
                        </a:moveTo>
                        <a:lnTo>
                          <a:pt x="342233" y="9811"/>
                        </a:lnTo>
                        <a:lnTo>
                          <a:pt x="337661" y="8573"/>
                        </a:lnTo>
                        <a:lnTo>
                          <a:pt x="330708" y="34576"/>
                        </a:lnTo>
                        <a:cubicBezTo>
                          <a:pt x="332232" y="35052"/>
                          <a:pt x="333756" y="35433"/>
                          <a:pt x="335280" y="35909"/>
                        </a:cubicBezTo>
                        <a:close/>
                        <a:moveTo>
                          <a:pt x="374999" y="50768"/>
                        </a:moveTo>
                        <a:lnTo>
                          <a:pt x="386334" y="26289"/>
                        </a:lnTo>
                        <a:lnTo>
                          <a:pt x="382048" y="24289"/>
                        </a:lnTo>
                        <a:lnTo>
                          <a:pt x="370618" y="48768"/>
                        </a:lnTo>
                        <a:cubicBezTo>
                          <a:pt x="372047" y="49435"/>
                          <a:pt x="373571" y="50006"/>
                          <a:pt x="374999" y="50768"/>
                        </a:cubicBezTo>
                        <a:close/>
                        <a:moveTo>
                          <a:pt x="355473" y="42482"/>
                        </a:moveTo>
                        <a:lnTo>
                          <a:pt x="364712" y="17145"/>
                        </a:lnTo>
                        <a:lnTo>
                          <a:pt x="360235" y="15526"/>
                        </a:lnTo>
                        <a:lnTo>
                          <a:pt x="350996" y="40862"/>
                        </a:lnTo>
                        <a:cubicBezTo>
                          <a:pt x="352425" y="41339"/>
                          <a:pt x="353949" y="41910"/>
                          <a:pt x="355473" y="42482"/>
                        </a:cubicBezTo>
                        <a:close/>
                        <a:moveTo>
                          <a:pt x="314611" y="31147"/>
                        </a:moveTo>
                        <a:lnTo>
                          <a:pt x="319278" y="4477"/>
                        </a:lnTo>
                        <a:lnTo>
                          <a:pt x="314611" y="3620"/>
                        </a:lnTo>
                        <a:lnTo>
                          <a:pt x="309944" y="30194"/>
                        </a:lnTo>
                        <a:cubicBezTo>
                          <a:pt x="311468" y="30575"/>
                          <a:pt x="313087" y="30861"/>
                          <a:pt x="314611" y="31147"/>
                        </a:cubicBezTo>
                        <a:close/>
                        <a:moveTo>
                          <a:pt x="393573" y="60770"/>
                        </a:moveTo>
                        <a:lnTo>
                          <a:pt x="407099" y="37338"/>
                        </a:lnTo>
                        <a:lnTo>
                          <a:pt x="403003" y="34957"/>
                        </a:lnTo>
                        <a:lnTo>
                          <a:pt x="389477" y="58388"/>
                        </a:lnTo>
                        <a:cubicBezTo>
                          <a:pt x="390906" y="59150"/>
                          <a:pt x="392335" y="59912"/>
                          <a:pt x="393573" y="60770"/>
                        </a:cubicBezTo>
                        <a:close/>
                        <a:moveTo>
                          <a:pt x="443579" y="99917"/>
                        </a:moveTo>
                        <a:lnTo>
                          <a:pt x="462725" y="80772"/>
                        </a:lnTo>
                        <a:lnTo>
                          <a:pt x="459391" y="77343"/>
                        </a:lnTo>
                        <a:lnTo>
                          <a:pt x="440246" y="96488"/>
                        </a:lnTo>
                        <a:cubicBezTo>
                          <a:pt x="441293" y="97631"/>
                          <a:pt x="442436" y="98774"/>
                          <a:pt x="443579" y="99917"/>
                        </a:cubicBezTo>
                        <a:close/>
                        <a:moveTo>
                          <a:pt x="428054" y="85439"/>
                        </a:moveTo>
                        <a:lnTo>
                          <a:pt x="445484" y="64675"/>
                        </a:lnTo>
                        <a:lnTo>
                          <a:pt x="441865" y="61627"/>
                        </a:lnTo>
                        <a:lnTo>
                          <a:pt x="424529" y="82296"/>
                        </a:lnTo>
                        <a:cubicBezTo>
                          <a:pt x="425672" y="83344"/>
                          <a:pt x="426815" y="84392"/>
                          <a:pt x="428054" y="85439"/>
                        </a:cubicBezTo>
                        <a:close/>
                        <a:moveTo>
                          <a:pt x="411385" y="72390"/>
                        </a:moveTo>
                        <a:lnTo>
                          <a:pt x="426910" y="50197"/>
                        </a:lnTo>
                        <a:lnTo>
                          <a:pt x="423005" y="47435"/>
                        </a:lnTo>
                        <a:lnTo>
                          <a:pt x="407480" y="69533"/>
                        </a:lnTo>
                        <a:cubicBezTo>
                          <a:pt x="408813" y="70485"/>
                          <a:pt x="410051" y="71438"/>
                          <a:pt x="411385" y="72390"/>
                        </a:cubicBezTo>
                        <a:close/>
                        <a:moveTo>
                          <a:pt x="454628" y="427958"/>
                        </a:moveTo>
                        <a:lnTo>
                          <a:pt x="475393" y="445389"/>
                        </a:lnTo>
                        <a:lnTo>
                          <a:pt x="478441" y="441770"/>
                        </a:lnTo>
                        <a:lnTo>
                          <a:pt x="457772" y="424339"/>
                        </a:lnTo>
                        <a:cubicBezTo>
                          <a:pt x="456724" y="425577"/>
                          <a:pt x="455581" y="426815"/>
                          <a:pt x="454628" y="427958"/>
                        </a:cubicBezTo>
                        <a:close/>
                        <a:moveTo>
                          <a:pt x="389477" y="481584"/>
                        </a:moveTo>
                        <a:lnTo>
                          <a:pt x="403003" y="505016"/>
                        </a:lnTo>
                        <a:lnTo>
                          <a:pt x="407099" y="502634"/>
                        </a:lnTo>
                        <a:lnTo>
                          <a:pt x="393573" y="479203"/>
                        </a:lnTo>
                        <a:cubicBezTo>
                          <a:pt x="392240" y="480060"/>
                          <a:pt x="390811" y="480822"/>
                          <a:pt x="389477" y="481584"/>
                        </a:cubicBezTo>
                        <a:close/>
                        <a:moveTo>
                          <a:pt x="407480" y="470440"/>
                        </a:moveTo>
                        <a:lnTo>
                          <a:pt x="423005" y="492633"/>
                        </a:lnTo>
                        <a:lnTo>
                          <a:pt x="426910" y="489871"/>
                        </a:lnTo>
                        <a:lnTo>
                          <a:pt x="411385" y="467678"/>
                        </a:lnTo>
                        <a:cubicBezTo>
                          <a:pt x="410051" y="468535"/>
                          <a:pt x="408718" y="469487"/>
                          <a:pt x="407480" y="470440"/>
                        </a:cubicBezTo>
                        <a:close/>
                        <a:moveTo>
                          <a:pt x="370523" y="491204"/>
                        </a:moveTo>
                        <a:lnTo>
                          <a:pt x="381953" y="515684"/>
                        </a:lnTo>
                        <a:lnTo>
                          <a:pt x="386239" y="513683"/>
                        </a:lnTo>
                        <a:lnTo>
                          <a:pt x="374809" y="489204"/>
                        </a:lnTo>
                        <a:cubicBezTo>
                          <a:pt x="373475" y="489966"/>
                          <a:pt x="372047" y="490538"/>
                          <a:pt x="370523" y="491204"/>
                        </a:cubicBezTo>
                        <a:close/>
                        <a:moveTo>
                          <a:pt x="424434" y="457676"/>
                        </a:moveTo>
                        <a:lnTo>
                          <a:pt x="441770" y="478346"/>
                        </a:lnTo>
                        <a:lnTo>
                          <a:pt x="445389" y="475298"/>
                        </a:lnTo>
                        <a:lnTo>
                          <a:pt x="427958" y="454533"/>
                        </a:lnTo>
                        <a:cubicBezTo>
                          <a:pt x="426815" y="455581"/>
                          <a:pt x="425577" y="456629"/>
                          <a:pt x="424434" y="457676"/>
                        </a:cubicBezTo>
                        <a:close/>
                        <a:moveTo>
                          <a:pt x="440150" y="443484"/>
                        </a:moveTo>
                        <a:lnTo>
                          <a:pt x="459296" y="462629"/>
                        </a:lnTo>
                        <a:lnTo>
                          <a:pt x="462629" y="459296"/>
                        </a:lnTo>
                        <a:lnTo>
                          <a:pt x="443484" y="440150"/>
                        </a:lnTo>
                        <a:cubicBezTo>
                          <a:pt x="442341" y="441198"/>
                          <a:pt x="441293" y="442341"/>
                          <a:pt x="440150" y="443484"/>
                        </a:cubicBezTo>
                        <a:close/>
                        <a:moveTo>
                          <a:pt x="309848" y="509683"/>
                        </a:moveTo>
                        <a:lnTo>
                          <a:pt x="314611" y="536353"/>
                        </a:lnTo>
                        <a:lnTo>
                          <a:pt x="319278" y="535591"/>
                        </a:lnTo>
                        <a:lnTo>
                          <a:pt x="314611" y="508921"/>
                        </a:lnTo>
                        <a:cubicBezTo>
                          <a:pt x="312992" y="509111"/>
                          <a:pt x="311468" y="509397"/>
                          <a:pt x="309848" y="509683"/>
                        </a:cubicBezTo>
                        <a:close/>
                        <a:moveTo>
                          <a:pt x="350901" y="499110"/>
                        </a:moveTo>
                        <a:lnTo>
                          <a:pt x="360140" y="524542"/>
                        </a:lnTo>
                        <a:lnTo>
                          <a:pt x="364617" y="522923"/>
                        </a:lnTo>
                        <a:lnTo>
                          <a:pt x="355378" y="497491"/>
                        </a:lnTo>
                        <a:cubicBezTo>
                          <a:pt x="353854" y="498062"/>
                          <a:pt x="352425" y="498634"/>
                          <a:pt x="350901" y="499110"/>
                        </a:cubicBezTo>
                        <a:close/>
                        <a:moveTo>
                          <a:pt x="330613" y="505397"/>
                        </a:moveTo>
                        <a:lnTo>
                          <a:pt x="337566" y="531400"/>
                        </a:lnTo>
                        <a:lnTo>
                          <a:pt x="342138" y="530162"/>
                        </a:lnTo>
                        <a:lnTo>
                          <a:pt x="335090" y="504063"/>
                        </a:lnTo>
                        <a:cubicBezTo>
                          <a:pt x="333661" y="504539"/>
                          <a:pt x="332137" y="505016"/>
                          <a:pt x="330613" y="505397"/>
                        </a:cubicBezTo>
                        <a:close/>
                        <a:moveTo>
                          <a:pt x="467678" y="411290"/>
                        </a:moveTo>
                        <a:lnTo>
                          <a:pt x="489871" y="426815"/>
                        </a:lnTo>
                        <a:lnTo>
                          <a:pt x="492633" y="422910"/>
                        </a:lnTo>
                        <a:lnTo>
                          <a:pt x="470535" y="407384"/>
                        </a:lnTo>
                        <a:cubicBezTo>
                          <a:pt x="469487" y="408718"/>
                          <a:pt x="468630" y="409956"/>
                          <a:pt x="467678" y="411290"/>
                        </a:cubicBezTo>
                        <a:close/>
                        <a:moveTo>
                          <a:pt x="511874" y="293561"/>
                        </a:moveTo>
                        <a:lnTo>
                          <a:pt x="538829" y="295942"/>
                        </a:lnTo>
                        <a:lnTo>
                          <a:pt x="539210" y="291179"/>
                        </a:lnTo>
                        <a:lnTo>
                          <a:pt x="512255" y="288798"/>
                        </a:lnTo>
                        <a:cubicBezTo>
                          <a:pt x="512159" y="290417"/>
                          <a:pt x="512064" y="291941"/>
                          <a:pt x="511874" y="293561"/>
                        </a:cubicBezTo>
                        <a:close/>
                        <a:moveTo>
                          <a:pt x="504158" y="335185"/>
                        </a:moveTo>
                        <a:lnTo>
                          <a:pt x="530352" y="342233"/>
                        </a:lnTo>
                        <a:lnTo>
                          <a:pt x="531590" y="337661"/>
                        </a:lnTo>
                        <a:lnTo>
                          <a:pt x="505587" y="330613"/>
                        </a:lnTo>
                        <a:cubicBezTo>
                          <a:pt x="505016" y="332137"/>
                          <a:pt x="504539" y="333661"/>
                          <a:pt x="504158" y="335185"/>
                        </a:cubicBezTo>
                        <a:close/>
                        <a:moveTo>
                          <a:pt x="288798" y="512159"/>
                        </a:moveTo>
                        <a:lnTo>
                          <a:pt x="291179" y="539115"/>
                        </a:lnTo>
                        <a:lnTo>
                          <a:pt x="295942" y="538734"/>
                        </a:lnTo>
                        <a:lnTo>
                          <a:pt x="293560" y="511778"/>
                        </a:lnTo>
                        <a:cubicBezTo>
                          <a:pt x="291941" y="511969"/>
                          <a:pt x="290417" y="512064"/>
                          <a:pt x="288798" y="512159"/>
                        </a:cubicBezTo>
                        <a:close/>
                        <a:moveTo>
                          <a:pt x="513017" y="267653"/>
                        </a:moveTo>
                        <a:cubicBezTo>
                          <a:pt x="513017" y="268415"/>
                          <a:pt x="513112" y="269177"/>
                          <a:pt x="513112" y="270034"/>
                        </a:cubicBezTo>
                        <a:cubicBezTo>
                          <a:pt x="513112" y="270891"/>
                          <a:pt x="513017" y="271653"/>
                          <a:pt x="513017" y="272415"/>
                        </a:cubicBezTo>
                        <a:lnTo>
                          <a:pt x="540068" y="272415"/>
                        </a:lnTo>
                        <a:lnTo>
                          <a:pt x="540068" y="267653"/>
                        </a:lnTo>
                        <a:lnTo>
                          <a:pt x="513017" y="267653"/>
                        </a:lnTo>
                        <a:close/>
                        <a:moveTo>
                          <a:pt x="508921" y="314516"/>
                        </a:moveTo>
                        <a:lnTo>
                          <a:pt x="535591" y="319183"/>
                        </a:lnTo>
                        <a:lnTo>
                          <a:pt x="536353" y="314516"/>
                        </a:lnTo>
                        <a:lnTo>
                          <a:pt x="509683" y="309848"/>
                        </a:lnTo>
                        <a:cubicBezTo>
                          <a:pt x="509492" y="311468"/>
                          <a:pt x="509207" y="312992"/>
                          <a:pt x="508921" y="314516"/>
                        </a:cubicBezTo>
                        <a:close/>
                        <a:moveTo>
                          <a:pt x="497586" y="355378"/>
                        </a:moveTo>
                        <a:lnTo>
                          <a:pt x="523018" y="364617"/>
                        </a:lnTo>
                        <a:lnTo>
                          <a:pt x="524637" y="360140"/>
                        </a:lnTo>
                        <a:lnTo>
                          <a:pt x="499205" y="350901"/>
                        </a:lnTo>
                        <a:cubicBezTo>
                          <a:pt x="498729" y="352330"/>
                          <a:pt x="498158" y="353854"/>
                          <a:pt x="497586" y="355378"/>
                        </a:cubicBezTo>
                        <a:close/>
                        <a:moveTo>
                          <a:pt x="479298" y="393573"/>
                        </a:moveTo>
                        <a:lnTo>
                          <a:pt x="502730" y="407099"/>
                        </a:lnTo>
                        <a:lnTo>
                          <a:pt x="505111" y="402908"/>
                        </a:lnTo>
                        <a:lnTo>
                          <a:pt x="481679" y="389382"/>
                        </a:lnTo>
                        <a:cubicBezTo>
                          <a:pt x="480822" y="390811"/>
                          <a:pt x="480060" y="392144"/>
                          <a:pt x="479298" y="393573"/>
                        </a:cubicBezTo>
                        <a:close/>
                        <a:moveTo>
                          <a:pt x="489299" y="374904"/>
                        </a:moveTo>
                        <a:lnTo>
                          <a:pt x="513779" y="386334"/>
                        </a:lnTo>
                        <a:lnTo>
                          <a:pt x="515779" y="381953"/>
                        </a:lnTo>
                        <a:lnTo>
                          <a:pt x="491300" y="370523"/>
                        </a:lnTo>
                        <a:cubicBezTo>
                          <a:pt x="490633" y="371951"/>
                          <a:pt x="489966" y="373475"/>
                          <a:pt x="489299" y="374904"/>
                        </a:cubicBezTo>
                        <a:close/>
                        <a:moveTo>
                          <a:pt x="146495" y="479203"/>
                        </a:moveTo>
                        <a:lnTo>
                          <a:pt x="132969" y="502634"/>
                        </a:lnTo>
                        <a:lnTo>
                          <a:pt x="137065" y="505016"/>
                        </a:lnTo>
                        <a:lnTo>
                          <a:pt x="150590" y="481584"/>
                        </a:lnTo>
                        <a:cubicBezTo>
                          <a:pt x="149257" y="480822"/>
                          <a:pt x="147923" y="479965"/>
                          <a:pt x="146495" y="479203"/>
                        </a:cubicBezTo>
                        <a:close/>
                        <a:moveTo>
                          <a:pt x="58484" y="389382"/>
                        </a:moveTo>
                        <a:lnTo>
                          <a:pt x="35052" y="402908"/>
                        </a:lnTo>
                        <a:lnTo>
                          <a:pt x="37433" y="407003"/>
                        </a:lnTo>
                        <a:lnTo>
                          <a:pt x="60865" y="393478"/>
                        </a:lnTo>
                        <a:cubicBezTo>
                          <a:pt x="60007" y="392144"/>
                          <a:pt x="59245" y="390811"/>
                          <a:pt x="58484" y="389382"/>
                        </a:cubicBezTo>
                        <a:close/>
                        <a:moveTo>
                          <a:pt x="48863" y="370523"/>
                        </a:moveTo>
                        <a:lnTo>
                          <a:pt x="24384" y="381953"/>
                        </a:lnTo>
                        <a:lnTo>
                          <a:pt x="26384" y="386239"/>
                        </a:lnTo>
                        <a:lnTo>
                          <a:pt x="50768" y="374809"/>
                        </a:lnTo>
                        <a:cubicBezTo>
                          <a:pt x="50101" y="373475"/>
                          <a:pt x="49530" y="371951"/>
                          <a:pt x="48863" y="370523"/>
                        </a:cubicBezTo>
                        <a:close/>
                        <a:moveTo>
                          <a:pt x="69723" y="407384"/>
                        </a:moveTo>
                        <a:lnTo>
                          <a:pt x="47530" y="422910"/>
                        </a:lnTo>
                        <a:lnTo>
                          <a:pt x="50292" y="426815"/>
                        </a:lnTo>
                        <a:lnTo>
                          <a:pt x="72485" y="411290"/>
                        </a:lnTo>
                        <a:cubicBezTo>
                          <a:pt x="71533" y="409956"/>
                          <a:pt x="70580" y="408718"/>
                          <a:pt x="69723" y="407384"/>
                        </a:cubicBezTo>
                        <a:close/>
                        <a:moveTo>
                          <a:pt x="82391" y="424339"/>
                        </a:moveTo>
                        <a:lnTo>
                          <a:pt x="61722" y="441674"/>
                        </a:lnTo>
                        <a:lnTo>
                          <a:pt x="64770" y="445294"/>
                        </a:lnTo>
                        <a:lnTo>
                          <a:pt x="85535" y="427863"/>
                        </a:lnTo>
                        <a:cubicBezTo>
                          <a:pt x="84487" y="426720"/>
                          <a:pt x="83439" y="425577"/>
                          <a:pt x="82391" y="424339"/>
                        </a:cubicBezTo>
                        <a:close/>
                        <a:moveTo>
                          <a:pt x="96584" y="440055"/>
                        </a:moveTo>
                        <a:lnTo>
                          <a:pt x="77438" y="459200"/>
                        </a:lnTo>
                        <a:lnTo>
                          <a:pt x="80772" y="462629"/>
                        </a:lnTo>
                        <a:lnTo>
                          <a:pt x="99917" y="443484"/>
                        </a:lnTo>
                        <a:cubicBezTo>
                          <a:pt x="98870" y="442341"/>
                          <a:pt x="97727" y="441198"/>
                          <a:pt x="96584" y="440055"/>
                        </a:cubicBezTo>
                        <a:close/>
                        <a:moveTo>
                          <a:pt x="30385" y="309848"/>
                        </a:moveTo>
                        <a:lnTo>
                          <a:pt x="3715" y="314516"/>
                        </a:lnTo>
                        <a:lnTo>
                          <a:pt x="4572" y="319183"/>
                        </a:lnTo>
                        <a:lnTo>
                          <a:pt x="31242" y="314420"/>
                        </a:lnTo>
                        <a:cubicBezTo>
                          <a:pt x="30956" y="312992"/>
                          <a:pt x="30670" y="311468"/>
                          <a:pt x="30385" y="309848"/>
                        </a:cubicBezTo>
                        <a:close/>
                        <a:moveTo>
                          <a:pt x="270034" y="513017"/>
                        </a:moveTo>
                        <a:cubicBezTo>
                          <a:pt x="269272" y="513017"/>
                          <a:pt x="268415" y="512921"/>
                          <a:pt x="267653" y="512921"/>
                        </a:cubicBezTo>
                        <a:lnTo>
                          <a:pt x="267653" y="539972"/>
                        </a:lnTo>
                        <a:lnTo>
                          <a:pt x="272415" y="539972"/>
                        </a:lnTo>
                        <a:lnTo>
                          <a:pt x="272415" y="512921"/>
                        </a:lnTo>
                        <a:cubicBezTo>
                          <a:pt x="271653" y="512921"/>
                          <a:pt x="270796" y="513017"/>
                          <a:pt x="270034" y="513017"/>
                        </a:cubicBezTo>
                        <a:close/>
                        <a:moveTo>
                          <a:pt x="34671" y="330613"/>
                        </a:moveTo>
                        <a:lnTo>
                          <a:pt x="8573" y="337566"/>
                        </a:lnTo>
                        <a:lnTo>
                          <a:pt x="9811" y="342138"/>
                        </a:lnTo>
                        <a:lnTo>
                          <a:pt x="35909" y="335090"/>
                        </a:lnTo>
                        <a:cubicBezTo>
                          <a:pt x="35528" y="333661"/>
                          <a:pt x="35052" y="332137"/>
                          <a:pt x="34671" y="330613"/>
                        </a:cubicBezTo>
                        <a:close/>
                        <a:moveTo>
                          <a:pt x="40957" y="350901"/>
                        </a:moveTo>
                        <a:lnTo>
                          <a:pt x="15526" y="360045"/>
                        </a:lnTo>
                        <a:lnTo>
                          <a:pt x="17145" y="364522"/>
                        </a:lnTo>
                        <a:lnTo>
                          <a:pt x="42482" y="355283"/>
                        </a:lnTo>
                        <a:cubicBezTo>
                          <a:pt x="42005" y="353854"/>
                          <a:pt x="41434" y="352330"/>
                          <a:pt x="40957" y="350901"/>
                        </a:cubicBezTo>
                        <a:close/>
                        <a:moveTo>
                          <a:pt x="225552" y="508825"/>
                        </a:moveTo>
                        <a:lnTo>
                          <a:pt x="220885" y="535496"/>
                        </a:lnTo>
                        <a:lnTo>
                          <a:pt x="225552" y="536258"/>
                        </a:lnTo>
                        <a:lnTo>
                          <a:pt x="230315" y="509588"/>
                        </a:lnTo>
                        <a:cubicBezTo>
                          <a:pt x="228695" y="509397"/>
                          <a:pt x="227171" y="509111"/>
                          <a:pt x="225552" y="508825"/>
                        </a:cubicBezTo>
                        <a:close/>
                        <a:moveTo>
                          <a:pt x="112109" y="454533"/>
                        </a:moveTo>
                        <a:lnTo>
                          <a:pt x="94679" y="475298"/>
                        </a:lnTo>
                        <a:lnTo>
                          <a:pt x="98298" y="478346"/>
                        </a:lnTo>
                        <a:lnTo>
                          <a:pt x="115729" y="457676"/>
                        </a:lnTo>
                        <a:cubicBezTo>
                          <a:pt x="114491" y="456629"/>
                          <a:pt x="113348" y="455581"/>
                          <a:pt x="112109" y="454533"/>
                        </a:cubicBezTo>
                        <a:close/>
                        <a:moveTo>
                          <a:pt x="184690" y="497491"/>
                        </a:moveTo>
                        <a:lnTo>
                          <a:pt x="175451" y="522827"/>
                        </a:lnTo>
                        <a:lnTo>
                          <a:pt x="179927" y="524447"/>
                        </a:lnTo>
                        <a:lnTo>
                          <a:pt x="189167" y="499015"/>
                        </a:lnTo>
                        <a:cubicBezTo>
                          <a:pt x="187643" y="498634"/>
                          <a:pt x="186214" y="498062"/>
                          <a:pt x="184690" y="497491"/>
                        </a:cubicBezTo>
                        <a:close/>
                        <a:moveTo>
                          <a:pt x="246602" y="511778"/>
                        </a:moveTo>
                        <a:lnTo>
                          <a:pt x="244221" y="538734"/>
                        </a:lnTo>
                        <a:lnTo>
                          <a:pt x="248984" y="539115"/>
                        </a:lnTo>
                        <a:lnTo>
                          <a:pt x="251365" y="512064"/>
                        </a:lnTo>
                        <a:cubicBezTo>
                          <a:pt x="249746" y="512064"/>
                          <a:pt x="248126" y="511969"/>
                          <a:pt x="246602" y="511778"/>
                        </a:cubicBezTo>
                        <a:close/>
                        <a:moveTo>
                          <a:pt x="204883" y="504063"/>
                        </a:moveTo>
                        <a:lnTo>
                          <a:pt x="197834" y="530162"/>
                        </a:lnTo>
                        <a:lnTo>
                          <a:pt x="202406" y="531400"/>
                        </a:lnTo>
                        <a:lnTo>
                          <a:pt x="209360" y="505397"/>
                        </a:lnTo>
                        <a:cubicBezTo>
                          <a:pt x="207931" y="505016"/>
                          <a:pt x="206407" y="504444"/>
                          <a:pt x="204883" y="504063"/>
                        </a:cubicBezTo>
                        <a:close/>
                        <a:moveTo>
                          <a:pt x="128778" y="467582"/>
                        </a:moveTo>
                        <a:lnTo>
                          <a:pt x="113252" y="489775"/>
                        </a:lnTo>
                        <a:lnTo>
                          <a:pt x="117158" y="492538"/>
                        </a:lnTo>
                        <a:lnTo>
                          <a:pt x="132683" y="470345"/>
                        </a:lnTo>
                        <a:cubicBezTo>
                          <a:pt x="131350" y="469487"/>
                          <a:pt x="130016" y="468535"/>
                          <a:pt x="128778" y="467582"/>
                        </a:cubicBezTo>
                        <a:close/>
                        <a:moveTo>
                          <a:pt x="27813" y="288798"/>
                        </a:moveTo>
                        <a:lnTo>
                          <a:pt x="857" y="291179"/>
                        </a:lnTo>
                        <a:lnTo>
                          <a:pt x="1238" y="295942"/>
                        </a:lnTo>
                        <a:lnTo>
                          <a:pt x="28194" y="293561"/>
                        </a:lnTo>
                        <a:cubicBezTo>
                          <a:pt x="28099" y="291941"/>
                          <a:pt x="28004" y="290322"/>
                          <a:pt x="27813" y="288798"/>
                        </a:cubicBezTo>
                        <a:close/>
                        <a:moveTo>
                          <a:pt x="165164" y="489299"/>
                        </a:moveTo>
                        <a:lnTo>
                          <a:pt x="153829" y="513683"/>
                        </a:lnTo>
                        <a:lnTo>
                          <a:pt x="158115" y="515684"/>
                        </a:lnTo>
                        <a:lnTo>
                          <a:pt x="169545" y="491204"/>
                        </a:lnTo>
                        <a:cubicBezTo>
                          <a:pt x="168116" y="490538"/>
                          <a:pt x="166592" y="489966"/>
                          <a:pt x="165164" y="489299"/>
                        </a:cubicBezTo>
                        <a:close/>
                      </a:path>
                    </a:pathLst>
                  </a:custGeom>
                  <a:gradFill>
                    <a:gsLst>
                      <a:gs pos="0">
                        <a:schemeClr val="accent1">
                          <a:alpha val="3000"/>
                        </a:schemeClr>
                      </a:gs>
                      <a:gs pos="100000">
                        <a:schemeClr val="accent2"/>
                      </a:gs>
                    </a:gsLst>
                    <a:lin ang="4500000" scaled="0"/>
                  </a:gra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Roboto Light" panose="02000000000000000000"/>
                      <a:ea typeface="思源黑体 CN Normal" panose="020B0400000000000000" charset="-122"/>
                      <a:cs typeface="+mn-cs"/>
                    </a:endParaRPr>
                  </a:p>
                </p:txBody>
              </p:sp>
              <p:sp>
                <p:nvSpPr>
                  <p:cNvPr id="23" name="椭圆 22"/>
                  <p:cNvSpPr/>
                  <p:nvPr>
                    <p:custDataLst>
                      <p:tags r:id="rId9"/>
                    </p:custDataLst>
                  </p:nvPr>
                </p:nvSpPr>
                <p:spPr>
                  <a:xfrm>
                    <a:off x="2554" y="8216"/>
                    <a:ext cx="1935" cy="1935"/>
                  </a:xfrm>
                  <a:prstGeom prst="ellipse">
                    <a:avLst/>
                  </a:prstGeom>
                  <a:gradFill flip="none" rotWithShape="1">
                    <a:gsLst>
                      <a:gs pos="0">
                        <a:srgbClr val="008ED6">
                          <a:alpha val="7000"/>
                        </a:srgbClr>
                      </a:gs>
                      <a:gs pos="100000">
                        <a:srgbClr val="008ED6">
                          <a:alpha val="0"/>
                        </a:srgbClr>
                      </a:gs>
                    </a:gsLst>
                    <a:lin ang="5400000" scaled="1"/>
                    <a:tileRect/>
                  </a:gradFill>
                  <a:ln>
                    <a:solidFill>
                      <a:schemeClr val="accent1"/>
                    </a:solidFill>
                  </a:ln>
                  <a:effectLst>
                    <a:outerShdw blurRad="279400" dist="342900" dir="5400000" sx="88000" sy="88000" algn="t" rotWithShape="0">
                      <a:schemeClr val="accent1">
                        <a:alpha val="4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800" b="0" i="0" u="none" strike="noStrike" kern="1200" cap="none" spc="0" normalizeH="0" baseline="0" noProof="0" dirty="0">
                      <a:ln>
                        <a:noFill/>
                      </a:ln>
                      <a:solidFill>
                        <a:prstClr val="white"/>
                      </a:solidFill>
                      <a:effectLst/>
                      <a:uLnTx/>
                      <a:uFillTx/>
                      <a:latin typeface="思源黑体 CN Normal" panose="020B0400000000000000" charset="-122"/>
                      <a:ea typeface="思源黑体 CN Normal" panose="020B0400000000000000" charset="-122"/>
                      <a:cs typeface="+mn-cs"/>
                    </a:endParaRPr>
                  </a:p>
                </p:txBody>
              </p:sp>
            </p:grpSp>
            <p:pic>
              <p:nvPicPr>
                <p:cNvPr id="17" name="图片 16"/>
                <p:cNvPicPr>
                  <a:picLocks noChangeAspect="1"/>
                </p:cNvPicPr>
                <p:nvPr>
                  <p:custDataLst>
                    <p:tags r:id="rId10"/>
                  </p:custDataLst>
                </p:nvPr>
              </p:nvPicPr>
              <p:blipFill>
                <a:blip r:embed="rId11"/>
                <a:stretch>
                  <a:fillRect/>
                </a:stretch>
              </p:blipFill>
              <p:spPr>
                <a:xfrm>
                  <a:off x="8703" y="9006"/>
                  <a:ext cx="646" cy="631"/>
                </a:xfrm>
                <a:prstGeom prst="ellipse">
                  <a:avLst/>
                </a:prstGeom>
              </p:spPr>
            </p:pic>
          </p:grpSp>
          <p:sp>
            <p:nvSpPr>
              <p:cNvPr id="14" name="文本框 13"/>
              <p:cNvSpPr txBox="1"/>
              <p:nvPr>
                <p:custDataLst>
                  <p:tags r:id="rId12"/>
                </p:custDataLst>
              </p:nvPr>
            </p:nvSpPr>
            <p:spPr>
              <a:xfrm>
                <a:off x="10299" y="8921"/>
                <a:ext cx="1762" cy="725"/>
              </a:xfrm>
              <a:prstGeom prst="rect">
                <a:avLst/>
              </a:prstGeom>
              <a:noFill/>
            </p:spPr>
            <p:txBody>
              <a:bodyPr wrap="square" rtlCol="0" anchor="t">
                <a:spAutoFit/>
              </a:bodyPr>
              <a:lstStyle/>
              <a:p>
                <a:pPr algn="ctr">
                  <a:buClrTx/>
                  <a:buSzTx/>
                  <a:buFontTx/>
                </a:pPr>
                <a:r>
                  <a:rPr lang="en-US" altLang="zh-CN" sz="1200" dirty="0">
                    <a:solidFill>
                      <a:schemeClr val="tx1">
                        <a:lumMod val="50000"/>
                        <a:lumOff val="50000"/>
                      </a:schemeClr>
                    </a:solidFill>
                    <a:latin typeface="思源黑体 CN Normal" panose="020B0400000000000000" charset="-122"/>
                    <a:ea typeface="思源黑体 CN Normal" panose="020B0400000000000000" charset="-122"/>
                    <a:sym typeface="+mn-ea"/>
                  </a:rPr>
                  <a:t>5400mAh</a:t>
                </a:r>
                <a:endParaRPr lang="en-US" altLang="zh-CN" sz="1200" dirty="0">
                  <a:solidFill>
                    <a:schemeClr val="tx1">
                      <a:lumMod val="50000"/>
                      <a:lumOff val="50000"/>
                    </a:schemeClr>
                  </a:solidFill>
                  <a:latin typeface="思源黑体 CN Normal" panose="020B0400000000000000" charset="-122"/>
                  <a:ea typeface="思源黑体 CN Normal" panose="020B0400000000000000" charset="-122"/>
                  <a:sym typeface="+mn-ea"/>
                </a:endParaRPr>
              </a:p>
              <a:p>
                <a:pPr algn="ctr">
                  <a:buClrTx/>
                  <a:buSzTx/>
                  <a:buFontTx/>
                </a:pPr>
                <a:r>
                  <a:rPr lang="en-US" altLang="zh-CN" sz="1200" dirty="0">
                    <a:solidFill>
                      <a:schemeClr val="tx1">
                        <a:lumMod val="50000"/>
                        <a:lumOff val="50000"/>
                      </a:schemeClr>
                    </a:solidFill>
                    <a:latin typeface="思源黑体 CN Normal" panose="020B0400000000000000" charset="-122"/>
                    <a:ea typeface="思源黑体 CN Normal" panose="020B0400000000000000" charset="-122"/>
                    <a:sym typeface="+mn-ea"/>
                  </a:rPr>
                  <a:t>4</a:t>
                </a:r>
                <a:r>
                  <a:rPr lang="zh-CN" altLang="en-US" sz="1200" dirty="0">
                    <a:solidFill>
                      <a:schemeClr val="tx1">
                        <a:lumMod val="50000"/>
                        <a:lumOff val="50000"/>
                      </a:schemeClr>
                    </a:solidFill>
                    <a:latin typeface="思源黑体 CN Normal" panose="020B0400000000000000" charset="-122"/>
                    <a:ea typeface="思源黑体 CN Normal" panose="020B0400000000000000" charset="-122"/>
                    <a:sym typeface="+mn-ea"/>
                  </a:rPr>
                  <a:t>年</a:t>
                </a:r>
                <a:endParaRPr lang="zh-CN" altLang="en-US" sz="1200" dirty="0">
                  <a:solidFill>
                    <a:schemeClr val="tx1">
                      <a:lumMod val="50000"/>
                      <a:lumOff val="50000"/>
                    </a:schemeClr>
                  </a:solidFill>
                  <a:latin typeface="思源黑体 CN Normal" panose="020B0400000000000000" charset="-122"/>
                  <a:ea typeface="思源黑体 CN Normal" panose="020B0400000000000000" charset="-122"/>
                  <a:sym typeface="+mn-ea"/>
                </a:endParaRPr>
              </a:p>
            </p:txBody>
          </p:sp>
        </p:grpSp>
      </p:grpSp>
      <p:grpSp>
        <p:nvGrpSpPr>
          <p:cNvPr id="34" name="组合 33"/>
          <p:cNvGrpSpPr/>
          <p:nvPr/>
        </p:nvGrpSpPr>
        <p:grpSpPr>
          <a:xfrm>
            <a:off x="4956175" y="3955415"/>
            <a:ext cx="6811645" cy="1832610"/>
            <a:chOff x="7805" y="6151"/>
            <a:chExt cx="10727" cy="2886"/>
          </a:xfrm>
        </p:grpSpPr>
        <p:grpSp>
          <p:nvGrpSpPr>
            <p:cNvPr id="35" name="组合 34"/>
            <p:cNvGrpSpPr/>
            <p:nvPr/>
          </p:nvGrpSpPr>
          <p:grpSpPr>
            <a:xfrm>
              <a:off x="8058" y="8257"/>
              <a:ext cx="5141" cy="745"/>
              <a:chOff x="1982" y="8351"/>
              <a:chExt cx="5141" cy="745"/>
            </a:xfrm>
          </p:grpSpPr>
          <p:pic>
            <p:nvPicPr>
              <p:cNvPr id="37" name="图片 36" descr="lorat图标"/>
              <p:cNvPicPr>
                <a:picLocks noChangeAspect="1"/>
              </p:cNvPicPr>
              <p:nvPr>
                <p:custDataLst>
                  <p:tags r:id="rId13"/>
                </p:custDataLst>
              </p:nvPr>
            </p:nvPicPr>
            <p:blipFill>
              <a:blip r:embed="rId14"/>
              <a:stretch>
                <a:fillRect/>
              </a:stretch>
            </p:blipFill>
            <p:spPr>
              <a:xfrm>
                <a:off x="1982" y="8351"/>
                <a:ext cx="1703" cy="745"/>
              </a:xfrm>
              <a:prstGeom prst="rect">
                <a:avLst/>
              </a:prstGeom>
            </p:spPr>
          </p:pic>
          <p:sp>
            <p:nvSpPr>
              <p:cNvPr id="38" name="文本框 37"/>
              <p:cNvSpPr txBox="1"/>
              <p:nvPr>
                <p:custDataLst>
                  <p:tags r:id="rId15"/>
                </p:custDataLst>
              </p:nvPr>
            </p:nvSpPr>
            <p:spPr>
              <a:xfrm>
                <a:off x="4013" y="8512"/>
                <a:ext cx="3110" cy="533"/>
              </a:xfrm>
              <a:prstGeom prst="rect">
                <a:avLst/>
              </a:prstGeom>
              <a:noFill/>
            </p:spPr>
            <p:txBody>
              <a:bodyPr wrap="square" rtlCol="0">
                <a:spAutoFit/>
              </a:bodyPr>
              <a:lstStyle/>
              <a:p>
                <a:r>
                  <a:rPr lang="en-US" altLang="zh-CN" sz="1600" b="1" dirty="0">
                    <a:solidFill>
                      <a:srgbClr val="00B0F0"/>
                    </a:solidFill>
                  </a:rPr>
                  <a:t>Milesight</a:t>
                </a:r>
                <a:r>
                  <a:rPr lang="en-US" altLang="zh-CN" sz="1600" b="1" dirty="0">
                    <a:solidFill>
                      <a:schemeClr val="tx1">
                        <a:lumMod val="75000"/>
                        <a:lumOff val="25000"/>
                      </a:schemeClr>
                    </a:solidFill>
                  </a:rPr>
                  <a:t> D2D</a:t>
                </a:r>
                <a:endParaRPr lang="en-US" altLang="zh-CN" sz="1600" b="1" dirty="0">
                  <a:solidFill>
                    <a:schemeClr val="tx1">
                      <a:lumMod val="75000"/>
                      <a:lumOff val="25000"/>
                    </a:schemeClr>
                  </a:solidFill>
                </a:endParaRPr>
              </a:p>
            </p:txBody>
          </p:sp>
        </p:grpSp>
        <p:sp>
          <p:nvSpPr>
            <p:cNvPr id="36" name="矩形 35"/>
            <p:cNvSpPr/>
            <p:nvPr>
              <p:custDataLst>
                <p:tags r:id="rId16"/>
              </p:custDataLst>
            </p:nvPr>
          </p:nvSpPr>
          <p:spPr>
            <a:xfrm>
              <a:off x="7805" y="6151"/>
              <a:ext cx="10727" cy="2886"/>
            </a:xfrm>
            <a:prstGeom prst="rect">
              <a:avLst/>
            </a:prstGeom>
            <a:ln w="12700">
              <a:solidFill>
                <a:srgbClr val="017AEA"/>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grpSp>
        <p:nvGrpSpPr>
          <p:cNvPr id="39" name="组合 38"/>
          <p:cNvGrpSpPr/>
          <p:nvPr/>
        </p:nvGrpSpPr>
        <p:grpSpPr>
          <a:xfrm>
            <a:off x="1313180" y="3455670"/>
            <a:ext cx="3162300" cy="2399665"/>
            <a:chOff x="2068" y="5442"/>
            <a:chExt cx="4980" cy="3779"/>
          </a:xfrm>
        </p:grpSpPr>
        <p:sp>
          <p:nvSpPr>
            <p:cNvPr id="40" name="文本框 39"/>
            <p:cNvSpPr txBox="1"/>
            <p:nvPr/>
          </p:nvSpPr>
          <p:spPr>
            <a:xfrm>
              <a:off x="2280" y="5442"/>
              <a:ext cx="4768" cy="3779"/>
            </a:xfrm>
            <a:prstGeom prst="rect">
              <a:avLst/>
            </a:prstGeom>
            <a:noFill/>
          </p:spPr>
          <p:txBody>
            <a:bodyPr wrap="square" rtlCol="0">
              <a:spAutoFit/>
            </a:bodyPr>
            <a:lstStyle/>
            <a:p>
              <a:pPr marR="0" lvl="0" algn="l" defTabSz="914400" eaLnBrk="1" fontAlgn="auto" latinLnBrk="0" hangingPunct="1">
                <a:lnSpc>
                  <a:spcPct val="200000"/>
                </a:lnSpc>
                <a:spcBef>
                  <a:spcPts val="300"/>
                </a:spcBef>
                <a:buClrTx/>
                <a:buSzTx/>
                <a:buFontTx/>
              </a:pPr>
              <a:r>
                <a:rPr lang="zh-CN" altLang="en-US" sz="1400" b="1"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两种频率计权方式任意切换</a:t>
              </a:r>
              <a:endParaRPr lang="zh-CN" altLang="en-US" sz="1400" b="1"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endParaRPr>
            </a:p>
            <a:p>
              <a:pPr marR="0" lvl="0" algn="l" defTabSz="914400" eaLnBrk="1" fontAlgn="auto" latinLnBrk="0" hangingPunct="1">
                <a:lnSpc>
                  <a:spcPct val="200000"/>
                </a:lnSpc>
                <a:spcBef>
                  <a:spcPts val="300"/>
                </a:spcBef>
                <a:buClrTx/>
                <a:buSzTx/>
                <a:buFontTx/>
              </a:pPr>
              <a:r>
                <a:rPr lang="zh-CN" altLang="en-US" sz="1400" b="1"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Fast时间计权自定义配置</a:t>
              </a:r>
              <a:endParaRPr lang="zh-CN" altLang="en-US" sz="1400" b="1"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endParaRPr>
            </a:p>
            <a:p>
              <a:pPr marR="0" lvl="0" algn="l" defTabSz="914400" eaLnBrk="1" fontAlgn="auto" latinLnBrk="0" hangingPunct="1">
                <a:lnSpc>
                  <a:spcPct val="200000"/>
                </a:lnSpc>
                <a:spcBef>
                  <a:spcPts val="300"/>
                </a:spcBef>
                <a:buClrTx/>
                <a:buSzTx/>
                <a:buFontTx/>
              </a:pPr>
              <a:r>
                <a:rPr lang="zh-CN" altLang="en-US" sz="1400" b="1"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多维度声级值上报分析</a:t>
              </a:r>
              <a:endParaRPr lang="zh-CN" altLang="en-US" sz="1400" b="1"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endParaRPr>
            </a:p>
            <a:p>
              <a:pPr marR="0" lvl="0" algn="l" defTabSz="914400" eaLnBrk="1" fontAlgn="auto" latinLnBrk="0" hangingPunct="1">
                <a:lnSpc>
                  <a:spcPct val="200000"/>
                </a:lnSpc>
                <a:spcBef>
                  <a:spcPts val="300"/>
                </a:spcBef>
                <a:buClrTx/>
                <a:buSzTx/>
                <a:buFontTx/>
              </a:pPr>
              <a:r>
                <a:rPr lang="zh-CN" altLang="en-US" sz="1400" b="1"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小巧实用高颜值</a:t>
              </a:r>
              <a:endParaRPr lang="zh-CN" altLang="en-US" sz="1400" b="1"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endParaRPr>
            </a:p>
            <a:p>
              <a:pPr marR="0" lvl="0" algn="l" defTabSz="914400" eaLnBrk="1" fontAlgn="auto" latinLnBrk="0" hangingPunct="1">
                <a:lnSpc>
                  <a:spcPct val="200000"/>
                </a:lnSpc>
                <a:spcBef>
                  <a:spcPts val="300"/>
                </a:spcBef>
                <a:buClrTx/>
                <a:buSzTx/>
                <a:buFontTx/>
              </a:pPr>
              <a:r>
                <a:rPr lang="zh-CN" altLang="en-US" sz="1400" b="1"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NFC配置，部署成本低</a:t>
              </a:r>
              <a:endParaRPr lang="zh-CN" altLang="en-US" sz="10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endParaRPr>
            </a:p>
          </p:txBody>
        </p:sp>
        <p:grpSp>
          <p:nvGrpSpPr>
            <p:cNvPr id="41" name="组合 40"/>
            <p:cNvGrpSpPr/>
            <p:nvPr/>
          </p:nvGrpSpPr>
          <p:grpSpPr>
            <a:xfrm>
              <a:off x="2068" y="5826"/>
              <a:ext cx="119" cy="3212"/>
              <a:chOff x="2068" y="5841"/>
              <a:chExt cx="119" cy="3212"/>
            </a:xfrm>
          </p:grpSpPr>
          <p:grpSp>
            <p:nvGrpSpPr>
              <p:cNvPr id="43" name="组合 42"/>
              <p:cNvGrpSpPr/>
              <p:nvPr/>
            </p:nvGrpSpPr>
            <p:grpSpPr>
              <a:xfrm>
                <a:off x="2068" y="5841"/>
                <a:ext cx="119" cy="3212"/>
                <a:chOff x="2430" y="5569"/>
                <a:chExt cx="119" cy="3212"/>
              </a:xfrm>
            </p:grpSpPr>
            <p:sp>
              <p:nvSpPr>
                <p:cNvPr id="45" name="椭圆 44"/>
                <p:cNvSpPr/>
                <p:nvPr>
                  <p:custDataLst>
                    <p:tags r:id="rId17"/>
                  </p:custDataLst>
                </p:nvPr>
              </p:nvSpPr>
              <p:spPr>
                <a:xfrm>
                  <a:off x="2430" y="5569"/>
                  <a:ext cx="119" cy="119"/>
                </a:xfrm>
                <a:prstGeom prst="ellipse">
                  <a:avLst/>
                </a:prstGeom>
                <a:solidFill>
                  <a:srgbClr val="017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椭圆 45"/>
                <p:cNvSpPr/>
                <p:nvPr>
                  <p:custDataLst>
                    <p:tags r:id="rId18"/>
                  </p:custDataLst>
                </p:nvPr>
              </p:nvSpPr>
              <p:spPr>
                <a:xfrm>
                  <a:off x="2430" y="6363"/>
                  <a:ext cx="119" cy="119"/>
                </a:xfrm>
                <a:prstGeom prst="ellipse">
                  <a:avLst/>
                </a:prstGeom>
                <a:solidFill>
                  <a:srgbClr val="017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7" name="直接连接符 46"/>
                <p:cNvCxnSpPr/>
                <p:nvPr>
                  <p:custDataLst>
                    <p:tags r:id="rId19"/>
                  </p:custDataLst>
                </p:nvPr>
              </p:nvCxnSpPr>
              <p:spPr>
                <a:xfrm>
                  <a:off x="2489" y="5569"/>
                  <a:ext cx="0" cy="3212"/>
                </a:xfrm>
                <a:prstGeom prst="line">
                  <a:avLst/>
                </a:prstGeom>
                <a:ln>
                  <a:solidFill>
                    <a:srgbClr val="017AEA"/>
                  </a:solidFill>
                </a:ln>
              </p:spPr>
              <p:style>
                <a:lnRef idx="1">
                  <a:schemeClr val="accent1"/>
                </a:lnRef>
                <a:fillRef idx="0">
                  <a:schemeClr val="accent1"/>
                </a:fillRef>
                <a:effectRef idx="0">
                  <a:schemeClr val="accent1"/>
                </a:effectRef>
                <a:fontRef idx="minor">
                  <a:schemeClr val="tx1"/>
                </a:fontRef>
              </p:style>
            </p:cxnSp>
          </p:grpSp>
          <p:sp>
            <p:nvSpPr>
              <p:cNvPr id="44" name="椭圆 43"/>
              <p:cNvSpPr/>
              <p:nvPr>
                <p:custDataLst>
                  <p:tags r:id="rId20"/>
                </p:custDataLst>
              </p:nvPr>
            </p:nvSpPr>
            <p:spPr>
              <a:xfrm>
                <a:off x="2068" y="8809"/>
                <a:ext cx="119" cy="119"/>
              </a:xfrm>
              <a:prstGeom prst="ellipse">
                <a:avLst/>
              </a:prstGeom>
              <a:solidFill>
                <a:srgbClr val="017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pic>
        <p:nvPicPr>
          <p:cNvPr id="48" name="图片 47" descr="H:\PPT\vs132\PPT\15.jpg.png15.jpg"/>
          <p:cNvPicPr>
            <a:picLocks noChangeAspect="1"/>
          </p:cNvPicPr>
          <p:nvPr>
            <p:custDataLst>
              <p:tags r:id="rId21"/>
            </p:custDataLst>
          </p:nvPr>
        </p:nvPicPr>
        <p:blipFill>
          <a:blip r:embed="rId22"/>
          <a:srcRect t="3360" r="88245" b="56659"/>
          <a:stretch>
            <a:fillRect/>
          </a:stretch>
        </p:blipFill>
        <p:spPr>
          <a:xfrm>
            <a:off x="1287780" y="1047115"/>
            <a:ext cx="1678305" cy="1877060"/>
          </a:xfrm>
          <a:prstGeom prst="ellipse">
            <a:avLst/>
          </a:prstGeom>
        </p:spPr>
      </p:pic>
      <p:sp>
        <p:nvSpPr>
          <p:cNvPr id="49" name="John Alexis"/>
          <p:cNvSpPr/>
          <p:nvPr>
            <p:custDataLst>
              <p:tags r:id="rId23"/>
            </p:custDataLst>
          </p:nvPr>
        </p:nvSpPr>
        <p:spPr>
          <a:xfrm>
            <a:off x="1295400" y="2870835"/>
            <a:ext cx="1748790" cy="337820"/>
          </a:xfrm>
          <a:prstGeom prst="rect">
            <a:avLst/>
          </a:prstGeom>
          <a:ln w="12700">
            <a:miter lim="400000"/>
          </a:ln>
        </p:spPr>
        <p:txBody>
          <a:bodyPr wrap="none" lIns="90000" tIns="46800" rIns="90000" bIns="46800" anchor="ctr">
            <a:noAutofit/>
          </a:bodyPr>
          <a:lstStyle>
            <a:defPPr>
              <a:defRPr lang="zh-CN"/>
            </a:defPPr>
            <a:lvl1pPr marL="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1pPr>
            <a:lvl2pPr marL="4572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2pPr>
            <a:lvl3pPr marL="9144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3pPr>
            <a:lvl4pPr marL="13716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4pPr>
            <a:lvl5pPr marL="18288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5pPr>
            <a:lvl6pPr marL="22860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6pPr>
            <a:lvl7pPr marL="27432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7pPr>
            <a:lvl8pPr marL="32004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8pPr>
            <a:lvl9pPr marL="36576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9pPr>
          </a:lstStyle>
          <a:p>
            <a:pPr marL="0" marR="0" lvl="0" indent="0" algn="ctr" defTabSz="914400" rtl="0" eaLnBrk="1" fontAlgn="auto" latinLnBrk="0" hangingPunct="1">
              <a:lnSpc>
                <a:spcPct val="120000"/>
              </a:lnSpc>
              <a:spcBef>
                <a:spcPts val="0"/>
              </a:spcBef>
              <a:spcAft>
                <a:spcPts val="0"/>
              </a:spcAft>
              <a:buClrTx/>
              <a:buSzTx/>
              <a:buFontTx/>
              <a:buNone/>
              <a:defRPr sz="3200">
                <a:solidFill>
                  <a:srgbClr val="232323"/>
                </a:solidFill>
                <a:latin typeface="Helvetica" panose="020B0604020202030204"/>
                <a:ea typeface="Helvetica" panose="020B0604020202030204"/>
                <a:cs typeface="Helvetica" panose="020B0604020202030204"/>
                <a:sym typeface="Helvetica" panose="020B0604020202030204"/>
              </a:defRPr>
            </a:pPr>
            <a:r>
              <a:rPr kumimoji="0" lang="en-US" sz="1800" b="1" i="0" u="none" strike="noStrike" kern="1200" cap="none" normalizeH="0" dirty="0">
                <a:solidFill>
                  <a:srgbClr val="2490F4"/>
                </a:solidFill>
                <a:latin typeface="Roboto" panose="02000000000000000000" charset="0"/>
                <a:ea typeface="Arial 常规体" charset="0"/>
                <a:cs typeface="Roboto" panose="02000000000000000000" charset="0"/>
                <a:sym typeface="Helvetica" panose="020B0604020202030204"/>
              </a:rPr>
              <a:t>WS302</a:t>
            </a:r>
            <a:endParaRPr kumimoji="0" lang="en-US" sz="1800" b="1" i="0" u="none" strike="noStrike" kern="1200" cap="none" normalizeH="0" dirty="0">
              <a:solidFill>
                <a:srgbClr val="2490F4"/>
              </a:solidFill>
              <a:latin typeface="Roboto" panose="02000000000000000000" charset="0"/>
              <a:ea typeface="Arial 常规体" charset="0"/>
              <a:cs typeface="Roboto" panose="02000000000000000000" charset="0"/>
              <a:sym typeface="Helvetica" panose="020B0604020202030204"/>
            </a:endParaRPr>
          </a:p>
        </p:txBody>
      </p:sp>
      <p:pic>
        <p:nvPicPr>
          <p:cNvPr id="50" name="图片 49" descr="WS302.519"/>
          <p:cNvPicPr>
            <a:picLocks noChangeAspect="1"/>
          </p:cNvPicPr>
          <p:nvPr>
            <p:custDataLst>
              <p:tags r:id="rId24"/>
            </p:custDataLst>
          </p:nvPr>
        </p:nvPicPr>
        <p:blipFill>
          <a:blip r:embed="rId25"/>
          <a:stretch>
            <a:fillRect/>
          </a:stretch>
        </p:blipFill>
        <p:spPr>
          <a:xfrm>
            <a:off x="1513840" y="1243965"/>
            <a:ext cx="1312545" cy="1303655"/>
          </a:xfrm>
          <a:prstGeom prst="rect">
            <a:avLst/>
          </a:prstGeom>
          <a:effectLst>
            <a:outerShdw blurRad="292100" sx="102000" sy="102000" algn="ctr" rotWithShape="0">
              <a:prstClr val="black">
                <a:alpha val="40000"/>
              </a:prstClr>
            </a:outerShdw>
          </a:effectLst>
        </p:spPr>
      </p:pic>
      <p:sp>
        <p:nvSpPr>
          <p:cNvPr id="51" name="椭圆 50"/>
          <p:cNvSpPr/>
          <p:nvPr>
            <p:custDataLst>
              <p:tags r:id="rId26"/>
            </p:custDataLst>
          </p:nvPr>
        </p:nvSpPr>
        <p:spPr>
          <a:xfrm>
            <a:off x="1313180" y="5146040"/>
            <a:ext cx="74930" cy="75565"/>
          </a:xfrm>
          <a:prstGeom prst="ellipse">
            <a:avLst/>
          </a:prstGeom>
          <a:solidFill>
            <a:srgbClr val="017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椭圆 51"/>
          <p:cNvSpPr/>
          <p:nvPr>
            <p:custDataLst>
              <p:tags r:id="rId27"/>
            </p:custDataLst>
          </p:nvPr>
        </p:nvSpPr>
        <p:spPr>
          <a:xfrm>
            <a:off x="1313815" y="4707890"/>
            <a:ext cx="74930" cy="75565"/>
          </a:xfrm>
          <a:prstGeom prst="ellipse">
            <a:avLst/>
          </a:prstGeom>
          <a:solidFill>
            <a:srgbClr val="017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3" name="图片 43" descr="资源 40@2400x"/>
          <p:cNvPicPr>
            <a:picLocks noChangeAspect="1"/>
          </p:cNvPicPr>
          <p:nvPr>
            <p:custDataLst>
              <p:tags r:id="rId28"/>
            </p:custDataLst>
          </p:nvPr>
        </p:nvPicPr>
        <p:blipFill>
          <a:blip r:embed="rId29"/>
          <a:stretch>
            <a:fillRect/>
          </a:stretch>
        </p:blipFill>
        <p:spPr>
          <a:xfrm>
            <a:off x="5114290" y="1797050"/>
            <a:ext cx="2658110" cy="1633855"/>
          </a:xfrm>
          <a:prstGeom prst="rect">
            <a:avLst/>
          </a:prstGeom>
        </p:spPr>
      </p:pic>
      <p:pic>
        <p:nvPicPr>
          <p:cNvPr id="58" name="图片 57"/>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5118735" y="4188228"/>
            <a:ext cx="1548130" cy="1033377"/>
          </a:xfrm>
          <a:prstGeom prst="roundRect">
            <a:avLst/>
          </a:prstGeom>
        </p:spPr>
      </p:pic>
      <p:pic>
        <p:nvPicPr>
          <p:cNvPr id="61" name="图片 60"/>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6752230" y="4188228"/>
            <a:ext cx="1629136" cy="1042647"/>
          </a:xfrm>
          <a:prstGeom prst="roundRect">
            <a:avLst/>
          </a:prstGeom>
        </p:spPr>
      </p:pic>
      <p:pic>
        <p:nvPicPr>
          <p:cNvPr id="63" name="图片 62"/>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8492490" y="4203699"/>
            <a:ext cx="1527812" cy="1017905"/>
          </a:xfrm>
          <a:prstGeom prst="roundRect">
            <a:avLst/>
          </a:prstGeom>
        </p:spPr>
      </p:pic>
      <p:pic>
        <p:nvPicPr>
          <p:cNvPr id="65" name="图片 64"/>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10131426" y="4203699"/>
            <a:ext cx="1527812" cy="1017905"/>
          </a:xfrm>
          <a:prstGeom prst="roundRect">
            <a:avLst/>
          </a:prstGeom>
        </p:spPr>
      </p:pic>
    </p:spTree>
    <p:custDataLst>
      <p:tags r:id="rId34"/>
    </p:custData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descr="C:/Users/六月/Desktop/ppt素材/00/02.png02"/>
          <p:cNvPicPr>
            <a:picLocks noChangeAspect="1"/>
          </p:cNvPicPr>
          <p:nvPr/>
        </p:nvPicPr>
        <p:blipFill>
          <a:blip r:embed="rId1"/>
          <a:srcRect/>
          <a:stretch>
            <a:fillRect/>
          </a:stretch>
        </p:blipFill>
        <p:spPr>
          <a:xfrm>
            <a:off x="0" y="0"/>
            <a:ext cx="12192000" cy="5029200"/>
          </a:xfrm>
          <a:prstGeom prst="rect">
            <a:avLst/>
          </a:prstGeom>
        </p:spPr>
      </p:pic>
      <p:sp>
        <p:nvSpPr>
          <p:cNvPr id="15" name="平行四边形 14"/>
          <p:cNvSpPr/>
          <p:nvPr/>
        </p:nvSpPr>
        <p:spPr>
          <a:xfrm>
            <a:off x="4479925" y="7620"/>
            <a:ext cx="7042785" cy="4373880"/>
          </a:xfrm>
          <a:prstGeom prst="parallelogram">
            <a:avLst>
              <a:gd name="adj" fmla="val 26146"/>
            </a:avLst>
          </a:prstGeom>
          <a:solidFill>
            <a:srgbClr val="0A3B79">
              <a:alpha val="76000"/>
            </a:srgb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cs typeface="微软雅黑" panose="020B0503020204020204" charset="-122"/>
            </a:endParaRPr>
          </a:p>
        </p:txBody>
      </p:sp>
      <p:sp>
        <p:nvSpPr>
          <p:cNvPr id="6" name="圆角矩形 5"/>
          <p:cNvSpPr/>
          <p:nvPr/>
        </p:nvSpPr>
        <p:spPr>
          <a:xfrm>
            <a:off x="828675" y="4338320"/>
            <a:ext cx="10652760" cy="1821180"/>
          </a:xfrm>
          <a:prstGeom prst="roundRect">
            <a:avLst>
              <a:gd name="adj" fmla="val 0"/>
            </a:avLst>
          </a:prstGeom>
          <a:solidFill>
            <a:schemeClr val="bg1"/>
          </a:solidFill>
          <a:ln>
            <a:noFill/>
          </a:ln>
          <a:effectLst>
            <a:outerShdw blurRad="584200" dist="76200" dir="2700000" algn="tl" rotWithShape="0">
              <a:prstClr val="black">
                <a:alpha val="25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cs typeface="微软雅黑" panose="020B0503020204020204" charset="-122"/>
            </a:endParaRPr>
          </a:p>
        </p:txBody>
      </p:sp>
      <p:sp>
        <p:nvSpPr>
          <p:cNvPr id="16" name="标题 14"/>
          <p:cNvSpPr>
            <a:spLocks noGrp="1"/>
          </p:cNvSpPr>
          <p:nvPr>
            <p:custDataLst>
              <p:tags r:id="rId2"/>
            </p:custDataLst>
          </p:nvPr>
        </p:nvSpPr>
        <p:spPr>
          <a:xfrm>
            <a:off x="1227455" y="1828165"/>
            <a:ext cx="3450590" cy="732790"/>
          </a:xfrm>
          <a:prstGeom prst="rect">
            <a:avLst/>
          </a:prstGeom>
        </p:spPr>
        <p:txBody>
          <a:bodyPr vert="horz" lIns="0" tIns="0" rIns="0" bIns="0" rtlCol="0" anchor="t" anchorCtr="0"/>
          <a:lstStyle>
            <a:lvl1pPr algn="ctr" defTabSz="914400" rtl="0" eaLnBrk="1" fontAlgn="auto" latinLnBrk="0" hangingPunct="1">
              <a:lnSpc>
                <a:spcPct val="100000"/>
              </a:lnSpc>
              <a:spcBef>
                <a:spcPct val="0"/>
              </a:spcBef>
              <a:buNone/>
              <a:defRPr sz="6000" b="1" u="none" strike="noStrike" kern="1200" cap="none" spc="300" normalizeH="0" baseline="0">
                <a:solidFill>
                  <a:schemeClr val="tx1">
                    <a:lumMod val="85000"/>
                    <a:lumOff val="15000"/>
                  </a:schemeClr>
                </a:solidFill>
                <a:uFillTx/>
                <a:latin typeface="+mj-lt"/>
                <a:ea typeface="+mj-ea"/>
                <a:cs typeface="+mj-cs"/>
              </a:defRPr>
            </a:lvl1pPr>
          </a:lstStyle>
          <a:p>
            <a:pPr algn="l">
              <a:lnSpc>
                <a:spcPct val="90000"/>
              </a:lnSpc>
            </a:pPr>
            <a:r>
              <a:rPr lang="zh-CN" altLang="en-US" sz="4400" cap="all" spc="-50" dirty="0">
                <a:solidFill>
                  <a:schemeClr val="bg1"/>
                </a:solidFill>
                <a:effectLst/>
                <a:latin typeface="微软雅黑" panose="020B0503020204020204" charset="-122"/>
                <a:ea typeface="微软雅黑" panose="020B0503020204020204" charset="-122"/>
                <a:cs typeface="Arial" panose="020B0604020202020204" pitchFamily="34" charset="0"/>
                <a:sym typeface="微软雅黑" panose="020B0503020204020204" charset="-122"/>
              </a:rPr>
              <a:t>公司简介</a:t>
            </a:r>
            <a:endParaRPr lang="zh-CN" altLang="en-US" sz="4400" kern="0" cap="all" spc="-50" dirty="0">
              <a:solidFill>
                <a:schemeClr val="bg1"/>
              </a:solidFill>
              <a:effectLst/>
              <a:latin typeface="微软雅黑" panose="020B0503020204020204" charset="-122"/>
              <a:ea typeface="微软雅黑" panose="020B0503020204020204" charset="-122"/>
              <a:cs typeface="Arial" panose="020B0604020202020204" pitchFamily="34" charset="0"/>
              <a:sym typeface="微软雅黑" panose="020B0503020204020204" charset="-122"/>
            </a:endParaRPr>
          </a:p>
        </p:txBody>
      </p:sp>
      <p:sp>
        <p:nvSpPr>
          <p:cNvPr id="3" name="文本框 2"/>
          <p:cNvSpPr txBox="1"/>
          <p:nvPr>
            <p:custDataLst>
              <p:tags r:id="rId3"/>
            </p:custDataLst>
          </p:nvPr>
        </p:nvSpPr>
        <p:spPr>
          <a:xfrm>
            <a:off x="4097655" y="5154295"/>
            <a:ext cx="1379855" cy="460375"/>
          </a:xfrm>
          <a:prstGeom prst="rect">
            <a:avLst/>
          </a:prstGeom>
          <a:noFill/>
        </p:spPr>
        <p:txBody>
          <a:bodyPr wrap="square" rtlCol="0">
            <a:spAutoFit/>
          </a:bodyPr>
          <a:lstStyle/>
          <a:p>
            <a:pPr algn="ctr"/>
            <a:r>
              <a:rPr lang="zh-CN" altLang="en-US" sz="2400" b="1">
                <a:solidFill>
                  <a:srgbClr val="0D4893"/>
                </a:solidFill>
                <a:latin typeface="微软雅黑" panose="020B0503020204020204" charset="-122"/>
                <a:ea typeface="微软雅黑" panose="020B0503020204020204" charset="-122"/>
                <a:cs typeface="微软雅黑" panose="020B0503020204020204" charset="-122"/>
              </a:rPr>
              <a:t>＞</a:t>
            </a:r>
            <a:r>
              <a:rPr lang="en-US" altLang="zh-CN" sz="2400" b="1">
                <a:solidFill>
                  <a:srgbClr val="0D4893"/>
                </a:solidFill>
                <a:latin typeface="微软雅黑" panose="020B0503020204020204" charset="-122"/>
                <a:ea typeface="微软雅黑" panose="020B0503020204020204" charset="-122"/>
                <a:cs typeface="微软雅黑" panose="020B0503020204020204" charset="-122"/>
              </a:rPr>
              <a:t>50</a:t>
            </a:r>
            <a:r>
              <a:rPr lang="zh-CN" altLang="en-US" sz="2400" b="1">
                <a:solidFill>
                  <a:srgbClr val="0D4893"/>
                </a:solidFill>
                <a:latin typeface="微软雅黑" panose="020B0503020204020204" charset="-122"/>
                <a:ea typeface="微软雅黑" panose="020B0503020204020204" charset="-122"/>
                <a:cs typeface="微软雅黑" panose="020B0503020204020204" charset="-122"/>
              </a:rPr>
              <a:t>%</a:t>
            </a:r>
            <a:endParaRPr lang="zh-CN" altLang="en-US" sz="2400" b="1">
              <a:solidFill>
                <a:srgbClr val="0D4893"/>
              </a:solidFill>
              <a:latin typeface="微软雅黑" panose="020B0503020204020204" charset="-122"/>
              <a:ea typeface="微软雅黑" panose="020B0503020204020204" charset="-122"/>
              <a:cs typeface="微软雅黑" panose="020B0503020204020204" charset="-122"/>
            </a:endParaRPr>
          </a:p>
        </p:txBody>
      </p:sp>
      <p:sp>
        <p:nvSpPr>
          <p:cNvPr id="47" name="文本框 46"/>
          <p:cNvSpPr txBox="1"/>
          <p:nvPr>
            <p:custDataLst>
              <p:tags r:id="rId4"/>
            </p:custDataLst>
          </p:nvPr>
        </p:nvSpPr>
        <p:spPr>
          <a:xfrm>
            <a:off x="7332663" y="5154295"/>
            <a:ext cx="1420495" cy="460375"/>
          </a:xfrm>
          <a:prstGeom prst="rect">
            <a:avLst/>
          </a:prstGeom>
          <a:noFill/>
        </p:spPr>
        <p:txBody>
          <a:bodyPr wrap="square" rtlCol="0">
            <a:spAutoFit/>
          </a:bodyPr>
          <a:lstStyle/>
          <a:p>
            <a:pPr algn="ctr"/>
            <a:r>
              <a:rPr lang="en-US" altLang="zh-CN" sz="2400" b="1">
                <a:solidFill>
                  <a:srgbClr val="30C58E"/>
                </a:solidFill>
                <a:latin typeface="微软雅黑" panose="020B0503020204020204" charset="-122"/>
                <a:ea typeface="微软雅黑" panose="020B0503020204020204" charset="-122"/>
                <a:cs typeface="微软雅黑" panose="020B0503020204020204" charset="-122"/>
              </a:rPr>
              <a:t>126</a:t>
            </a:r>
            <a:r>
              <a:rPr lang="zh-CN" altLang="en-US" b="1">
                <a:solidFill>
                  <a:srgbClr val="30C58E"/>
                </a:solidFill>
                <a:latin typeface="微软雅黑" panose="020B0503020204020204" charset="-122"/>
                <a:ea typeface="微软雅黑" panose="020B0503020204020204" charset="-122"/>
                <a:cs typeface="微软雅黑" panose="020B0503020204020204" charset="-122"/>
              </a:rPr>
              <a:t>项</a:t>
            </a:r>
            <a:endParaRPr lang="zh-CN" altLang="en-US" b="1">
              <a:solidFill>
                <a:srgbClr val="30C58E"/>
              </a:solidFill>
              <a:latin typeface="微软雅黑" panose="020B0503020204020204" charset="-122"/>
              <a:ea typeface="微软雅黑" panose="020B0503020204020204" charset="-122"/>
              <a:cs typeface="微软雅黑" panose="020B0503020204020204" charset="-122"/>
            </a:endParaRPr>
          </a:p>
        </p:txBody>
      </p:sp>
      <p:sp>
        <p:nvSpPr>
          <p:cNvPr id="50" name="文本框 49"/>
          <p:cNvSpPr txBox="1"/>
          <p:nvPr>
            <p:custDataLst>
              <p:tags r:id="rId5"/>
            </p:custDataLst>
          </p:nvPr>
        </p:nvSpPr>
        <p:spPr>
          <a:xfrm>
            <a:off x="8709502" y="5154295"/>
            <a:ext cx="1724660" cy="460375"/>
          </a:xfrm>
          <a:prstGeom prst="rect">
            <a:avLst/>
          </a:prstGeom>
          <a:noFill/>
        </p:spPr>
        <p:txBody>
          <a:bodyPr wrap="square" rtlCol="0">
            <a:spAutoFit/>
          </a:bodyPr>
          <a:lstStyle/>
          <a:p>
            <a:pPr algn="ctr"/>
            <a:r>
              <a:rPr lang="en-US" altLang="zh-CN" sz="2400" b="1">
                <a:solidFill>
                  <a:srgbClr val="0299F4"/>
                </a:solidFill>
                <a:latin typeface="微软雅黑" panose="020B0503020204020204" charset="-122"/>
                <a:ea typeface="微软雅黑" panose="020B0503020204020204" charset="-122"/>
                <a:cs typeface="微软雅黑" panose="020B0503020204020204" charset="-122"/>
              </a:rPr>
              <a:t>191</a:t>
            </a:r>
            <a:r>
              <a:rPr lang="zh-CN" altLang="en-US" b="1">
                <a:solidFill>
                  <a:srgbClr val="0299F4"/>
                </a:solidFill>
                <a:latin typeface="微软雅黑" panose="020B0503020204020204" charset="-122"/>
                <a:ea typeface="微软雅黑" panose="020B0503020204020204" charset="-122"/>
                <a:cs typeface="微软雅黑" panose="020B0503020204020204" charset="-122"/>
              </a:rPr>
              <a:t>项</a:t>
            </a:r>
            <a:endParaRPr lang="zh-CN" altLang="en-US" b="1">
              <a:solidFill>
                <a:srgbClr val="0299F4"/>
              </a:solidFill>
              <a:latin typeface="微软雅黑" panose="020B0503020204020204" charset="-122"/>
              <a:ea typeface="微软雅黑" panose="020B0503020204020204" charset="-122"/>
              <a:cs typeface="微软雅黑" panose="020B0503020204020204" charset="-122"/>
            </a:endParaRPr>
          </a:p>
        </p:txBody>
      </p:sp>
      <p:pic>
        <p:nvPicPr>
          <p:cNvPr id="10" name="图片 9" descr="sensing"/>
          <p:cNvPicPr>
            <a:picLocks noChangeAspect="1"/>
          </p:cNvPicPr>
          <p:nvPr>
            <p:custDataLst>
              <p:tags r:id="rId6"/>
            </p:custDataLst>
          </p:nvPr>
        </p:nvPicPr>
        <p:blipFill>
          <a:blip r:embed="rId7">
            <a:extLst>
              <a:ext uri="{96DAC541-7B7A-43D3-8B79-37D633B846F1}">
                <asvg:svgBlip xmlns:asvg="http://schemas.microsoft.com/office/drawing/2016/SVG/main" r:embed="rId8"/>
              </a:ext>
            </a:extLst>
          </a:blip>
          <a:stretch>
            <a:fillRect/>
          </a:stretch>
        </p:blipFill>
        <p:spPr>
          <a:xfrm>
            <a:off x="4578985" y="4702810"/>
            <a:ext cx="417195" cy="401955"/>
          </a:xfrm>
          <a:prstGeom prst="rect">
            <a:avLst/>
          </a:prstGeom>
        </p:spPr>
      </p:pic>
      <p:pic>
        <p:nvPicPr>
          <p:cNvPr id="41" name="图片 40" descr="地球"/>
          <p:cNvPicPr>
            <a:picLocks noChangeAspect="1"/>
          </p:cNvPicPr>
          <p:nvPr>
            <p:custDataLst>
              <p:tags r:id="rId9"/>
            </p:custDataLst>
          </p:nvPr>
        </p:nvPicPr>
        <p:blipFill>
          <a:blip r:embed="rId10">
            <a:extLst>
              <a:ext uri="{96DAC541-7B7A-43D3-8B79-37D633B846F1}">
                <asvg:svgBlip xmlns:asvg="http://schemas.microsoft.com/office/drawing/2016/SVG/main" r:embed="rId11"/>
              </a:ext>
            </a:extLst>
          </a:blip>
          <a:stretch>
            <a:fillRect/>
          </a:stretch>
        </p:blipFill>
        <p:spPr>
          <a:xfrm>
            <a:off x="7847965" y="4727893"/>
            <a:ext cx="364490" cy="364490"/>
          </a:xfrm>
          <a:prstGeom prst="rect">
            <a:avLst/>
          </a:prstGeom>
        </p:spPr>
      </p:pic>
      <p:grpSp>
        <p:nvGrpSpPr>
          <p:cNvPr id="27" name="组合 26"/>
          <p:cNvGrpSpPr/>
          <p:nvPr>
            <p:custDataLst>
              <p:tags r:id="rId12"/>
            </p:custDataLst>
          </p:nvPr>
        </p:nvGrpSpPr>
        <p:grpSpPr>
          <a:xfrm>
            <a:off x="1622425" y="4224655"/>
            <a:ext cx="2263775" cy="2035175"/>
            <a:chOff x="2450" y="6653"/>
            <a:chExt cx="3565" cy="3205"/>
          </a:xfrm>
        </p:grpSpPr>
        <p:sp>
          <p:nvSpPr>
            <p:cNvPr id="14" name="平行四边形 13"/>
            <p:cNvSpPr/>
            <p:nvPr/>
          </p:nvSpPr>
          <p:spPr>
            <a:xfrm>
              <a:off x="2450" y="6653"/>
              <a:ext cx="3565" cy="3205"/>
            </a:xfrm>
            <a:prstGeom prst="parallelogram">
              <a:avLst>
                <a:gd name="adj" fmla="val 21435"/>
              </a:avLst>
            </a:prstGeom>
            <a:solidFill>
              <a:srgbClr val="0299F4"/>
            </a:soli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cs typeface="微软雅黑" panose="020B0503020204020204" charset="-122"/>
                <a:sym typeface="+mn-ea"/>
              </a:endParaRPr>
            </a:p>
          </p:txBody>
        </p:sp>
        <p:sp>
          <p:nvSpPr>
            <p:cNvPr id="53" name="文本框 52"/>
            <p:cNvSpPr txBox="1"/>
            <p:nvPr>
              <p:custDataLst>
                <p:tags r:id="rId13"/>
              </p:custDataLst>
            </p:nvPr>
          </p:nvSpPr>
          <p:spPr>
            <a:xfrm>
              <a:off x="2906" y="8051"/>
              <a:ext cx="2802" cy="822"/>
            </a:xfrm>
            <a:prstGeom prst="rect">
              <a:avLst/>
            </a:prstGeom>
            <a:noFill/>
          </p:spPr>
          <p:txBody>
            <a:bodyPr wrap="square" rtlCol="0">
              <a:spAutoFit/>
            </a:bodyPr>
            <a:lstStyle/>
            <a:p>
              <a:pPr algn="ctr"/>
              <a:r>
                <a:rPr lang="en-US" altLang="zh-CN" sz="2800" b="1">
                  <a:solidFill>
                    <a:schemeClr val="bg1"/>
                  </a:solidFill>
                  <a:latin typeface="微软雅黑" panose="020B0503020204020204" charset="-122"/>
                  <a:ea typeface="微软雅黑" panose="020B0503020204020204" charset="-122"/>
                  <a:cs typeface="微软雅黑" panose="020B0503020204020204" charset="-122"/>
                </a:rPr>
                <a:t>700+</a:t>
              </a:r>
              <a:endParaRPr lang="en-US" altLang="zh-CN" sz="2800" b="1">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2" name="文本框 1"/>
            <p:cNvSpPr txBox="1"/>
            <p:nvPr>
              <p:custDataLst>
                <p:tags r:id="rId14"/>
              </p:custDataLst>
            </p:nvPr>
          </p:nvSpPr>
          <p:spPr>
            <a:xfrm>
              <a:off x="2680" y="8801"/>
              <a:ext cx="3028" cy="376"/>
            </a:xfrm>
            <a:prstGeom prst="rect">
              <a:avLst/>
            </a:prstGeom>
            <a:noFill/>
          </p:spPr>
          <p:txBody>
            <a:bodyPr wrap="square" rtlCol="0">
              <a:spAutoFit/>
            </a:bodyPr>
            <a:p>
              <a:pPr algn="ctr">
                <a:lnSpc>
                  <a:spcPct val="80000"/>
                </a:lnSpc>
                <a:spcBef>
                  <a:spcPts val="0"/>
                </a:spcBef>
                <a:spcAft>
                  <a:spcPts val="0"/>
                </a:spcAft>
              </a:pPr>
              <a:r>
                <a:rPr lang="zh-CN" altLang="en-US" sz="1200">
                  <a:solidFill>
                    <a:schemeClr val="bg1"/>
                  </a:solidFill>
                  <a:latin typeface="微软雅黑" panose="020B0503020204020204" charset="-122"/>
                  <a:ea typeface="微软雅黑" panose="020B0503020204020204" charset="-122"/>
                  <a:cs typeface="+mn-lt"/>
                </a:rPr>
                <a:t>团队</a:t>
              </a:r>
              <a:r>
                <a:rPr lang="zh-CN" altLang="en-US" sz="1200">
                  <a:solidFill>
                    <a:schemeClr val="bg1"/>
                  </a:solidFill>
                  <a:latin typeface="微软雅黑" panose="020B0503020204020204" charset="-122"/>
                  <a:ea typeface="微软雅黑" panose="020B0503020204020204" charset="-122"/>
                  <a:cs typeface="+mn-lt"/>
                </a:rPr>
                <a:t>精英</a:t>
              </a:r>
              <a:endParaRPr lang="zh-CN" altLang="en-US" sz="1200">
                <a:solidFill>
                  <a:schemeClr val="bg1"/>
                </a:solidFill>
                <a:latin typeface="微软雅黑" panose="020B0503020204020204" charset="-122"/>
                <a:ea typeface="微软雅黑" panose="020B0503020204020204" charset="-122"/>
                <a:cs typeface="+mn-lt"/>
              </a:endParaRPr>
            </a:p>
          </p:txBody>
        </p:sp>
      </p:grpSp>
      <p:sp>
        <p:nvSpPr>
          <p:cNvPr id="5" name="文本框 4"/>
          <p:cNvSpPr txBox="1"/>
          <p:nvPr>
            <p:custDataLst>
              <p:tags r:id="rId15"/>
            </p:custDataLst>
          </p:nvPr>
        </p:nvSpPr>
        <p:spPr>
          <a:xfrm>
            <a:off x="4172585" y="5580380"/>
            <a:ext cx="1229995" cy="238760"/>
          </a:xfrm>
          <a:prstGeom prst="rect">
            <a:avLst/>
          </a:prstGeom>
          <a:noFill/>
        </p:spPr>
        <p:txBody>
          <a:bodyPr wrap="square" rtlCol="0" anchor="ctr" anchorCtr="0">
            <a:spAutoFit/>
          </a:bodyPr>
          <a:p>
            <a:pPr algn="ctr">
              <a:lnSpc>
                <a:spcPct val="80000"/>
              </a:lnSpc>
              <a:spcBef>
                <a:spcPts val="0"/>
              </a:spcBef>
              <a:spcAft>
                <a:spcPts val="0"/>
              </a:spcAft>
              <a:buClrTx/>
              <a:buSzTx/>
              <a:buFontTx/>
            </a:pPr>
            <a:r>
              <a:rPr lang="zh-CN" altLang="en-US" sz="1200">
                <a:solidFill>
                  <a:schemeClr val="tx1">
                    <a:lumMod val="65000"/>
                    <a:lumOff val="35000"/>
                  </a:schemeClr>
                </a:solidFill>
                <a:latin typeface="微软雅黑" panose="020B0503020204020204" charset="-122"/>
                <a:ea typeface="微软雅黑" panose="020B0503020204020204" charset="-122"/>
                <a:cs typeface="+mn-lt"/>
              </a:rPr>
              <a:t>研发工程师</a:t>
            </a:r>
            <a:endParaRPr lang="zh-CN" altLang="en-US" sz="1200">
              <a:solidFill>
                <a:schemeClr val="tx1">
                  <a:lumMod val="65000"/>
                  <a:lumOff val="35000"/>
                </a:schemeClr>
              </a:solidFill>
              <a:latin typeface="微软雅黑" panose="020B0503020204020204" charset="-122"/>
              <a:ea typeface="微软雅黑" panose="020B0503020204020204" charset="-122"/>
              <a:cs typeface="+mn-lt"/>
            </a:endParaRPr>
          </a:p>
        </p:txBody>
      </p:sp>
      <p:sp>
        <p:nvSpPr>
          <p:cNvPr id="9" name="文本框 8"/>
          <p:cNvSpPr txBox="1"/>
          <p:nvPr>
            <p:custDataLst>
              <p:tags r:id="rId16"/>
            </p:custDataLst>
          </p:nvPr>
        </p:nvSpPr>
        <p:spPr>
          <a:xfrm>
            <a:off x="7081520" y="5580380"/>
            <a:ext cx="1922780" cy="238760"/>
          </a:xfrm>
          <a:prstGeom prst="rect">
            <a:avLst/>
          </a:prstGeom>
          <a:noFill/>
        </p:spPr>
        <p:txBody>
          <a:bodyPr wrap="square" rtlCol="0" anchor="ctr" anchorCtr="0">
            <a:spAutoFit/>
          </a:bodyPr>
          <a:p>
            <a:pPr algn="ctr">
              <a:lnSpc>
                <a:spcPct val="80000"/>
              </a:lnSpc>
              <a:spcBef>
                <a:spcPts val="0"/>
              </a:spcBef>
              <a:spcAft>
                <a:spcPts val="0"/>
              </a:spcAft>
            </a:pPr>
            <a:r>
              <a:rPr lang="zh-CN" altLang="en-US" sz="1200">
                <a:solidFill>
                  <a:schemeClr val="tx1">
                    <a:lumMod val="65000"/>
                    <a:lumOff val="35000"/>
                  </a:schemeClr>
                </a:solidFill>
                <a:latin typeface="微软雅黑" panose="020B0503020204020204" charset="-122"/>
                <a:ea typeface="微软雅黑" panose="020B0503020204020204" charset="-122"/>
                <a:cs typeface="+mn-lt"/>
              </a:rPr>
              <a:t>专利</a:t>
            </a:r>
            <a:r>
              <a:rPr lang="zh-CN" altLang="en-US" sz="1200">
                <a:solidFill>
                  <a:schemeClr val="tx1">
                    <a:lumMod val="65000"/>
                    <a:lumOff val="35000"/>
                  </a:schemeClr>
                </a:solidFill>
                <a:latin typeface="微软雅黑" panose="020B0503020204020204" charset="-122"/>
                <a:ea typeface="微软雅黑" panose="020B0503020204020204" charset="-122"/>
                <a:cs typeface="+mn-lt"/>
              </a:rPr>
              <a:t>证书</a:t>
            </a:r>
            <a:endParaRPr lang="zh-CN" altLang="en-US" sz="1200">
              <a:solidFill>
                <a:schemeClr val="tx1">
                  <a:lumMod val="65000"/>
                  <a:lumOff val="35000"/>
                </a:schemeClr>
              </a:solidFill>
              <a:latin typeface="微软雅黑" panose="020B0503020204020204" charset="-122"/>
              <a:ea typeface="微软雅黑" panose="020B0503020204020204" charset="-122"/>
              <a:cs typeface="+mn-lt"/>
            </a:endParaRPr>
          </a:p>
        </p:txBody>
      </p:sp>
      <p:sp>
        <p:nvSpPr>
          <p:cNvPr id="26" name="文本框 25"/>
          <p:cNvSpPr txBox="1"/>
          <p:nvPr>
            <p:custDataLst>
              <p:tags r:id="rId17"/>
            </p:custDataLst>
          </p:nvPr>
        </p:nvSpPr>
        <p:spPr>
          <a:xfrm>
            <a:off x="8610442" y="5580380"/>
            <a:ext cx="1922780" cy="238760"/>
          </a:xfrm>
          <a:prstGeom prst="rect">
            <a:avLst/>
          </a:prstGeom>
          <a:noFill/>
        </p:spPr>
        <p:txBody>
          <a:bodyPr wrap="square" rtlCol="0" anchor="ctr" anchorCtr="0">
            <a:spAutoFit/>
          </a:bodyPr>
          <a:p>
            <a:pPr algn="ctr">
              <a:lnSpc>
                <a:spcPct val="80000"/>
              </a:lnSpc>
              <a:spcBef>
                <a:spcPts val="0"/>
              </a:spcBef>
              <a:spcAft>
                <a:spcPts val="0"/>
              </a:spcAft>
              <a:buClrTx/>
              <a:buSzTx/>
              <a:buFontTx/>
            </a:pPr>
            <a:r>
              <a:rPr lang="zh-CN" altLang="en-US" sz="1200">
                <a:solidFill>
                  <a:schemeClr val="tx1">
                    <a:lumMod val="65000"/>
                    <a:lumOff val="35000"/>
                  </a:schemeClr>
                </a:solidFill>
                <a:latin typeface="微软雅黑" panose="020B0503020204020204" charset="-122"/>
                <a:ea typeface="微软雅黑" panose="020B0503020204020204" charset="-122"/>
                <a:cs typeface="+mn-lt"/>
              </a:rPr>
              <a:t>软件著作权</a:t>
            </a:r>
            <a:endParaRPr lang="zh-CN" altLang="en-US" sz="1200">
              <a:solidFill>
                <a:schemeClr val="tx1">
                  <a:lumMod val="65000"/>
                  <a:lumOff val="35000"/>
                </a:schemeClr>
              </a:solidFill>
              <a:latin typeface="微软雅黑" panose="020B0503020204020204" charset="-122"/>
              <a:ea typeface="微软雅黑" panose="020B0503020204020204" charset="-122"/>
              <a:cs typeface="+mn-lt"/>
            </a:endParaRPr>
          </a:p>
        </p:txBody>
      </p:sp>
      <p:sp>
        <p:nvSpPr>
          <p:cNvPr id="11" name="文本框 10"/>
          <p:cNvSpPr txBox="1"/>
          <p:nvPr/>
        </p:nvSpPr>
        <p:spPr>
          <a:xfrm>
            <a:off x="5669915" y="1054735"/>
            <a:ext cx="5532755" cy="553085"/>
          </a:xfrm>
          <a:prstGeom prst="rect">
            <a:avLst/>
          </a:prstGeom>
          <a:noFill/>
        </p:spPr>
        <p:txBody>
          <a:bodyPr wrap="square" rtlCol="0">
            <a:noAutofit/>
          </a:bodyPr>
          <a:p>
            <a:pPr algn="l">
              <a:lnSpc>
                <a:spcPct val="130000"/>
              </a:lnSpc>
            </a:pPr>
            <a:r>
              <a:rPr lang="zh-CN" altLang="en-US" sz="1400" kern="0" spc="0" dirty="0">
                <a:solidFill>
                  <a:schemeClr val="bg1"/>
                </a:solidFill>
                <a:effectLst/>
                <a:uFillTx/>
                <a:latin typeface="微软雅黑" panose="020B0503020204020204" charset="-122"/>
                <a:ea typeface="微软雅黑" panose="020B0503020204020204" charset="-122"/>
                <a:cs typeface="微软雅黑" panose="020B0503020204020204" charset="-122"/>
                <a:sym typeface="Arial" panose="020B0604020202020204" pitchFamily="34" charset="0"/>
              </a:rPr>
              <a:t>星纵物联科技有限公司（以下简称</a:t>
            </a:r>
            <a:r>
              <a:rPr lang="en-US" altLang="zh-CN" sz="1400" kern="0" spc="0" dirty="0">
                <a:solidFill>
                  <a:schemeClr val="bg1"/>
                </a:solidFill>
                <a:effectLst/>
                <a:uFillTx/>
                <a:latin typeface="微软雅黑" panose="020B0503020204020204" charset="-122"/>
                <a:ea typeface="微软雅黑" panose="020B0503020204020204" charset="-122"/>
                <a:cs typeface="微软雅黑" panose="020B0503020204020204" charset="-122"/>
                <a:sym typeface="Arial" panose="020B0604020202020204" pitchFamily="34" charset="0"/>
              </a:rPr>
              <a:t>“</a:t>
            </a:r>
            <a:r>
              <a:rPr lang="zh-CN" altLang="en-US" sz="1400" kern="0" spc="0" dirty="0">
                <a:solidFill>
                  <a:schemeClr val="bg1"/>
                </a:solidFill>
                <a:effectLst/>
                <a:uFillTx/>
                <a:latin typeface="微软雅黑" panose="020B0503020204020204" charset="-122"/>
                <a:ea typeface="微软雅黑" panose="020B0503020204020204" charset="-122"/>
                <a:cs typeface="微软雅黑" panose="020B0503020204020204" charset="-122"/>
                <a:sym typeface="Arial" panose="020B0604020202020204" pitchFamily="34" charset="0"/>
              </a:rPr>
              <a:t>星纵</a:t>
            </a:r>
            <a:r>
              <a:rPr lang="en-US" altLang="zh-CN" sz="1400" kern="0" spc="0" dirty="0">
                <a:solidFill>
                  <a:schemeClr val="bg1"/>
                </a:solidFill>
                <a:effectLst/>
                <a:uFillTx/>
                <a:latin typeface="微软雅黑" panose="020B0503020204020204" charset="-122"/>
                <a:ea typeface="微软雅黑" panose="020B0503020204020204" charset="-122"/>
                <a:cs typeface="微软雅黑" panose="020B0503020204020204" charset="-122"/>
                <a:sym typeface="Arial" panose="020B0604020202020204" pitchFamily="34" charset="0"/>
              </a:rPr>
              <a:t>”</a:t>
            </a:r>
            <a:r>
              <a:rPr lang="zh-CN" altLang="en-US" sz="1400" kern="0" spc="0" dirty="0">
                <a:solidFill>
                  <a:schemeClr val="bg1"/>
                </a:solidFill>
                <a:effectLst/>
                <a:uFillTx/>
                <a:latin typeface="微软雅黑" panose="020B0503020204020204" charset="-122"/>
                <a:ea typeface="微软雅黑" panose="020B0503020204020204" charset="-122"/>
                <a:cs typeface="微软雅黑" panose="020B0503020204020204" charset="-122"/>
                <a:sym typeface="Arial" panose="020B0604020202020204" pitchFamily="34" charset="0"/>
              </a:rPr>
              <a:t>）是专业的数字感知产品提供商，专注于智能物联网设备的研发、生产与销售。</a:t>
            </a:r>
            <a:endParaRPr lang="zh-CN" altLang="en-US" sz="1400" kern="0" spc="0" dirty="0">
              <a:solidFill>
                <a:schemeClr val="bg1"/>
              </a:solidFill>
              <a:effectLst/>
              <a:uFillTx/>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13" name="文本框 12"/>
          <p:cNvSpPr txBox="1"/>
          <p:nvPr/>
        </p:nvSpPr>
        <p:spPr>
          <a:xfrm>
            <a:off x="5322570" y="1837055"/>
            <a:ext cx="5880100" cy="992505"/>
          </a:xfrm>
          <a:prstGeom prst="rect">
            <a:avLst/>
          </a:prstGeom>
          <a:noFill/>
        </p:spPr>
        <p:txBody>
          <a:bodyPr wrap="square" rtlCol="0" anchor="t">
            <a:noAutofit/>
          </a:bodyPr>
          <a:p>
            <a:pPr algn="l">
              <a:lnSpc>
                <a:spcPct val="130000"/>
              </a:lnSpc>
            </a:pPr>
            <a:r>
              <a:rPr lang="zh-CN" altLang="en-US" sz="1400" kern="0" dirty="0">
                <a:solidFill>
                  <a:schemeClr val="bg1"/>
                </a:solidFill>
                <a:effectLst/>
                <a:uFillTx/>
                <a:latin typeface="微软雅黑" panose="020B0503020204020204" charset="-122"/>
                <a:ea typeface="微软雅黑" panose="020B0503020204020204" charset="-122"/>
                <a:cs typeface="微软雅黑" panose="020B0503020204020204" charset="-122"/>
                <a:sym typeface="Arial" panose="020B0604020202020204" pitchFamily="34" charset="0"/>
              </a:rPr>
              <a:t>星纵品牌（</a:t>
            </a:r>
            <a:r>
              <a:rPr lang="en-US" altLang="zh-CN" sz="1400" kern="0" dirty="0">
                <a:solidFill>
                  <a:schemeClr val="bg1"/>
                </a:solidFill>
                <a:effectLst/>
                <a:uFillTx/>
                <a:latin typeface="微软雅黑" panose="020B0503020204020204" charset="-122"/>
                <a:ea typeface="微软雅黑" panose="020B0503020204020204" charset="-122"/>
                <a:cs typeface="微软雅黑" panose="020B0503020204020204" charset="-122"/>
                <a:sym typeface="Arial" panose="020B0604020202020204" pitchFamily="34" charset="0"/>
              </a:rPr>
              <a:t>Milesight</a:t>
            </a:r>
            <a:r>
              <a:rPr lang="zh-CN" altLang="en-US" sz="1400" kern="0" dirty="0">
                <a:solidFill>
                  <a:schemeClr val="bg1"/>
                </a:solidFill>
                <a:effectLst/>
                <a:uFillTx/>
                <a:latin typeface="微软雅黑" panose="020B0503020204020204" charset="-122"/>
                <a:ea typeface="微软雅黑" panose="020B0503020204020204" charset="-122"/>
                <a:cs typeface="微软雅黑" panose="020B0503020204020204" charset="-122"/>
                <a:sym typeface="Arial" panose="020B0604020202020204" pitchFamily="34" charset="0"/>
              </a:rPr>
              <a:t>）诞生于</a:t>
            </a:r>
            <a:r>
              <a:rPr lang="en-US" altLang="zh-CN" sz="1400" kern="0" dirty="0">
                <a:solidFill>
                  <a:schemeClr val="bg1"/>
                </a:solidFill>
                <a:effectLst/>
                <a:uFillTx/>
                <a:latin typeface="微软雅黑" panose="020B0503020204020204" charset="-122"/>
                <a:ea typeface="微软雅黑" panose="020B0503020204020204" charset="-122"/>
                <a:cs typeface="微软雅黑" panose="020B0503020204020204" charset="-122"/>
                <a:sym typeface="Arial" panose="020B0604020202020204" pitchFamily="34" charset="0"/>
              </a:rPr>
              <a:t>2011</a:t>
            </a:r>
            <a:r>
              <a:rPr lang="zh-CN" altLang="en-US" sz="1400" kern="0" dirty="0">
                <a:solidFill>
                  <a:schemeClr val="bg1"/>
                </a:solidFill>
                <a:effectLst/>
                <a:uFillTx/>
                <a:latin typeface="微软雅黑" panose="020B0503020204020204" charset="-122"/>
                <a:ea typeface="微软雅黑" panose="020B0503020204020204" charset="-122"/>
                <a:cs typeface="微软雅黑" panose="020B0503020204020204" charset="-122"/>
                <a:sym typeface="Arial" panose="020B0604020202020204" pitchFamily="34" charset="0"/>
              </a:rPr>
              <a:t>年，以</a:t>
            </a:r>
            <a:r>
              <a:rPr lang="en-US" altLang="zh-CN" sz="1400" kern="0" dirty="0">
                <a:solidFill>
                  <a:schemeClr val="bg1"/>
                </a:solidFill>
                <a:effectLst/>
                <a:uFillTx/>
                <a:latin typeface="微软雅黑" panose="020B0503020204020204" charset="-122"/>
                <a:ea typeface="微软雅黑" panose="020B0503020204020204" charset="-122"/>
                <a:cs typeface="微软雅黑" panose="020B0503020204020204" charset="-122"/>
                <a:sym typeface="Arial" panose="020B0604020202020204" pitchFamily="34" charset="0"/>
              </a:rPr>
              <a:t>“</a:t>
            </a:r>
            <a:r>
              <a:rPr lang="zh-CN" altLang="en-US" sz="1400" kern="0" dirty="0">
                <a:solidFill>
                  <a:schemeClr val="bg1"/>
                </a:solidFill>
                <a:effectLst/>
                <a:uFillTx/>
                <a:latin typeface="微软雅黑" panose="020B0503020204020204" charset="-122"/>
                <a:ea typeface="微软雅黑" panose="020B0503020204020204" charset="-122"/>
                <a:cs typeface="微软雅黑" panose="020B0503020204020204" charset="-122"/>
                <a:sym typeface="Arial" panose="020B0604020202020204" pitchFamily="34" charset="0"/>
              </a:rPr>
              <a:t>让每一次感知，都拥有驱动世界的力量</a:t>
            </a:r>
            <a:r>
              <a:rPr lang="en-US" altLang="zh-CN" sz="1400" kern="0" dirty="0">
                <a:solidFill>
                  <a:schemeClr val="bg1"/>
                </a:solidFill>
                <a:effectLst/>
                <a:uFillTx/>
                <a:latin typeface="微软雅黑" panose="020B0503020204020204" charset="-122"/>
                <a:ea typeface="微软雅黑" panose="020B0503020204020204" charset="-122"/>
                <a:cs typeface="微软雅黑" panose="020B0503020204020204" charset="-122"/>
                <a:sym typeface="Arial" panose="020B0604020202020204" pitchFamily="34" charset="0"/>
              </a:rPr>
              <a:t>”</a:t>
            </a:r>
            <a:r>
              <a:rPr lang="zh-CN" altLang="en-US" sz="1400" kern="0" dirty="0">
                <a:solidFill>
                  <a:schemeClr val="bg1"/>
                </a:solidFill>
                <a:effectLst/>
                <a:uFillTx/>
                <a:latin typeface="微软雅黑" panose="020B0503020204020204" charset="-122"/>
                <a:ea typeface="微软雅黑" panose="020B0503020204020204" charset="-122"/>
                <a:cs typeface="微软雅黑" panose="020B0503020204020204" charset="-122"/>
                <a:sym typeface="Arial" panose="020B0604020202020204" pitchFamily="34" charset="0"/>
              </a:rPr>
              <a:t>为品牌使命，运用前沿的物联网与人工智能技术，为客户提供高效、节能、可靠的智能物联网产品，助力数字化建设，实现万物互联。</a:t>
            </a:r>
            <a:endParaRPr lang="zh-CN" altLang="en-US" sz="1400" kern="0" dirty="0">
              <a:solidFill>
                <a:schemeClr val="bg1"/>
              </a:solidFill>
              <a:effectLst/>
              <a:uFillTx/>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17" name="文本框 16"/>
          <p:cNvSpPr txBox="1"/>
          <p:nvPr/>
        </p:nvSpPr>
        <p:spPr>
          <a:xfrm>
            <a:off x="5077460" y="2905760"/>
            <a:ext cx="6125845" cy="1209675"/>
          </a:xfrm>
          <a:prstGeom prst="rect">
            <a:avLst/>
          </a:prstGeom>
          <a:noFill/>
        </p:spPr>
        <p:txBody>
          <a:bodyPr wrap="square" rtlCol="0" anchor="t">
            <a:spAutoFit/>
          </a:bodyPr>
          <a:p>
            <a:pPr algn="l">
              <a:lnSpc>
                <a:spcPct val="130000"/>
              </a:lnSpc>
            </a:pPr>
            <a:r>
              <a:rPr lang="zh-CN" altLang="en-US" sz="1400" kern="0" dirty="0">
                <a:solidFill>
                  <a:schemeClr val="bg1"/>
                </a:solidFill>
                <a:effectLst/>
                <a:uFillTx/>
                <a:latin typeface="微软雅黑" panose="020B0503020204020204" charset="-122"/>
                <a:ea typeface="微软雅黑" panose="020B0503020204020204" charset="-122"/>
                <a:cs typeface="微软雅黑" panose="020B0503020204020204" charset="-122"/>
                <a:sym typeface="Arial" panose="020B0604020202020204" pitchFamily="34" charset="0"/>
              </a:rPr>
              <a:t>作为全球化的高新技术企业，星纵与超过</a:t>
            </a:r>
            <a:r>
              <a:rPr lang="en-US" altLang="zh-CN" sz="1400" kern="0" dirty="0">
                <a:solidFill>
                  <a:schemeClr val="bg1"/>
                </a:solidFill>
                <a:effectLst/>
                <a:uFillTx/>
                <a:latin typeface="微软雅黑" panose="020B0503020204020204" charset="-122"/>
                <a:ea typeface="微软雅黑" panose="020B0503020204020204" charset="-122"/>
                <a:cs typeface="微软雅黑" panose="020B0503020204020204" charset="-122"/>
                <a:sym typeface="Arial" panose="020B0604020202020204" pitchFamily="34" charset="0"/>
              </a:rPr>
              <a:t>2000</a:t>
            </a:r>
            <a:r>
              <a:rPr lang="zh-CN" altLang="en-US" sz="1400" kern="0" dirty="0">
                <a:solidFill>
                  <a:schemeClr val="bg1"/>
                </a:solidFill>
                <a:effectLst/>
                <a:uFillTx/>
                <a:latin typeface="微软雅黑" panose="020B0503020204020204" charset="-122"/>
                <a:ea typeface="微软雅黑" panose="020B0503020204020204" charset="-122"/>
                <a:cs typeface="微软雅黑" panose="020B0503020204020204" charset="-122"/>
                <a:sym typeface="Arial" panose="020B0604020202020204" pitchFamily="34" charset="0"/>
              </a:rPr>
              <a:t>家全球渠道伙伴建立了合作关系，业务遍及</a:t>
            </a:r>
            <a:r>
              <a:rPr lang="en-US" altLang="zh-CN" sz="1400" kern="0" dirty="0">
                <a:solidFill>
                  <a:schemeClr val="bg1"/>
                </a:solidFill>
                <a:effectLst/>
                <a:uFillTx/>
                <a:latin typeface="微软雅黑" panose="020B0503020204020204" charset="-122"/>
                <a:ea typeface="微软雅黑" panose="020B0503020204020204" charset="-122"/>
                <a:cs typeface="微软雅黑" panose="020B0503020204020204" charset="-122"/>
                <a:sym typeface="Arial" panose="020B0604020202020204" pitchFamily="34" charset="0"/>
              </a:rPr>
              <a:t>120</a:t>
            </a:r>
            <a:r>
              <a:rPr lang="zh-CN" altLang="en-US" sz="1400" kern="0" dirty="0">
                <a:solidFill>
                  <a:schemeClr val="bg1"/>
                </a:solidFill>
                <a:effectLst/>
                <a:uFillTx/>
                <a:latin typeface="微软雅黑" panose="020B0503020204020204" charset="-122"/>
                <a:ea typeface="微软雅黑" panose="020B0503020204020204" charset="-122"/>
                <a:cs typeface="微软雅黑" panose="020B0503020204020204" charset="-122"/>
                <a:sym typeface="Arial" panose="020B0604020202020204" pitchFamily="34" charset="0"/>
              </a:rPr>
              <a:t>多个国家和地区，产品已广泛应用于智慧园区、智慧楼宇、智慧教育、智慧农业等多个领域。星纵始终坚持自主研发与技术创新，立足市场与客户需求，持续赋能</a:t>
            </a:r>
            <a:r>
              <a:rPr lang="en-US" altLang="zh-CN" sz="1400" kern="0" dirty="0">
                <a:solidFill>
                  <a:schemeClr val="bg1"/>
                </a:solidFill>
                <a:effectLst/>
                <a:uFillTx/>
                <a:latin typeface="微软雅黑" panose="020B0503020204020204" charset="-122"/>
                <a:ea typeface="微软雅黑" panose="020B0503020204020204" charset="-122"/>
                <a:cs typeface="微软雅黑" panose="020B0503020204020204" charset="-122"/>
                <a:sym typeface="Arial" panose="020B0604020202020204" pitchFamily="34" charset="0"/>
              </a:rPr>
              <a:t>AIoT</a:t>
            </a:r>
            <a:r>
              <a:rPr lang="zh-CN" altLang="en-US" sz="1400" kern="0" dirty="0">
                <a:solidFill>
                  <a:schemeClr val="bg1"/>
                </a:solidFill>
                <a:effectLst/>
                <a:uFillTx/>
                <a:latin typeface="微软雅黑" panose="020B0503020204020204" charset="-122"/>
                <a:ea typeface="微软雅黑" panose="020B0503020204020204" charset="-122"/>
                <a:cs typeface="微软雅黑" panose="020B0503020204020204" charset="-122"/>
                <a:sym typeface="Arial" panose="020B0604020202020204" pitchFamily="34" charset="0"/>
              </a:rPr>
              <a:t>产业的发展与创新。</a:t>
            </a:r>
            <a:endParaRPr lang="zh-CN" altLang="en-US" sz="1400" kern="0" dirty="0">
              <a:solidFill>
                <a:schemeClr val="bg1"/>
              </a:solidFill>
              <a:effectLst/>
              <a:uFillTx/>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4" name="文本框 3"/>
          <p:cNvSpPr txBox="1"/>
          <p:nvPr>
            <p:custDataLst>
              <p:tags r:id="rId18"/>
            </p:custDataLst>
          </p:nvPr>
        </p:nvSpPr>
        <p:spPr>
          <a:xfrm>
            <a:off x="5691188" y="5154295"/>
            <a:ext cx="1420495" cy="460375"/>
          </a:xfrm>
          <a:prstGeom prst="rect">
            <a:avLst/>
          </a:prstGeom>
          <a:noFill/>
        </p:spPr>
        <p:txBody>
          <a:bodyPr wrap="square" rtlCol="0">
            <a:spAutoFit/>
          </a:bodyPr>
          <a:p>
            <a:pPr algn="ctr"/>
            <a:r>
              <a:rPr lang="zh-CN" altLang="en-US" sz="2400" b="1">
                <a:solidFill>
                  <a:srgbClr val="0299F4"/>
                </a:solidFill>
                <a:latin typeface="微软雅黑" panose="020B0503020204020204" charset="-122"/>
                <a:ea typeface="微软雅黑" panose="020B0503020204020204" charset="-122"/>
                <a:cs typeface="微软雅黑" panose="020B0503020204020204" charset="-122"/>
              </a:rPr>
              <a:t>＞</a:t>
            </a:r>
            <a:r>
              <a:rPr lang="en-US" altLang="zh-CN" sz="2400" b="1">
                <a:solidFill>
                  <a:srgbClr val="0299F4"/>
                </a:solidFill>
                <a:latin typeface="微软雅黑" panose="020B0503020204020204" charset="-122"/>
                <a:ea typeface="微软雅黑" panose="020B0503020204020204" charset="-122"/>
                <a:cs typeface="微软雅黑" panose="020B0503020204020204" charset="-122"/>
              </a:rPr>
              <a:t>15%</a:t>
            </a:r>
            <a:endParaRPr lang="en-US" altLang="zh-CN" sz="2400" b="1">
              <a:solidFill>
                <a:srgbClr val="0299F4"/>
              </a:solidFill>
              <a:latin typeface="微软雅黑" panose="020B0503020204020204" charset="-122"/>
              <a:ea typeface="微软雅黑" panose="020B0503020204020204" charset="-122"/>
              <a:cs typeface="微软雅黑" panose="020B0503020204020204" charset="-122"/>
            </a:endParaRPr>
          </a:p>
        </p:txBody>
      </p:sp>
      <p:sp>
        <p:nvSpPr>
          <p:cNvPr id="21" name="文本框 20"/>
          <p:cNvSpPr txBox="1"/>
          <p:nvPr>
            <p:custDataLst>
              <p:tags r:id="rId19"/>
            </p:custDataLst>
          </p:nvPr>
        </p:nvSpPr>
        <p:spPr>
          <a:xfrm>
            <a:off x="5440045" y="5580380"/>
            <a:ext cx="1922780" cy="238760"/>
          </a:xfrm>
          <a:prstGeom prst="rect">
            <a:avLst/>
          </a:prstGeom>
          <a:noFill/>
        </p:spPr>
        <p:txBody>
          <a:bodyPr wrap="square" rtlCol="0" anchor="ctr" anchorCtr="0">
            <a:spAutoFit/>
          </a:bodyPr>
          <a:p>
            <a:pPr algn="ctr">
              <a:lnSpc>
                <a:spcPct val="80000"/>
              </a:lnSpc>
              <a:spcBef>
                <a:spcPts val="0"/>
              </a:spcBef>
              <a:spcAft>
                <a:spcPts val="0"/>
              </a:spcAft>
              <a:buClrTx/>
              <a:buSzTx/>
              <a:buFontTx/>
            </a:pPr>
            <a:r>
              <a:rPr lang="zh-CN" altLang="en-US" sz="1200">
                <a:solidFill>
                  <a:schemeClr val="tx1">
                    <a:lumMod val="65000"/>
                    <a:lumOff val="35000"/>
                  </a:schemeClr>
                </a:solidFill>
                <a:latin typeface="微软雅黑" panose="020B0503020204020204" charset="-122"/>
                <a:ea typeface="微软雅黑" panose="020B0503020204020204" charset="-122"/>
                <a:cs typeface="+mn-lt"/>
              </a:rPr>
              <a:t>营收投入研发创新</a:t>
            </a:r>
            <a:endParaRPr lang="zh-CN" altLang="en-US" sz="1200">
              <a:solidFill>
                <a:schemeClr val="tx1">
                  <a:lumMod val="65000"/>
                  <a:lumOff val="35000"/>
                </a:schemeClr>
              </a:solidFill>
              <a:latin typeface="微软雅黑" panose="020B0503020204020204" charset="-122"/>
              <a:ea typeface="微软雅黑" panose="020B0503020204020204" charset="-122"/>
              <a:cs typeface="+mn-lt"/>
            </a:endParaRPr>
          </a:p>
        </p:txBody>
      </p:sp>
      <p:pic>
        <p:nvPicPr>
          <p:cNvPr id="29" name="图片 28" descr="未标题-2_画板 1 副本"/>
          <p:cNvPicPr>
            <a:picLocks noChangeAspect="1"/>
          </p:cNvPicPr>
          <p:nvPr/>
        </p:nvPicPr>
        <p:blipFill>
          <a:blip r:embed="rId20"/>
          <a:stretch>
            <a:fillRect/>
          </a:stretch>
        </p:blipFill>
        <p:spPr>
          <a:xfrm>
            <a:off x="10321290" y="117475"/>
            <a:ext cx="1644015" cy="850265"/>
          </a:xfrm>
          <a:prstGeom prst="rect">
            <a:avLst/>
          </a:prstGeom>
        </p:spPr>
      </p:pic>
      <p:pic>
        <p:nvPicPr>
          <p:cNvPr id="30" name="图片 29" descr="找专利"/>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9394190" y="4734560"/>
            <a:ext cx="347345" cy="347345"/>
          </a:xfrm>
          <a:prstGeom prst="rect">
            <a:avLst/>
          </a:prstGeom>
        </p:spPr>
      </p:pic>
      <p:pic>
        <p:nvPicPr>
          <p:cNvPr id="33" name="图片 32" descr="所有人员"/>
          <p:cNvPicPr>
            <a:picLocks noChangeAspect="1"/>
          </p:cNvPicPr>
          <p:nvPr>
            <p:custDataLst>
              <p:tags r:id="rId23"/>
            </p:custDataLst>
          </p:nvPr>
        </p:nvPicPr>
        <p:blipFill>
          <a:blip r:embed="rId24">
            <a:extLst>
              <a:ext uri="{96DAC541-7B7A-43D3-8B79-37D633B846F1}">
                <asvg:svgBlip xmlns:asvg="http://schemas.microsoft.com/office/drawing/2016/SVG/main" r:embed="rId25"/>
              </a:ext>
            </a:extLst>
          </a:blip>
          <a:stretch>
            <a:fillRect/>
          </a:stretch>
        </p:blipFill>
        <p:spPr>
          <a:xfrm>
            <a:off x="2468880" y="4584065"/>
            <a:ext cx="570230" cy="570230"/>
          </a:xfrm>
          <a:prstGeom prst="rect">
            <a:avLst/>
          </a:prstGeom>
        </p:spPr>
      </p:pic>
      <p:pic>
        <p:nvPicPr>
          <p:cNvPr id="39" name="图片 38" descr="美元8"/>
          <p:cNvPicPr>
            <a:picLocks noChangeAspect="1"/>
          </p:cNvPicPr>
          <p:nvPr>
            <p:custDataLst>
              <p:tags r:id="rId26"/>
            </p:custDataLst>
          </p:nvPr>
        </p:nvPicPr>
        <p:blipFill>
          <a:blip r:embed="rId27">
            <a:extLst>
              <a:ext uri="{96DAC541-7B7A-43D3-8B79-37D633B846F1}">
                <asvg:svgBlip xmlns:asvg="http://schemas.microsoft.com/office/drawing/2016/SVG/main" r:embed="rId28"/>
              </a:ext>
            </a:extLst>
          </a:blip>
          <a:stretch>
            <a:fillRect/>
          </a:stretch>
        </p:blipFill>
        <p:spPr>
          <a:xfrm>
            <a:off x="6230620" y="4696460"/>
            <a:ext cx="435610" cy="435610"/>
          </a:xfrm>
          <a:prstGeom prst="rect">
            <a:avLst/>
          </a:prstGeom>
        </p:spPr>
      </p:pic>
      <p:sp>
        <p:nvSpPr>
          <p:cNvPr id="8" name="灯片编号占位符 7"/>
          <p:cNvSpPr>
            <a:spLocks noGrp="1"/>
          </p:cNvSpPr>
          <p:nvPr>
            <p:ph type="sldNum" sz="quarter" idx="12"/>
          </p:nvPr>
        </p:nvSpPr>
        <p:spPr>
          <a:xfrm>
            <a:off x="11386185" y="6381115"/>
            <a:ext cx="586740" cy="316865"/>
          </a:xfrm>
        </p:spPr>
        <p:txBody>
          <a:bodyPr/>
          <a:p>
            <a:fld id="{49AE70B2-8BF9-45C0-BB95-33D1B9D3A854}" type="slidenum">
              <a:rPr lang="zh-CN" altLang="en-US" smtClean="0"/>
            </a:fld>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reveal/>
      </p:transition>
    </mc:Choice>
    <mc:Fallback>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矩形 88"/>
          <p:cNvSpPr/>
          <p:nvPr/>
        </p:nvSpPr>
        <p:spPr>
          <a:xfrm>
            <a:off x="880745" y="299720"/>
            <a:ext cx="273685" cy="497205"/>
          </a:xfrm>
          <a:prstGeom prst="rect">
            <a:avLst/>
          </a:prstGeom>
        </p:spPr>
        <p:txBody>
          <a:bodyPr wrap="none">
            <a:spAutoFit/>
          </a:bodyPr>
          <a:lstStyle/>
          <a:p>
            <a:pPr algn="l" defTabSz="914400">
              <a:lnSpc>
                <a:spcPct val="110000"/>
              </a:lnSpc>
              <a:spcBef>
                <a:spcPts val="0"/>
              </a:spcBef>
              <a:spcAft>
                <a:spcPts val="0"/>
              </a:spcAft>
              <a:buClrTx/>
              <a:buSzTx/>
              <a:buFontTx/>
              <a:defRPr/>
            </a:pPr>
            <a:r>
              <a:rPr lang="en-US" sz="2400" b="1" kern="0" noProof="0" dirty="0">
                <a:ln>
                  <a:noFill/>
                </a:ln>
                <a:solidFill>
                  <a:schemeClr val="tx1">
                    <a:lumMod val="65000"/>
                    <a:lumOff val="35000"/>
                  </a:schemeClr>
                </a:solidFill>
                <a:effectLst/>
                <a:uLnTx/>
                <a:uFillTx/>
                <a:latin typeface="微软雅黑" panose="020B0503020204020204" charset="-122"/>
                <a:ea typeface="微软雅黑" panose="020B0503020204020204" charset="-122"/>
                <a:cs typeface="WeblySleek UI Semilight" panose="020B0402040204020203" charset="0"/>
                <a:sym typeface="Times New Roman" panose="02020603050405020304" charset="0"/>
              </a:rPr>
              <a:t> </a:t>
            </a:r>
            <a:endParaRPr lang="en-US" sz="2400" b="1" kern="0" noProof="0" dirty="0">
              <a:ln>
                <a:noFill/>
              </a:ln>
              <a:solidFill>
                <a:schemeClr val="tx1">
                  <a:lumMod val="65000"/>
                  <a:lumOff val="35000"/>
                </a:schemeClr>
              </a:solidFill>
              <a:effectLst/>
              <a:uLnTx/>
              <a:uFillTx/>
              <a:latin typeface="微软雅黑" panose="020B0503020204020204" charset="-122"/>
              <a:ea typeface="微软雅黑" panose="020B0503020204020204" charset="-122"/>
              <a:cs typeface="WeblySleek UI Semilight" panose="020B0402040204020203" charset="0"/>
              <a:sym typeface="Times New Roman" panose="02020603050405020304" charset="0"/>
            </a:endParaRPr>
          </a:p>
        </p:txBody>
      </p:sp>
      <p:grpSp>
        <p:nvGrpSpPr>
          <p:cNvPr id="10" name="组合 9"/>
          <p:cNvGrpSpPr/>
          <p:nvPr/>
        </p:nvGrpSpPr>
        <p:grpSpPr>
          <a:xfrm>
            <a:off x="193040" y="-26670"/>
            <a:ext cx="7152640" cy="2665730"/>
            <a:chOff x="304" y="-42"/>
            <a:chExt cx="11264" cy="4198"/>
          </a:xfrm>
        </p:grpSpPr>
        <p:grpSp>
          <p:nvGrpSpPr>
            <p:cNvPr id="11" name="组合 10"/>
            <p:cNvGrpSpPr/>
            <p:nvPr/>
          </p:nvGrpSpPr>
          <p:grpSpPr>
            <a:xfrm>
              <a:off x="304" y="222"/>
              <a:ext cx="11264" cy="3934"/>
              <a:chOff x="304" y="222"/>
              <a:chExt cx="11264" cy="3934"/>
            </a:xfrm>
          </p:grpSpPr>
          <p:sp>
            <p:nvSpPr>
              <p:cNvPr id="13" name="TextBox 8"/>
              <p:cNvSpPr txBox="1"/>
              <p:nvPr>
                <p:custDataLst>
                  <p:tags r:id="rId1"/>
                </p:custDataLst>
              </p:nvPr>
            </p:nvSpPr>
            <p:spPr>
              <a:xfrm>
                <a:off x="944" y="222"/>
                <a:ext cx="10624" cy="947"/>
              </a:xfrm>
              <a:prstGeom prst="rect">
                <a:avLst/>
              </a:prstGeom>
              <a:noFill/>
            </p:spPr>
            <p:txBody>
              <a:bodyPr wrap="square" lIns="91440" tIns="45720" rIns="91440" bIns="45720" rtlCol="0" anchor="t">
                <a:noAutofit/>
              </a:bodyPr>
              <a:lstStyle/>
              <a:p>
                <a:pPr lvl="0" algn="l">
                  <a:lnSpc>
                    <a:spcPct val="90000"/>
                  </a:lnSpc>
                  <a:buClrTx/>
                  <a:buSzTx/>
                  <a:buFontTx/>
                </a:pPr>
                <a:r>
                  <a:rPr lang="zh-CN" altLang="en-US" sz="2800" b="1"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sym typeface="+mn-ea"/>
                  </a:rPr>
                  <a:t>电流互感器</a:t>
                </a:r>
                <a:endParaRPr lang="zh-CN" altLang="en-US" sz="2800" b="1"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sym typeface="+mn-ea"/>
                </a:endParaRPr>
              </a:p>
            </p:txBody>
          </p:sp>
          <p:sp>
            <p:nvSpPr>
              <p:cNvPr id="14" name="文本框 23"/>
              <p:cNvSpPr txBox="1">
                <a:spLocks noChangeArrowheads="1"/>
              </p:cNvSpPr>
              <p:nvPr>
                <p:custDataLst>
                  <p:tags r:id="rId2"/>
                </p:custDataLst>
              </p:nvPr>
            </p:nvSpPr>
            <p:spPr bwMode="auto">
              <a:xfrm rot="5400000">
                <a:off x="-776" y="2666"/>
                <a:ext cx="2570" cy="410"/>
              </a:xfrm>
              <a:prstGeom prst="rect">
                <a:avLst/>
              </a:prstGeom>
              <a:noFill/>
              <a:ln w="9525">
                <a:noFill/>
                <a:miter lim="800000"/>
              </a:ln>
            </p:spPr>
            <p:txBody>
              <a:bodyPr wrap="square">
                <a:spAutoFit/>
              </a:bodyPr>
              <a:lstStyle/>
              <a:p>
                <a:pPr algn="dist">
                  <a:lnSpc>
                    <a:spcPct val="100000"/>
                  </a:lnSpc>
                </a:pPr>
                <a:r>
                  <a:rPr lang="en-US" sz="1100" dirty="0">
                    <a:solidFill>
                      <a:schemeClr val="bg1">
                        <a:lumMod val="50000"/>
                      </a:schemeClr>
                    </a:solidFill>
                    <a:latin typeface="微软雅黑" panose="020B0503020204020204" charset="-122"/>
                    <a:ea typeface="微软雅黑" panose="020B0503020204020204" charset="-122"/>
                    <a:cs typeface="微软雅黑" panose="020B0503020204020204" charset="-122"/>
                  </a:rPr>
                  <a:t>打开视界  感知无界</a:t>
                </a:r>
                <a:endParaRPr lang="en-US" sz="1100" dirty="0">
                  <a:solidFill>
                    <a:schemeClr val="bg1">
                      <a:lumMod val="50000"/>
                    </a:schemeClr>
                  </a:solidFill>
                  <a:latin typeface="微软雅黑" panose="020B0503020204020204" charset="-122"/>
                  <a:ea typeface="微软雅黑" panose="020B0503020204020204" charset="-122"/>
                  <a:cs typeface="微软雅黑" panose="020B0503020204020204" charset="-122"/>
                </a:endParaRPr>
              </a:p>
            </p:txBody>
          </p:sp>
        </p:grpSp>
        <p:sp>
          <p:nvSpPr>
            <p:cNvPr id="16" name="矩形 15"/>
            <p:cNvSpPr/>
            <p:nvPr>
              <p:custDataLst>
                <p:tags r:id="rId3"/>
              </p:custDataLst>
            </p:nvPr>
          </p:nvSpPr>
          <p:spPr>
            <a:xfrm>
              <a:off x="416" y="-42"/>
              <a:ext cx="255" cy="1184"/>
            </a:xfrm>
            <a:prstGeom prst="rect">
              <a:avLst/>
            </a:prstGeom>
            <a:solidFill>
              <a:srgbClr val="479E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阿里巴巴普惠体" panose="00020600040101010101" charset="-122"/>
              </a:endParaRPr>
            </a:p>
          </p:txBody>
        </p:sp>
      </p:grpSp>
      <p:sp>
        <p:nvSpPr>
          <p:cNvPr id="40" name="矩形 39"/>
          <p:cNvSpPr/>
          <p:nvPr>
            <p:custDataLst>
              <p:tags r:id="rId4"/>
            </p:custDataLst>
          </p:nvPr>
        </p:nvSpPr>
        <p:spPr>
          <a:xfrm>
            <a:off x="264160" y="-26670"/>
            <a:ext cx="161925" cy="751840"/>
          </a:xfrm>
          <a:prstGeom prst="rect">
            <a:avLst/>
          </a:prstGeom>
          <a:solidFill>
            <a:srgbClr val="2490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阿里巴巴普惠体" panose="00020600040101010101" charset="-122"/>
            </a:endParaRPr>
          </a:p>
        </p:txBody>
      </p:sp>
      <p:pic>
        <p:nvPicPr>
          <p:cNvPr id="15" name="图片 14"/>
          <p:cNvPicPr>
            <a:picLocks noChangeAspect="1"/>
          </p:cNvPicPr>
          <p:nvPr>
            <p:custDataLst>
              <p:tags r:id="rId5"/>
            </p:custDataLst>
          </p:nvPr>
        </p:nvPicPr>
        <p:blipFill>
          <a:blip r:embed="rId6"/>
          <a:stretch>
            <a:fillRect/>
          </a:stretch>
        </p:blipFill>
        <p:spPr>
          <a:xfrm>
            <a:off x="8987790" y="3977005"/>
            <a:ext cx="2386330" cy="2536825"/>
          </a:xfrm>
          <a:prstGeom prst="roundRect">
            <a:avLst/>
          </a:prstGeom>
          <a:effectLst>
            <a:outerShdw blurRad="63500" sx="102000" sy="102000" algn="ctr" rotWithShape="0">
              <a:schemeClr val="accent5">
                <a:lumMod val="20000"/>
                <a:lumOff val="80000"/>
                <a:alpha val="40000"/>
              </a:schemeClr>
            </a:outerShdw>
          </a:effectLst>
        </p:spPr>
      </p:pic>
      <p:pic>
        <p:nvPicPr>
          <p:cNvPr id="18" name="图片 17"/>
          <p:cNvPicPr>
            <a:picLocks noChangeAspect="1"/>
          </p:cNvPicPr>
          <p:nvPr>
            <p:custDataLst>
              <p:tags r:id="rId7"/>
            </p:custDataLst>
          </p:nvPr>
        </p:nvPicPr>
        <p:blipFill>
          <a:blip r:embed="rId6"/>
          <a:stretch>
            <a:fillRect/>
          </a:stretch>
        </p:blipFill>
        <p:spPr>
          <a:xfrm>
            <a:off x="629920" y="3977005"/>
            <a:ext cx="7997825" cy="2537460"/>
          </a:xfrm>
          <a:prstGeom prst="roundRect">
            <a:avLst/>
          </a:prstGeom>
          <a:effectLst>
            <a:outerShdw blurRad="63500" sx="102000" sy="102000" algn="ctr" rotWithShape="0">
              <a:schemeClr val="accent5">
                <a:lumMod val="20000"/>
                <a:lumOff val="80000"/>
                <a:alpha val="40000"/>
              </a:schemeClr>
            </a:outerShdw>
          </a:effectLst>
        </p:spPr>
      </p:pic>
      <p:pic>
        <p:nvPicPr>
          <p:cNvPr id="35" name="图片 34"/>
          <p:cNvPicPr>
            <a:picLocks noChangeAspect="1"/>
          </p:cNvPicPr>
          <p:nvPr>
            <p:custDataLst>
              <p:tags r:id="rId8"/>
            </p:custDataLst>
          </p:nvPr>
        </p:nvPicPr>
        <p:blipFill>
          <a:blip r:embed="rId6"/>
          <a:stretch>
            <a:fillRect/>
          </a:stretch>
        </p:blipFill>
        <p:spPr>
          <a:xfrm>
            <a:off x="6096000" y="767080"/>
            <a:ext cx="5278120" cy="2984500"/>
          </a:xfrm>
          <a:prstGeom prst="roundRect">
            <a:avLst/>
          </a:prstGeom>
          <a:effectLst>
            <a:outerShdw blurRad="63500" sx="102000" sy="102000" algn="ctr" rotWithShape="0">
              <a:schemeClr val="accent5">
                <a:lumMod val="20000"/>
                <a:lumOff val="80000"/>
                <a:alpha val="40000"/>
              </a:schemeClr>
            </a:outerShdw>
          </a:effectLst>
        </p:spPr>
      </p:pic>
      <p:pic>
        <p:nvPicPr>
          <p:cNvPr id="36" name="图片 35"/>
          <p:cNvPicPr>
            <a:picLocks noChangeAspect="1"/>
          </p:cNvPicPr>
          <p:nvPr>
            <p:custDataLst>
              <p:tags r:id="rId9"/>
            </p:custDataLst>
          </p:nvPr>
        </p:nvPicPr>
        <p:blipFill>
          <a:blip r:embed="rId6"/>
          <a:stretch>
            <a:fillRect/>
          </a:stretch>
        </p:blipFill>
        <p:spPr>
          <a:xfrm>
            <a:off x="629920" y="781050"/>
            <a:ext cx="5086985" cy="2947670"/>
          </a:xfrm>
          <a:prstGeom prst="roundRect">
            <a:avLst/>
          </a:prstGeom>
          <a:effectLst>
            <a:outerShdw blurRad="63500" sx="102000" sy="102000" algn="ctr" rotWithShape="0">
              <a:schemeClr val="accent5">
                <a:lumMod val="20000"/>
                <a:lumOff val="80000"/>
                <a:alpha val="40000"/>
              </a:schemeClr>
            </a:outerShdw>
          </a:effectLst>
        </p:spPr>
      </p:pic>
      <p:sp>
        <p:nvSpPr>
          <p:cNvPr id="41" name="文本框 40"/>
          <p:cNvSpPr txBox="1"/>
          <p:nvPr/>
        </p:nvSpPr>
        <p:spPr>
          <a:xfrm>
            <a:off x="793115" y="859790"/>
            <a:ext cx="4213860" cy="398780"/>
          </a:xfrm>
          <a:prstGeom prst="rect">
            <a:avLst/>
          </a:prstGeom>
          <a:noFill/>
        </p:spPr>
        <p:txBody>
          <a:bodyPr wrap="square" rtlCol="0" anchor="t">
            <a:spAutoFit/>
          </a:bodyPr>
          <a:lstStyle/>
          <a:p>
            <a:r>
              <a:rPr lang="zh-CN" altLang="en-US" sz="2000" b="1" dirty="0">
                <a:solidFill>
                  <a:srgbClr val="4696F5"/>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rPr>
              <a:t>开口式设计，无需改造电路</a:t>
            </a:r>
            <a:endParaRPr lang="zh-CN" altLang="en-US" sz="2000" b="1" dirty="0">
              <a:solidFill>
                <a:srgbClr val="4696F5"/>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endParaRPr>
          </a:p>
        </p:txBody>
      </p:sp>
      <p:sp>
        <p:nvSpPr>
          <p:cNvPr id="43" name="文本框 42"/>
          <p:cNvSpPr txBox="1"/>
          <p:nvPr>
            <p:custDataLst>
              <p:tags r:id="rId10"/>
            </p:custDataLst>
          </p:nvPr>
        </p:nvSpPr>
        <p:spPr>
          <a:xfrm>
            <a:off x="6316980" y="857885"/>
            <a:ext cx="4213860" cy="398780"/>
          </a:xfrm>
          <a:prstGeom prst="rect">
            <a:avLst/>
          </a:prstGeom>
          <a:noFill/>
        </p:spPr>
        <p:txBody>
          <a:bodyPr wrap="square" rtlCol="0" anchor="t">
            <a:spAutoFit/>
          </a:bodyPr>
          <a:lstStyle/>
          <a:p>
            <a:r>
              <a:rPr lang="zh-CN" altLang="en-US" sz="2000" b="1">
                <a:solidFill>
                  <a:srgbClr val="4696F5"/>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rPr>
              <a:t>超小尺寸，狭小空间也能灵活部署</a:t>
            </a:r>
            <a:endParaRPr lang="zh-CN" altLang="en-US" sz="2000" b="1">
              <a:solidFill>
                <a:srgbClr val="4696F5"/>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endParaRPr>
          </a:p>
        </p:txBody>
      </p:sp>
      <p:sp>
        <p:nvSpPr>
          <p:cNvPr id="47" name="文本框 46"/>
          <p:cNvSpPr txBox="1"/>
          <p:nvPr>
            <p:custDataLst>
              <p:tags r:id="rId11"/>
            </p:custDataLst>
          </p:nvPr>
        </p:nvSpPr>
        <p:spPr>
          <a:xfrm>
            <a:off x="793115" y="4061460"/>
            <a:ext cx="4213860" cy="398780"/>
          </a:xfrm>
          <a:prstGeom prst="rect">
            <a:avLst/>
          </a:prstGeom>
          <a:noFill/>
        </p:spPr>
        <p:txBody>
          <a:bodyPr wrap="square" rtlCol="0" anchor="t">
            <a:spAutoFit/>
          </a:bodyPr>
          <a:lstStyle/>
          <a:p>
            <a:r>
              <a:rPr lang="zh-CN" altLang="en-US" sz="2000" b="1">
                <a:solidFill>
                  <a:srgbClr val="4696F5"/>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rPr>
              <a:t>告警：电流超阈值和超量程告警</a:t>
            </a:r>
            <a:endParaRPr lang="zh-CN" altLang="en-US" sz="2000" b="1">
              <a:solidFill>
                <a:srgbClr val="4696F5"/>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endParaRPr>
          </a:p>
        </p:txBody>
      </p:sp>
      <p:sp>
        <p:nvSpPr>
          <p:cNvPr id="48" name="文本框 47"/>
          <p:cNvSpPr txBox="1"/>
          <p:nvPr>
            <p:custDataLst>
              <p:tags r:id="rId12"/>
            </p:custDataLst>
          </p:nvPr>
        </p:nvSpPr>
        <p:spPr>
          <a:xfrm>
            <a:off x="9162414" y="3977005"/>
            <a:ext cx="2125695" cy="398780"/>
          </a:xfrm>
          <a:prstGeom prst="rect">
            <a:avLst/>
          </a:prstGeom>
          <a:noFill/>
        </p:spPr>
        <p:txBody>
          <a:bodyPr wrap="square" rtlCol="0" anchor="t">
            <a:spAutoFit/>
          </a:bodyPr>
          <a:lstStyle/>
          <a:p>
            <a:r>
              <a:rPr lang="zh-CN" altLang="en-US" sz="2000" b="1" dirty="0">
                <a:solidFill>
                  <a:srgbClr val="4696F5"/>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rPr>
              <a:t>高精度能耗监测</a:t>
            </a:r>
            <a:endParaRPr lang="zh-CN" altLang="en-US" sz="2000" b="1" dirty="0">
              <a:solidFill>
                <a:srgbClr val="4696F5"/>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endParaRPr>
          </a:p>
        </p:txBody>
      </p:sp>
      <p:pic>
        <p:nvPicPr>
          <p:cNvPr id="5" name="图片 4"/>
          <p:cNvPicPr>
            <a:picLocks noChangeAspect="1"/>
          </p:cNvPicPr>
          <p:nvPr/>
        </p:nvPicPr>
        <p:blipFill>
          <a:blip r:embed="rId13"/>
          <a:stretch>
            <a:fillRect/>
          </a:stretch>
        </p:blipFill>
        <p:spPr>
          <a:xfrm>
            <a:off x="880745" y="4632004"/>
            <a:ext cx="6069044" cy="1710696"/>
          </a:xfrm>
          <a:prstGeom prst="roundRect">
            <a:avLst/>
          </a:prstGeom>
        </p:spPr>
      </p:pic>
      <p:pic>
        <p:nvPicPr>
          <p:cNvPr id="7" name="图片 6"/>
          <p:cNvPicPr>
            <a:picLocks noChangeAspect="1"/>
          </p:cNvPicPr>
          <p:nvPr/>
        </p:nvPicPr>
        <p:blipFill>
          <a:blip r:embed="rId14"/>
          <a:stretch>
            <a:fillRect/>
          </a:stretch>
        </p:blipFill>
        <p:spPr>
          <a:xfrm>
            <a:off x="6316980" y="1397314"/>
            <a:ext cx="4213860" cy="2122851"/>
          </a:xfrm>
          <a:prstGeom prst="roundRect">
            <a:avLst/>
          </a:prstGeom>
        </p:spPr>
      </p:pic>
      <p:pic>
        <p:nvPicPr>
          <p:cNvPr id="9" name="图片 8"/>
          <p:cNvPicPr>
            <a:picLocks noChangeAspect="1"/>
          </p:cNvPicPr>
          <p:nvPr/>
        </p:nvPicPr>
        <p:blipFill>
          <a:blip r:embed="rId15"/>
          <a:stretch>
            <a:fillRect/>
          </a:stretch>
        </p:blipFill>
        <p:spPr>
          <a:xfrm>
            <a:off x="9132071" y="4460240"/>
            <a:ext cx="2086338" cy="1868805"/>
          </a:xfrm>
          <a:prstGeom prst="roundRect">
            <a:avLst/>
          </a:prstGeom>
        </p:spPr>
      </p:pic>
      <p:pic>
        <p:nvPicPr>
          <p:cNvPr id="19" name="图片 18"/>
          <p:cNvPicPr>
            <a:picLocks noChangeAspect="1"/>
          </p:cNvPicPr>
          <p:nvPr/>
        </p:nvPicPr>
        <p:blipFill>
          <a:blip r:embed="rId16"/>
          <a:stretch>
            <a:fillRect/>
          </a:stretch>
        </p:blipFill>
        <p:spPr>
          <a:xfrm>
            <a:off x="817880" y="1397314"/>
            <a:ext cx="4823092" cy="1946275"/>
          </a:xfrm>
          <a:prstGeom prst="rect">
            <a:avLst/>
          </a:prstGeom>
        </p:spPr>
      </p:pic>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矩形 88"/>
          <p:cNvSpPr/>
          <p:nvPr/>
        </p:nvSpPr>
        <p:spPr>
          <a:xfrm>
            <a:off x="880745" y="299720"/>
            <a:ext cx="273685" cy="497205"/>
          </a:xfrm>
          <a:prstGeom prst="rect">
            <a:avLst/>
          </a:prstGeom>
        </p:spPr>
        <p:txBody>
          <a:bodyPr wrap="none">
            <a:spAutoFit/>
          </a:bodyPr>
          <a:lstStyle/>
          <a:p>
            <a:pPr algn="l" defTabSz="914400">
              <a:lnSpc>
                <a:spcPct val="110000"/>
              </a:lnSpc>
              <a:spcBef>
                <a:spcPts val="0"/>
              </a:spcBef>
              <a:spcAft>
                <a:spcPts val="0"/>
              </a:spcAft>
              <a:buClrTx/>
              <a:buSzTx/>
              <a:buFontTx/>
              <a:defRPr/>
            </a:pPr>
            <a:r>
              <a:rPr lang="en-US" sz="2400" b="1" kern="0" noProof="0" dirty="0">
                <a:ln>
                  <a:noFill/>
                </a:ln>
                <a:solidFill>
                  <a:schemeClr val="tx1">
                    <a:lumMod val="65000"/>
                    <a:lumOff val="35000"/>
                  </a:schemeClr>
                </a:solidFill>
                <a:effectLst/>
                <a:uLnTx/>
                <a:uFillTx/>
                <a:latin typeface="微软雅黑" panose="020B0503020204020204" charset="-122"/>
                <a:ea typeface="微软雅黑" panose="020B0503020204020204" charset="-122"/>
                <a:cs typeface="WeblySleek UI Semilight" panose="020B0402040204020203" charset="0"/>
                <a:sym typeface="Times New Roman" panose="02020603050405020304" charset="0"/>
              </a:rPr>
              <a:t> </a:t>
            </a:r>
            <a:endParaRPr lang="en-US" sz="2400" b="1" kern="0" noProof="0" dirty="0">
              <a:ln>
                <a:noFill/>
              </a:ln>
              <a:solidFill>
                <a:schemeClr val="tx1">
                  <a:lumMod val="65000"/>
                  <a:lumOff val="35000"/>
                </a:schemeClr>
              </a:solidFill>
              <a:effectLst/>
              <a:uLnTx/>
              <a:uFillTx/>
              <a:latin typeface="微软雅黑" panose="020B0503020204020204" charset="-122"/>
              <a:ea typeface="微软雅黑" panose="020B0503020204020204" charset="-122"/>
              <a:cs typeface="WeblySleek UI Semilight" panose="020B0402040204020203" charset="0"/>
              <a:sym typeface="Times New Roman" panose="02020603050405020304" charset="0"/>
            </a:endParaRPr>
          </a:p>
        </p:txBody>
      </p:sp>
      <p:grpSp>
        <p:nvGrpSpPr>
          <p:cNvPr id="10" name="组合 9"/>
          <p:cNvGrpSpPr/>
          <p:nvPr/>
        </p:nvGrpSpPr>
        <p:grpSpPr>
          <a:xfrm>
            <a:off x="193040" y="-26670"/>
            <a:ext cx="7152640" cy="2665730"/>
            <a:chOff x="304" y="-42"/>
            <a:chExt cx="11264" cy="4198"/>
          </a:xfrm>
        </p:grpSpPr>
        <p:grpSp>
          <p:nvGrpSpPr>
            <p:cNvPr id="11" name="组合 10"/>
            <p:cNvGrpSpPr/>
            <p:nvPr/>
          </p:nvGrpSpPr>
          <p:grpSpPr>
            <a:xfrm>
              <a:off x="304" y="222"/>
              <a:ext cx="11264" cy="3934"/>
              <a:chOff x="304" y="222"/>
              <a:chExt cx="11264" cy="3934"/>
            </a:xfrm>
          </p:grpSpPr>
          <p:sp>
            <p:nvSpPr>
              <p:cNvPr id="13" name="TextBox 8"/>
              <p:cNvSpPr txBox="1"/>
              <p:nvPr>
                <p:custDataLst>
                  <p:tags r:id="rId1"/>
                </p:custDataLst>
              </p:nvPr>
            </p:nvSpPr>
            <p:spPr>
              <a:xfrm>
                <a:off x="944" y="222"/>
                <a:ext cx="10624" cy="947"/>
              </a:xfrm>
              <a:prstGeom prst="rect">
                <a:avLst/>
              </a:prstGeom>
              <a:noFill/>
            </p:spPr>
            <p:txBody>
              <a:bodyPr wrap="square" lIns="91440" tIns="45720" rIns="91440" bIns="45720" rtlCol="0" anchor="t">
                <a:noAutofit/>
              </a:bodyPr>
              <a:lstStyle/>
              <a:p>
                <a:pPr lvl="0" algn="l">
                  <a:lnSpc>
                    <a:spcPct val="90000"/>
                  </a:lnSpc>
                  <a:buClrTx/>
                  <a:buSzTx/>
                  <a:buFontTx/>
                </a:pPr>
                <a:r>
                  <a:rPr lang="en-US" altLang="zh-CN" sz="2800" b="1"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sym typeface="+mn-ea"/>
                  </a:rPr>
                  <a:t>X1</a:t>
                </a:r>
                <a:r>
                  <a:rPr lang="zh-CN" altLang="en-US" sz="2800" b="1"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sym typeface="+mn-ea"/>
                  </a:rPr>
                  <a:t>感知相机</a:t>
                </a:r>
                <a:endParaRPr lang="zh-CN" altLang="en-US" sz="2800" b="1"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sym typeface="+mn-ea"/>
                </a:endParaRPr>
              </a:p>
            </p:txBody>
          </p:sp>
          <p:sp>
            <p:nvSpPr>
              <p:cNvPr id="14" name="文本框 23"/>
              <p:cNvSpPr txBox="1">
                <a:spLocks noChangeArrowheads="1"/>
              </p:cNvSpPr>
              <p:nvPr>
                <p:custDataLst>
                  <p:tags r:id="rId2"/>
                </p:custDataLst>
              </p:nvPr>
            </p:nvSpPr>
            <p:spPr bwMode="auto">
              <a:xfrm rot="5400000">
                <a:off x="-776" y="2666"/>
                <a:ext cx="2570" cy="410"/>
              </a:xfrm>
              <a:prstGeom prst="rect">
                <a:avLst/>
              </a:prstGeom>
              <a:noFill/>
              <a:ln w="9525">
                <a:noFill/>
                <a:miter lim="800000"/>
              </a:ln>
            </p:spPr>
            <p:txBody>
              <a:bodyPr wrap="square">
                <a:spAutoFit/>
              </a:bodyPr>
              <a:lstStyle/>
              <a:p>
                <a:pPr algn="dist">
                  <a:lnSpc>
                    <a:spcPct val="100000"/>
                  </a:lnSpc>
                </a:pPr>
                <a:r>
                  <a:rPr lang="en-US" sz="1100" dirty="0">
                    <a:solidFill>
                      <a:schemeClr val="bg1">
                        <a:lumMod val="50000"/>
                      </a:schemeClr>
                    </a:solidFill>
                    <a:latin typeface="微软雅黑" panose="020B0503020204020204" charset="-122"/>
                    <a:ea typeface="微软雅黑" panose="020B0503020204020204" charset="-122"/>
                    <a:cs typeface="微软雅黑" panose="020B0503020204020204" charset="-122"/>
                  </a:rPr>
                  <a:t>打开视界  感知无界</a:t>
                </a:r>
                <a:endParaRPr lang="en-US" sz="1100" dirty="0">
                  <a:solidFill>
                    <a:schemeClr val="bg1">
                      <a:lumMod val="50000"/>
                    </a:schemeClr>
                  </a:solidFill>
                  <a:latin typeface="微软雅黑" panose="020B0503020204020204" charset="-122"/>
                  <a:ea typeface="微软雅黑" panose="020B0503020204020204" charset="-122"/>
                  <a:cs typeface="微软雅黑" panose="020B0503020204020204" charset="-122"/>
                </a:endParaRPr>
              </a:p>
            </p:txBody>
          </p:sp>
        </p:grpSp>
        <p:sp>
          <p:nvSpPr>
            <p:cNvPr id="16" name="矩形 15"/>
            <p:cNvSpPr/>
            <p:nvPr>
              <p:custDataLst>
                <p:tags r:id="rId3"/>
              </p:custDataLst>
            </p:nvPr>
          </p:nvSpPr>
          <p:spPr>
            <a:xfrm>
              <a:off x="416" y="-42"/>
              <a:ext cx="255" cy="1184"/>
            </a:xfrm>
            <a:prstGeom prst="rect">
              <a:avLst/>
            </a:prstGeom>
            <a:solidFill>
              <a:srgbClr val="479E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阿里巴巴普惠体" panose="00020600040101010101" charset="-122"/>
              </a:endParaRPr>
            </a:p>
          </p:txBody>
        </p:sp>
      </p:grpSp>
      <p:sp>
        <p:nvSpPr>
          <p:cNvPr id="40" name="矩形 39"/>
          <p:cNvSpPr/>
          <p:nvPr>
            <p:custDataLst>
              <p:tags r:id="rId4"/>
            </p:custDataLst>
          </p:nvPr>
        </p:nvSpPr>
        <p:spPr>
          <a:xfrm>
            <a:off x="264160" y="-26670"/>
            <a:ext cx="161925" cy="751840"/>
          </a:xfrm>
          <a:prstGeom prst="rect">
            <a:avLst/>
          </a:prstGeom>
          <a:solidFill>
            <a:srgbClr val="2490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阿里巴巴普惠体" panose="00020600040101010101" charset="-122"/>
            </a:endParaRPr>
          </a:p>
        </p:txBody>
      </p:sp>
      <p:grpSp>
        <p:nvGrpSpPr>
          <p:cNvPr id="4" name="组合 3"/>
          <p:cNvGrpSpPr/>
          <p:nvPr/>
        </p:nvGrpSpPr>
        <p:grpSpPr>
          <a:xfrm>
            <a:off x="6288405" y="1136650"/>
            <a:ext cx="5383554" cy="4584700"/>
            <a:chOff x="10845" y="2433"/>
            <a:chExt cx="8194" cy="7220"/>
          </a:xfrm>
        </p:grpSpPr>
        <p:pic>
          <p:nvPicPr>
            <p:cNvPr id="6" name="Picture 2" descr="物联网方案硬件设计"/>
            <p:cNvPicPr>
              <a:picLocks noChangeAspect="1" noChangeArrowheads="1"/>
            </p:cNvPicPr>
            <p:nvPr>
              <p:custDataLst>
                <p:tags r:id="rId5"/>
              </p:custDataLst>
            </p:nvPr>
          </p:nvPicPr>
          <p:blipFill>
            <a:blip r:embed="rId6">
              <a:extLst>
                <a:ext uri="{28A0092B-C50C-407E-A947-70E740481C1C}">
                  <a14:useLocalDpi xmlns:a14="http://schemas.microsoft.com/office/drawing/2010/main" val="0"/>
                </a:ext>
              </a:extLst>
            </a:blip>
            <a:srcRect/>
            <a:stretch>
              <a:fillRect/>
            </a:stretch>
          </p:blipFill>
          <p:spPr bwMode="auto">
            <a:xfrm>
              <a:off x="10845" y="2660"/>
              <a:ext cx="546" cy="526"/>
            </a:xfrm>
            <a:prstGeom prst="rect">
              <a:avLst/>
            </a:prstGeom>
            <a:noFill/>
            <a:extLst>
              <a:ext uri="{909E8E84-426E-40DD-AFC4-6F175D3DCCD1}">
                <a14:hiddenFill xmlns:a14="http://schemas.microsoft.com/office/drawing/2010/main">
                  <a:solidFill>
                    <a:srgbClr val="FFFFFF"/>
                  </a:solidFill>
                </a14:hiddenFill>
              </a:ext>
            </a:extLst>
          </p:spPr>
        </p:pic>
        <p:sp>
          <p:nvSpPr>
            <p:cNvPr id="7" name="文本框 6"/>
            <p:cNvSpPr txBox="1"/>
            <p:nvPr>
              <p:custDataLst>
                <p:tags r:id="rId7"/>
              </p:custDataLst>
            </p:nvPr>
          </p:nvSpPr>
          <p:spPr>
            <a:xfrm>
              <a:off x="11391" y="2433"/>
              <a:ext cx="7648" cy="7220"/>
            </a:xfrm>
            <a:prstGeom prst="rect">
              <a:avLst/>
            </a:prstGeom>
            <a:noFill/>
          </p:spPr>
          <p:txBody>
            <a:bodyPr wrap="square" rtlCol="0" anchor="t">
              <a:spAutoFit/>
            </a:bodyPr>
            <a:lstStyle/>
            <a:p>
              <a:pPr indent="0" fontAlgn="auto">
                <a:lnSpc>
                  <a:spcPct val="150000"/>
                </a:lnSpc>
                <a:buClrTx/>
                <a:buSzTx/>
                <a:buFont typeface="Wingdings" panose="05000000000000000000" charset="0"/>
                <a:buNone/>
              </a:pPr>
              <a:r>
                <a:rPr lang="zh-CN" altLang="en-US" b="1" dirty="0">
                  <a:solidFill>
                    <a:srgbClr val="127EE0"/>
                  </a:solidFill>
                  <a:latin typeface="微软雅黑" panose="020B0503020204020204" charset="-122"/>
                  <a:ea typeface="微软雅黑" panose="020B0503020204020204" charset="-122"/>
                  <a:cs typeface="微软雅黑" panose="020B0503020204020204" charset="-122"/>
                </a:rPr>
                <a:t>产品特点：</a:t>
              </a:r>
              <a:endParaRPr lang="zh-CN" altLang="en-US" b="1" dirty="0">
                <a:solidFill>
                  <a:srgbClr val="127EE0"/>
                </a:solidFill>
                <a:latin typeface="微软雅黑" panose="020B0503020204020204" charset="-122"/>
                <a:ea typeface="微软雅黑" panose="020B0503020204020204" charset="-122"/>
                <a:cs typeface="微软雅黑" panose="020B0503020204020204" charset="-122"/>
              </a:endParaRPr>
            </a:p>
            <a:p>
              <a:pPr marL="171450" indent="-171450" defTabSz="914400" fontAlgn="auto">
                <a:lnSpc>
                  <a:spcPct val="200000"/>
                </a:lnSpc>
                <a:spcBef>
                  <a:spcPts val="300"/>
                </a:spcBef>
                <a:buClrTx/>
                <a:buSzTx/>
                <a:buFont typeface="Wingdings" panose="05000000000000000000" charset="0"/>
                <a:buChar char="Ø"/>
              </a:pPr>
              <a:r>
                <a:rPr lang="en-US" altLang="zh-CN" sz="1200" dirty="0">
                  <a:latin typeface="微软雅黑" panose="020B0503020204020204" charset="-122"/>
                  <a:ea typeface="微软雅黑" panose="020B0503020204020204" charset="-122"/>
                  <a:cs typeface="微软雅黑" panose="020B0503020204020204" charset="-122"/>
                  <a:sym typeface="+mn-ea"/>
                </a:rPr>
                <a:t>  </a:t>
              </a:r>
              <a:r>
                <a:rPr lang="zh-CN" altLang="en-US" sz="1200" dirty="0">
                  <a:latin typeface="微软雅黑" panose="020B0503020204020204" charset="-122"/>
                  <a:ea typeface="微软雅黑" panose="020B0503020204020204" charset="-122"/>
                  <a:cs typeface="微软雅黑" panose="020B0503020204020204" charset="-122"/>
                  <a:sym typeface="+mn-ea"/>
                </a:rPr>
                <a:t>分辨率：1920×1080</a:t>
              </a:r>
              <a:endParaRPr lang="en-US" altLang="zh-CN" sz="1200" dirty="0">
                <a:latin typeface="微软雅黑" panose="020B0503020204020204" charset="-122"/>
                <a:ea typeface="微软雅黑" panose="020B0503020204020204" charset="-122"/>
                <a:cs typeface="微软雅黑" panose="020B0503020204020204" charset="-122"/>
                <a:sym typeface="+mn-ea"/>
              </a:endParaRPr>
            </a:p>
            <a:p>
              <a:pPr marL="171450" indent="-171450" defTabSz="914400" fontAlgn="auto">
                <a:lnSpc>
                  <a:spcPct val="200000"/>
                </a:lnSpc>
                <a:spcBef>
                  <a:spcPts val="300"/>
                </a:spcBef>
                <a:buClrTx/>
                <a:buSzTx/>
                <a:buFont typeface="Wingdings" panose="05000000000000000000" charset="0"/>
                <a:buChar char="Ø"/>
              </a:pPr>
              <a:r>
                <a:rPr lang="en-US" altLang="zh-CN" sz="1200" dirty="0">
                  <a:latin typeface="微软雅黑" panose="020B0503020204020204" charset="-122"/>
                  <a:ea typeface="微软雅黑" panose="020B0503020204020204" charset="-122"/>
                  <a:cs typeface="微软雅黑" panose="020B0503020204020204" charset="-122"/>
                  <a:sym typeface="+mn-ea"/>
                </a:rPr>
                <a:t>  </a:t>
              </a:r>
              <a:r>
                <a:rPr lang="zh-CN" altLang="en-US" sz="1200" dirty="0">
                  <a:latin typeface="微软雅黑" panose="020B0503020204020204" charset="-122"/>
                  <a:ea typeface="微软雅黑" panose="020B0503020204020204" charset="-122"/>
                  <a:cs typeface="微软雅黑" panose="020B0503020204020204" charset="-122"/>
                  <a:sym typeface="+mn-ea"/>
                </a:rPr>
                <a:t>视频编码：JPEG</a:t>
              </a:r>
              <a:endParaRPr lang="zh-CN" altLang="en-US" sz="1200" dirty="0">
                <a:latin typeface="微软雅黑" panose="020B0503020204020204" charset="-122"/>
                <a:ea typeface="微软雅黑" panose="020B0503020204020204" charset="-122"/>
                <a:cs typeface="微软雅黑" panose="020B0503020204020204" charset="-122"/>
                <a:sym typeface="+mn-ea"/>
              </a:endParaRPr>
            </a:p>
            <a:p>
              <a:pPr marL="171450" indent="-171450" defTabSz="914400" fontAlgn="auto">
                <a:lnSpc>
                  <a:spcPct val="200000"/>
                </a:lnSpc>
                <a:spcBef>
                  <a:spcPts val="300"/>
                </a:spcBef>
                <a:buClrTx/>
                <a:buSzTx/>
                <a:buFont typeface="Wingdings" panose="05000000000000000000" charset="0"/>
                <a:buChar char="Ø"/>
              </a:pPr>
              <a:r>
                <a:rPr lang="en-US" altLang="zh-CN" sz="1200" dirty="0">
                  <a:latin typeface="微软雅黑" panose="020B0503020204020204" charset="-122"/>
                  <a:ea typeface="微软雅黑" panose="020B0503020204020204" charset="-122"/>
                  <a:cs typeface="微软雅黑" panose="020B0503020204020204" charset="-122"/>
                  <a:sym typeface="+mn-ea"/>
                </a:rPr>
                <a:t>  </a:t>
              </a:r>
              <a:r>
                <a:rPr lang="zh-CN" altLang="en-US" sz="1200" dirty="0">
                  <a:latin typeface="微软雅黑" panose="020B0503020204020204" charset="-122"/>
                  <a:ea typeface="微软雅黑" panose="020B0503020204020204" charset="-122"/>
                  <a:cs typeface="微软雅黑" panose="020B0503020204020204" charset="-122"/>
                  <a:sym typeface="+mn-ea"/>
                </a:rPr>
                <a:t>可本地存储</a:t>
              </a:r>
              <a:r>
                <a:rPr lang="en-US" altLang="zh-CN" sz="1200" dirty="0">
                  <a:latin typeface="微软雅黑" panose="020B0503020204020204" charset="-122"/>
                  <a:ea typeface="微软雅黑" panose="020B0503020204020204" charset="-122"/>
                  <a:cs typeface="微软雅黑" panose="020B0503020204020204" charset="-122"/>
                  <a:sym typeface="+mn-ea"/>
                </a:rPr>
                <a:t>40</a:t>
              </a:r>
              <a:r>
                <a:rPr lang="zh-CN" altLang="en-US" sz="1200" dirty="0">
                  <a:latin typeface="微软雅黑" panose="020B0503020204020204" charset="-122"/>
                  <a:ea typeface="微软雅黑" panose="020B0503020204020204" charset="-122"/>
                  <a:cs typeface="微软雅黑" panose="020B0503020204020204" charset="-122"/>
                  <a:sym typeface="+mn-ea"/>
                </a:rPr>
                <a:t>张图，支持断网重传</a:t>
              </a:r>
              <a:endParaRPr lang="en-US" altLang="zh-CN" sz="1200" dirty="0">
                <a:latin typeface="微软雅黑" panose="020B0503020204020204" charset="-122"/>
                <a:ea typeface="微软雅黑" panose="020B0503020204020204" charset="-122"/>
                <a:cs typeface="微软雅黑" panose="020B0503020204020204" charset="-122"/>
                <a:sym typeface="+mn-ea"/>
              </a:endParaRPr>
            </a:p>
            <a:p>
              <a:pPr marL="171450" indent="-171450" defTabSz="914400" fontAlgn="auto">
                <a:lnSpc>
                  <a:spcPct val="200000"/>
                </a:lnSpc>
                <a:spcBef>
                  <a:spcPts val="300"/>
                </a:spcBef>
                <a:buClrTx/>
                <a:buSzTx/>
                <a:buFont typeface="Wingdings" panose="05000000000000000000" charset="0"/>
                <a:buChar char="Ø"/>
              </a:pPr>
              <a:r>
                <a:rPr lang="en-US" altLang="zh-CN" sz="1200" dirty="0">
                  <a:latin typeface="微软雅黑" panose="020B0503020204020204" charset="-122"/>
                  <a:ea typeface="微软雅黑" panose="020B0503020204020204" charset="-122"/>
                  <a:cs typeface="微软雅黑" panose="020B0503020204020204" charset="-122"/>
                  <a:sym typeface="+mn-ea"/>
                </a:rPr>
                <a:t>  </a:t>
              </a:r>
              <a:r>
                <a:rPr lang="zh-CN" altLang="en-US" sz="1200" dirty="0">
                  <a:latin typeface="微软雅黑" panose="020B0503020204020204" charset="-122"/>
                  <a:ea typeface="微软雅黑" panose="020B0503020204020204" charset="-122"/>
                  <a:cs typeface="微软雅黑" panose="020B0503020204020204" charset="-122"/>
                  <a:sym typeface="+mn-ea"/>
                </a:rPr>
                <a:t>最佳安装距离：15~65cm</a:t>
              </a:r>
              <a:endParaRPr lang="zh-CN" altLang="en-US" sz="1200" dirty="0">
                <a:latin typeface="微软雅黑" panose="020B0503020204020204" charset="-122"/>
                <a:ea typeface="微软雅黑" panose="020B0503020204020204" charset="-122"/>
                <a:cs typeface="微软雅黑" panose="020B0503020204020204" charset="-122"/>
                <a:sym typeface="+mn-ea"/>
              </a:endParaRPr>
            </a:p>
            <a:p>
              <a:pPr marL="171450" indent="-171450" defTabSz="914400" fontAlgn="auto">
                <a:lnSpc>
                  <a:spcPct val="200000"/>
                </a:lnSpc>
                <a:spcBef>
                  <a:spcPts val="300"/>
                </a:spcBef>
                <a:buClrTx/>
                <a:buSzTx/>
                <a:buFont typeface="Wingdings" panose="05000000000000000000" charset="0"/>
                <a:buChar char="Ø"/>
              </a:pPr>
              <a:r>
                <a:rPr lang="en-US" altLang="zh-CN" sz="1200" dirty="0">
                  <a:latin typeface="微软雅黑" panose="020B0503020204020204" charset="-122"/>
                  <a:ea typeface="微软雅黑" panose="020B0503020204020204" charset="-122"/>
                  <a:cs typeface="微软雅黑" panose="020B0503020204020204" charset="-122"/>
                  <a:sym typeface="+mn-ea"/>
                </a:rPr>
                <a:t>  </a:t>
              </a:r>
              <a:r>
                <a:rPr lang="zh-CN" altLang="en-US" sz="1200" dirty="0">
                  <a:latin typeface="微软雅黑" panose="020B0503020204020204" charset="-122"/>
                  <a:ea typeface="微软雅黑" panose="020B0503020204020204" charset="-122"/>
                  <a:cs typeface="微软雅黑" panose="020B0503020204020204" charset="-122"/>
                  <a:sym typeface="+mn-ea"/>
                </a:rPr>
                <a:t>四种抓图模式：间隔抓拍/定时抓拍/Alarm-In 抓拍/外部按键抓拍</a:t>
              </a:r>
              <a:endParaRPr lang="zh-CN" altLang="en-US" sz="1200" dirty="0">
                <a:latin typeface="微软雅黑" panose="020B0503020204020204" charset="-122"/>
                <a:ea typeface="微软雅黑" panose="020B0503020204020204" charset="-122"/>
                <a:cs typeface="微软雅黑" panose="020B0503020204020204" charset="-122"/>
                <a:sym typeface="+mn-ea"/>
              </a:endParaRPr>
            </a:p>
            <a:p>
              <a:pPr marL="171450" indent="-171450" defTabSz="914400" fontAlgn="auto">
                <a:lnSpc>
                  <a:spcPct val="200000"/>
                </a:lnSpc>
                <a:spcBef>
                  <a:spcPts val="300"/>
                </a:spcBef>
                <a:buClrTx/>
                <a:buSzTx/>
                <a:buFont typeface="Wingdings" panose="05000000000000000000" charset="0"/>
                <a:buChar char="Ø"/>
              </a:pPr>
              <a:r>
                <a:rPr lang="en-US" altLang="zh-CN" sz="1200" dirty="0">
                  <a:latin typeface="微软雅黑" panose="020B0503020204020204" charset="-122"/>
                  <a:ea typeface="微软雅黑" panose="020B0503020204020204" charset="-122"/>
                  <a:cs typeface="微软雅黑" panose="020B0503020204020204" charset="-122"/>
                  <a:sym typeface="+mn-ea"/>
                </a:rPr>
                <a:t>  1*Alarm In</a:t>
              </a:r>
              <a:r>
                <a:rPr lang="zh-CN" altLang="en-US" sz="1200" dirty="0">
                  <a:latin typeface="微软雅黑" panose="020B0503020204020204" charset="-122"/>
                  <a:ea typeface="微软雅黑" panose="020B0503020204020204" charset="-122"/>
                  <a:cs typeface="微软雅黑" panose="020B0503020204020204" charset="-122"/>
                  <a:sym typeface="+mn-ea"/>
                </a:rPr>
                <a:t>接口</a:t>
              </a:r>
              <a:endParaRPr lang="en-US" altLang="zh-CN" sz="1200" dirty="0">
                <a:latin typeface="微软雅黑" panose="020B0503020204020204" charset="-122"/>
                <a:ea typeface="微软雅黑" panose="020B0503020204020204" charset="-122"/>
                <a:cs typeface="微软雅黑" panose="020B0503020204020204" charset="-122"/>
                <a:sym typeface="+mn-ea"/>
              </a:endParaRPr>
            </a:p>
            <a:p>
              <a:pPr marL="171450" indent="-171450" defTabSz="914400" fontAlgn="auto">
                <a:lnSpc>
                  <a:spcPct val="200000"/>
                </a:lnSpc>
                <a:spcBef>
                  <a:spcPts val="300"/>
                </a:spcBef>
                <a:buClrTx/>
                <a:buSzTx/>
                <a:buFont typeface="Wingdings" panose="05000000000000000000" charset="0"/>
                <a:buChar char="Ø"/>
              </a:pPr>
              <a:r>
                <a:rPr lang="en-US" sz="1200" dirty="0">
                  <a:latin typeface="微软雅黑" panose="020B0503020204020204" charset="-122"/>
                  <a:ea typeface="微软雅黑" panose="020B0503020204020204" charset="-122"/>
                  <a:cs typeface="微软雅黑" panose="020B0503020204020204" charset="-122"/>
                  <a:sym typeface="+mn-ea"/>
                </a:rPr>
                <a:t>  </a:t>
              </a:r>
              <a:r>
                <a:rPr sz="1200" dirty="0" err="1">
                  <a:latin typeface="微软雅黑" panose="020B0503020204020204" charset="-122"/>
                  <a:ea typeface="微软雅黑" panose="020B0503020204020204" charset="-122"/>
                  <a:cs typeface="微软雅黑" panose="020B0503020204020204" charset="-122"/>
                  <a:sym typeface="+mn-ea"/>
                </a:rPr>
                <a:t>电池寿命</a:t>
              </a:r>
              <a:r>
                <a:rPr lang="zh-CN" sz="1200" dirty="0">
                  <a:latin typeface="微软雅黑" panose="020B0503020204020204" charset="-122"/>
                  <a:ea typeface="微软雅黑" panose="020B0503020204020204" charset="-122"/>
                  <a:cs typeface="微软雅黑" panose="020B0503020204020204" charset="-122"/>
                  <a:sym typeface="+mn-ea"/>
                </a:rPr>
                <a:t>：</a:t>
              </a:r>
              <a:r>
                <a:rPr sz="1200" dirty="0">
                  <a:latin typeface="微软雅黑" panose="020B0503020204020204" charset="-122"/>
                  <a:ea typeface="微软雅黑" panose="020B0503020204020204" charset="-122"/>
                  <a:cs typeface="微软雅黑" panose="020B0503020204020204" charset="-122"/>
                  <a:sym typeface="+mn-ea"/>
                </a:rPr>
                <a:t>约2 </a:t>
              </a:r>
              <a:r>
                <a:rPr sz="1200" dirty="0" err="1">
                  <a:latin typeface="微软雅黑" panose="020B0503020204020204" charset="-122"/>
                  <a:ea typeface="微软雅黑" panose="020B0503020204020204" charset="-122"/>
                  <a:cs typeface="微软雅黑" panose="020B0503020204020204" charset="-122"/>
                  <a:sym typeface="+mn-ea"/>
                </a:rPr>
                <a:t>年（每天抓拍三次</a:t>
              </a:r>
              <a:r>
                <a:rPr sz="1200" dirty="0">
                  <a:latin typeface="微软雅黑" panose="020B0503020204020204" charset="-122"/>
                  <a:ea typeface="微软雅黑" panose="020B0503020204020204" charset="-122"/>
                  <a:cs typeface="微软雅黑" panose="020B0503020204020204" charset="-122"/>
                  <a:sym typeface="+mn-ea"/>
                </a:rPr>
                <a:t>）</a:t>
              </a:r>
              <a:r>
                <a:rPr lang="zh-CN" sz="1200" dirty="0">
                  <a:latin typeface="微软雅黑" panose="020B0503020204020204" charset="-122"/>
                  <a:ea typeface="微软雅黑" panose="020B0503020204020204" charset="-122"/>
                  <a:cs typeface="微软雅黑" panose="020B0503020204020204" charset="-122"/>
                  <a:sym typeface="+mn-ea"/>
                </a:rPr>
                <a:t>，也支持</a:t>
              </a:r>
              <a:r>
                <a:rPr lang="en-US" altLang="zh-CN" sz="1200" dirty="0" err="1">
                  <a:latin typeface="微软雅黑" panose="020B0503020204020204" charset="-122"/>
                  <a:ea typeface="微软雅黑" panose="020B0503020204020204" charset="-122"/>
                  <a:cs typeface="微软雅黑" panose="020B0503020204020204" charset="-122"/>
                  <a:sym typeface="+mn-ea"/>
                </a:rPr>
                <a:t>Tpye</a:t>
              </a:r>
              <a:r>
                <a:rPr lang="en-US" altLang="zh-CN" sz="1200" dirty="0">
                  <a:latin typeface="微软雅黑" panose="020B0503020204020204" charset="-122"/>
                  <a:ea typeface="微软雅黑" panose="020B0503020204020204" charset="-122"/>
                  <a:cs typeface="微软雅黑" panose="020B0503020204020204" charset="-122"/>
                  <a:sym typeface="+mn-ea"/>
                </a:rPr>
                <a:t> C</a:t>
              </a:r>
              <a:r>
                <a:rPr lang="zh-CN" altLang="en-US" sz="1200" dirty="0">
                  <a:latin typeface="微软雅黑" panose="020B0503020204020204" charset="-122"/>
                  <a:ea typeface="微软雅黑" panose="020B0503020204020204" charset="-122"/>
                  <a:cs typeface="微软雅黑" panose="020B0503020204020204" charset="-122"/>
                  <a:sym typeface="+mn-ea"/>
                </a:rPr>
                <a:t>外部供电</a:t>
              </a:r>
              <a:endParaRPr lang="en-US" altLang="zh-CN" sz="1200" dirty="0">
                <a:latin typeface="微软雅黑" panose="020B0503020204020204" charset="-122"/>
                <a:ea typeface="微软雅黑" panose="020B0503020204020204" charset="-122"/>
                <a:cs typeface="微软雅黑" panose="020B0503020204020204" charset="-122"/>
                <a:sym typeface="+mn-ea"/>
              </a:endParaRPr>
            </a:p>
            <a:p>
              <a:pPr marL="171450" indent="-171450" defTabSz="914400" fontAlgn="auto">
                <a:lnSpc>
                  <a:spcPct val="200000"/>
                </a:lnSpc>
                <a:spcBef>
                  <a:spcPts val="300"/>
                </a:spcBef>
                <a:buClrTx/>
                <a:buSzTx/>
                <a:buFont typeface="Wingdings" panose="05000000000000000000" charset="0"/>
                <a:buChar char="Ø"/>
              </a:pPr>
              <a:r>
                <a:rPr lang="en-US" altLang="zh-CN" sz="1200" dirty="0">
                  <a:latin typeface="微软雅黑" panose="020B0503020204020204" charset="-122"/>
                  <a:ea typeface="微软雅黑" panose="020B0503020204020204" charset="-122"/>
                  <a:cs typeface="微软雅黑" panose="020B0503020204020204" charset="-122"/>
                  <a:sym typeface="+mn-ea"/>
                </a:rPr>
                <a:t>  Wi-</a:t>
              </a:r>
              <a:r>
                <a:rPr lang="en-US" altLang="zh-CN" sz="1200" dirty="0" err="1">
                  <a:latin typeface="微软雅黑" panose="020B0503020204020204" charset="-122"/>
                  <a:ea typeface="微软雅黑" panose="020B0503020204020204" charset="-122"/>
                  <a:cs typeface="微软雅黑" panose="020B0503020204020204" charset="-122"/>
                  <a:sym typeface="+mn-ea"/>
                </a:rPr>
                <a:t>Fi无线通信</a:t>
              </a:r>
              <a:r>
                <a:rPr lang="zh-CN" altLang="en-US" sz="1200" dirty="0">
                  <a:latin typeface="微软雅黑" panose="020B0503020204020204" charset="-122"/>
                  <a:ea typeface="微软雅黑" panose="020B0503020204020204" charset="-122"/>
                  <a:cs typeface="微软雅黑" panose="020B0503020204020204" charset="-122"/>
                  <a:sym typeface="+mn-ea"/>
                </a:rPr>
                <a:t>，</a:t>
              </a:r>
              <a:r>
                <a:rPr lang="en-US" altLang="zh-CN" sz="1200" dirty="0" err="1">
                  <a:latin typeface="微软雅黑" panose="020B0503020204020204" charset="-122"/>
                  <a:ea typeface="微软雅黑" panose="020B0503020204020204" charset="-122"/>
                  <a:cs typeface="微软雅黑" panose="020B0503020204020204" charset="-122"/>
                  <a:sym typeface="+mn-ea"/>
                </a:rPr>
                <a:t>免布线</a:t>
              </a:r>
              <a:endParaRPr lang="en-US" altLang="zh-CN" sz="1200" dirty="0" err="1">
                <a:latin typeface="微软雅黑" panose="020B0503020204020204" charset="-122"/>
                <a:ea typeface="微软雅黑" panose="020B0503020204020204" charset="-122"/>
                <a:cs typeface="微软雅黑" panose="020B0503020204020204" charset="-122"/>
                <a:sym typeface="+mn-ea"/>
              </a:endParaRPr>
            </a:p>
            <a:p>
              <a:pPr marL="171450" indent="-171450" defTabSz="914400" fontAlgn="auto">
                <a:lnSpc>
                  <a:spcPct val="200000"/>
                </a:lnSpc>
                <a:spcBef>
                  <a:spcPts val="300"/>
                </a:spcBef>
                <a:buClrTx/>
                <a:buSzTx/>
                <a:buFont typeface="Wingdings" panose="05000000000000000000" charset="0"/>
                <a:buChar char="Ø"/>
              </a:pPr>
              <a:r>
                <a:rPr lang="zh-CN" altLang="en-US" sz="1200" dirty="0" err="1">
                  <a:latin typeface="微软雅黑" panose="020B0503020204020204" charset="-122"/>
                  <a:ea typeface="微软雅黑" panose="020B0503020204020204" charset="-122"/>
                  <a:cs typeface="微软雅黑" panose="020B0503020204020204" charset="-122"/>
                  <a:sym typeface="+mn-ea"/>
                </a:rPr>
                <a:t>两种通信方式可选：</a:t>
              </a:r>
              <a:r>
                <a:rPr lang="en-US" altLang="zh-CN" sz="1200" dirty="0" err="1">
                  <a:latin typeface="微软雅黑" panose="020B0503020204020204" charset="-122"/>
                  <a:ea typeface="微软雅黑" panose="020B0503020204020204" charset="-122"/>
                  <a:cs typeface="微软雅黑" panose="020B0503020204020204" charset="-122"/>
                  <a:sym typeface="+mn-ea"/>
                </a:rPr>
                <a:t>W</a:t>
              </a:r>
              <a:r>
                <a:rPr lang="zh-CN" altLang="en-US" sz="1200" dirty="0" err="1">
                  <a:latin typeface="微软雅黑" panose="020B0503020204020204" charset="-122"/>
                  <a:ea typeface="微软雅黑" panose="020B0503020204020204" charset="-122"/>
                  <a:cs typeface="微软雅黑" panose="020B0503020204020204" charset="-122"/>
                  <a:sym typeface="+mn-ea"/>
                </a:rPr>
                <a:t>i-Fi / LTE Cat.1</a:t>
              </a:r>
              <a:endParaRPr lang="zh-CN" altLang="en-US" sz="1200" dirty="0" err="1">
                <a:latin typeface="微软雅黑" panose="020B0503020204020204" charset="-122"/>
                <a:ea typeface="微软雅黑" panose="020B0503020204020204" charset="-122"/>
                <a:cs typeface="微软雅黑" panose="020B0503020204020204" charset="-122"/>
                <a:sym typeface="+mn-ea"/>
              </a:endParaRPr>
            </a:p>
            <a:p>
              <a:pPr marL="171450" indent="-171450" defTabSz="914400" fontAlgn="auto">
                <a:lnSpc>
                  <a:spcPct val="200000"/>
                </a:lnSpc>
                <a:spcBef>
                  <a:spcPts val="300"/>
                </a:spcBef>
                <a:buClrTx/>
                <a:buSzTx/>
                <a:buFont typeface="Wingdings" panose="05000000000000000000" charset="0"/>
                <a:buChar char="Ø"/>
              </a:pPr>
              <a:r>
                <a:rPr lang="en-US" altLang="zh-CN" sz="1200" dirty="0">
                  <a:latin typeface="微软雅黑" panose="020B0503020204020204" charset="-122"/>
                  <a:ea typeface="微软雅黑" panose="020B0503020204020204" charset="-122"/>
                  <a:cs typeface="微软雅黑" panose="020B0503020204020204" charset="-122"/>
                  <a:sym typeface="+mn-ea"/>
                </a:rPr>
                <a:t>两种焦距镜头可选</a:t>
              </a:r>
              <a:r>
                <a:rPr lang="zh-CN" altLang="en-US" sz="1200" dirty="0">
                  <a:latin typeface="微软雅黑" panose="020B0503020204020204" charset="-122"/>
                  <a:ea typeface="微软雅黑" panose="020B0503020204020204" charset="-122"/>
                  <a:cs typeface="微软雅黑" panose="020B0503020204020204" charset="-122"/>
                  <a:sym typeface="+mn-ea"/>
                </a:rPr>
                <a:t>：5~10cm</a:t>
              </a:r>
              <a:r>
                <a:rPr lang="en-US" altLang="zh-CN" sz="1200" dirty="0">
                  <a:latin typeface="微软雅黑" panose="020B0503020204020204" charset="-122"/>
                  <a:ea typeface="微软雅黑" panose="020B0503020204020204" charset="-122"/>
                  <a:cs typeface="微软雅黑" panose="020B0503020204020204" charset="-122"/>
                  <a:sym typeface="+mn-ea"/>
                </a:rPr>
                <a:t> / </a:t>
              </a:r>
              <a:r>
                <a:rPr lang="zh-CN" altLang="en-US" sz="1200" dirty="0">
                  <a:latin typeface="微软雅黑" panose="020B0503020204020204" charset="-122"/>
                  <a:ea typeface="微软雅黑" panose="020B0503020204020204" charset="-122"/>
                  <a:cs typeface="微软雅黑" panose="020B0503020204020204" charset="-122"/>
                  <a:sym typeface="+mn-ea"/>
                </a:rPr>
                <a:t>10~20cm</a:t>
              </a:r>
              <a:endParaRPr lang="zh-CN" altLang="en-US" sz="1200" dirty="0">
                <a:latin typeface="微软雅黑" panose="020B0503020204020204" charset="-122"/>
                <a:ea typeface="微软雅黑" panose="020B0503020204020204" charset="-122"/>
                <a:cs typeface="微软雅黑" panose="020B0503020204020204" charset="-122"/>
                <a:sym typeface="+mn-ea"/>
              </a:endParaRPr>
            </a:p>
          </p:txBody>
        </p:sp>
        <p:sp>
          <p:nvSpPr>
            <p:cNvPr id="8" name="矩形 7"/>
            <p:cNvSpPr/>
            <p:nvPr>
              <p:custDataLst>
                <p:tags r:id="rId8"/>
              </p:custDataLst>
            </p:nvPr>
          </p:nvSpPr>
          <p:spPr>
            <a:xfrm rot="5400000">
              <a:off x="9732" y="5822"/>
              <a:ext cx="2708" cy="120"/>
            </a:xfrm>
            <a:prstGeom prst="rect">
              <a:avLst/>
            </a:prstGeom>
            <a:solidFill>
              <a:srgbClr val="2490F4"/>
            </a:solidFill>
            <a:ln>
              <a:noFill/>
            </a:ln>
            <a:effectLst>
              <a:outerShdw blurRad="114300" dist="38100" dir="10800000" algn="r"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 name="组合 8"/>
          <p:cNvGrpSpPr/>
          <p:nvPr/>
        </p:nvGrpSpPr>
        <p:grpSpPr>
          <a:xfrm>
            <a:off x="629285" y="1185545"/>
            <a:ext cx="5057140" cy="5100320"/>
            <a:chOff x="991" y="1867"/>
            <a:chExt cx="7964" cy="8032"/>
          </a:xfrm>
        </p:grpSpPr>
        <p:grpSp>
          <p:nvGrpSpPr>
            <p:cNvPr id="12" name="组合 11"/>
            <p:cNvGrpSpPr/>
            <p:nvPr/>
          </p:nvGrpSpPr>
          <p:grpSpPr>
            <a:xfrm>
              <a:off x="991" y="1867"/>
              <a:ext cx="7965" cy="8033"/>
              <a:chOff x="839" y="1451"/>
              <a:chExt cx="7965" cy="8033"/>
            </a:xfrm>
          </p:grpSpPr>
          <p:sp>
            <p:nvSpPr>
              <p:cNvPr id="17" name="椭圆 16"/>
              <p:cNvSpPr/>
              <p:nvPr/>
            </p:nvSpPr>
            <p:spPr>
              <a:xfrm>
                <a:off x="839" y="1451"/>
                <a:ext cx="6041" cy="3501"/>
              </a:xfrm>
              <a:prstGeom prst="ellipse">
                <a:avLst/>
              </a:prstGeom>
              <a:solidFill>
                <a:schemeClr val="bg1"/>
              </a:solidFill>
              <a:ln w="25400">
                <a:solidFill>
                  <a:srgbClr val="13A7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8" name="组合 17"/>
              <p:cNvGrpSpPr/>
              <p:nvPr/>
            </p:nvGrpSpPr>
            <p:grpSpPr>
              <a:xfrm>
                <a:off x="1363" y="1617"/>
                <a:ext cx="5376" cy="3037"/>
                <a:chOff x="1363" y="1617"/>
                <a:chExt cx="5376" cy="3037"/>
              </a:xfrm>
            </p:grpSpPr>
            <p:pic>
              <p:nvPicPr>
                <p:cNvPr id="26" name="图片 6" descr="X1(6).3417"/>
                <p:cNvPicPr>
                  <a:picLocks noChangeAspect="1"/>
                </p:cNvPicPr>
                <p:nvPr/>
              </p:nvPicPr>
              <p:blipFill>
                <a:blip r:embed="rId9"/>
                <a:srcRect l="33726" t="21456" r="27281" b="22412"/>
                <a:stretch>
                  <a:fillRect/>
                </a:stretch>
              </p:blipFill>
              <p:spPr>
                <a:xfrm>
                  <a:off x="1363" y="1617"/>
                  <a:ext cx="2949" cy="3037"/>
                </a:xfrm>
                <a:prstGeom prst="rect">
                  <a:avLst/>
                </a:prstGeom>
              </p:spPr>
            </p:pic>
            <p:pic>
              <p:nvPicPr>
                <p:cNvPr id="27" name="图片 7" descr="X1(6).2673"/>
                <p:cNvPicPr>
                  <a:picLocks noChangeAspect="1"/>
                </p:cNvPicPr>
                <p:nvPr/>
              </p:nvPicPr>
              <p:blipFill>
                <a:blip r:embed="rId10"/>
                <a:stretch>
                  <a:fillRect/>
                </a:stretch>
              </p:blipFill>
              <p:spPr>
                <a:xfrm>
                  <a:off x="4580" y="2906"/>
                  <a:ext cx="1564" cy="1622"/>
                </a:xfrm>
                <a:prstGeom prst="rect">
                  <a:avLst/>
                </a:prstGeom>
              </p:spPr>
            </p:pic>
            <p:sp>
              <p:nvSpPr>
                <p:cNvPr id="28" name="John Alexis"/>
                <p:cNvSpPr/>
                <p:nvPr>
                  <p:custDataLst>
                    <p:tags r:id="rId11"/>
                  </p:custDataLst>
                </p:nvPr>
              </p:nvSpPr>
              <p:spPr>
                <a:xfrm>
                  <a:off x="1558" y="2016"/>
                  <a:ext cx="2754" cy="532"/>
                </a:xfrm>
                <a:prstGeom prst="rect">
                  <a:avLst/>
                </a:prstGeom>
                <a:ln w="12700">
                  <a:miter lim="400000"/>
                </a:ln>
              </p:spPr>
              <p:txBody>
                <a:bodyPr wrap="none" lIns="90000" tIns="46800" rIns="90000" bIns="46800" anchor="ctr">
                  <a:noAutofit/>
                </a:bodyPr>
                <a:lstStyle>
                  <a:defPPr>
                    <a:defRPr lang="zh-CN"/>
                  </a:defPPr>
                  <a:lvl1pPr marL="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1pPr>
                  <a:lvl2pPr marL="4572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2pPr>
                  <a:lvl3pPr marL="9144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3pPr>
                  <a:lvl4pPr marL="13716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4pPr>
                  <a:lvl5pPr marL="18288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5pPr>
                  <a:lvl6pPr marL="22860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6pPr>
                  <a:lvl7pPr marL="27432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7pPr>
                  <a:lvl8pPr marL="32004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8pPr>
                  <a:lvl9pPr marL="36576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9pPr>
                </a:lstStyle>
                <a:p>
                  <a:pPr marL="0" marR="0" lvl="0" indent="0" algn="ctr" defTabSz="914400" rtl="0" eaLnBrk="1" fontAlgn="auto" latinLnBrk="0" hangingPunct="1">
                    <a:lnSpc>
                      <a:spcPct val="120000"/>
                    </a:lnSpc>
                    <a:spcBef>
                      <a:spcPts val="0"/>
                    </a:spcBef>
                    <a:spcAft>
                      <a:spcPts val="0"/>
                    </a:spcAft>
                    <a:buClrTx/>
                    <a:buSzTx/>
                    <a:buFontTx/>
                    <a:buNone/>
                    <a:defRPr sz="3200">
                      <a:solidFill>
                        <a:srgbClr val="232323"/>
                      </a:solidFill>
                      <a:latin typeface="Helvetica" panose="020B0604020202030204"/>
                      <a:ea typeface="Helvetica" panose="020B0604020202030204"/>
                      <a:cs typeface="Helvetica" panose="020B0604020202030204"/>
                      <a:sym typeface="Helvetica" panose="020B0604020202030204"/>
                    </a:defRPr>
                  </a:pPr>
                  <a:r>
                    <a:rPr kumimoji="0" lang="en-US" sz="1800" b="1" i="0" u="none" strike="noStrike" kern="1200" cap="none" normalizeH="0" dirty="0">
                      <a:solidFill>
                        <a:srgbClr val="2490F4"/>
                      </a:solidFill>
                      <a:latin typeface="Roboto" panose="02000000000000000000" charset="0"/>
                      <a:ea typeface="Arial 常规体" charset="0"/>
                      <a:cs typeface="Roboto" panose="02000000000000000000" charset="0"/>
                      <a:sym typeface="Helvetica" panose="020B0604020202030204"/>
                    </a:rPr>
                    <a:t>LTE Cat.1</a:t>
                  </a:r>
                  <a:endParaRPr kumimoji="0" lang="en-US" altLang="zh-CN" sz="1800" b="1" i="0" u="none" strike="noStrike" kern="1200" cap="none" normalizeH="0" dirty="0">
                    <a:solidFill>
                      <a:srgbClr val="2490F4"/>
                    </a:solidFill>
                    <a:latin typeface="Roboto" panose="02000000000000000000" charset="0"/>
                    <a:ea typeface="宋体" panose="02010600030101010101" pitchFamily="2" charset="-122"/>
                    <a:cs typeface="Roboto" panose="02000000000000000000" charset="0"/>
                    <a:sym typeface="Helvetica" panose="020B0604020202030204"/>
                  </a:endParaRPr>
                </a:p>
              </p:txBody>
            </p:sp>
            <p:sp>
              <p:nvSpPr>
                <p:cNvPr id="29" name="John Alexis"/>
                <p:cNvSpPr/>
                <p:nvPr>
                  <p:custDataLst>
                    <p:tags r:id="rId12"/>
                  </p:custDataLst>
                </p:nvPr>
              </p:nvSpPr>
              <p:spPr>
                <a:xfrm>
                  <a:off x="3985" y="2000"/>
                  <a:ext cx="2754" cy="532"/>
                </a:xfrm>
                <a:prstGeom prst="rect">
                  <a:avLst/>
                </a:prstGeom>
                <a:ln w="12700">
                  <a:miter lim="400000"/>
                </a:ln>
              </p:spPr>
              <p:txBody>
                <a:bodyPr wrap="none" lIns="90000" tIns="46800" rIns="90000" bIns="46800" anchor="ctr">
                  <a:noAutofit/>
                </a:bodyPr>
                <a:lstStyle>
                  <a:defPPr>
                    <a:defRPr lang="zh-CN"/>
                  </a:defPPr>
                  <a:lvl1pPr marL="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1pPr>
                  <a:lvl2pPr marL="4572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2pPr>
                  <a:lvl3pPr marL="9144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3pPr>
                  <a:lvl4pPr marL="13716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4pPr>
                  <a:lvl5pPr marL="18288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5pPr>
                  <a:lvl6pPr marL="22860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6pPr>
                  <a:lvl7pPr marL="27432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7pPr>
                  <a:lvl8pPr marL="32004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8pPr>
                  <a:lvl9pPr marL="3657600" algn="l" defTabSz="914400" rtl="0" eaLnBrk="1" latinLnBrk="0" hangingPunct="1">
                    <a:defRPr sz="1800" kern="1200">
                      <a:solidFill>
                        <a:srgbClr val="000000"/>
                      </a:solidFill>
                      <a:latin typeface="Arial" panose="020B0604020202020204" pitchFamily="34" charset="0"/>
                      <a:ea typeface="微软雅黑" panose="020B0503020204020204" charset="-122"/>
                      <a:cs typeface="+mn-ea"/>
                    </a:defRPr>
                  </a:lvl9pPr>
                </a:lstStyle>
                <a:p>
                  <a:pPr marL="0" marR="0" lvl="0" indent="0" algn="ctr" defTabSz="914400" rtl="0" eaLnBrk="1" fontAlgn="auto" latinLnBrk="0" hangingPunct="1">
                    <a:lnSpc>
                      <a:spcPct val="120000"/>
                    </a:lnSpc>
                    <a:spcBef>
                      <a:spcPts val="0"/>
                    </a:spcBef>
                    <a:spcAft>
                      <a:spcPts val="0"/>
                    </a:spcAft>
                    <a:buClrTx/>
                    <a:buSzTx/>
                    <a:buFontTx/>
                    <a:buNone/>
                    <a:defRPr sz="3200">
                      <a:solidFill>
                        <a:srgbClr val="232323"/>
                      </a:solidFill>
                      <a:latin typeface="Helvetica" panose="020B0604020202030204"/>
                      <a:ea typeface="Helvetica" panose="020B0604020202030204"/>
                      <a:cs typeface="Helvetica" panose="020B0604020202030204"/>
                      <a:sym typeface="Helvetica" panose="020B0604020202030204"/>
                    </a:defRPr>
                  </a:pPr>
                  <a:r>
                    <a:rPr kumimoji="0" lang="en-US" sz="1800" b="1" i="0" u="none" strike="noStrike" kern="1200" cap="none" normalizeH="0" dirty="0">
                      <a:solidFill>
                        <a:srgbClr val="2490F4"/>
                      </a:solidFill>
                      <a:latin typeface="Roboto" panose="02000000000000000000" charset="0"/>
                      <a:ea typeface="Arial 常规体" charset="0"/>
                      <a:cs typeface="Roboto" panose="02000000000000000000" charset="0"/>
                      <a:sym typeface="Helvetica" panose="020B0604020202030204"/>
                    </a:rPr>
                    <a:t>Wi-Fi</a:t>
                  </a:r>
                  <a:endParaRPr kumimoji="0" lang="en-US" altLang="zh-CN" sz="1800" b="1" i="0" u="none" strike="noStrike" kern="1200" cap="none" normalizeH="0" dirty="0">
                    <a:solidFill>
                      <a:srgbClr val="2490F4"/>
                    </a:solidFill>
                    <a:latin typeface="Roboto" panose="02000000000000000000" charset="0"/>
                    <a:ea typeface="宋体" panose="02010600030101010101" pitchFamily="2" charset="-122"/>
                    <a:cs typeface="Roboto" panose="02000000000000000000" charset="0"/>
                    <a:sym typeface="Helvetica" panose="020B0604020202030204"/>
                  </a:endParaRPr>
                </a:p>
              </p:txBody>
            </p:sp>
          </p:grpSp>
          <p:pic>
            <p:nvPicPr>
              <p:cNvPr id="19" name="图片 18"/>
              <p:cNvPicPr>
                <a:picLocks noChangeAspect="1"/>
              </p:cNvPicPr>
              <p:nvPr/>
            </p:nvPicPr>
            <p:blipFill>
              <a:blip r:embed="rId13"/>
              <a:stretch>
                <a:fillRect/>
              </a:stretch>
            </p:blipFill>
            <p:spPr>
              <a:xfrm>
                <a:off x="2001" y="5282"/>
                <a:ext cx="6803" cy="4202"/>
              </a:xfrm>
              <a:prstGeom prst="rect">
                <a:avLst/>
              </a:prstGeom>
              <a:ln w="15875">
                <a:solidFill>
                  <a:schemeClr val="accent1"/>
                </a:solidFill>
              </a:ln>
            </p:spPr>
          </p:pic>
          <p:grpSp>
            <p:nvGrpSpPr>
              <p:cNvPr id="20" name="组合 19"/>
              <p:cNvGrpSpPr/>
              <p:nvPr/>
            </p:nvGrpSpPr>
            <p:grpSpPr>
              <a:xfrm>
                <a:off x="1130" y="4593"/>
                <a:ext cx="991" cy="3377"/>
                <a:chOff x="2326" y="4769"/>
                <a:chExt cx="991" cy="3377"/>
              </a:xfrm>
            </p:grpSpPr>
            <p:grpSp>
              <p:nvGrpSpPr>
                <p:cNvPr id="21" name="组合 20"/>
                <p:cNvGrpSpPr/>
                <p:nvPr/>
              </p:nvGrpSpPr>
              <p:grpSpPr>
                <a:xfrm>
                  <a:off x="2326" y="4827"/>
                  <a:ext cx="856" cy="3319"/>
                  <a:chOff x="2326" y="4827"/>
                  <a:chExt cx="856" cy="3319"/>
                </a:xfrm>
              </p:grpSpPr>
              <p:cxnSp>
                <p:nvCxnSpPr>
                  <p:cNvPr id="24" name="直接连接符 23"/>
                  <p:cNvCxnSpPr/>
                  <p:nvPr>
                    <p:custDataLst>
                      <p:tags r:id="rId14"/>
                    </p:custDataLst>
                  </p:nvPr>
                </p:nvCxnSpPr>
                <p:spPr>
                  <a:xfrm flipH="1">
                    <a:off x="2332" y="4827"/>
                    <a:ext cx="5" cy="3319"/>
                  </a:xfrm>
                  <a:prstGeom prst="line">
                    <a:avLst/>
                  </a:prstGeom>
                  <a:ln w="12700">
                    <a:solidFill>
                      <a:srgbClr val="017AEA"/>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custDataLst>
                      <p:tags r:id="rId15"/>
                    </p:custDataLst>
                  </p:nvPr>
                </p:nvCxnSpPr>
                <p:spPr>
                  <a:xfrm flipH="1">
                    <a:off x="2326" y="8131"/>
                    <a:ext cx="856" cy="2"/>
                  </a:xfrm>
                  <a:prstGeom prst="line">
                    <a:avLst/>
                  </a:prstGeom>
                  <a:ln w="12700">
                    <a:solidFill>
                      <a:srgbClr val="017AEA"/>
                    </a:solidFill>
                  </a:ln>
                </p:spPr>
                <p:style>
                  <a:lnRef idx="1">
                    <a:schemeClr val="accent1"/>
                  </a:lnRef>
                  <a:fillRef idx="0">
                    <a:schemeClr val="accent1"/>
                  </a:fillRef>
                  <a:effectRef idx="0">
                    <a:schemeClr val="accent1"/>
                  </a:effectRef>
                  <a:fontRef idx="minor">
                    <a:schemeClr val="tx1"/>
                  </a:fontRef>
                </p:style>
              </p:cxnSp>
            </p:grpSp>
            <p:cxnSp>
              <p:nvCxnSpPr>
                <p:cNvPr id="22" name="直接连接符 21"/>
                <p:cNvCxnSpPr/>
                <p:nvPr>
                  <p:custDataLst>
                    <p:tags r:id="rId16"/>
                  </p:custDataLst>
                </p:nvPr>
              </p:nvCxnSpPr>
              <p:spPr>
                <a:xfrm flipH="1">
                  <a:off x="2336" y="4828"/>
                  <a:ext cx="909" cy="2"/>
                </a:xfrm>
                <a:prstGeom prst="line">
                  <a:avLst/>
                </a:prstGeom>
                <a:ln w="12700">
                  <a:solidFill>
                    <a:srgbClr val="017AEA"/>
                  </a:solidFill>
                </a:ln>
              </p:spPr>
              <p:style>
                <a:lnRef idx="1">
                  <a:schemeClr val="accent1"/>
                </a:lnRef>
                <a:fillRef idx="0">
                  <a:schemeClr val="accent1"/>
                </a:fillRef>
                <a:effectRef idx="0">
                  <a:schemeClr val="accent1"/>
                </a:effectRef>
                <a:fontRef idx="minor">
                  <a:schemeClr val="tx1"/>
                </a:fontRef>
              </p:style>
            </p:cxnSp>
            <p:sp>
              <p:nvSpPr>
                <p:cNvPr id="23" name="椭圆 22"/>
                <p:cNvSpPr/>
                <p:nvPr>
                  <p:custDataLst>
                    <p:tags r:id="rId17"/>
                  </p:custDataLst>
                </p:nvPr>
              </p:nvSpPr>
              <p:spPr>
                <a:xfrm rot="5400000" flipV="1">
                  <a:off x="3197" y="4769"/>
                  <a:ext cx="120" cy="120"/>
                </a:xfrm>
                <a:prstGeom prst="ellipse">
                  <a:avLst/>
                </a:prstGeom>
                <a:solidFill>
                  <a:srgbClr val="017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15" name="椭圆 14"/>
            <p:cNvSpPr/>
            <p:nvPr>
              <p:custDataLst>
                <p:tags r:id="rId18"/>
              </p:custDataLst>
            </p:nvPr>
          </p:nvSpPr>
          <p:spPr>
            <a:xfrm rot="5400000" flipV="1">
              <a:off x="2081" y="8311"/>
              <a:ext cx="120" cy="120"/>
            </a:xfrm>
            <a:prstGeom prst="ellipse">
              <a:avLst/>
            </a:prstGeom>
            <a:solidFill>
              <a:srgbClr val="017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矩形 88"/>
          <p:cNvSpPr/>
          <p:nvPr/>
        </p:nvSpPr>
        <p:spPr>
          <a:xfrm>
            <a:off x="880745" y="299720"/>
            <a:ext cx="273685" cy="497205"/>
          </a:xfrm>
          <a:prstGeom prst="rect">
            <a:avLst/>
          </a:prstGeom>
        </p:spPr>
        <p:txBody>
          <a:bodyPr wrap="none">
            <a:spAutoFit/>
          </a:bodyPr>
          <a:lstStyle/>
          <a:p>
            <a:pPr algn="l" defTabSz="914400">
              <a:lnSpc>
                <a:spcPct val="110000"/>
              </a:lnSpc>
              <a:spcBef>
                <a:spcPts val="0"/>
              </a:spcBef>
              <a:spcAft>
                <a:spcPts val="0"/>
              </a:spcAft>
              <a:buClrTx/>
              <a:buSzTx/>
              <a:buFontTx/>
              <a:defRPr/>
            </a:pPr>
            <a:r>
              <a:rPr lang="en-US" sz="2400" b="1" kern="0" noProof="0" dirty="0">
                <a:ln>
                  <a:noFill/>
                </a:ln>
                <a:solidFill>
                  <a:schemeClr val="tx1">
                    <a:lumMod val="65000"/>
                    <a:lumOff val="35000"/>
                  </a:schemeClr>
                </a:solidFill>
                <a:effectLst/>
                <a:uLnTx/>
                <a:uFillTx/>
                <a:latin typeface="微软雅黑" panose="020B0503020204020204" charset="-122"/>
                <a:ea typeface="微软雅黑" panose="020B0503020204020204" charset="-122"/>
                <a:cs typeface="WeblySleek UI Semilight" panose="020B0402040204020203" charset="0"/>
                <a:sym typeface="Times New Roman" panose="02020603050405020304" charset="0"/>
              </a:rPr>
              <a:t> </a:t>
            </a:r>
            <a:endParaRPr lang="en-US" sz="2400" b="1" kern="0" noProof="0" dirty="0">
              <a:ln>
                <a:noFill/>
              </a:ln>
              <a:solidFill>
                <a:schemeClr val="tx1">
                  <a:lumMod val="65000"/>
                  <a:lumOff val="35000"/>
                </a:schemeClr>
              </a:solidFill>
              <a:effectLst/>
              <a:uLnTx/>
              <a:uFillTx/>
              <a:latin typeface="微软雅黑" panose="020B0503020204020204" charset="-122"/>
              <a:ea typeface="微软雅黑" panose="020B0503020204020204" charset="-122"/>
              <a:cs typeface="WeblySleek UI Semilight" panose="020B0402040204020203" charset="0"/>
              <a:sym typeface="Times New Roman" panose="02020603050405020304" charset="0"/>
            </a:endParaRPr>
          </a:p>
        </p:txBody>
      </p:sp>
      <p:grpSp>
        <p:nvGrpSpPr>
          <p:cNvPr id="10" name="组合 9"/>
          <p:cNvGrpSpPr/>
          <p:nvPr/>
        </p:nvGrpSpPr>
        <p:grpSpPr>
          <a:xfrm>
            <a:off x="193040" y="-26670"/>
            <a:ext cx="7152640" cy="2665730"/>
            <a:chOff x="304" y="-42"/>
            <a:chExt cx="11264" cy="4198"/>
          </a:xfrm>
        </p:grpSpPr>
        <p:grpSp>
          <p:nvGrpSpPr>
            <p:cNvPr id="11" name="组合 10"/>
            <p:cNvGrpSpPr/>
            <p:nvPr/>
          </p:nvGrpSpPr>
          <p:grpSpPr>
            <a:xfrm>
              <a:off x="304" y="222"/>
              <a:ext cx="11264" cy="3934"/>
              <a:chOff x="304" y="222"/>
              <a:chExt cx="11264" cy="3934"/>
            </a:xfrm>
          </p:grpSpPr>
          <p:sp>
            <p:nvSpPr>
              <p:cNvPr id="13" name="TextBox 8"/>
              <p:cNvSpPr txBox="1"/>
              <p:nvPr>
                <p:custDataLst>
                  <p:tags r:id="rId1"/>
                </p:custDataLst>
              </p:nvPr>
            </p:nvSpPr>
            <p:spPr>
              <a:xfrm>
                <a:off x="944" y="222"/>
                <a:ext cx="10624" cy="947"/>
              </a:xfrm>
              <a:prstGeom prst="rect">
                <a:avLst/>
              </a:prstGeom>
              <a:noFill/>
            </p:spPr>
            <p:txBody>
              <a:bodyPr wrap="square" lIns="91440" tIns="45720" rIns="91440" bIns="45720" rtlCol="0" anchor="t">
                <a:noAutofit/>
              </a:bodyPr>
              <a:lstStyle/>
              <a:p>
                <a:pPr lvl="0" algn="l">
                  <a:lnSpc>
                    <a:spcPct val="90000"/>
                  </a:lnSpc>
                  <a:buClrTx/>
                  <a:buSzTx/>
                  <a:buFontTx/>
                </a:pPr>
                <a:r>
                  <a:rPr lang="zh-CN" altLang="en-US" sz="2800" b="1"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sym typeface="+mn-ea"/>
                  </a:rPr>
                  <a:t>脉冲计数器</a:t>
                </a:r>
                <a:endParaRPr lang="zh-CN" altLang="en-US" sz="2800" b="1"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sym typeface="+mn-ea"/>
                </a:endParaRPr>
              </a:p>
            </p:txBody>
          </p:sp>
          <p:sp>
            <p:nvSpPr>
              <p:cNvPr id="14" name="文本框 23"/>
              <p:cNvSpPr txBox="1">
                <a:spLocks noChangeArrowheads="1"/>
              </p:cNvSpPr>
              <p:nvPr>
                <p:custDataLst>
                  <p:tags r:id="rId2"/>
                </p:custDataLst>
              </p:nvPr>
            </p:nvSpPr>
            <p:spPr bwMode="auto">
              <a:xfrm rot="5400000">
                <a:off x="-776" y="2666"/>
                <a:ext cx="2570" cy="410"/>
              </a:xfrm>
              <a:prstGeom prst="rect">
                <a:avLst/>
              </a:prstGeom>
              <a:noFill/>
              <a:ln w="9525">
                <a:noFill/>
                <a:miter lim="800000"/>
              </a:ln>
            </p:spPr>
            <p:txBody>
              <a:bodyPr wrap="square">
                <a:spAutoFit/>
              </a:bodyPr>
              <a:lstStyle/>
              <a:p>
                <a:pPr algn="dist">
                  <a:lnSpc>
                    <a:spcPct val="100000"/>
                  </a:lnSpc>
                </a:pPr>
                <a:r>
                  <a:rPr lang="en-US" sz="1100" dirty="0">
                    <a:solidFill>
                      <a:schemeClr val="bg1">
                        <a:lumMod val="50000"/>
                      </a:schemeClr>
                    </a:solidFill>
                    <a:latin typeface="微软雅黑" panose="020B0503020204020204" charset="-122"/>
                    <a:ea typeface="微软雅黑" panose="020B0503020204020204" charset="-122"/>
                    <a:cs typeface="微软雅黑" panose="020B0503020204020204" charset="-122"/>
                  </a:rPr>
                  <a:t>打开视界  感知无界</a:t>
                </a:r>
                <a:endParaRPr lang="en-US" sz="1100" dirty="0">
                  <a:solidFill>
                    <a:schemeClr val="bg1">
                      <a:lumMod val="50000"/>
                    </a:schemeClr>
                  </a:solidFill>
                  <a:latin typeface="微软雅黑" panose="020B0503020204020204" charset="-122"/>
                  <a:ea typeface="微软雅黑" panose="020B0503020204020204" charset="-122"/>
                  <a:cs typeface="微软雅黑" panose="020B0503020204020204" charset="-122"/>
                </a:endParaRPr>
              </a:p>
            </p:txBody>
          </p:sp>
        </p:grpSp>
        <p:sp>
          <p:nvSpPr>
            <p:cNvPr id="16" name="矩形 15"/>
            <p:cNvSpPr/>
            <p:nvPr>
              <p:custDataLst>
                <p:tags r:id="rId3"/>
              </p:custDataLst>
            </p:nvPr>
          </p:nvSpPr>
          <p:spPr>
            <a:xfrm>
              <a:off x="416" y="-42"/>
              <a:ext cx="255" cy="1184"/>
            </a:xfrm>
            <a:prstGeom prst="rect">
              <a:avLst/>
            </a:prstGeom>
            <a:solidFill>
              <a:srgbClr val="479E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阿里巴巴普惠体" panose="00020600040101010101" charset="-122"/>
              </a:endParaRPr>
            </a:p>
          </p:txBody>
        </p:sp>
      </p:grpSp>
      <p:sp>
        <p:nvSpPr>
          <p:cNvPr id="40" name="矩形 39"/>
          <p:cNvSpPr/>
          <p:nvPr>
            <p:custDataLst>
              <p:tags r:id="rId4"/>
            </p:custDataLst>
          </p:nvPr>
        </p:nvSpPr>
        <p:spPr>
          <a:xfrm>
            <a:off x="264160" y="-26670"/>
            <a:ext cx="161925" cy="751840"/>
          </a:xfrm>
          <a:prstGeom prst="rect">
            <a:avLst/>
          </a:prstGeom>
          <a:solidFill>
            <a:srgbClr val="2490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阿里巴巴普惠体" panose="00020600040101010101" charset="-122"/>
            </a:endParaRPr>
          </a:p>
        </p:txBody>
      </p:sp>
      <p:sp>
        <p:nvSpPr>
          <p:cNvPr id="2" name="文本框 1"/>
          <p:cNvSpPr txBox="1"/>
          <p:nvPr>
            <p:custDataLst>
              <p:tags r:id="rId5"/>
            </p:custDataLst>
          </p:nvPr>
        </p:nvSpPr>
        <p:spPr>
          <a:xfrm>
            <a:off x="9615170" y="1297305"/>
            <a:ext cx="1344930" cy="312420"/>
          </a:xfrm>
          <a:prstGeom prst="rect">
            <a:avLst/>
          </a:prstGeom>
          <a:noFill/>
        </p:spPr>
        <p:txBody>
          <a:bodyPr wrap="square" rtlCol="0">
            <a:spAutoFit/>
          </a:bodyPr>
          <a:lstStyle/>
          <a:p>
            <a:pPr algn="ctr">
              <a:lnSpc>
                <a:spcPct val="90000"/>
              </a:lnSpc>
            </a:pPr>
            <a:r>
              <a:rPr lang="en-US" altLang="zh-CN" sz="1600" b="1" dirty="0">
                <a:solidFill>
                  <a:schemeClr val="bg1"/>
                </a:solidFill>
                <a:latin typeface="阿里巴巴普惠体 Medium" panose="00020600040101010101" charset="-122"/>
                <a:ea typeface="阿里巴巴普惠体 Medium" panose="00020600040101010101" charset="-122"/>
                <a:cs typeface="Arial" panose="020B0604020202020204" pitchFamily="34" charset="0"/>
                <a:sym typeface="+mn-ea"/>
              </a:rPr>
              <a:t>EM300-SLD </a:t>
            </a:r>
            <a:endParaRPr lang="en-US" sz="1600" b="1" kern="0" dirty="0">
              <a:solidFill>
                <a:schemeClr val="bg1"/>
              </a:solidFill>
              <a:uFillTx/>
              <a:latin typeface="Arial" panose="020B0604020202020204" pitchFamily="34" charset="0"/>
              <a:ea typeface="WeblySleek UI Semilight" panose="020B0402040204020203" charset="0"/>
              <a:cs typeface="Arial" panose="020B0604020202020204" pitchFamily="34" charset="0"/>
            </a:endParaRPr>
          </a:p>
        </p:txBody>
      </p:sp>
      <p:grpSp>
        <p:nvGrpSpPr>
          <p:cNvPr id="3" name="组合 2"/>
          <p:cNvGrpSpPr/>
          <p:nvPr/>
        </p:nvGrpSpPr>
        <p:grpSpPr>
          <a:xfrm>
            <a:off x="261620" y="4471670"/>
            <a:ext cx="1557020" cy="460375"/>
            <a:chOff x="412" y="7597"/>
            <a:chExt cx="2452" cy="725"/>
          </a:xfrm>
        </p:grpSpPr>
        <p:sp>
          <p:nvSpPr>
            <p:cNvPr id="5" name="圆角矩形 55"/>
            <p:cNvSpPr/>
            <p:nvPr>
              <p:custDataLst>
                <p:tags r:id="rId6"/>
              </p:custDataLst>
            </p:nvPr>
          </p:nvSpPr>
          <p:spPr>
            <a:xfrm>
              <a:off x="412" y="7772"/>
              <a:ext cx="2452" cy="515"/>
            </a:xfrm>
            <a:prstGeom prst="roundRect">
              <a:avLst>
                <a:gd name="adj" fmla="val 50000"/>
              </a:avLst>
            </a:prstGeom>
            <a:solidFill>
              <a:srgbClr val="4696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WeblySleek UI Light" panose="020B0502040204020203" charset="0"/>
                <a:ea typeface="WeblySleek UI Light" panose="020B0502040204020203" charset="0"/>
                <a:cs typeface="WeblySleek UI Light" panose="020B0502040204020203" charset="0"/>
              </a:endParaRPr>
            </a:p>
          </p:txBody>
        </p:sp>
        <p:sp>
          <p:nvSpPr>
            <p:cNvPr id="30" name="文本框 29"/>
            <p:cNvSpPr txBox="1"/>
            <p:nvPr>
              <p:custDataLst>
                <p:tags r:id="rId7"/>
              </p:custDataLst>
            </p:nvPr>
          </p:nvSpPr>
          <p:spPr>
            <a:xfrm>
              <a:off x="412" y="7597"/>
              <a:ext cx="2365" cy="725"/>
            </a:xfrm>
            <a:prstGeom prst="rect">
              <a:avLst/>
            </a:prstGeom>
            <a:noFill/>
            <a:ln w="9525">
              <a:noFill/>
            </a:ln>
          </p:spPr>
          <p:txBody>
            <a:bodyPr wrap="square">
              <a:spAutoFit/>
            </a:bodyPr>
            <a:lstStyle/>
            <a:p>
              <a:pPr indent="0" algn="ctr">
                <a:lnSpc>
                  <a:spcPct val="150000"/>
                </a:lnSpc>
              </a:pPr>
              <a:r>
                <a:rPr lang="zh-CN" altLang="en-US" sz="1600" b="1" kern="0" dirty="0">
                  <a:solidFill>
                    <a:schemeClr val="bg1"/>
                  </a:solidFill>
                  <a:uFillTx/>
                  <a:latin typeface="微软雅黑" panose="020B0503020204020204" charset="-122"/>
                  <a:ea typeface="微软雅黑" panose="020B0503020204020204" charset="-122"/>
                  <a:cs typeface="Arial" panose="020B0604020202020204" pitchFamily="34" charset="0"/>
                </a:rPr>
                <a:t>功能特点</a:t>
              </a:r>
              <a:endParaRPr lang="zh-CN" altLang="en-US" sz="1600" b="1" kern="0" dirty="0">
                <a:solidFill>
                  <a:schemeClr val="bg1"/>
                </a:solidFill>
                <a:uFillTx/>
                <a:latin typeface="微软雅黑" panose="020B0503020204020204" charset="-122"/>
                <a:ea typeface="微软雅黑" panose="020B0503020204020204" charset="-122"/>
                <a:cs typeface="Arial" panose="020B0604020202020204" pitchFamily="34" charset="0"/>
              </a:endParaRPr>
            </a:p>
          </p:txBody>
        </p:sp>
      </p:grpSp>
      <p:cxnSp>
        <p:nvCxnSpPr>
          <p:cNvPr id="31" name="直接连接符 30"/>
          <p:cNvCxnSpPr/>
          <p:nvPr>
            <p:custDataLst>
              <p:tags r:id="rId8"/>
            </p:custDataLst>
          </p:nvPr>
        </p:nvCxnSpPr>
        <p:spPr>
          <a:xfrm>
            <a:off x="2015490" y="4771390"/>
            <a:ext cx="9566910" cy="0"/>
          </a:xfrm>
          <a:prstGeom prst="line">
            <a:avLst/>
          </a:prstGeom>
        </p:spPr>
        <p:style>
          <a:lnRef idx="1">
            <a:schemeClr val="accent1"/>
          </a:lnRef>
          <a:fillRef idx="0">
            <a:schemeClr val="accent1"/>
          </a:fillRef>
          <a:effectRef idx="0">
            <a:schemeClr val="accent1"/>
          </a:effectRef>
          <a:fontRef idx="minor">
            <a:schemeClr val="tx1"/>
          </a:fontRef>
        </p:style>
      </p:cxnSp>
      <p:pic>
        <p:nvPicPr>
          <p:cNvPr id="32" name="图片 31"/>
          <p:cNvPicPr>
            <a:picLocks noChangeAspect="1"/>
          </p:cNvPicPr>
          <p:nvPr>
            <p:custDataLst>
              <p:tags r:id="rId9"/>
            </p:custDataLst>
          </p:nvPr>
        </p:nvPicPr>
        <p:blipFill>
          <a:blip r:embed="rId10" cstate="print">
            <a:extLst>
              <a:ext uri="{28A0092B-C50C-407E-A947-70E740481C1C}">
                <a14:useLocalDpi xmlns:a14="http://schemas.microsoft.com/office/drawing/2010/main" val="0"/>
              </a:ext>
            </a:extLst>
          </a:blip>
          <a:stretch>
            <a:fillRect/>
          </a:stretch>
        </p:blipFill>
        <p:spPr>
          <a:xfrm>
            <a:off x="2265045" y="4468495"/>
            <a:ext cx="696595" cy="225425"/>
          </a:xfrm>
          <a:prstGeom prst="rect">
            <a:avLst/>
          </a:prstGeom>
        </p:spPr>
      </p:pic>
      <p:grpSp>
        <p:nvGrpSpPr>
          <p:cNvPr id="33" name="组合 32"/>
          <p:cNvGrpSpPr/>
          <p:nvPr/>
        </p:nvGrpSpPr>
        <p:grpSpPr>
          <a:xfrm>
            <a:off x="1444625" y="1197610"/>
            <a:ext cx="2368550" cy="2874010"/>
            <a:chOff x="1195" y="1886"/>
            <a:chExt cx="3730" cy="4526"/>
          </a:xfrm>
        </p:grpSpPr>
        <p:grpSp>
          <p:nvGrpSpPr>
            <p:cNvPr id="35" name="组合 34"/>
            <p:cNvGrpSpPr/>
            <p:nvPr/>
          </p:nvGrpSpPr>
          <p:grpSpPr>
            <a:xfrm>
              <a:off x="1195" y="1886"/>
              <a:ext cx="3731" cy="4527"/>
              <a:chOff x="730" y="1886"/>
              <a:chExt cx="3731" cy="4527"/>
            </a:xfrm>
          </p:grpSpPr>
          <p:sp>
            <p:nvSpPr>
              <p:cNvPr id="37" name="圆角矩形 76"/>
              <p:cNvSpPr/>
              <p:nvPr/>
            </p:nvSpPr>
            <p:spPr>
              <a:xfrm>
                <a:off x="730" y="2031"/>
                <a:ext cx="3731" cy="4382"/>
              </a:xfrm>
              <a:prstGeom prst="roundRect">
                <a:avLst>
                  <a:gd name="adj" fmla="val 3571"/>
                </a:avLst>
              </a:prstGeom>
              <a:solidFill>
                <a:schemeClr val="bg1"/>
              </a:solidFill>
              <a:ln>
                <a:noFill/>
              </a:ln>
              <a:effectLst>
                <a:outerShdw blurRad="317500" sx="106000" sy="106000" algn="ctr" rotWithShape="0">
                  <a:schemeClr val="accent1">
                    <a:lumMod val="50000"/>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WeblySleek UI Light" panose="020B0502040204020203" charset="0"/>
                  <a:ea typeface="WeblySleek UI Light" panose="020B0502040204020203" charset="0"/>
                  <a:cs typeface="WeblySleek UI Light" panose="020B0502040204020203" charset="0"/>
                </a:endParaRPr>
              </a:p>
            </p:txBody>
          </p:sp>
          <p:pic>
            <p:nvPicPr>
              <p:cNvPr id="38" name="图片 37" descr="资源 2"/>
              <p:cNvPicPr>
                <a:picLocks noChangeAspect="1"/>
              </p:cNvPicPr>
              <p:nvPr/>
            </p:nvPicPr>
            <p:blipFill>
              <a:blip r:embed="rId11"/>
              <a:stretch>
                <a:fillRect/>
              </a:stretch>
            </p:blipFill>
            <p:spPr>
              <a:xfrm>
                <a:off x="1128" y="1886"/>
                <a:ext cx="2937" cy="867"/>
              </a:xfrm>
              <a:prstGeom prst="rect">
                <a:avLst/>
              </a:prstGeom>
            </p:spPr>
          </p:pic>
          <p:sp>
            <p:nvSpPr>
              <p:cNvPr id="39" name="文本框 38"/>
              <p:cNvSpPr txBox="1"/>
              <p:nvPr/>
            </p:nvSpPr>
            <p:spPr>
              <a:xfrm>
                <a:off x="1509" y="2068"/>
                <a:ext cx="2118" cy="492"/>
              </a:xfrm>
              <a:prstGeom prst="rect">
                <a:avLst/>
              </a:prstGeom>
              <a:noFill/>
            </p:spPr>
            <p:txBody>
              <a:bodyPr wrap="square" rtlCol="0">
                <a:spAutoFit/>
              </a:bodyPr>
              <a:lstStyle/>
              <a:p>
                <a:pPr algn="l">
                  <a:lnSpc>
                    <a:spcPct val="90000"/>
                  </a:lnSpc>
                  <a:buClrTx/>
                  <a:buSzTx/>
                  <a:buFontTx/>
                </a:pPr>
                <a:r>
                  <a:rPr lang="en-US" altLang="zh-CN" sz="1600" b="1" dirty="0">
                    <a:solidFill>
                      <a:schemeClr val="bg1"/>
                    </a:solidFill>
                    <a:latin typeface="微软雅黑" panose="020B0503020204020204" charset="-122"/>
                    <a:ea typeface="微软雅黑" panose="020B0503020204020204" charset="-122"/>
                    <a:cs typeface="Arial" panose="020B0604020202020204" pitchFamily="34" charset="0"/>
                    <a:sym typeface="+mn-ea"/>
                  </a:rPr>
                  <a:t>EM300-DI</a:t>
                </a:r>
                <a:endParaRPr lang="en-US" altLang="zh-CN" sz="1600" b="1" dirty="0">
                  <a:solidFill>
                    <a:schemeClr val="bg1"/>
                  </a:solidFill>
                  <a:latin typeface="微软雅黑" panose="020B0503020204020204" charset="-122"/>
                  <a:ea typeface="微软雅黑" panose="020B0503020204020204" charset="-122"/>
                  <a:cs typeface="Arial" panose="020B0604020202020204" pitchFamily="34" charset="0"/>
                </a:endParaRPr>
              </a:p>
            </p:txBody>
          </p:sp>
        </p:grpSp>
        <p:pic>
          <p:nvPicPr>
            <p:cNvPr id="36" name="图片 35" descr="组 1 拷贝"/>
            <p:cNvPicPr>
              <a:picLocks noChangeAspect="1"/>
            </p:cNvPicPr>
            <p:nvPr/>
          </p:nvPicPr>
          <p:blipFill>
            <a:blip r:embed="rId12"/>
            <a:stretch>
              <a:fillRect/>
            </a:stretch>
          </p:blipFill>
          <p:spPr>
            <a:xfrm>
              <a:off x="1816" y="3082"/>
              <a:ext cx="2433" cy="2596"/>
            </a:xfrm>
            <a:prstGeom prst="rect">
              <a:avLst/>
            </a:prstGeom>
          </p:spPr>
        </p:pic>
      </p:grpSp>
      <p:sp>
        <p:nvSpPr>
          <p:cNvPr id="41" name="Rectangle 116"/>
          <p:cNvSpPr/>
          <p:nvPr>
            <p:custDataLst>
              <p:tags r:id="rId13"/>
            </p:custDataLst>
          </p:nvPr>
        </p:nvSpPr>
        <p:spPr>
          <a:xfrm>
            <a:off x="8473440" y="2194560"/>
            <a:ext cx="3272155" cy="1298575"/>
          </a:xfrm>
          <a:prstGeom prst="rect">
            <a:avLst/>
          </a:prstGeom>
        </p:spPr>
        <p:txBody>
          <a:bodyPr wrap="square">
            <a:spAutoFit/>
          </a:bodyPr>
          <a:lstStyle/>
          <a:p>
            <a:pPr lvl="0" indent="0" algn="l" fontAlgn="auto">
              <a:lnSpc>
                <a:spcPct val="120000"/>
              </a:lnSpc>
              <a:spcBef>
                <a:spcPts val="500"/>
              </a:spcBef>
              <a:defRPr/>
            </a:pPr>
            <a:r>
              <a:rPr sz="1400" b="1" i="0" dirty="0">
                <a:solidFill>
                  <a:schemeClr val="accent5"/>
                </a:solidFill>
                <a:latin typeface="微软雅黑" panose="020B0503020204020204" charset="-122"/>
                <a:ea typeface="微软雅黑" panose="020B0503020204020204" charset="-122"/>
              </a:rPr>
              <a:t>传统水表智能化改造用水精准计量</a:t>
            </a:r>
            <a:endParaRPr sz="1400" b="1" i="0" dirty="0">
              <a:solidFill>
                <a:schemeClr val="accent5"/>
              </a:solidFill>
              <a:latin typeface="微软雅黑" panose="020B0503020204020204" charset="-122"/>
              <a:ea typeface="微软雅黑" panose="020B0503020204020204" charset="-122"/>
            </a:endParaRPr>
          </a:p>
          <a:p>
            <a:pPr lvl="0" indent="0" algn="l" fontAlgn="auto">
              <a:lnSpc>
                <a:spcPct val="120000"/>
              </a:lnSpc>
              <a:spcBef>
                <a:spcPts val="500"/>
              </a:spcBef>
              <a:defRPr/>
            </a:pPr>
            <a:r>
              <a:rPr sz="1200" i="0" dirty="0">
                <a:solidFill>
                  <a:schemeClr val="tx1"/>
                </a:solidFill>
                <a:latin typeface="微软雅黑" panose="020B0503020204020204" charset="-122"/>
                <a:ea typeface="微软雅黑" panose="020B0503020204020204" charset="-122"/>
              </a:rPr>
              <a:t>两种版本的脉冲计数器</a:t>
            </a:r>
            <a:r>
              <a:rPr lang="zh-CN" sz="1200" i="0" dirty="0">
                <a:solidFill>
                  <a:schemeClr val="tx1"/>
                </a:solidFill>
                <a:latin typeface="微软雅黑" panose="020B0503020204020204" charset="-122"/>
                <a:ea typeface="微软雅黑" panose="020B0503020204020204" charset="-122"/>
              </a:rPr>
              <a:t>。</a:t>
            </a:r>
            <a:r>
              <a:rPr sz="1200" i="0" dirty="0">
                <a:solidFill>
                  <a:schemeClr val="tx1"/>
                </a:solidFill>
                <a:latin typeface="微软雅黑" panose="020B0503020204020204" charset="-122"/>
                <a:ea typeface="微软雅黑" panose="020B0503020204020204" charset="-122"/>
              </a:rPr>
              <a:t>可轻松对接霍尔效应型或干簧管型的水表/流量计，实现智能化的流量数据统计。同时，产品具备脉冲滤波功能，可自动过滤杂波，使脉冲计数更加准确</a:t>
            </a:r>
            <a:endParaRPr sz="1200" i="0" dirty="0">
              <a:solidFill>
                <a:schemeClr val="tx1"/>
              </a:solidFill>
              <a:latin typeface="微软雅黑" panose="020B0503020204020204" charset="-122"/>
              <a:ea typeface="微软雅黑" panose="020B0503020204020204" charset="-122"/>
            </a:endParaRPr>
          </a:p>
        </p:txBody>
      </p:sp>
      <p:sp>
        <p:nvSpPr>
          <p:cNvPr id="42" name="任意多边形 6"/>
          <p:cNvSpPr/>
          <p:nvPr>
            <p:custDataLst>
              <p:tags r:id="rId14"/>
            </p:custDataLst>
          </p:nvPr>
        </p:nvSpPr>
        <p:spPr>
          <a:xfrm rot="16200000">
            <a:off x="9241790" y="983615"/>
            <a:ext cx="1481455" cy="3745230"/>
          </a:xfrm>
          <a:custGeom>
            <a:avLst/>
            <a:gdLst>
              <a:gd name="adj" fmla="val 50000"/>
              <a:gd name="a" fmla="pin 0 adj 100000"/>
              <a:gd name="x1" fmla="*/ w a 200000"/>
              <a:gd name="x2" fmla="*/ w a 100000"/>
              <a:gd name="x3" fmla="+- x1 wd2 0"/>
            </a:gdLst>
            <a:ahLst/>
            <a:cxnLst>
              <a:cxn ang="3">
                <a:pos x="x2" y="t"/>
              </a:cxn>
              <a:cxn ang="cd2">
                <a:pos x="x1" y="vc"/>
              </a:cxn>
              <a:cxn ang="cd4">
                <a:pos x="l" y="b"/>
              </a:cxn>
              <a:cxn ang="cd4">
                <a:pos x="x2" y="b"/>
              </a:cxn>
              <a:cxn ang="cd4">
                <a:pos x="r" y="b"/>
              </a:cxn>
              <a:cxn ang="0">
                <a:pos x="x3" y="vc"/>
              </a:cxn>
            </a:cxnLst>
            <a:rect l="l" t="t" r="r" b="b"/>
            <a:pathLst>
              <a:path w="2080" h="6527">
                <a:moveTo>
                  <a:pt x="1560" y="0"/>
                </a:moveTo>
                <a:lnTo>
                  <a:pt x="1777" y="303"/>
                </a:lnTo>
                <a:lnTo>
                  <a:pt x="1786" y="304"/>
                </a:lnTo>
                <a:cubicBezTo>
                  <a:pt x="1953" y="330"/>
                  <a:pt x="2080" y="474"/>
                  <a:pt x="2080" y="647"/>
                </a:cubicBezTo>
                <a:lnTo>
                  <a:pt x="2080" y="6180"/>
                </a:lnTo>
                <a:cubicBezTo>
                  <a:pt x="2080" y="6371"/>
                  <a:pt x="1925" y="6527"/>
                  <a:pt x="1733" y="6527"/>
                </a:cubicBezTo>
                <a:lnTo>
                  <a:pt x="347" y="6527"/>
                </a:lnTo>
                <a:cubicBezTo>
                  <a:pt x="155" y="6527"/>
                  <a:pt x="0" y="6371"/>
                  <a:pt x="0" y="6180"/>
                </a:cubicBezTo>
                <a:lnTo>
                  <a:pt x="0" y="647"/>
                </a:lnTo>
                <a:cubicBezTo>
                  <a:pt x="0" y="456"/>
                  <a:pt x="155" y="301"/>
                  <a:pt x="347" y="301"/>
                </a:cubicBezTo>
                <a:lnTo>
                  <a:pt x="1345" y="301"/>
                </a:lnTo>
                <a:lnTo>
                  <a:pt x="1560" y="0"/>
                </a:lnTo>
                <a:close/>
              </a:path>
            </a:pathLst>
          </a:custGeom>
          <a:noFill/>
          <a:ln>
            <a:solidFill>
              <a:srgbClr val="479EF6"/>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43" name="文本框 42"/>
          <p:cNvSpPr txBox="1"/>
          <p:nvPr>
            <p:custDataLst>
              <p:tags r:id="rId15"/>
            </p:custDataLst>
          </p:nvPr>
        </p:nvSpPr>
        <p:spPr>
          <a:xfrm>
            <a:off x="2023110" y="5597525"/>
            <a:ext cx="2373630" cy="768350"/>
          </a:xfrm>
          <a:prstGeom prst="rect">
            <a:avLst/>
          </a:prstGeom>
          <a:noFill/>
        </p:spPr>
        <p:txBody>
          <a:bodyPr wrap="square" rtlCol="0">
            <a:spAutoFit/>
          </a:bodyPr>
          <a:lstStyle/>
          <a:p>
            <a:pPr algn="l">
              <a:lnSpc>
                <a:spcPct val="100000"/>
              </a:lnSpc>
              <a:spcBef>
                <a:spcPts val="300"/>
              </a:spcBef>
              <a:buClrTx/>
              <a:buSzTx/>
              <a:buFont typeface="Wingdings" panose="05000000000000000000" charset="0"/>
            </a:pPr>
            <a:r>
              <a:rPr lang="zh-CN" altLang="en-US" sz="1400" b="1"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开机&amp;关机</a:t>
            </a:r>
            <a:endParaRPr kumimoji="0" lang="zh-CN" altLang="en-US" sz="1400" b="1" i="0" u="none" strike="noStrike" cap="none" spc="0" normalizeH="0" baseline="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endParaRPr>
          </a:p>
          <a:p>
            <a:pPr algn="l">
              <a:buClrTx/>
              <a:buSzTx/>
              <a:buFont typeface="Wingdings" panose="05000000000000000000" charset="0"/>
            </a:pPr>
            <a:r>
              <a:rPr lang="zh-CN" altLang="en-US" sz="10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rPr>
              <a:t>设备断电后再上电的状态跟设备断电前的状态保持一致</a:t>
            </a:r>
            <a:endParaRPr lang="zh-CN" altLang="en-US" sz="10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endParaRPr>
          </a:p>
          <a:p>
            <a:pPr algn="l">
              <a:buClrTx/>
              <a:buSzTx/>
              <a:buFont typeface="Wingdings" panose="05000000000000000000" charset="0"/>
            </a:pPr>
            <a:endParaRPr lang="zh-CN" altLang="en-US" sz="10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endParaRPr>
          </a:p>
        </p:txBody>
      </p:sp>
      <p:grpSp>
        <p:nvGrpSpPr>
          <p:cNvPr id="44" name="组合 43"/>
          <p:cNvGrpSpPr/>
          <p:nvPr/>
        </p:nvGrpSpPr>
        <p:grpSpPr>
          <a:xfrm>
            <a:off x="1022985" y="5451475"/>
            <a:ext cx="894715" cy="892175"/>
            <a:chOff x="2366" y="8028"/>
            <a:chExt cx="2310" cy="2310"/>
          </a:xfrm>
        </p:grpSpPr>
        <p:sp>
          <p:nvSpPr>
            <p:cNvPr id="45" name="任意多边形: 形状 18"/>
            <p:cNvSpPr/>
            <p:nvPr>
              <p:custDataLst>
                <p:tags r:id="rId16"/>
              </p:custDataLst>
            </p:nvPr>
          </p:nvSpPr>
          <p:spPr>
            <a:xfrm>
              <a:off x="2366" y="8028"/>
              <a:ext cx="2311" cy="2311"/>
            </a:xfrm>
            <a:custGeom>
              <a:avLst/>
              <a:gdLst>
                <a:gd name="connsiteX0" fmla="*/ 146495 w 533400"/>
                <a:gd name="connsiteY0" fmla="*/ 60770 h 533400"/>
                <a:gd name="connsiteX1" fmla="*/ 132969 w 533400"/>
                <a:gd name="connsiteY1" fmla="*/ 37338 h 533400"/>
                <a:gd name="connsiteX2" fmla="*/ 137160 w 533400"/>
                <a:gd name="connsiteY2" fmla="*/ 34957 h 533400"/>
                <a:gd name="connsiteX3" fmla="*/ 150686 w 533400"/>
                <a:gd name="connsiteY3" fmla="*/ 58388 h 533400"/>
                <a:gd name="connsiteX4" fmla="*/ 146495 w 533400"/>
                <a:gd name="connsiteY4" fmla="*/ 60770 h 533400"/>
                <a:gd name="connsiteX5" fmla="*/ 169545 w 533400"/>
                <a:gd name="connsiteY5" fmla="*/ 48768 h 533400"/>
                <a:gd name="connsiteX6" fmla="*/ 158115 w 533400"/>
                <a:gd name="connsiteY6" fmla="*/ 24289 h 533400"/>
                <a:gd name="connsiteX7" fmla="*/ 153829 w 533400"/>
                <a:gd name="connsiteY7" fmla="*/ 26289 h 533400"/>
                <a:gd name="connsiteX8" fmla="*/ 165259 w 533400"/>
                <a:gd name="connsiteY8" fmla="*/ 50673 h 533400"/>
                <a:gd name="connsiteX9" fmla="*/ 169545 w 533400"/>
                <a:gd name="connsiteY9" fmla="*/ 48768 h 533400"/>
                <a:gd name="connsiteX10" fmla="*/ 99917 w 533400"/>
                <a:gd name="connsiteY10" fmla="*/ 96488 h 533400"/>
                <a:gd name="connsiteX11" fmla="*/ 80867 w 533400"/>
                <a:gd name="connsiteY11" fmla="*/ 77343 h 533400"/>
                <a:gd name="connsiteX12" fmla="*/ 77438 w 533400"/>
                <a:gd name="connsiteY12" fmla="*/ 80677 h 533400"/>
                <a:gd name="connsiteX13" fmla="*/ 96584 w 533400"/>
                <a:gd name="connsiteY13" fmla="*/ 99822 h 533400"/>
                <a:gd name="connsiteX14" fmla="*/ 99917 w 533400"/>
                <a:gd name="connsiteY14" fmla="*/ 96488 h 533400"/>
                <a:gd name="connsiteX15" fmla="*/ 115729 w 533400"/>
                <a:gd name="connsiteY15" fmla="*/ 82296 h 533400"/>
                <a:gd name="connsiteX16" fmla="*/ 98393 w 533400"/>
                <a:gd name="connsiteY16" fmla="*/ 61627 h 533400"/>
                <a:gd name="connsiteX17" fmla="*/ 94774 w 533400"/>
                <a:gd name="connsiteY17" fmla="*/ 64675 h 533400"/>
                <a:gd name="connsiteX18" fmla="*/ 112204 w 533400"/>
                <a:gd name="connsiteY18" fmla="*/ 85439 h 533400"/>
                <a:gd name="connsiteX19" fmla="*/ 115729 w 533400"/>
                <a:gd name="connsiteY19" fmla="*/ 82296 h 533400"/>
                <a:gd name="connsiteX20" fmla="*/ 132683 w 533400"/>
                <a:gd name="connsiteY20" fmla="*/ 69628 h 533400"/>
                <a:gd name="connsiteX21" fmla="*/ 117158 w 533400"/>
                <a:gd name="connsiteY21" fmla="*/ 47530 h 533400"/>
                <a:gd name="connsiteX22" fmla="*/ 113252 w 533400"/>
                <a:gd name="connsiteY22" fmla="*/ 50292 h 533400"/>
                <a:gd name="connsiteX23" fmla="*/ 128778 w 533400"/>
                <a:gd name="connsiteY23" fmla="*/ 72485 h 533400"/>
                <a:gd name="connsiteX24" fmla="*/ 132683 w 533400"/>
                <a:gd name="connsiteY24" fmla="*/ 69628 h 533400"/>
                <a:gd name="connsiteX25" fmla="*/ 230219 w 533400"/>
                <a:gd name="connsiteY25" fmla="*/ 30290 h 533400"/>
                <a:gd name="connsiteX26" fmla="*/ 225552 w 533400"/>
                <a:gd name="connsiteY26" fmla="*/ 3715 h 533400"/>
                <a:gd name="connsiteX27" fmla="*/ 220885 w 533400"/>
                <a:gd name="connsiteY27" fmla="*/ 4477 h 533400"/>
                <a:gd name="connsiteX28" fmla="*/ 225552 w 533400"/>
                <a:gd name="connsiteY28" fmla="*/ 31147 h 533400"/>
                <a:gd name="connsiteX29" fmla="*/ 230219 w 533400"/>
                <a:gd name="connsiteY29" fmla="*/ 30290 h 533400"/>
                <a:gd name="connsiteX30" fmla="*/ 189167 w 533400"/>
                <a:gd name="connsiteY30" fmla="*/ 40862 h 533400"/>
                <a:gd name="connsiteX31" fmla="*/ 179927 w 533400"/>
                <a:gd name="connsiteY31" fmla="*/ 15526 h 533400"/>
                <a:gd name="connsiteX32" fmla="*/ 175451 w 533400"/>
                <a:gd name="connsiteY32" fmla="*/ 17145 h 533400"/>
                <a:gd name="connsiteX33" fmla="*/ 184690 w 533400"/>
                <a:gd name="connsiteY33" fmla="*/ 42482 h 533400"/>
                <a:gd name="connsiteX34" fmla="*/ 189167 w 533400"/>
                <a:gd name="connsiteY34" fmla="*/ 40862 h 533400"/>
                <a:gd name="connsiteX35" fmla="*/ 251270 w 533400"/>
                <a:gd name="connsiteY35" fmla="*/ 27813 h 533400"/>
                <a:gd name="connsiteX36" fmla="*/ 248888 w 533400"/>
                <a:gd name="connsiteY36" fmla="*/ 857 h 533400"/>
                <a:gd name="connsiteX37" fmla="*/ 244126 w 533400"/>
                <a:gd name="connsiteY37" fmla="*/ 1238 h 533400"/>
                <a:gd name="connsiteX38" fmla="*/ 246507 w 533400"/>
                <a:gd name="connsiteY38" fmla="*/ 28194 h 533400"/>
                <a:gd name="connsiteX39" fmla="*/ 251270 w 533400"/>
                <a:gd name="connsiteY39" fmla="*/ 27813 h 533400"/>
                <a:gd name="connsiteX40" fmla="*/ 209455 w 533400"/>
                <a:gd name="connsiteY40" fmla="*/ 34576 h 533400"/>
                <a:gd name="connsiteX41" fmla="*/ 202502 w 533400"/>
                <a:gd name="connsiteY41" fmla="*/ 8573 h 533400"/>
                <a:gd name="connsiteX42" fmla="*/ 197930 w 533400"/>
                <a:gd name="connsiteY42" fmla="*/ 9811 h 533400"/>
                <a:gd name="connsiteX43" fmla="*/ 204978 w 533400"/>
                <a:gd name="connsiteY43" fmla="*/ 35909 h 533400"/>
                <a:gd name="connsiteX44" fmla="*/ 209455 w 533400"/>
                <a:gd name="connsiteY44" fmla="*/ 34576 h 533400"/>
                <a:gd name="connsiteX45" fmla="*/ 85535 w 533400"/>
                <a:gd name="connsiteY45" fmla="*/ 112014 h 533400"/>
                <a:gd name="connsiteX46" fmla="*/ 64865 w 533400"/>
                <a:gd name="connsiteY46" fmla="*/ 94583 h 533400"/>
                <a:gd name="connsiteX47" fmla="*/ 61817 w 533400"/>
                <a:gd name="connsiteY47" fmla="*/ 98203 h 533400"/>
                <a:gd name="connsiteX48" fmla="*/ 82487 w 533400"/>
                <a:gd name="connsiteY48" fmla="*/ 115538 h 533400"/>
                <a:gd name="connsiteX49" fmla="*/ 85535 w 533400"/>
                <a:gd name="connsiteY49" fmla="*/ 112014 h 533400"/>
                <a:gd name="connsiteX50" fmla="*/ 36005 w 533400"/>
                <a:gd name="connsiteY50" fmla="*/ 204788 h 533400"/>
                <a:gd name="connsiteX51" fmla="*/ 9906 w 533400"/>
                <a:gd name="connsiteY51" fmla="*/ 197834 h 533400"/>
                <a:gd name="connsiteX52" fmla="*/ 8668 w 533400"/>
                <a:gd name="connsiteY52" fmla="*/ 202406 h 533400"/>
                <a:gd name="connsiteX53" fmla="*/ 34766 w 533400"/>
                <a:gd name="connsiteY53" fmla="*/ 209360 h 533400"/>
                <a:gd name="connsiteX54" fmla="*/ 36005 w 533400"/>
                <a:gd name="connsiteY54" fmla="*/ 204788 h 533400"/>
                <a:gd name="connsiteX55" fmla="*/ 31242 w 533400"/>
                <a:gd name="connsiteY55" fmla="*/ 225457 h 533400"/>
                <a:gd name="connsiteX56" fmla="*/ 4572 w 533400"/>
                <a:gd name="connsiteY56" fmla="*/ 220790 h 533400"/>
                <a:gd name="connsiteX57" fmla="*/ 3715 w 533400"/>
                <a:gd name="connsiteY57" fmla="*/ 225457 h 533400"/>
                <a:gd name="connsiteX58" fmla="*/ 30385 w 533400"/>
                <a:gd name="connsiteY58" fmla="*/ 230219 h 533400"/>
                <a:gd name="connsiteX59" fmla="*/ 31242 w 533400"/>
                <a:gd name="connsiteY59" fmla="*/ 225457 h 533400"/>
                <a:gd name="connsiteX60" fmla="*/ 28194 w 533400"/>
                <a:gd name="connsiteY60" fmla="*/ 246412 h 533400"/>
                <a:gd name="connsiteX61" fmla="*/ 1238 w 533400"/>
                <a:gd name="connsiteY61" fmla="*/ 244031 h 533400"/>
                <a:gd name="connsiteX62" fmla="*/ 857 w 533400"/>
                <a:gd name="connsiteY62" fmla="*/ 248793 h 533400"/>
                <a:gd name="connsiteX63" fmla="*/ 27813 w 533400"/>
                <a:gd name="connsiteY63" fmla="*/ 251174 h 533400"/>
                <a:gd name="connsiteX64" fmla="*/ 28194 w 533400"/>
                <a:gd name="connsiteY64" fmla="*/ 246412 h 533400"/>
                <a:gd name="connsiteX65" fmla="*/ 42577 w 533400"/>
                <a:gd name="connsiteY65" fmla="*/ 184594 h 533400"/>
                <a:gd name="connsiteX66" fmla="*/ 17240 w 533400"/>
                <a:gd name="connsiteY66" fmla="*/ 175355 h 533400"/>
                <a:gd name="connsiteX67" fmla="*/ 15621 w 533400"/>
                <a:gd name="connsiteY67" fmla="*/ 179832 h 533400"/>
                <a:gd name="connsiteX68" fmla="*/ 40957 w 533400"/>
                <a:gd name="connsiteY68" fmla="*/ 189071 h 533400"/>
                <a:gd name="connsiteX69" fmla="*/ 42577 w 533400"/>
                <a:gd name="connsiteY69" fmla="*/ 184594 h 533400"/>
                <a:gd name="connsiteX70" fmla="*/ 60865 w 533400"/>
                <a:gd name="connsiteY70" fmla="*/ 146495 h 533400"/>
                <a:gd name="connsiteX71" fmla="*/ 37433 w 533400"/>
                <a:gd name="connsiteY71" fmla="*/ 132969 h 533400"/>
                <a:gd name="connsiteX72" fmla="*/ 35052 w 533400"/>
                <a:gd name="connsiteY72" fmla="*/ 137065 h 533400"/>
                <a:gd name="connsiteX73" fmla="*/ 58484 w 533400"/>
                <a:gd name="connsiteY73" fmla="*/ 150590 h 533400"/>
                <a:gd name="connsiteX74" fmla="*/ 60865 w 533400"/>
                <a:gd name="connsiteY74" fmla="*/ 146495 h 533400"/>
                <a:gd name="connsiteX75" fmla="*/ 72390 w 533400"/>
                <a:gd name="connsiteY75" fmla="*/ 128683 h 533400"/>
                <a:gd name="connsiteX76" fmla="*/ 50197 w 533400"/>
                <a:gd name="connsiteY76" fmla="*/ 113157 h 533400"/>
                <a:gd name="connsiteX77" fmla="*/ 47435 w 533400"/>
                <a:gd name="connsiteY77" fmla="*/ 117062 h 533400"/>
                <a:gd name="connsiteX78" fmla="*/ 69533 w 533400"/>
                <a:gd name="connsiteY78" fmla="*/ 132588 h 533400"/>
                <a:gd name="connsiteX79" fmla="*/ 72390 w 533400"/>
                <a:gd name="connsiteY79" fmla="*/ 128683 h 533400"/>
                <a:gd name="connsiteX80" fmla="*/ 270034 w 533400"/>
                <a:gd name="connsiteY80" fmla="*/ 26956 h 533400"/>
                <a:gd name="connsiteX81" fmla="*/ 272415 w 533400"/>
                <a:gd name="connsiteY81" fmla="*/ 27051 h 533400"/>
                <a:gd name="connsiteX82" fmla="*/ 272415 w 533400"/>
                <a:gd name="connsiteY82" fmla="*/ 0 h 533400"/>
                <a:gd name="connsiteX83" fmla="*/ 267653 w 533400"/>
                <a:gd name="connsiteY83" fmla="*/ 0 h 533400"/>
                <a:gd name="connsiteX84" fmla="*/ 267653 w 533400"/>
                <a:gd name="connsiteY84" fmla="*/ 27051 h 533400"/>
                <a:gd name="connsiteX85" fmla="*/ 270034 w 533400"/>
                <a:gd name="connsiteY85" fmla="*/ 26956 h 533400"/>
                <a:gd name="connsiteX86" fmla="*/ 27051 w 533400"/>
                <a:gd name="connsiteY86" fmla="*/ 270034 h 533400"/>
                <a:gd name="connsiteX87" fmla="*/ 27146 w 533400"/>
                <a:gd name="connsiteY87" fmla="*/ 267653 h 533400"/>
                <a:gd name="connsiteX88" fmla="*/ 0 w 533400"/>
                <a:gd name="connsiteY88" fmla="*/ 267653 h 533400"/>
                <a:gd name="connsiteX89" fmla="*/ 0 w 533400"/>
                <a:gd name="connsiteY89" fmla="*/ 272415 h 533400"/>
                <a:gd name="connsiteX90" fmla="*/ 27146 w 533400"/>
                <a:gd name="connsiteY90" fmla="*/ 272415 h 533400"/>
                <a:gd name="connsiteX91" fmla="*/ 27051 w 533400"/>
                <a:gd name="connsiteY91" fmla="*/ 270034 h 533400"/>
                <a:gd name="connsiteX92" fmla="*/ 50768 w 533400"/>
                <a:gd name="connsiteY92" fmla="*/ 165164 h 533400"/>
                <a:gd name="connsiteX93" fmla="*/ 26384 w 533400"/>
                <a:gd name="connsiteY93" fmla="*/ 153734 h 533400"/>
                <a:gd name="connsiteX94" fmla="*/ 24384 w 533400"/>
                <a:gd name="connsiteY94" fmla="*/ 158020 h 533400"/>
                <a:gd name="connsiteX95" fmla="*/ 48863 w 533400"/>
                <a:gd name="connsiteY95" fmla="*/ 169450 h 533400"/>
                <a:gd name="connsiteX96" fmla="*/ 50768 w 533400"/>
                <a:gd name="connsiteY96" fmla="*/ 165164 h 533400"/>
                <a:gd name="connsiteX97" fmla="*/ 293656 w 533400"/>
                <a:gd name="connsiteY97" fmla="*/ 28194 h 533400"/>
                <a:gd name="connsiteX98" fmla="*/ 296037 w 533400"/>
                <a:gd name="connsiteY98" fmla="*/ 1238 h 533400"/>
                <a:gd name="connsiteX99" fmla="*/ 291275 w 533400"/>
                <a:gd name="connsiteY99" fmla="*/ 857 h 533400"/>
                <a:gd name="connsiteX100" fmla="*/ 288893 w 533400"/>
                <a:gd name="connsiteY100" fmla="*/ 27813 h 533400"/>
                <a:gd name="connsiteX101" fmla="*/ 293656 w 533400"/>
                <a:gd name="connsiteY101" fmla="*/ 28194 h 533400"/>
                <a:gd name="connsiteX102" fmla="*/ 491300 w 533400"/>
                <a:gd name="connsiteY102" fmla="*/ 169450 h 533400"/>
                <a:gd name="connsiteX103" fmla="*/ 515779 w 533400"/>
                <a:gd name="connsiteY103" fmla="*/ 158115 h 533400"/>
                <a:gd name="connsiteX104" fmla="*/ 513779 w 533400"/>
                <a:gd name="connsiteY104" fmla="*/ 153829 h 533400"/>
                <a:gd name="connsiteX105" fmla="*/ 489395 w 533400"/>
                <a:gd name="connsiteY105" fmla="*/ 165259 h 533400"/>
                <a:gd name="connsiteX106" fmla="*/ 491300 w 533400"/>
                <a:gd name="connsiteY106" fmla="*/ 169450 h 533400"/>
                <a:gd name="connsiteX107" fmla="*/ 499205 w 533400"/>
                <a:gd name="connsiteY107" fmla="*/ 189167 h 533400"/>
                <a:gd name="connsiteX108" fmla="*/ 524637 w 533400"/>
                <a:gd name="connsiteY108" fmla="*/ 179927 h 533400"/>
                <a:gd name="connsiteX109" fmla="*/ 523018 w 533400"/>
                <a:gd name="connsiteY109" fmla="*/ 175451 h 533400"/>
                <a:gd name="connsiteX110" fmla="*/ 497681 w 533400"/>
                <a:gd name="connsiteY110" fmla="*/ 184690 h 533400"/>
                <a:gd name="connsiteX111" fmla="*/ 499205 w 533400"/>
                <a:gd name="connsiteY111" fmla="*/ 189167 h 533400"/>
                <a:gd name="connsiteX112" fmla="*/ 470535 w 533400"/>
                <a:gd name="connsiteY112" fmla="*/ 132588 h 533400"/>
                <a:gd name="connsiteX113" fmla="*/ 492633 w 533400"/>
                <a:gd name="connsiteY113" fmla="*/ 117062 h 533400"/>
                <a:gd name="connsiteX114" fmla="*/ 489871 w 533400"/>
                <a:gd name="connsiteY114" fmla="*/ 113157 h 533400"/>
                <a:gd name="connsiteX115" fmla="*/ 467678 w 533400"/>
                <a:gd name="connsiteY115" fmla="*/ 128683 h 533400"/>
                <a:gd name="connsiteX116" fmla="*/ 470535 w 533400"/>
                <a:gd name="connsiteY116" fmla="*/ 132588 h 533400"/>
                <a:gd name="connsiteX117" fmla="*/ 505397 w 533400"/>
                <a:gd name="connsiteY117" fmla="*/ 209455 h 533400"/>
                <a:gd name="connsiteX118" fmla="*/ 531400 w 533400"/>
                <a:gd name="connsiteY118" fmla="*/ 202502 h 533400"/>
                <a:gd name="connsiteX119" fmla="*/ 530162 w 533400"/>
                <a:gd name="connsiteY119" fmla="*/ 197930 h 533400"/>
                <a:gd name="connsiteX120" fmla="*/ 504063 w 533400"/>
                <a:gd name="connsiteY120" fmla="*/ 204883 h 533400"/>
                <a:gd name="connsiteX121" fmla="*/ 505397 w 533400"/>
                <a:gd name="connsiteY121" fmla="*/ 209455 h 533400"/>
                <a:gd name="connsiteX122" fmla="*/ 512255 w 533400"/>
                <a:gd name="connsiteY122" fmla="*/ 251174 h 533400"/>
                <a:gd name="connsiteX123" fmla="*/ 539210 w 533400"/>
                <a:gd name="connsiteY123" fmla="*/ 248793 h 533400"/>
                <a:gd name="connsiteX124" fmla="*/ 538829 w 533400"/>
                <a:gd name="connsiteY124" fmla="*/ 244031 h 533400"/>
                <a:gd name="connsiteX125" fmla="*/ 511874 w 533400"/>
                <a:gd name="connsiteY125" fmla="*/ 246412 h 533400"/>
                <a:gd name="connsiteX126" fmla="*/ 512255 w 533400"/>
                <a:gd name="connsiteY126" fmla="*/ 251174 h 533400"/>
                <a:gd name="connsiteX127" fmla="*/ 509778 w 533400"/>
                <a:gd name="connsiteY127" fmla="*/ 230124 h 533400"/>
                <a:gd name="connsiteX128" fmla="*/ 536353 w 533400"/>
                <a:gd name="connsiteY128" fmla="*/ 225457 h 533400"/>
                <a:gd name="connsiteX129" fmla="*/ 535591 w 533400"/>
                <a:gd name="connsiteY129" fmla="*/ 220790 h 533400"/>
                <a:gd name="connsiteX130" fmla="*/ 508921 w 533400"/>
                <a:gd name="connsiteY130" fmla="*/ 225457 h 533400"/>
                <a:gd name="connsiteX131" fmla="*/ 509778 w 533400"/>
                <a:gd name="connsiteY131" fmla="*/ 230124 h 533400"/>
                <a:gd name="connsiteX132" fmla="*/ 457772 w 533400"/>
                <a:gd name="connsiteY132" fmla="*/ 115634 h 533400"/>
                <a:gd name="connsiteX133" fmla="*/ 478441 w 533400"/>
                <a:gd name="connsiteY133" fmla="*/ 98298 h 533400"/>
                <a:gd name="connsiteX134" fmla="*/ 475393 w 533400"/>
                <a:gd name="connsiteY134" fmla="*/ 94678 h 533400"/>
                <a:gd name="connsiteX135" fmla="*/ 454628 w 533400"/>
                <a:gd name="connsiteY135" fmla="*/ 112109 h 533400"/>
                <a:gd name="connsiteX136" fmla="*/ 457772 w 533400"/>
                <a:gd name="connsiteY136" fmla="*/ 115634 h 533400"/>
                <a:gd name="connsiteX137" fmla="*/ 481679 w 533400"/>
                <a:gd name="connsiteY137" fmla="*/ 150590 h 533400"/>
                <a:gd name="connsiteX138" fmla="*/ 505111 w 533400"/>
                <a:gd name="connsiteY138" fmla="*/ 137065 h 533400"/>
                <a:gd name="connsiteX139" fmla="*/ 502730 w 533400"/>
                <a:gd name="connsiteY139" fmla="*/ 132874 h 533400"/>
                <a:gd name="connsiteX140" fmla="*/ 479298 w 533400"/>
                <a:gd name="connsiteY140" fmla="*/ 146399 h 533400"/>
                <a:gd name="connsiteX141" fmla="*/ 481679 w 533400"/>
                <a:gd name="connsiteY141" fmla="*/ 150590 h 533400"/>
                <a:gd name="connsiteX142" fmla="*/ 335280 w 533400"/>
                <a:gd name="connsiteY142" fmla="*/ 35909 h 533400"/>
                <a:gd name="connsiteX143" fmla="*/ 342233 w 533400"/>
                <a:gd name="connsiteY143" fmla="*/ 9811 h 533400"/>
                <a:gd name="connsiteX144" fmla="*/ 337661 w 533400"/>
                <a:gd name="connsiteY144" fmla="*/ 8573 h 533400"/>
                <a:gd name="connsiteX145" fmla="*/ 330708 w 533400"/>
                <a:gd name="connsiteY145" fmla="*/ 34576 h 533400"/>
                <a:gd name="connsiteX146" fmla="*/ 335280 w 533400"/>
                <a:gd name="connsiteY146" fmla="*/ 35909 h 533400"/>
                <a:gd name="connsiteX147" fmla="*/ 374999 w 533400"/>
                <a:gd name="connsiteY147" fmla="*/ 50768 h 533400"/>
                <a:gd name="connsiteX148" fmla="*/ 386334 w 533400"/>
                <a:gd name="connsiteY148" fmla="*/ 26289 h 533400"/>
                <a:gd name="connsiteX149" fmla="*/ 382048 w 533400"/>
                <a:gd name="connsiteY149" fmla="*/ 24289 h 533400"/>
                <a:gd name="connsiteX150" fmla="*/ 370618 w 533400"/>
                <a:gd name="connsiteY150" fmla="*/ 48768 h 533400"/>
                <a:gd name="connsiteX151" fmla="*/ 374999 w 533400"/>
                <a:gd name="connsiteY151" fmla="*/ 50768 h 533400"/>
                <a:gd name="connsiteX152" fmla="*/ 355473 w 533400"/>
                <a:gd name="connsiteY152" fmla="*/ 42482 h 533400"/>
                <a:gd name="connsiteX153" fmla="*/ 364712 w 533400"/>
                <a:gd name="connsiteY153" fmla="*/ 17145 h 533400"/>
                <a:gd name="connsiteX154" fmla="*/ 360235 w 533400"/>
                <a:gd name="connsiteY154" fmla="*/ 15526 h 533400"/>
                <a:gd name="connsiteX155" fmla="*/ 350996 w 533400"/>
                <a:gd name="connsiteY155" fmla="*/ 40862 h 533400"/>
                <a:gd name="connsiteX156" fmla="*/ 355473 w 533400"/>
                <a:gd name="connsiteY156" fmla="*/ 42482 h 533400"/>
                <a:gd name="connsiteX157" fmla="*/ 314611 w 533400"/>
                <a:gd name="connsiteY157" fmla="*/ 31147 h 533400"/>
                <a:gd name="connsiteX158" fmla="*/ 319278 w 533400"/>
                <a:gd name="connsiteY158" fmla="*/ 4477 h 533400"/>
                <a:gd name="connsiteX159" fmla="*/ 314611 w 533400"/>
                <a:gd name="connsiteY159" fmla="*/ 3620 h 533400"/>
                <a:gd name="connsiteX160" fmla="*/ 309944 w 533400"/>
                <a:gd name="connsiteY160" fmla="*/ 30194 h 533400"/>
                <a:gd name="connsiteX161" fmla="*/ 314611 w 533400"/>
                <a:gd name="connsiteY161" fmla="*/ 31147 h 533400"/>
                <a:gd name="connsiteX162" fmla="*/ 393573 w 533400"/>
                <a:gd name="connsiteY162" fmla="*/ 60770 h 533400"/>
                <a:gd name="connsiteX163" fmla="*/ 407099 w 533400"/>
                <a:gd name="connsiteY163" fmla="*/ 37338 h 533400"/>
                <a:gd name="connsiteX164" fmla="*/ 403003 w 533400"/>
                <a:gd name="connsiteY164" fmla="*/ 34957 h 533400"/>
                <a:gd name="connsiteX165" fmla="*/ 389477 w 533400"/>
                <a:gd name="connsiteY165" fmla="*/ 58388 h 533400"/>
                <a:gd name="connsiteX166" fmla="*/ 393573 w 533400"/>
                <a:gd name="connsiteY166" fmla="*/ 60770 h 533400"/>
                <a:gd name="connsiteX167" fmla="*/ 443579 w 533400"/>
                <a:gd name="connsiteY167" fmla="*/ 99917 h 533400"/>
                <a:gd name="connsiteX168" fmla="*/ 462725 w 533400"/>
                <a:gd name="connsiteY168" fmla="*/ 80772 h 533400"/>
                <a:gd name="connsiteX169" fmla="*/ 459391 w 533400"/>
                <a:gd name="connsiteY169" fmla="*/ 77343 h 533400"/>
                <a:gd name="connsiteX170" fmla="*/ 440246 w 533400"/>
                <a:gd name="connsiteY170" fmla="*/ 96488 h 533400"/>
                <a:gd name="connsiteX171" fmla="*/ 443579 w 533400"/>
                <a:gd name="connsiteY171" fmla="*/ 99917 h 533400"/>
                <a:gd name="connsiteX172" fmla="*/ 428054 w 533400"/>
                <a:gd name="connsiteY172" fmla="*/ 85439 h 533400"/>
                <a:gd name="connsiteX173" fmla="*/ 445484 w 533400"/>
                <a:gd name="connsiteY173" fmla="*/ 64675 h 533400"/>
                <a:gd name="connsiteX174" fmla="*/ 441865 w 533400"/>
                <a:gd name="connsiteY174" fmla="*/ 61627 h 533400"/>
                <a:gd name="connsiteX175" fmla="*/ 424529 w 533400"/>
                <a:gd name="connsiteY175" fmla="*/ 82296 h 533400"/>
                <a:gd name="connsiteX176" fmla="*/ 428054 w 533400"/>
                <a:gd name="connsiteY176" fmla="*/ 85439 h 533400"/>
                <a:gd name="connsiteX177" fmla="*/ 411385 w 533400"/>
                <a:gd name="connsiteY177" fmla="*/ 72390 h 533400"/>
                <a:gd name="connsiteX178" fmla="*/ 426910 w 533400"/>
                <a:gd name="connsiteY178" fmla="*/ 50197 h 533400"/>
                <a:gd name="connsiteX179" fmla="*/ 423005 w 533400"/>
                <a:gd name="connsiteY179" fmla="*/ 47435 h 533400"/>
                <a:gd name="connsiteX180" fmla="*/ 407480 w 533400"/>
                <a:gd name="connsiteY180" fmla="*/ 69533 h 533400"/>
                <a:gd name="connsiteX181" fmla="*/ 411385 w 533400"/>
                <a:gd name="connsiteY181" fmla="*/ 72390 h 533400"/>
                <a:gd name="connsiteX182" fmla="*/ 454628 w 533400"/>
                <a:gd name="connsiteY182" fmla="*/ 427958 h 533400"/>
                <a:gd name="connsiteX183" fmla="*/ 475393 w 533400"/>
                <a:gd name="connsiteY183" fmla="*/ 445389 h 533400"/>
                <a:gd name="connsiteX184" fmla="*/ 478441 w 533400"/>
                <a:gd name="connsiteY184" fmla="*/ 441770 h 533400"/>
                <a:gd name="connsiteX185" fmla="*/ 457772 w 533400"/>
                <a:gd name="connsiteY185" fmla="*/ 424339 h 533400"/>
                <a:gd name="connsiteX186" fmla="*/ 454628 w 533400"/>
                <a:gd name="connsiteY186" fmla="*/ 427958 h 533400"/>
                <a:gd name="connsiteX187" fmla="*/ 389477 w 533400"/>
                <a:gd name="connsiteY187" fmla="*/ 481584 h 533400"/>
                <a:gd name="connsiteX188" fmla="*/ 403003 w 533400"/>
                <a:gd name="connsiteY188" fmla="*/ 505016 h 533400"/>
                <a:gd name="connsiteX189" fmla="*/ 407099 w 533400"/>
                <a:gd name="connsiteY189" fmla="*/ 502634 h 533400"/>
                <a:gd name="connsiteX190" fmla="*/ 393573 w 533400"/>
                <a:gd name="connsiteY190" fmla="*/ 479203 h 533400"/>
                <a:gd name="connsiteX191" fmla="*/ 389477 w 533400"/>
                <a:gd name="connsiteY191" fmla="*/ 481584 h 533400"/>
                <a:gd name="connsiteX192" fmla="*/ 407480 w 533400"/>
                <a:gd name="connsiteY192" fmla="*/ 470440 h 533400"/>
                <a:gd name="connsiteX193" fmla="*/ 423005 w 533400"/>
                <a:gd name="connsiteY193" fmla="*/ 492633 h 533400"/>
                <a:gd name="connsiteX194" fmla="*/ 426910 w 533400"/>
                <a:gd name="connsiteY194" fmla="*/ 489871 h 533400"/>
                <a:gd name="connsiteX195" fmla="*/ 411385 w 533400"/>
                <a:gd name="connsiteY195" fmla="*/ 467678 h 533400"/>
                <a:gd name="connsiteX196" fmla="*/ 407480 w 533400"/>
                <a:gd name="connsiteY196" fmla="*/ 470440 h 533400"/>
                <a:gd name="connsiteX197" fmla="*/ 370523 w 533400"/>
                <a:gd name="connsiteY197" fmla="*/ 491204 h 533400"/>
                <a:gd name="connsiteX198" fmla="*/ 381953 w 533400"/>
                <a:gd name="connsiteY198" fmla="*/ 515684 h 533400"/>
                <a:gd name="connsiteX199" fmla="*/ 386239 w 533400"/>
                <a:gd name="connsiteY199" fmla="*/ 513683 h 533400"/>
                <a:gd name="connsiteX200" fmla="*/ 374809 w 533400"/>
                <a:gd name="connsiteY200" fmla="*/ 489204 h 533400"/>
                <a:gd name="connsiteX201" fmla="*/ 370523 w 533400"/>
                <a:gd name="connsiteY201" fmla="*/ 491204 h 533400"/>
                <a:gd name="connsiteX202" fmla="*/ 424434 w 533400"/>
                <a:gd name="connsiteY202" fmla="*/ 457676 h 533400"/>
                <a:gd name="connsiteX203" fmla="*/ 441770 w 533400"/>
                <a:gd name="connsiteY203" fmla="*/ 478346 h 533400"/>
                <a:gd name="connsiteX204" fmla="*/ 445389 w 533400"/>
                <a:gd name="connsiteY204" fmla="*/ 475298 h 533400"/>
                <a:gd name="connsiteX205" fmla="*/ 427958 w 533400"/>
                <a:gd name="connsiteY205" fmla="*/ 454533 h 533400"/>
                <a:gd name="connsiteX206" fmla="*/ 424434 w 533400"/>
                <a:gd name="connsiteY206" fmla="*/ 457676 h 533400"/>
                <a:gd name="connsiteX207" fmla="*/ 440150 w 533400"/>
                <a:gd name="connsiteY207" fmla="*/ 443484 h 533400"/>
                <a:gd name="connsiteX208" fmla="*/ 459296 w 533400"/>
                <a:gd name="connsiteY208" fmla="*/ 462629 h 533400"/>
                <a:gd name="connsiteX209" fmla="*/ 462629 w 533400"/>
                <a:gd name="connsiteY209" fmla="*/ 459296 h 533400"/>
                <a:gd name="connsiteX210" fmla="*/ 443484 w 533400"/>
                <a:gd name="connsiteY210" fmla="*/ 440150 h 533400"/>
                <a:gd name="connsiteX211" fmla="*/ 440150 w 533400"/>
                <a:gd name="connsiteY211" fmla="*/ 443484 h 533400"/>
                <a:gd name="connsiteX212" fmla="*/ 309848 w 533400"/>
                <a:gd name="connsiteY212" fmla="*/ 509683 h 533400"/>
                <a:gd name="connsiteX213" fmla="*/ 314611 w 533400"/>
                <a:gd name="connsiteY213" fmla="*/ 536353 h 533400"/>
                <a:gd name="connsiteX214" fmla="*/ 319278 w 533400"/>
                <a:gd name="connsiteY214" fmla="*/ 535591 h 533400"/>
                <a:gd name="connsiteX215" fmla="*/ 314611 w 533400"/>
                <a:gd name="connsiteY215" fmla="*/ 508921 h 533400"/>
                <a:gd name="connsiteX216" fmla="*/ 309848 w 533400"/>
                <a:gd name="connsiteY216" fmla="*/ 509683 h 533400"/>
                <a:gd name="connsiteX217" fmla="*/ 350901 w 533400"/>
                <a:gd name="connsiteY217" fmla="*/ 499110 h 533400"/>
                <a:gd name="connsiteX218" fmla="*/ 360140 w 533400"/>
                <a:gd name="connsiteY218" fmla="*/ 524542 h 533400"/>
                <a:gd name="connsiteX219" fmla="*/ 364617 w 533400"/>
                <a:gd name="connsiteY219" fmla="*/ 522923 h 533400"/>
                <a:gd name="connsiteX220" fmla="*/ 355378 w 533400"/>
                <a:gd name="connsiteY220" fmla="*/ 497491 h 533400"/>
                <a:gd name="connsiteX221" fmla="*/ 350901 w 533400"/>
                <a:gd name="connsiteY221" fmla="*/ 499110 h 533400"/>
                <a:gd name="connsiteX222" fmla="*/ 330613 w 533400"/>
                <a:gd name="connsiteY222" fmla="*/ 505397 h 533400"/>
                <a:gd name="connsiteX223" fmla="*/ 337566 w 533400"/>
                <a:gd name="connsiteY223" fmla="*/ 531400 h 533400"/>
                <a:gd name="connsiteX224" fmla="*/ 342138 w 533400"/>
                <a:gd name="connsiteY224" fmla="*/ 530162 h 533400"/>
                <a:gd name="connsiteX225" fmla="*/ 335090 w 533400"/>
                <a:gd name="connsiteY225" fmla="*/ 504063 h 533400"/>
                <a:gd name="connsiteX226" fmla="*/ 330613 w 533400"/>
                <a:gd name="connsiteY226" fmla="*/ 505397 h 533400"/>
                <a:gd name="connsiteX227" fmla="*/ 467678 w 533400"/>
                <a:gd name="connsiteY227" fmla="*/ 411290 h 533400"/>
                <a:gd name="connsiteX228" fmla="*/ 489871 w 533400"/>
                <a:gd name="connsiteY228" fmla="*/ 426815 h 533400"/>
                <a:gd name="connsiteX229" fmla="*/ 492633 w 533400"/>
                <a:gd name="connsiteY229" fmla="*/ 422910 h 533400"/>
                <a:gd name="connsiteX230" fmla="*/ 470535 w 533400"/>
                <a:gd name="connsiteY230" fmla="*/ 407384 h 533400"/>
                <a:gd name="connsiteX231" fmla="*/ 467678 w 533400"/>
                <a:gd name="connsiteY231" fmla="*/ 411290 h 533400"/>
                <a:gd name="connsiteX232" fmla="*/ 511874 w 533400"/>
                <a:gd name="connsiteY232" fmla="*/ 293561 h 533400"/>
                <a:gd name="connsiteX233" fmla="*/ 538829 w 533400"/>
                <a:gd name="connsiteY233" fmla="*/ 295942 h 533400"/>
                <a:gd name="connsiteX234" fmla="*/ 539210 w 533400"/>
                <a:gd name="connsiteY234" fmla="*/ 291179 h 533400"/>
                <a:gd name="connsiteX235" fmla="*/ 512255 w 533400"/>
                <a:gd name="connsiteY235" fmla="*/ 288798 h 533400"/>
                <a:gd name="connsiteX236" fmla="*/ 511874 w 533400"/>
                <a:gd name="connsiteY236" fmla="*/ 293561 h 533400"/>
                <a:gd name="connsiteX237" fmla="*/ 504158 w 533400"/>
                <a:gd name="connsiteY237" fmla="*/ 335185 h 533400"/>
                <a:gd name="connsiteX238" fmla="*/ 530352 w 533400"/>
                <a:gd name="connsiteY238" fmla="*/ 342233 h 533400"/>
                <a:gd name="connsiteX239" fmla="*/ 531590 w 533400"/>
                <a:gd name="connsiteY239" fmla="*/ 337661 h 533400"/>
                <a:gd name="connsiteX240" fmla="*/ 505587 w 533400"/>
                <a:gd name="connsiteY240" fmla="*/ 330613 h 533400"/>
                <a:gd name="connsiteX241" fmla="*/ 504158 w 533400"/>
                <a:gd name="connsiteY241" fmla="*/ 335185 h 533400"/>
                <a:gd name="connsiteX242" fmla="*/ 288798 w 533400"/>
                <a:gd name="connsiteY242" fmla="*/ 512159 h 533400"/>
                <a:gd name="connsiteX243" fmla="*/ 291179 w 533400"/>
                <a:gd name="connsiteY243" fmla="*/ 539115 h 533400"/>
                <a:gd name="connsiteX244" fmla="*/ 295942 w 533400"/>
                <a:gd name="connsiteY244" fmla="*/ 538734 h 533400"/>
                <a:gd name="connsiteX245" fmla="*/ 293560 w 533400"/>
                <a:gd name="connsiteY245" fmla="*/ 511778 h 533400"/>
                <a:gd name="connsiteX246" fmla="*/ 288798 w 533400"/>
                <a:gd name="connsiteY246" fmla="*/ 512159 h 533400"/>
                <a:gd name="connsiteX247" fmla="*/ 513017 w 533400"/>
                <a:gd name="connsiteY247" fmla="*/ 267653 h 533400"/>
                <a:gd name="connsiteX248" fmla="*/ 513112 w 533400"/>
                <a:gd name="connsiteY248" fmla="*/ 270034 h 533400"/>
                <a:gd name="connsiteX249" fmla="*/ 513017 w 533400"/>
                <a:gd name="connsiteY249" fmla="*/ 272415 h 533400"/>
                <a:gd name="connsiteX250" fmla="*/ 540068 w 533400"/>
                <a:gd name="connsiteY250" fmla="*/ 272415 h 533400"/>
                <a:gd name="connsiteX251" fmla="*/ 540068 w 533400"/>
                <a:gd name="connsiteY251" fmla="*/ 267653 h 533400"/>
                <a:gd name="connsiteX252" fmla="*/ 513017 w 533400"/>
                <a:gd name="connsiteY252" fmla="*/ 267653 h 533400"/>
                <a:gd name="connsiteX253" fmla="*/ 508921 w 533400"/>
                <a:gd name="connsiteY253" fmla="*/ 314516 h 533400"/>
                <a:gd name="connsiteX254" fmla="*/ 535591 w 533400"/>
                <a:gd name="connsiteY254" fmla="*/ 319183 h 533400"/>
                <a:gd name="connsiteX255" fmla="*/ 536353 w 533400"/>
                <a:gd name="connsiteY255" fmla="*/ 314516 h 533400"/>
                <a:gd name="connsiteX256" fmla="*/ 509683 w 533400"/>
                <a:gd name="connsiteY256" fmla="*/ 309848 h 533400"/>
                <a:gd name="connsiteX257" fmla="*/ 508921 w 533400"/>
                <a:gd name="connsiteY257" fmla="*/ 314516 h 533400"/>
                <a:gd name="connsiteX258" fmla="*/ 497586 w 533400"/>
                <a:gd name="connsiteY258" fmla="*/ 355378 h 533400"/>
                <a:gd name="connsiteX259" fmla="*/ 523018 w 533400"/>
                <a:gd name="connsiteY259" fmla="*/ 364617 h 533400"/>
                <a:gd name="connsiteX260" fmla="*/ 524637 w 533400"/>
                <a:gd name="connsiteY260" fmla="*/ 360140 h 533400"/>
                <a:gd name="connsiteX261" fmla="*/ 499205 w 533400"/>
                <a:gd name="connsiteY261" fmla="*/ 350901 h 533400"/>
                <a:gd name="connsiteX262" fmla="*/ 497586 w 533400"/>
                <a:gd name="connsiteY262" fmla="*/ 355378 h 533400"/>
                <a:gd name="connsiteX263" fmla="*/ 479298 w 533400"/>
                <a:gd name="connsiteY263" fmla="*/ 393573 h 533400"/>
                <a:gd name="connsiteX264" fmla="*/ 502730 w 533400"/>
                <a:gd name="connsiteY264" fmla="*/ 407099 h 533400"/>
                <a:gd name="connsiteX265" fmla="*/ 505111 w 533400"/>
                <a:gd name="connsiteY265" fmla="*/ 402908 h 533400"/>
                <a:gd name="connsiteX266" fmla="*/ 481679 w 533400"/>
                <a:gd name="connsiteY266" fmla="*/ 389382 h 533400"/>
                <a:gd name="connsiteX267" fmla="*/ 479298 w 533400"/>
                <a:gd name="connsiteY267" fmla="*/ 393573 h 533400"/>
                <a:gd name="connsiteX268" fmla="*/ 489299 w 533400"/>
                <a:gd name="connsiteY268" fmla="*/ 374904 h 533400"/>
                <a:gd name="connsiteX269" fmla="*/ 513779 w 533400"/>
                <a:gd name="connsiteY269" fmla="*/ 386334 h 533400"/>
                <a:gd name="connsiteX270" fmla="*/ 515779 w 533400"/>
                <a:gd name="connsiteY270" fmla="*/ 381953 h 533400"/>
                <a:gd name="connsiteX271" fmla="*/ 491300 w 533400"/>
                <a:gd name="connsiteY271" fmla="*/ 370523 h 533400"/>
                <a:gd name="connsiteX272" fmla="*/ 489299 w 533400"/>
                <a:gd name="connsiteY272" fmla="*/ 374904 h 533400"/>
                <a:gd name="connsiteX273" fmla="*/ 146495 w 533400"/>
                <a:gd name="connsiteY273" fmla="*/ 479203 h 533400"/>
                <a:gd name="connsiteX274" fmla="*/ 132969 w 533400"/>
                <a:gd name="connsiteY274" fmla="*/ 502634 h 533400"/>
                <a:gd name="connsiteX275" fmla="*/ 137065 w 533400"/>
                <a:gd name="connsiteY275" fmla="*/ 505016 h 533400"/>
                <a:gd name="connsiteX276" fmla="*/ 150590 w 533400"/>
                <a:gd name="connsiteY276" fmla="*/ 481584 h 533400"/>
                <a:gd name="connsiteX277" fmla="*/ 146495 w 533400"/>
                <a:gd name="connsiteY277" fmla="*/ 479203 h 533400"/>
                <a:gd name="connsiteX278" fmla="*/ 58484 w 533400"/>
                <a:gd name="connsiteY278" fmla="*/ 389382 h 533400"/>
                <a:gd name="connsiteX279" fmla="*/ 35052 w 533400"/>
                <a:gd name="connsiteY279" fmla="*/ 402908 h 533400"/>
                <a:gd name="connsiteX280" fmla="*/ 37433 w 533400"/>
                <a:gd name="connsiteY280" fmla="*/ 407003 h 533400"/>
                <a:gd name="connsiteX281" fmla="*/ 60865 w 533400"/>
                <a:gd name="connsiteY281" fmla="*/ 393478 h 533400"/>
                <a:gd name="connsiteX282" fmla="*/ 58484 w 533400"/>
                <a:gd name="connsiteY282" fmla="*/ 389382 h 533400"/>
                <a:gd name="connsiteX283" fmla="*/ 48863 w 533400"/>
                <a:gd name="connsiteY283" fmla="*/ 370523 h 533400"/>
                <a:gd name="connsiteX284" fmla="*/ 24384 w 533400"/>
                <a:gd name="connsiteY284" fmla="*/ 381953 h 533400"/>
                <a:gd name="connsiteX285" fmla="*/ 26384 w 533400"/>
                <a:gd name="connsiteY285" fmla="*/ 386239 h 533400"/>
                <a:gd name="connsiteX286" fmla="*/ 50768 w 533400"/>
                <a:gd name="connsiteY286" fmla="*/ 374809 h 533400"/>
                <a:gd name="connsiteX287" fmla="*/ 48863 w 533400"/>
                <a:gd name="connsiteY287" fmla="*/ 370523 h 533400"/>
                <a:gd name="connsiteX288" fmla="*/ 69723 w 533400"/>
                <a:gd name="connsiteY288" fmla="*/ 407384 h 533400"/>
                <a:gd name="connsiteX289" fmla="*/ 47530 w 533400"/>
                <a:gd name="connsiteY289" fmla="*/ 422910 h 533400"/>
                <a:gd name="connsiteX290" fmla="*/ 50292 w 533400"/>
                <a:gd name="connsiteY290" fmla="*/ 426815 h 533400"/>
                <a:gd name="connsiteX291" fmla="*/ 72485 w 533400"/>
                <a:gd name="connsiteY291" fmla="*/ 411290 h 533400"/>
                <a:gd name="connsiteX292" fmla="*/ 69723 w 533400"/>
                <a:gd name="connsiteY292" fmla="*/ 407384 h 533400"/>
                <a:gd name="connsiteX293" fmla="*/ 82391 w 533400"/>
                <a:gd name="connsiteY293" fmla="*/ 424339 h 533400"/>
                <a:gd name="connsiteX294" fmla="*/ 61722 w 533400"/>
                <a:gd name="connsiteY294" fmla="*/ 441674 h 533400"/>
                <a:gd name="connsiteX295" fmla="*/ 64770 w 533400"/>
                <a:gd name="connsiteY295" fmla="*/ 445294 h 533400"/>
                <a:gd name="connsiteX296" fmla="*/ 85535 w 533400"/>
                <a:gd name="connsiteY296" fmla="*/ 427863 h 533400"/>
                <a:gd name="connsiteX297" fmla="*/ 82391 w 533400"/>
                <a:gd name="connsiteY297" fmla="*/ 424339 h 533400"/>
                <a:gd name="connsiteX298" fmla="*/ 96584 w 533400"/>
                <a:gd name="connsiteY298" fmla="*/ 440055 h 533400"/>
                <a:gd name="connsiteX299" fmla="*/ 77438 w 533400"/>
                <a:gd name="connsiteY299" fmla="*/ 459200 h 533400"/>
                <a:gd name="connsiteX300" fmla="*/ 80772 w 533400"/>
                <a:gd name="connsiteY300" fmla="*/ 462629 h 533400"/>
                <a:gd name="connsiteX301" fmla="*/ 99917 w 533400"/>
                <a:gd name="connsiteY301" fmla="*/ 443484 h 533400"/>
                <a:gd name="connsiteX302" fmla="*/ 96584 w 533400"/>
                <a:gd name="connsiteY302" fmla="*/ 440055 h 533400"/>
                <a:gd name="connsiteX303" fmla="*/ 30385 w 533400"/>
                <a:gd name="connsiteY303" fmla="*/ 309848 h 533400"/>
                <a:gd name="connsiteX304" fmla="*/ 3715 w 533400"/>
                <a:gd name="connsiteY304" fmla="*/ 314516 h 533400"/>
                <a:gd name="connsiteX305" fmla="*/ 4572 w 533400"/>
                <a:gd name="connsiteY305" fmla="*/ 319183 h 533400"/>
                <a:gd name="connsiteX306" fmla="*/ 31242 w 533400"/>
                <a:gd name="connsiteY306" fmla="*/ 314420 h 533400"/>
                <a:gd name="connsiteX307" fmla="*/ 30385 w 533400"/>
                <a:gd name="connsiteY307" fmla="*/ 309848 h 533400"/>
                <a:gd name="connsiteX308" fmla="*/ 270034 w 533400"/>
                <a:gd name="connsiteY308" fmla="*/ 513017 h 533400"/>
                <a:gd name="connsiteX309" fmla="*/ 267653 w 533400"/>
                <a:gd name="connsiteY309" fmla="*/ 512921 h 533400"/>
                <a:gd name="connsiteX310" fmla="*/ 267653 w 533400"/>
                <a:gd name="connsiteY310" fmla="*/ 539972 h 533400"/>
                <a:gd name="connsiteX311" fmla="*/ 272415 w 533400"/>
                <a:gd name="connsiteY311" fmla="*/ 539972 h 533400"/>
                <a:gd name="connsiteX312" fmla="*/ 272415 w 533400"/>
                <a:gd name="connsiteY312" fmla="*/ 512921 h 533400"/>
                <a:gd name="connsiteX313" fmla="*/ 270034 w 533400"/>
                <a:gd name="connsiteY313" fmla="*/ 513017 h 533400"/>
                <a:gd name="connsiteX314" fmla="*/ 34671 w 533400"/>
                <a:gd name="connsiteY314" fmla="*/ 330613 h 533400"/>
                <a:gd name="connsiteX315" fmla="*/ 8573 w 533400"/>
                <a:gd name="connsiteY315" fmla="*/ 337566 h 533400"/>
                <a:gd name="connsiteX316" fmla="*/ 9811 w 533400"/>
                <a:gd name="connsiteY316" fmla="*/ 342138 h 533400"/>
                <a:gd name="connsiteX317" fmla="*/ 35909 w 533400"/>
                <a:gd name="connsiteY317" fmla="*/ 335090 h 533400"/>
                <a:gd name="connsiteX318" fmla="*/ 34671 w 533400"/>
                <a:gd name="connsiteY318" fmla="*/ 330613 h 533400"/>
                <a:gd name="connsiteX319" fmla="*/ 40957 w 533400"/>
                <a:gd name="connsiteY319" fmla="*/ 350901 h 533400"/>
                <a:gd name="connsiteX320" fmla="*/ 15526 w 533400"/>
                <a:gd name="connsiteY320" fmla="*/ 360045 h 533400"/>
                <a:gd name="connsiteX321" fmla="*/ 17145 w 533400"/>
                <a:gd name="connsiteY321" fmla="*/ 364522 h 533400"/>
                <a:gd name="connsiteX322" fmla="*/ 42482 w 533400"/>
                <a:gd name="connsiteY322" fmla="*/ 355283 h 533400"/>
                <a:gd name="connsiteX323" fmla="*/ 40957 w 533400"/>
                <a:gd name="connsiteY323" fmla="*/ 350901 h 533400"/>
                <a:gd name="connsiteX324" fmla="*/ 225552 w 533400"/>
                <a:gd name="connsiteY324" fmla="*/ 508825 h 533400"/>
                <a:gd name="connsiteX325" fmla="*/ 220885 w 533400"/>
                <a:gd name="connsiteY325" fmla="*/ 535496 h 533400"/>
                <a:gd name="connsiteX326" fmla="*/ 225552 w 533400"/>
                <a:gd name="connsiteY326" fmla="*/ 536258 h 533400"/>
                <a:gd name="connsiteX327" fmla="*/ 230315 w 533400"/>
                <a:gd name="connsiteY327" fmla="*/ 509588 h 533400"/>
                <a:gd name="connsiteX328" fmla="*/ 225552 w 533400"/>
                <a:gd name="connsiteY328" fmla="*/ 508825 h 533400"/>
                <a:gd name="connsiteX329" fmla="*/ 112109 w 533400"/>
                <a:gd name="connsiteY329" fmla="*/ 454533 h 533400"/>
                <a:gd name="connsiteX330" fmla="*/ 94679 w 533400"/>
                <a:gd name="connsiteY330" fmla="*/ 475298 h 533400"/>
                <a:gd name="connsiteX331" fmla="*/ 98298 w 533400"/>
                <a:gd name="connsiteY331" fmla="*/ 478346 h 533400"/>
                <a:gd name="connsiteX332" fmla="*/ 115729 w 533400"/>
                <a:gd name="connsiteY332" fmla="*/ 457676 h 533400"/>
                <a:gd name="connsiteX333" fmla="*/ 112109 w 533400"/>
                <a:gd name="connsiteY333" fmla="*/ 454533 h 533400"/>
                <a:gd name="connsiteX334" fmla="*/ 184690 w 533400"/>
                <a:gd name="connsiteY334" fmla="*/ 497491 h 533400"/>
                <a:gd name="connsiteX335" fmla="*/ 175451 w 533400"/>
                <a:gd name="connsiteY335" fmla="*/ 522827 h 533400"/>
                <a:gd name="connsiteX336" fmla="*/ 179927 w 533400"/>
                <a:gd name="connsiteY336" fmla="*/ 524447 h 533400"/>
                <a:gd name="connsiteX337" fmla="*/ 189167 w 533400"/>
                <a:gd name="connsiteY337" fmla="*/ 499015 h 533400"/>
                <a:gd name="connsiteX338" fmla="*/ 184690 w 533400"/>
                <a:gd name="connsiteY338" fmla="*/ 497491 h 533400"/>
                <a:gd name="connsiteX339" fmla="*/ 246602 w 533400"/>
                <a:gd name="connsiteY339" fmla="*/ 511778 h 533400"/>
                <a:gd name="connsiteX340" fmla="*/ 244221 w 533400"/>
                <a:gd name="connsiteY340" fmla="*/ 538734 h 533400"/>
                <a:gd name="connsiteX341" fmla="*/ 248984 w 533400"/>
                <a:gd name="connsiteY341" fmla="*/ 539115 h 533400"/>
                <a:gd name="connsiteX342" fmla="*/ 251365 w 533400"/>
                <a:gd name="connsiteY342" fmla="*/ 512064 h 533400"/>
                <a:gd name="connsiteX343" fmla="*/ 246602 w 533400"/>
                <a:gd name="connsiteY343" fmla="*/ 511778 h 533400"/>
                <a:gd name="connsiteX344" fmla="*/ 204883 w 533400"/>
                <a:gd name="connsiteY344" fmla="*/ 504063 h 533400"/>
                <a:gd name="connsiteX345" fmla="*/ 197834 w 533400"/>
                <a:gd name="connsiteY345" fmla="*/ 530162 h 533400"/>
                <a:gd name="connsiteX346" fmla="*/ 202406 w 533400"/>
                <a:gd name="connsiteY346" fmla="*/ 531400 h 533400"/>
                <a:gd name="connsiteX347" fmla="*/ 209360 w 533400"/>
                <a:gd name="connsiteY347" fmla="*/ 505397 h 533400"/>
                <a:gd name="connsiteX348" fmla="*/ 204883 w 533400"/>
                <a:gd name="connsiteY348" fmla="*/ 504063 h 533400"/>
                <a:gd name="connsiteX349" fmla="*/ 128778 w 533400"/>
                <a:gd name="connsiteY349" fmla="*/ 467582 h 533400"/>
                <a:gd name="connsiteX350" fmla="*/ 113252 w 533400"/>
                <a:gd name="connsiteY350" fmla="*/ 489775 h 533400"/>
                <a:gd name="connsiteX351" fmla="*/ 117158 w 533400"/>
                <a:gd name="connsiteY351" fmla="*/ 492538 h 533400"/>
                <a:gd name="connsiteX352" fmla="*/ 132683 w 533400"/>
                <a:gd name="connsiteY352" fmla="*/ 470345 h 533400"/>
                <a:gd name="connsiteX353" fmla="*/ 128778 w 533400"/>
                <a:gd name="connsiteY353" fmla="*/ 467582 h 533400"/>
                <a:gd name="connsiteX354" fmla="*/ 27813 w 533400"/>
                <a:gd name="connsiteY354" fmla="*/ 288798 h 533400"/>
                <a:gd name="connsiteX355" fmla="*/ 857 w 533400"/>
                <a:gd name="connsiteY355" fmla="*/ 291179 h 533400"/>
                <a:gd name="connsiteX356" fmla="*/ 1238 w 533400"/>
                <a:gd name="connsiteY356" fmla="*/ 295942 h 533400"/>
                <a:gd name="connsiteX357" fmla="*/ 28194 w 533400"/>
                <a:gd name="connsiteY357" fmla="*/ 293561 h 533400"/>
                <a:gd name="connsiteX358" fmla="*/ 27813 w 533400"/>
                <a:gd name="connsiteY358" fmla="*/ 288798 h 533400"/>
                <a:gd name="connsiteX359" fmla="*/ 165164 w 533400"/>
                <a:gd name="connsiteY359" fmla="*/ 489299 h 533400"/>
                <a:gd name="connsiteX360" fmla="*/ 153829 w 533400"/>
                <a:gd name="connsiteY360" fmla="*/ 513683 h 533400"/>
                <a:gd name="connsiteX361" fmla="*/ 158115 w 533400"/>
                <a:gd name="connsiteY361" fmla="*/ 515684 h 533400"/>
                <a:gd name="connsiteX362" fmla="*/ 169545 w 533400"/>
                <a:gd name="connsiteY362" fmla="*/ 491204 h 533400"/>
                <a:gd name="connsiteX363" fmla="*/ 165164 w 533400"/>
                <a:gd name="connsiteY363" fmla="*/ 489299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Lst>
              <a:rect l="l" t="t" r="r" b="b"/>
              <a:pathLst>
                <a:path w="533400" h="533400">
                  <a:moveTo>
                    <a:pt x="146495" y="60770"/>
                  </a:moveTo>
                  <a:lnTo>
                    <a:pt x="132969" y="37338"/>
                  </a:lnTo>
                  <a:lnTo>
                    <a:pt x="137160" y="34957"/>
                  </a:lnTo>
                  <a:lnTo>
                    <a:pt x="150686" y="58388"/>
                  </a:lnTo>
                  <a:cubicBezTo>
                    <a:pt x="149257" y="59150"/>
                    <a:pt x="147923" y="59912"/>
                    <a:pt x="146495" y="60770"/>
                  </a:cubicBezTo>
                  <a:close/>
                  <a:moveTo>
                    <a:pt x="169545" y="48768"/>
                  </a:moveTo>
                  <a:lnTo>
                    <a:pt x="158115" y="24289"/>
                  </a:lnTo>
                  <a:lnTo>
                    <a:pt x="153829" y="26289"/>
                  </a:lnTo>
                  <a:lnTo>
                    <a:pt x="165259" y="50673"/>
                  </a:lnTo>
                  <a:cubicBezTo>
                    <a:pt x="166592" y="50006"/>
                    <a:pt x="168116" y="49435"/>
                    <a:pt x="169545" y="48768"/>
                  </a:cubicBezTo>
                  <a:close/>
                  <a:moveTo>
                    <a:pt x="99917" y="96488"/>
                  </a:moveTo>
                  <a:lnTo>
                    <a:pt x="80867" y="77343"/>
                  </a:lnTo>
                  <a:lnTo>
                    <a:pt x="77438" y="80677"/>
                  </a:lnTo>
                  <a:lnTo>
                    <a:pt x="96584" y="99822"/>
                  </a:lnTo>
                  <a:cubicBezTo>
                    <a:pt x="97727" y="98774"/>
                    <a:pt x="98870" y="97631"/>
                    <a:pt x="99917" y="96488"/>
                  </a:cubicBezTo>
                  <a:close/>
                  <a:moveTo>
                    <a:pt x="115729" y="82296"/>
                  </a:moveTo>
                  <a:lnTo>
                    <a:pt x="98393" y="61627"/>
                  </a:lnTo>
                  <a:lnTo>
                    <a:pt x="94774" y="64675"/>
                  </a:lnTo>
                  <a:lnTo>
                    <a:pt x="112204" y="85439"/>
                  </a:lnTo>
                  <a:cubicBezTo>
                    <a:pt x="113348" y="84392"/>
                    <a:pt x="114491" y="83344"/>
                    <a:pt x="115729" y="82296"/>
                  </a:cubicBezTo>
                  <a:close/>
                  <a:moveTo>
                    <a:pt x="132683" y="69628"/>
                  </a:moveTo>
                  <a:lnTo>
                    <a:pt x="117158" y="47530"/>
                  </a:lnTo>
                  <a:lnTo>
                    <a:pt x="113252" y="50292"/>
                  </a:lnTo>
                  <a:lnTo>
                    <a:pt x="128778" y="72485"/>
                  </a:lnTo>
                  <a:cubicBezTo>
                    <a:pt x="130016" y="71438"/>
                    <a:pt x="131350" y="70485"/>
                    <a:pt x="132683" y="69628"/>
                  </a:cubicBezTo>
                  <a:close/>
                  <a:moveTo>
                    <a:pt x="230219" y="30290"/>
                  </a:moveTo>
                  <a:lnTo>
                    <a:pt x="225552" y="3715"/>
                  </a:lnTo>
                  <a:lnTo>
                    <a:pt x="220885" y="4477"/>
                  </a:lnTo>
                  <a:lnTo>
                    <a:pt x="225552" y="31147"/>
                  </a:lnTo>
                  <a:cubicBezTo>
                    <a:pt x="227076" y="30861"/>
                    <a:pt x="228695" y="30575"/>
                    <a:pt x="230219" y="30290"/>
                  </a:cubicBezTo>
                  <a:close/>
                  <a:moveTo>
                    <a:pt x="189167" y="40862"/>
                  </a:moveTo>
                  <a:lnTo>
                    <a:pt x="179927" y="15526"/>
                  </a:lnTo>
                  <a:lnTo>
                    <a:pt x="175451" y="17145"/>
                  </a:lnTo>
                  <a:lnTo>
                    <a:pt x="184690" y="42482"/>
                  </a:lnTo>
                  <a:cubicBezTo>
                    <a:pt x="186214" y="41910"/>
                    <a:pt x="187643" y="41339"/>
                    <a:pt x="189167" y="40862"/>
                  </a:cubicBezTo>
                  <a:close/>
                  <a:moveTo>
                    <a:pt x="251270" y="27813"/>
                  </a:moveTo>
                  <a:lnTo>
                    <a:pt x="248888" y="857"/>
                  </a:lnTo>
                  <a:lnTo>
                    <a:pt x="244126" y="1238"/>
                  </a:lnTo>
                  <a:lnTo>
                    <a:pt x="246507" y="28194"/>
                  </a:lnTo>
                  <a:cubicBezTo>
                    <a:pt x="248126" y="28004"/>
                    <a:pt x="249746" y="27908"/>
                    <a:pt x="251270" y="27813"/>
                  </a:cubicBezTo>
                  <a:close/>
                  <a:moveTo>
                    <a:pt x="209455" y="34576"/>
                  </a:moveTo>
                  <a:lnTo>
                    <a:pt x="202502" y="8573"/>
                  </a:lnTo>
                  <a:lnTo>
                    <a:pt x="197930" y="9811"/>
                  </a:lnTo>
                  <a:lnTo>
                    <a:pt x="204978" y="35909"/>
                  </a:lnTo>
                  <a:cubicBezTo>
                    <a:pt x="206407" y="35433"/>
                    <a:pt x="207931" y="35052"/>
                    <a:pt x="209455" y="34576"/>
                  </a:cubicBezTo>
                  <a:close/>
                  <a:moveTo>
                    <a:pt x="85535" y="112014"/>
                  </a:moveTo>
                  <a:lnTo>
                    <a:pt x="64865" y="94583"/>
                  </a:lnTo>
                  <a:lnTo>
                    <a:pt x="61817" y="98203"/>
                  </a:lnTo>
                  <a:lnTo>
                    <a:pt x="82487" y="115538"/>
                  </a:lnTo>
                  <a:cubicBezTo>
                    <a:pt x="83439" y="114395"/>
                    <a:pt x="84487" y="113157"/>
                    <a:pt x="85535" y="112014"/>
                  </a:cubicBezTo>
                  <a:close/>
                  <a:moveTo>
                    <a:pt x="36005" y="204788"/>
                  </a:moveTo>
                  <a:lnTo>
                    <a:pt x="9906" y="197834"/>
                  </a:lnTo>
                  <a:lnTo>
                    <a:pt x="8668" y="202406"/>
                  </a:lnTo>
                  <a:lnTo>
                    <a:pt x="34766" y="209360"/>
                  </a:lnTo>
                  <a:cubicBezTo>
                    <a:pt x="35052" y="207836"/>
                    <a:pt x="35528" y="206312"/>
                    <a:pt x="36005" y="204788"/>
                  </a:cubicBezTo>
                  <a:close/>
                  <a:moveTo>
                    <a:pt x="31242" y="225457"/>
                  </a:moveTo>
                  <a:lnTo>
                    <a:pt x="4572" y="220790"/>
                  </a:lnTo>
                  <a:lnTo>
                    <a:pt x="3715" y="225457"/>
                  </a:lnTo>
                  <a:lnTo>
                    <a:pt x="30385" y="230219"/>
                  </a:lnTo>
                  <a:cubicBezTo>
                    <a:pt x="30670" y="228600"/>
                    <a:pt x="30956" y="226981"/>
                    <a:pt x="31242" y="225457"/>
                  </a:cubicBezTo>
                  <a:close/>
                  <a:moveTo>
                    <a:pt x="28194" y="246412"/>
                  </a:moveTo>
                  <a:lnTo>
                    <a:pt x="1238" y="244031"/>
                  </a:lnTo>
                  <a:lnTo>
                    <a:pt x="857" y="248793"/>
                  </a:lnTo>
                  <a:lnTo>
                    <a:pt x="27813" y="251174"/>
                  </a:lnTo>
                  <a:cubicBezTo>
                    <a:pt x="28004" y="249650"/>
                    <a:pt x="28099" y="248031"/>
                    <a:pt x="28194" y="246412"/>
                  </a:cubicBezTo>
                  <a:close/>
                  <a:moveTo>
                    <a:pt x="42577" y="184594"/>
                  </a:moveTo>
                  <a:lnTo>
                    <a:pt x="17240" y="175355"/>
                  </a:lnTo>
                  <a:lnTo>
                    <a:pt x="15621" y="179832"/>
                  </a:lnTo>
                  <a:lnTo>
                    <a:pt x="40957" y="189071"/>
                  </a:lnTo>
                  <a:cubicBezTo>
                    <a:pt x="41434" y="187643"/>
                    <a:pt x="42005" y="186119"/>
                    <a:pt x="42577" y="184594"/>
                  </a:cubicBezTo>
                  <a:close/>
                  <a:moveTo>
                    <a:pt x="60865" y="146495"/>
                  </a:moveTo>
                  <a:lnTo>
                    <a:pt x="37433" y="132969"/>
                  </a:lnTo>
                  <a:lnTo>
                    <a:pt x="35052" y="137065"/>
                  </a:lnTo>
                  <a:lnTo>
                    <a:pt x="58484" y="150590"/>
                  </a:lnTo>
                  <a:cubicBezTo>
                    <a:pt x="59245" y="149162"/>
                    <a:pt x="60007" y="147828"/>
                    <a:pt x="60865" y="146495"/>
                  </a:cubicBezTo>
                  <a:close/>
                  <a:moveTo>
                    <a:pt x="72390" y="128683"/>
                  </a:moveTo>
                  <a:lnTo>
                    <a:pt x="50197" y="113157"/>
                  </a:lnTo>
                  <a:lnTo>
                    <a:pt x="47435" y="117062"/>
                  </a:lnTo>
                  <a:lnTo>
                    <a:pt x="69533" y="132588"/>
                  </a:lnTo>
                  <a:cubicBezTo>
                    <a:pt x="70580" y="131255"/>
                    <a:pt x="71533" y="130016"/>
                    <a:pt x="72390" y="128683"/>
                  </a:cubicBezTo>
                  <a:close/>
                  <a:moveTo>
                    <a:pt x="270034" y="26956"/>
                  </a:moveTo>
                  <a:cubicBezTo>
                    <a:pt x="270796" y="26956"/>
                    <a:pt x="271653" y="27051"/>
                    <a:pt x="272415" y="27051"/>
                  </a:cubicBezTo>
                  <a:lnTo>
                    <a:pt x="272415" y="0"/>
                  </a:lnTo>
                  <a:lnTo>
                    <a:pt x="267653" y="0"/>
                  </a:lnTo>
                  <a:lnTo>
                    <a:pt x="267653" y="27051"/>
                  </a:lnTo>
                  <a:cubicBezTo>
                    <a:pt x="268510" y="27051"/>
                    <a:pt x="269272" y="26956"/>
                    <a:pt x="270034" y="26956"/>
                  </a:cubicBezTo>
                  <a:close/>
                  <a:moveTo>
                    <a:pt x="27051" y="270034"/>
                  </a:moveTo>
                  <a:cubicBezTo>
                    <a:pt x="27051" y="269272"/>
                    <a:pt x="27146" y="268415"/>
                    <a:pt x="27146" y="267653"/>
                  </a:cubicBezTo>
                  <a:lnTo>
                    <a:pt x="0" y="267653"/>
                  </a:lnTo>
                  <a:lnTo>
                    <a:pt x="0" y="272415"/>
                  </a:lnTo>
                  <a:lnTo>
                    <a:pt x="27146" y="272415"/>
                  </a:lnTo>
                  <a:cubicBezTo>
                    <a:pt x="27146" y="271558"/>
                    <a:pt x="27051" y="270796"/>
                    <a:pt x="27051" y="270034"/>
                  </a:cubicBezTo>
                  <a:close/>
                  <a:moveTo>
                    <a:pt x="50768" y="165164"/>
                  </a:moveTo>
                  <a:lnTo>
                    <a:pt x="26384" y="153734"/>
                  </a:lnTo>
                  <a:lnTo>
                    <a:pt x="24384" y="158020"/>
                  </a:lnTo>
                  <a:lnTo>
                    <a:pt x="48863" y="169450"/>
                  </a:lnTo>
                  <a:cubicBezTo>
                    <a:pt x="49530" y="168021"/>
                    <a:pt x="50101" y="166497"/>
                    <a:pt x="50768" y="165164"/>
                  </a:cubicBezTo>
                  <a:close/>
                  <a:moveTo>
                    <a:pt x="293656" y="28194"/>
                  </a:moveTo>
                  <a:lnTo>
                    <a:pt x="296037" y="1238"/>
                  </a:lnTo>
                  <a:lnTo>
                    <a:pt x="291275" y="857"/>
                  </a:lnTo>
                  <a:lnTo>
                    <a:pt x="288893" y="27813"/>
                  </a:lnTo>
                  <a:cubicBezTo>
                    <a:pt x="290513" y="27908"/>
                    <a:pt x="292037" y="28004"/>
                    <a:pt x="293656" y="28194"/>
                  </a:cubicBezTo>
                  <a:close/>
                  <a:moveTo>
                    <a:pt x="491300" y="169450"/>
                  </a:moveTo>
                  <a:lnTo>
                    <a:pt x="515779" y="158115"/>
                  </a:lnTo>
                  <a:lnTo>
                    <a:pt x="513779" y="153829"/>
                  </a:lnTo>
                  <a:lnTo>
                    <a:pt x="489395" y="165259"/>
                  </a:lnTo>
                  <a:cubicBezTo>
                    <a:pt x="489966" y="166592"/>
                    <a:pt x="490633" y="168021"/>
                    <a:pt x="491300" y="169450"/>
                  </a:cubicBezTo>
                  <a:close/>
                  <a:moveTo>
                    <a:pt x="499205" y="189167"/>
                  </a:moveTo>
                  <a:lnTo>
                    <a:pt x="524637" y="179927"/>
                  </a:lnTo>
                  <a:lnTo>
                    <a:pt x="523018" y="175451"/>
                  </a:lnTo>
                  <a:lnTo>
                    <a:pt x="497681" y="184690"/>
                  </a:lnTo>
                  <a:cubicBezTo>
                    <a:pt x="498158" y="186119"/>
                    <a:pt x="498729" y="187643"/>
                    <a:pt x="499205" y="189167"/>
                  </a:cubicBezTo>
                  <a:close/>
                  <a:moveTo>
                    <a:pt x="470535" y="132588"/>
                  </a:moveTo>
                  <a:lnTo>
                    <a:pt x="492633" y="117062"/>
                  </a:lnTo>
                  <a:lnTo>
                    <a:pt x="489871" y="113157"/>
                  </a:lnTo>
                  <a:lnTo>
                    <a:pt x="467678" y="128683"/>
                  </a:lnTo>
                  <a:cubicBezTo>
                    <a:pt x="468630" y="130016"/>
                    <a:pt x="469583" y="131255"/>
                    <a:pt x="470535" y="132588"/>
                  </a:cubicBezTo>
                  <a:close/>
                  <a:moveTo>
                    <a:pt x="505397" y="209455"/>
                  </a:moveTo>
                  <a:lnTo>
                    <a:pt x="531400" y="202502"/>
                  </a:lnTo>
                  <a:lnTo>
                    <a:pt x="530162" y="197930"/>
                  </a:lnTo>
                  <a:lnTo>
                    <a:pt x="504063" y="204883"/>
                  </a:lnTo>
                  <a:cubicBezTo>
                    <a:pt x="504635" y="206312"/>
                    <a:pt x="505016" y="207836"/>
                    <a:pt x="505397" y="209455"/>
                  </a:cubicBezTo>
                  <a:close/>
                  <a:moveTo>
                    <a:pt x="512255" y="251174"/>
                  </a:moveTo>
                  <a:lnTo>
                    <a:pt x="539210" y="248793"/>
                  </a:lnTo>
                  <a:lnTo>
                    <a:pt x="538829" y="244031"/>
                  </a:lnTo>
                  <a:lnTo>
                    <a:pt x="511874" y="246412"/>
                  </a:lnTo>
                  <a:cubicBezTo>
                    <a:pt x="512064" y="248031"/>
                    <a:pt x="512159" y="249650"/>
                    <a:pt x="512255" y="251174"/>
                  </a:cubicBezTo>
                  <a:close/>
                  <a:moveTo>
                    <a:pt x="509778" y="230124"/>
                  </a:moveTo>
                  <a:lnTo>
                    <a:pt x="536353" y="225457"/>
                  </a:lnTo>
                  <a:lnTo>
                    <a:pt x="535591" y="220790"/>
                  </a:lnTo>
                  <a:lnTo>
                    <a:pt x="508921" y="225457"/>
                  </a:lnTo>
                  <a:cubicBezTo>
                    <a:pt x="509207" y="226981"/>
                    <a:pt x="509492" y="228600"/>
                    <a:pt x="509778" y="230124"/>
                  </a:cubicBezTo>
                  <a:close/>
                  <a:moveTo>
                    <a:pt x="457772" y="115634"/>
                  </a:moveTo>
                  <a:lnTo>
                    <a:pt x="478441" y="98298"/>
                  </a:lnTo>
                  <a:lnTo>
                    <a:pt x="475393" y="94678"/>
                  </a:lnTo>
                  <a:lnTo>
                    <a:pt x="454628" y="112109"/>
                  </a:lnTo>
                  <a:cubicBezTo>
                    <a:pt x="455676" y="113252"/>
                    <a:pt x="456724" y="114395"/>
                    <a:pt x="457772" y="115634"/>
                  </a:cubicBezTo>
                  <a:close/>
                  <a:moveTo>
                    <a:pt x="481679" y="150590"/>
                  </a:moveTo>
                  <a:lnTo>
                    <a:pt x="505111" y="137065"/>
                  </a:lnTo>
                  <a:lnTo>
                    <a:pt x="502730" y="132874"/>
                  </a:lnTo>
                  <a:lnTo>
                    <a:pt x="479298" y="146399"/>
                  </a:lnTo>
                  <a:cubicBezTo>
                    <a:pt x="480060" y="147828"/>
                    <a:pt x="480917" y="149162"/>
                    <a:pt x="481679" y="150590"/>
                  </a:cubicBezTo>
                  <a:close/>
                  <a:moveTo>
                    <a:pt x="335280" y="35909"/>
                  </a:moveTo>
                  <a:lnTo>
                    <a:pt x="342233" y="9811"/>
                  </a:lnTo>
                  <a:lnTo>
                    <a:pt x="337661" y="8573"/>
                  </a:lnTo>
                  <a:lnTo>
                    <a:pt x="330708" y="34576"/>
                  </a:lnTo>
                  <a:cubicBezTo>
                    <a:pt x="332232" y="35052"/>
                    <a:pt x="333756" y="35433"/>
                    <a:pt x="335280" y="35909"/>
                  </a:cubicBezTo>
                  <a:close/>
                  <a:moveTo>
                    <a:pt x="374999" y="50768"/>
                  </a:moveTo>
                  <a:lnTo>
                    <a:pt x="386334" y="26289"/>
                  </a:lnTo>
                  <a:lnTo>
                    <a:pt x="382048" y="24289"/>
                  </a:lnTo>
                  <a:lnTo>
                    <a:pt x="370618" y="48768"/>
                  </a:lnTo>
                  <a:cubicBezTo>
                    <a:pt x="372047" y="49435"/>
                    <a:pt x="373571" y="50006"/>
                    <a:pt x="374999" y="50768"/>
                  </a:cubicBezTo>
                  <a:close/>
                  <a:moveTo>
                    <a:pt x="355473" y="42482"/>
                  </a:moveTo>
                  <a:lnTo>
                    <a:pt x="364712" y="17145"/>
                  </a:lnTo>
                  <a:lnTo>
                    <a:pt x="360235" y="15526"/>
                  </a:lnTo>
                  <a:lnTo>
                    <a:pt x="350996" y="40862"/>
                  </a:lnTo>
                  <a:cubicBezTo>
                    <a:pt x="352425" y="41339"/>
                    <a:pt x="353949" y="41910"/>
                    <a:pt x="355473" y="42482"/>
                  </a:cubicBezTo>
                  <a:close/>
                  <a:moveTo>
                    <a:pt x="314611" y="31147"/>
                  </a:moveTo>
                  <a:lnTo>
                    <a:pt x="319278" y="4477"/>
                  </a:lnTo>
                  <a:lnTo>
                    <a:pt x="314611" y="3620"/>
                  </a:lnTo>
                  <a:lnTo>
                    <a:pt x="309944" y="30194"/>
                  </a:lnTo>
                  <a:cubicBezTo>
                    <a:pt x="311468" y="30575"/>
                    <a:pt x="313087" y="30861"/>
                    <a:pt x="314611" y="31147"/>
                  </a:cubicBezTo>
                  <a:close/>
                  <a:moveTo>
                    <a:pt x="393573" y="60770"/>
                  </a:moveTo>
                  <a:lnTo>
                    <a:pt x="407099" y="37338"/>
                  </a:lnTo>
                  <a:lnTo>
                    <a:pt x="403003" y="34957"/>
                  </a:lnTo>
                  <a:lnTo>
                    <a:pt x="389477" y="58388"/>
                  </a:lnTo>
                  <a:cubicBezTo>
                    <a:pt x="390906" y="59150"/>
                    <a:pt x="392335" y="59912"/>
                    <a:pt x="393573" y="60770"/>
                  </a:cubicBezTo>
                  <a:close/>
                  <a:moveTo>
                    <a:pt x="443579" y="99917"/>
                  </a:moveTo>
                  <a:lnTo>
                    <a:pt x="462725" y="80772"/>
                  </a:lnTo>
                  <a:lnTo>
                    <a:pt x="459391" y="77343"/>
                  </a:lnTo>
                  <a:lnTo>
                    <a:pt x="440246" y="96488"/>
                  </a:lnTo>
                  <a:cubicBezTo>
                    <a:pt x="441293" y="97631"/>
                    <a:pt x="442436" y="98774"/>
                    <a:pt x="443579" y="99917"/>
                  </a:cubicBezTo>
                  <a:close/>
                  <a:moveTo>
                    <a:pt x="428054" y="85439"/>
                  </a:moveTo>
                  <a:lnTo>
                    <a:pt x="445484" y="64675"/>
                  </a:lnTo>
                  <a:lnTo>
                    <a:pt x="441865" y="61627"/>
                  </a:lnTo>
                  <a:lnTo>
                    <a:pt x="424529" y="82296"/>
                  </a:lnTo>
                  <a:cubicBezTo>
                    <a:pt x="425672" y="83344"/>
                    <a:pt x="426815" y="84392"/>
                    <a:pt x="428054" y="85439"/>
                  </a:cubicBezTo>
                  <a:close/>
                  <a:moveTo>
                    <a:pt x="411385" y="72390"/>
                  </a:moveTo>
                  <a:lnTo>
                    <a:pt x="426910" y="50197"/>
                  </a:lnTo>
                  <a:lnTo>
                    <a:pt x="423005" y="47435"/>
                  </a:lnTo>
                  <a:lnTo>
                    <a:pt x="407480" y="69533"/>
                  </a:lnTo>
                  <a:cubicBezTo>
                    <a:pt x="408813" y="70485"/>
                    <a:pt x="410051" y="71438"/>
                    <a:pt x="411385" y="72390"/>
                  </a:cubicBezTo>
                  <a:close/>
                  <a:moveTo>
                    <a:pt x="454628" y="427958"/>
                  </a:moveTo>
                  <a:lnTo>
                    <a:pt x="475393" y="445389"/>
                  </a:lnTo>
                  <a:lnTo>
                    <a:pt x="478441" y="441770"/>
                  </a:lnTo>
                  <a:lnTo>
                    <a:pt x="457772" y="424339"/>
                  </a:lnTo>
                  <a:cubicBezTo>
                    <a:pt x="456724" y="425577"/>
                    <a:pt x="455581" y="426815"/>
                    <a:pt x="454628" y="427958"/>
                  </a:cubicBezTo>
                  <a:close/>
                  <a:moveTo>
                    <a:pt x="389477" y="481584"/>
                  </a:moveTo>
                  <a:lnTo>
                    <a:pt x="403003" y="505016"/>
                  </a:lnTo>
                  <a:lnTo>
                    <a:pt x="407099" y="502634"/>
                  </a:lnTo>
                  <a:lnTo>
                    <a:pt x="393573" y="479203"/>
                  </a:lnTo>
                  <a:cubicBezTo>
                    <a:pt x="392240" y="480060"/>
                    <a:pt x="390811" y="480822"/>
                    <a:pt x="389477" y="481584"/>
                  </a:cubicBezTo>
                  <a:close/>
                  <a:moveTo>
                    <a:pt x="407480" y="470440"/>
                  </a:moveTo>
                  <a:lnTo>
                    <a:pt x="423005" y="492633"/>
                  </a:lnTo>
                  <a:lnTo>
                    <a:pt x="426910" y="489871"/>
                  </a:lnTo>
                  <a:lnTo>
                    <a:pt x="411385" y="467678"/>
                  </a:lnTo>
                  <a:cubicBezTo>
                    <a:pt x="410051" y="468535"/>
                    <a:pt x="408718" y="469487"/>
                    <a:pt x="407480" y="470440"/>
                  </a:cubicBezTo>
                  <a:close/>
                  <a:moveTo>
                    <a:pt x="370523" y="491204"/>
                  </a:moveTo>
                  <a:lnTo>
                    <a:pt x="381953" y="515684"/>
                  </a:lnTo>
                  <a:lnTo>
                    <a:pt x="386239" y="513683"/>
                  </a:lnTo>
                  <a:lnTo>
                    <a:pt x="374809" y="489204"/>
                  </a:lnTo>
                  <a:cubicBezTo>
                    <a:pt x="373475" y="489966"/>
                    <a:pt x="372047" y="490538"/>
                    <a:pt x="370523" y="491204"/>
                  </a:cubicBezTo>
                  <a:close/>
                  <a:moveTo>
                    <a:pt x="424434" y="457676"/>
                  </a:moveTo>
                  <a:lnTo>
                    <a:pt x="441770" y="478346"/>
                  </a:lnTo>
                  <a:lnTo>
                    <a:pt x="445389" y="475298"/>
                  </a:lnTo>
                  <a:lnTo>
                    <a:pt x="427958" y="454533"/>
                  </a:lnTo>
                  <a:cubicBezTo>
                    <a:pt x="426815" y="455581"/>
                    <a:pt x="425577" y="456629"/>
                    <a:pt x="424434" y="457676"/>
                  </a:cubicBezTo>
                  <a:close/>
                  <a:moveTo>
                    <a:pt x="440150" y="443484"/>
                  </a:moveTo>
                  <a:lnTo>
                    <a:pt x="459296" y="462629"/>
                  </a:lnTo>
                  <a:lnTo>
                    <a:pt x="462629" y="459296"/>
                  </a:lnTo>
                  <a:lnTo>
                    <a:pt x="443484" y="440150"/>
                  </a:lnTo>
                  <a:cubicBezTo>
                    <a:pt x="442341" y="441198"/>
                    <a:pt x="441293" y="442341"/>
                    <a:pt x="440150" y="443484"/>
                  </a:cubicBezTo>
                  <a:close/>
                  <a:moveTo>
                    <a:pt x="309848" y="509683"/>
                  </a:moveTo>
                  <a:lnTo>
                    <a:pt x="314611" y="536353"/>
                  </a:lnTo>
                  <a:lnTo>
                    <a:pt x="319278" y="535591"/>
                  </a:lnTo>
                  <a:lnTo>
                    <a:pt x="314611" y="508921"/>
                  </a:lnTo>
                  <a:cubicBezTo>
                    <a:pt x="312992" y="509111"/>
                    <a:pt x="311468" y="509397"/>
                    <a:pt x="309848" y="509683"/>
                  </a:cubicBezTo>
                  <a:close/>
                  <a:moveTo>
                    <a:pt x="350901" y="499110"/>
                  </a:moveTo>
                  <a:lnTo>
                    <a:pt x="360140" y="524542"/>
                  </a:lnTo>
                  <a:lnTo>
                    <a:pt x="364617" y="522923"/>
                  </a:lnTo>
                  <a:lnTo>
                    <a:pt x="355378" y="497491"/>
                  </a:lnTo>
                  <a:cubicBezTo>
                    <a:pt x="353854" y="498062"/>
                    <a:pt x="352425" y="498634"/>
                    <a:pt x="350901" y="499110"/>
                  </a:cubicBezTo>
                  <a:close/>
                  <a:moveTo>
                    <a:pt x="330613" y="505397"/>
                  </a:moveTo>
                  <a:lnTo>
                    <a:pt x="337566" y="531400"/>
                  </a:lnTo>
                  <a:lnTo>
                    <a:pt x="342138" y="530162"/>
                  </a:lnTo>
                  <a:lnTo>
                    <a:pt x="335090" y="504063"/>
                  </a:lnTo>
                  <a:cubicBezTo>
                    <a:pt x="333661" y="504539"/>
                    <a:pt x="332137" y="505016"/>
                    <a:pt x="330613" y="505397"/>
                  </a:cubicBezTo>
                  <a:close/>
                  <a:moveTo>
                    <a:pt x="467678" y="411290"/>
                  </a:moveTo>
                  <a:lnTo>
                    <a:pt x="489871" y="426815"/>
                  </a:lnTo>
                  <a:lnTo>
                    <a:pt x="492633" y="422910"/>
                  </a:lnTo>
                  <a:lnTo>
                    <a:pt x="470535" y="407384"/>
                  </a:lnTo>
                  <a:cubicBezTo>
                    <a:pt x="469487" y="408718"/>
                    <a:pt x="468630" y="409956"/>
                    <a:pt x="467678" y="411290"/>
                  </a:cubicBezTo>
                  <a:close/>
                  <a:moveTo>
                    <a:pt x="511874" y="293561"/>
                  </a:moveTo>
                  <a:lnTo>
                    <a:pt x="538829" y="295942"/>
                  </a:lnTo>
                  <a:lnTo>
                    <a:pt x="539210" y="291179"/>
                  </a:lnTo>
                  <a:lnTo>
                    <a:pt x="512255" y="288798"/>
                  </a:lnTo>
                  <a:cubicBezTo>
                    <a:pt x="512159" y="290417"/>
                    <a:pt x="512064" y="291941"/>
                    <a:pt x="511874" y="293561"/>
                  </a:cubicBezTo>
                  <a:close/>
                  <a:moveTo>
                    <a:pt x="504158" y="335185"/>
                  </a:moveTo>
                  <a:lnTo>
                    <a:pt x="530352" y="342233"/>
                  </a:lnTo>
                  <a:lnTo>
                    <a:pt x="531590" y="337661"/>
                  </a:lnTo>
                  <a:lnTo>
                    <a:pt x="505587" y="330613"/>
                  </a:lnTo>
                  <a:cubicBezTo>
                    <a:pt x="505016" y="332137"/>
                    <a:pt x="504539" y="333661"/>
                    <a:pt x="504158" y="335185"/>
                  </a:cubicBezTo>
                  <a:close/>
                  <a:moveTo>
                    <a:pt x="288798" y="512159"/>
                  </a:moveTo>
                  <a:lnTo>
                    <a:pt x="291179" y="539115"/>
                  </a:lnTo>
                  <a:lnTo>
                    <a:pt x="295942" y="538734"/>
                  </a:lnTo>
                  <a:lnTo>
                    <a:pt x="293560" y="511778"/>
                  </a:lnTo>
                  <a:cubicBezTo>
                    <a:pt x="291941" y="511969"/>
                    <a:pt x="290417" y="512064"/>
                    <a:pt x="288798" y="512159"/>
                  </a:cubicBezTo>
                  <a:close/>
                  <a:moveTo>
                    <a:pt x="513017" y="267653"/>
                  </a:moveTo>
                  <a:cubicBezTo>
                    <a:pt x="513017" y="268415"/>
                    <a:pt x="513112" y="269177"/>
                    <a:pt x="513112" y="270034"/>
                  </a:cubicBezTo>
                  <a:cubicBezTo>
                    <a:pt x="513112" y="270891"/>
                    <a:pt x="513017" y="271653"/>
                    <a:pt x="513017" y="272415"/>
                  </a:cubicBezTo>
                  <a:lnTo>
                    <a:pt x="540068" y="272415"/>
                  </a:lnTo>
                  <a:lnTo>
                    <a:pt x="540068" y="267653"/>
                  </a:lnTo>
                  <a:lnTo>
                    <a:pt x="513017" y="267653"/>
                  </a:lnTo>
                  <a:close/>
                  <a:moveTo>
                    <a:pt x="508921" y="314516"/>
                  </a:moveTo>
                  <a:lnTo>
                    <a:pt x="535591" y="319183"/>
                  </a:lnTo>
                  <a:lnTo>
                    <a:pt x="536353" y="314516"/>
                  </a:lnTo>
                  <a:lnTo>
                    <a:pt x="509683" y="309848"/>
                  </a:lnTo>
                  <a:cubicBezTo>
                    <a:pt x="509492" y="311468"/>
                    <a:pt x="509207" y="312992"/>
                    <a:pt x="508921" y="314516"/>
                  </a:cubicBezTo>
                  <a:close/>
                  <a:moveTo>
                    <a:pt x="497586" y="355378"/>
                  </a:moveTo>
                  <a:lnTo>
                    <a:pt x="523018" y="364617"/>
                  </a:lnTo>
                  <a:lnTo>
                    <a:pt x="524637" y="360140"/>
                  </a:lnTo>
                  <a:lnTo>
                    <a:pt x="499205" y="350901"/>
                  </a:lnTo>
                  <a:cubicBezTo>
                    <a:pt x="498729" y="352330"/>
                    <a:pt x="498158" y="353854"/>
                    <a:pt x="497586" y="355378"/>
                  </a:cubicBezTo>
                  <a:close/>
                  <a:moveTo>
                    <a:pt x="479298" y="393573"/>
                  </a:moveTo>
                  <a:lnTo>
                    <a:pt x="502730" y="407099"/>
                  </a:lnTo>
                  <a:lnTo>
                    <a:pt x="505111" y="402908"/>
                  </a:lnTo>
                  <a:lnTo>
                    <a:pt x="481679" y="389382"/>
                  </a:lnTo>
                  <a:cubicBezTo>
                    <a:pt x="480822" y="390811"/>
                    <a:pt x="480060" y="392144"/>
                    <a:pt x="479298" y="393573"/>
                  </a:cubicBezTo>
                  <a:close/>
                  <a:moveTo>
                    <a:pt x="489299" y="374904"/>
                  </a:moveTo>
                  <a:lnTo>
                    <a:pt x="513779" y="386334"/>
                  </a:lnTo>
                  <a:lnTo>
                    <a:pt x="515779" y="381953"/>
                  </a:lnTo>
                  <a:lnTo>
                    <a:pt x="491300" y="370523"/>
                  </a:lnTo>
                  <a:cubicBezTo>
                    <a:pt x="490633" y="371951"/>
                    <a:pt x="489966" y="373475"/>
                    <a:pt x="489299" y="374904"/>
                  </a:cubicBezTo>
                  <a:close/>
                  <a:moveTo>
                    <a:pt x="146495" y="479203"/>
                  </a:moveTo>
                  <a:lnTo>
                    <a:pt x="132969" y="502634"/>
                  </a:lnTo>
                  <a:lnTo>
                    <a:pt x="137065" y="505016"/>
                  </a:lnTo>
                  <a:lnTo>
                    <a:pt x="150590" y="481584"/>
                  </a:lnTo>
                  <a:cubicBezTo>
                    <a:pt x="149257" y="480822"/>
                    <a:pt x="147923" y="479965"/>
                    <a:pt x="146495" y="479203"/>
                  </a:cubicBezTo>
                  <a:close/>
                  <a:moveTo>
                    <a:pt x="58484" y="389382"/>
                  </a:moveTo>
                  <a:lnTo>
                    <a:pt x="35052" y="402908"/>
                  </a:lnTo>
                  <a:lnTo>
                    <a:pt x="37433" y="407003"/>
                  </a:lnTo>
                  <a:lnTo>
                    <a:pt x="60865" y="393478"/>
                  </a:lnTo>
                  <a:cubicBezTo>
                    <a:pt x="60007" y="392144"/>
                    <a:pt x="59245" y="390811"/>
                    <a:pt x="58484" y="389382"/>
                  </a:cubicBezTo>
                  <a:close/>
                  <a:moveTo>
                    <a:pt x="48863" y="370523"/>
                  </a:moveTo>
                  <a:lnTo>
                    <a:pt x="24384" y="381953"/>
                  </a:lnTo>
                  <a:lnTo>
                    <a:pt x="26384" y="386239"/>
                  </a:lnTo>
                  <a:lnTo>
                    <a:pt x="50768" y="374809"/>
                  </a:lnTo>
                  <a:cubicBezTo>
                    <a:pt x="50101" y="373475"/>
                    <a:pt x="49530" y="371951"/>
                    <a:pt x="48863" y="370523"/>
                  </a:cubicBezTo>
                  <a:close/>
                  <a:moveTo>
                    <a:pt x="69723" y="407384"/>
                  </a:moveTo>
                  <a:lnTo>
                    <a:pt x="47530" y="422910"/>
                  </a:lnTo>
                  <a:lnTo>
                    <a:pt x="50292" y="426815"/>
                  </a:lnTo>
                  <a:lnTo>
                    <a:pt x="72485" y="411290"/>
                  </a:lnTo>
                  <a:cubicBezTo>
                    <a:pt x="71533" y="409956"/>
                    <a:pt x="70580" y="408718"/>
                    <a:pt x="69723" y="407384"/>
                  </a:cubicBezTo>
                  <a:close/>
                  <a:moveTo>
                    <a:pt x="82391" y="424339"/>
                  </a:moveTo>
                  <a:lnTo>
                    <a:pt x="61722" y="441674"/>
                  </a:lnTo>
                  <a:lnTo>
                    <a:pt x="64770" y="445294"/>
                  </a:lnTo>
                  <a:lnTo>
                    <a:pt x="85535" y="427863"/>
                  </a:lnTo>
                  <a:cubicBezTo>
                    <a:pt x="84487" y="426720"/>
                    <a:pt x="83439" y="425577"/>
                    <a:pt x="82391" y="424339"/>
                  </a:cubicBezTo>
                  <a:close/>
                  <a:moveTo>
                    <a:pt x="96584" y="440055"/>
                  </a:moveTo>
                  <a:lnTo>
                    <a:pt x="77438" y="459200"/>
                  </a:lnTo>
                  <a:lnTo>
                    <a:pt x="80772" y="462629"/>
                  </a:lnTo>
                  <a:lnTo>
                    <a:pt x="99917" y="443484"/>
                  </a:lnTo>
                  <a:cubicBezTo>
                    <a:pt x="98870" y="442341"/>
                    <a:pt x="97727" y="441198"/>
                    <a:pt x="96584" y="440055"/>
                  </a:cubicBezTo>
                  <a:close/>
                  <a:moveTo>
                    <a:pt x="30385" y="309848"/>
                  </a:moveTo>
                  <a:lnTo>
                    <a:pt x="3715" y="314516"/>
                  </a:lnTo>
                  <a:lnTo>
                    <a:pt x="4572" y="319183"/>
                  </a:lnTo>
                  <a:lnTo>
                    <a:pt x="31242" y="314420"/>
                  </a:lnTo>
                  <a:cubicBezTo>
                    <a:pt x="30956" y="312992"/>
                    <a:pt x="30670" y="311468"/>
                    <a:pt x="30385" y="309848"/>
                  </a:cubicBezTo>
                  <a:close/>
                  <a:moveTo>
                    <a:pt x="270034" y="513017"/>
                  </a:moveTo>
                  <a:cubicBezTo>
                    <a:pt x="269272" y="513017"/>
                    <a:pt x="268415" y="512921"/>
                    <a:pt x="267653" y="512921"/>
                  </a:cubicBezTo>
                  <a:lnTo>
                    <a:pt x="267653" y="539972"/>
                  </a:lnTo>
                  <a:lnTo>
                    <a:pt x="272415" y="539972"/>
                  </a:lnTo>
                  <a:lnTo>
                    <a:pt x="272415" y="512921"/>
                  </a:lnTo>
                  <a:cubicBezTo>
                    <a:pt x="271653" y="512921"/>
                    <a:pt x="270796" y="513017"/>
                    <a:pt x="270034" y="513017"/>
                  </a:cubicBezTo>
                  <a:close/>
                  <a:moveTo>
                    <a:pt x="34671" y="330613"/>
                  </a:moveTo>
                  <a:lnTo>
                    <a:pt x="8573" y="337566"/>
                  </a:lnTo>
                  <a:lnTo>
                    <a:pt x="9811" y="342138"/>
                  </a:lnTo>
                  <a:lnTo>
                    <a:pt x="35909" y="335090"/>
                  </a:lnTo>
                  <a:cubicBezTo>
                    <a:pt x="35528" y="333661"/>
                    <a:pt x="35052" y="332137"/>
                    <a:pt x="34671" y="330613"/>
                  </a:cubicBezTo>
                  <a:close/>
                  <a:moveTo>
                    <a:pt x="40957" y="350901"/>
                  </a:moveTo>
                  <a:lnTo>
                    <a:pt x="15526" y="360045"/>
                  </a:lnTo>
                  <a:lnTo>
                    <a:pt x="17145" y="364522"/>
                  </a:lnTo>
                  <a:lnTo>
                    <a:pt x="42482" y="355283"/>
                  </a:lnTo>
                  <a:cubicBezTo>
                    <a:pt x="42005" y="353854"/>
                    <a:pt x="41434" y="352330"/>
                    <a:pt x="40957" y="350901"/>
                  </a:cubicBezTo>
                  <a:close/>
                  <a:moveTo>
                    <a:pt x="225552" y="508825"/>
                  </a:moveTo>
                  <a:lnTo>
                    <a:pt x="220885" y="535496"/>
                  </a:lnTo>
                  <a:lnTo>
                    <a:pt x="225552" y="536258"/>
                  </a:lnTo>
                  <a:lnTo>
                    <a:pt x="230315" y="509588"/>
                  </a:lnTo>
                  <a:cubicBezTo>
                    <a:pt x="228695" y="509397"/>
                    <a:pt x="227171" y="509111"/>
                    <a:pt x="225552" y="508825"/>
                  </a:cubicBezTo>
                  <a:close/>
                  <a:moveTo>
                    <a:pt x="112109" y="454533"/>
                  </a:moveTo>
                  <a:lnTo>
                    <a:pt x="94679" y="475298"/>
                  </a:lnTo>
                  <a:lnTo>
                    <a:pt x="98298" y="478346"/>
                  </a:lnTo>
                  <a:lnTo>
                    <a:pt x="115729" y="457676"/>
                  </a:lnTo>
                  <a:cubicBezTo>
                    <a:pt x="114491" y="456629"/>
                    <a:pt x="113348" y="455581"/>
                    <a:pt x="112109" y="454533"/>
                  </a:cubicBezTo>
                  <a:close/>
                  <a:moveTo>
                    <a:pt x="184690" y="497491"/>
                  </a:moveTo>
                  <a:lnTo>
                    <a:pt x="175451" y="522827"/>
                  </a:lnTo>
                  <a:lnTo>
                    <a:pt x="179927" y="524447"/>
                  </a:lnTo>
                  <a:lnTo>
                    <a:pt x="189167" y="499015"/>
                  </a:lnTo>
                  <a:cubicBezTo>
                    <a:pt x="187643" y="498634"/>
                    <a:pt x="186214" y="498062"/>
                    <a:pt x="184690" y="497491"/>
                  </a:cubicBezTo>
                  <a:close/>
                  <a:moveTo>
                    <a:pt x="246602" y="511778"/>
                  </a:moveTo>
                  <a:lnTo>
                    <a:pt x="244221" y="538734"/>
                  </a:lnTo>
                  <a:lnTo>
                    <a:pt x="248984" y="539115"/>
                  </a:lnTo>
                  <a:lnTo>
                    <a:pt x="251365" y="512064"/>
                  </a:lnTo>
                  <a:cubicBezTo>
                    <a:pt x="249746" y="512064"/>
                    <a:pt x="248126" y="511969"/>
                    <a:pt x="246602" y="511778"/>
                  </a:cubicBezTo>
                  <a:close/>
                  <a:moveTo>
                    <a:pt x="204883" y="504063"/>
                  </a:moveTo>
                  <a:lnTo>
                    <a:pt x="197834" y="530162"/>
                  </a:lnTo>
                  <a:lnTo>
                    <a:pt x="202406" y="531400"/>
                  </a:lnTo>
                  <a:lnTo>
                    <a:pt x="209360" y="505397"/>
                  </a:lnTo>
                  <a:cubicBezTo>
                    <a:pt x="207931" y="505016"/>
                    <a:pt x="206407" y="504444"/>
                    <a:pt x="204883" y="504063"/>
                  </a:cubicBezTo>
                  <a:close/>
                  <a:moveTo>
                    <a:pt x="128778" y="467582"/>
                  </a:moveTo>
                  <a:lnTo>
                    <a:pt x="113252" y="489775"/>
                  </a:lnTo>
                  <a:lnTo>
                    <a:pt x="117158" y="492538"/>
                  </a:lnTo>
                  <a:lnTo>
                    <a:pt x="132683" y="470345"/>
                  </a:lnTo>
                  <a:cubicBezTo>
                    <a:pt x="131350" y="469487"/>
                    <a:pt x="130016" y="468535"/>
                    <a:pt x="128778" y="467582"/>
                  </a:cubicBezTo>
                  <a:close/>
                  <a:moveTo>
                    <a:pt x="27813" y="288798"/>
                  </a:moveTo>
                  <a:lnTo>
                    <a:pt x="857" y="291179"/>
                  </a:lnTo>
                  <a:lnTo>
                    <a:pt x="1238" y="295942"/>
                  </a:lnTo>
                  <a:lnTo>
                    <a:pt x="28194" y="293561"/>
                  </a:lnTo>
                  <a:cubicBezTo>
                    <a:pt x="28099" y="291941"/>
                    <a:pt x="28004" y="290322"/>
                    <a:pt x="27813" y="288798"/>
                  </a:cubicBezTo>
                  <a:close/>
                  <a:moveTo>
                    <a:pt x="165164" y="489299"/>
                  </a:moveTo>
                  <a:lnTo>
                    <a:pt x="153829" y="513683"/>
                  </a:lnTo>
                  <a:lnTo>
                    <a:pt x="158115" y="515684"/>
                  </a:lnTo>
                  <a:lnTo>
                    <a:pt x="169545" y="491204"/>
                  </a:lnTo>
                  <a:cubicBezTo>
                    <a:pt x="168116" y="490538"/>
                    <a:pt x="166592" y="489966"/>
                    <a:pt x="165164" y="489299"/>
                  </a:cubicBezTo>
                  <a:close/>
                </a:path>
              </a:pathLst>
            </a:custGeom>
            <a:gradFill>
              <a:gsLst>
                <a:gs pos="0">
                  <a:srgbClr val="6096E6">
                    <a:alpha val="3000"/>
                  </a:srgbClr>
                </a:gs>
                <a:gs pos="100000">
                  <a:srgbClr val="58B6E5"/>
                </a:gs>
              </a:gsLst>
              <a:lin ang="4500000" scaled="0"/>
            </a:gra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Roboto Light" panose="02000000000000000000"/>
                <a:ea typeface="思源黑体 CN Normal" panose="020B0400000000000000" charset="-122"/>
                <a:cs typeface="+mn-ea"/>
              </a:endParaRPr>
            </a:p>
          </p:txBody>
        </p:sp>
        <p:sp>
          <p:nvSpPr>
            <p:cNvPr id="46" name="椭圆 45"/>
            <p:cNvSpPr/>
            <p:nvPr>
              <p:custDataLst>
                <p:tags r:id="rId17"/>
              </p:custDataLst>
            </p:nvPr>
          </p:nvSpPr>
          <p:spPr>
            <a:xfrm>
              <a:off x="2554" y="8216"/>
              <a:ext cx="1935" cy="1935"/>
            </a:xfrm>
            <a:prstGeom prst="ellipse">
              <a:avLst/>
            </a:prstGeom>
            <a:gradFill flip="none" rotWithShape="1">
              <a:gsLst>
                <a:gs pos="0">
                  <a:srgbClr val="008ED6">
                    <a:alpha val="7000"/>
                  </a:srgbClr>
                </a:gs>
                <a:gs pos="100000">
                  <a:srgbClr val="008ED6">
                    <a:alpha val="0"/>
                  </a:srgbClr>
                </a:gs>
              </a:gsLst>
              <a:lin ang="5400000" scaled="1"/>
              <a:tileRect/>
            </a:gradFill>
            <a:ln>
              <a:solidFill>
                <a:srgbClr val="6096E6"/>
              </a:solidFill>
            </a:ln>
            <a:effectLst>
              <a:outerShdw blurRad="279400" dist="342900" dir="5400000" sx="88000" sy="88000" algn="t" rotWithShape="0">
                <a:srgbClr val="6096E6">
                  <a:alpha val="42000"/>
                </a:srgbClr>
              </a:outerShdw>
            </a:effectLst>
          </p:spPr>
          <p:style>
            <a:lnRef idx="2">
              <a:srgbClr val="6096E6">
                <a:shade val="50000"/>
              </a:srgbClr>
            </a:lnRef>
            <a:fillRef idx="1">
              <a:srgbClr val="6096E6"/>
            </a:fillRef>
            <a:effectRef idx="0">
              <a:srgbClr val="6096E6"/>
            </a:effectRef>
            <a:fontRef idx="minor">
              <a:sysClr val="window" lastClr="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800" b="0" i="0" u="none" strike="noStrike" kern="1200" cap="none" spc="0" normalizeH="0" baseline="0" noProof="0" dirty="0">
                <a:ln>
                  <a:noFill/>
                </a:ln>
                <a:solidFill>
                  <a:prstClr val="white"/>
                </a:solidFill>
                <a:effectLst/>
                <a:uLnTx/>
                <a:uFillTx/>
                <a:latin typeface="思源黑体 CN Normal" panose="020B0400000000000000" charset="-122"/>
                <a:ea typeface="思源黑体 CN Normal" panose="020B0400000000000000" charset="-122"/>
                <a:cs typeface="+mn-ea"/>
              </a:endParaRPr>
            </a:p>
          </p:txBody>
        </p:sp>
      </p:grpSp>
      <p:grpSp>
        <p:nvGrpSpPr>
          <p:cNvPr id="47" name="组合 46"/>
          <p:cNvGrpSpPr/>
          <p:nvPr/>
        </p:nvGrpSpPr>
        <p:grpSpPr>
          <a:xfrm>
            <a:off x="5062855" y="5429885"/>
            <a:ext cx="958850" cy="935990"/>
            <a:chOff x="2366" y="8028"/>
            <a:chExt cx="2310" cy="2310"/>
          </a:xfrm>
        </p:grpSpPr>
        <p:sp>
          <p:nvSpPr>
            <p:cNvPr id="48" name="任意多边形: 形状 18"/>
            <p:cNvSpPr/>
            <p:nvPr>
              <p:custDataLst>
                <p:tags r:id="rId18"/>
              </p:custDataLst>
            </p:nvPr>
          </p:nvSpPr>
          <p:spPr>
            <a:xfrm>
              <a:off x="2366" y="8028"/>
              <a:ext cx="2311" cy="2311"/>
            </a:xfrm>
            <a:custGeom>
              <a:avLst/>
              <a:gdLst>
                <a:gd name="connsiteX0" fmla="*/ 146495 w 533400"/>
                <a:gd name="connsiteY0" fmla="*/ 60770 h 533400"/>
                <a:gd name="connsiteX1" fmla="*/ 132969 w 533400"/>
                <a:gd name="connsiteY1" fmla="*/ 37338 h 533400"/>
                <a:gd name="connsiteX2" fmla="*/ 137160 w 533400"/>
                <a:gd name="connsiteY2" fmla="*/ 34957 h 533400"/>
                <a:gd name="connsiteX3" fmla="*/ 150686 w 533400"/>
                <a:gd name="connsiteY3" fmla="*/ 58388 h 533400"/>
                <a:gd name="connsiteX4" fmla="*/ 146495 w 533400"/>
                <a:gd name="connsiteY4" fmla="*/ 60770 h 533400"/>
                <a:gd name="connsiteX5" fmla="*/ 169545 w 533400"/>
                <a:gd name="connsiteY5" fmla="*/ 48768 h 533400"/>
                <a:gd name="connsiteX6" fmla="*/ 158115 w 533400"/>
                <a:gd name="connsiteY6" fmla="*/ 24289 h 533400"/>
                <a:gd name="connsiteX7" fmla="*/ 153829 w 533400"/>
                <a:gd name="connsiteY7" fmla="*/ 26289 h 533400"/>
                <a:gd name="connsiteX8" fmla="*/ 165259 w 533400"/>
                <a:gd name="connsiteY8" fmla="*/ 50673 h 533400"/>
                <a:gd name="connsiteX9" fmla="*/ 169545 w 533400"/>
                <a:gd name="connsiteY9" fmla="*/ 48768 h 533400"/>
                <a:gd name="connsiteX10" fmla="*/ 99917 w 533400"/>
                <a:gd name="connsiteY10" fmla="*/ 96488 h 533400"/>
                <a:gd name="connsiteX11" fmla="*/ 80867 w 533400"/>
                <a:gd name="connsiteY11" fmla="*/ 77343 h 533400"/>
                <a:gd name="connsiteX12" fmla="*/ 77438 w 533400"/>
                <a:gd name="connsiteY12" fmla="*/ 80677 h 533400"/>
                <a:gd name="connsiteX13" fmla="*/ 96584 w 533400"/>
                <a:gd name="connsiteY13" fmla="*/ 99822 h 533400"/>
                <a:gd name="connsiteX14" fmla="*/ 99917 w 533400"/>
                <a:gd name="connsiteY14" fmla="*/ 96488 h 533400"/>
                <a:gd name="connsiteX15" fmla="*/ 115729 w 533400"/>
                <a:gd name="connsiteY15" fmla="*/ 82296 h 533400"/>
                <a:gd name="connsiteX16" fmla="*/ 98393 w 533400"/>
                <a:gd name="connsiteY16" fmla="*/ 61627 h 533400"/>
                <a:gd name="connsiteX17" fmla="*/ 94774 w 533400"/>
                <a:gd name="connsiteY17" fmla="*/ 64675 h 533400"/>
                <a:gd name="connsiteX18" fmla="*/ 112204 w 533400"/>
                <a:gd name="connsiteY18" fmla="*/ 85439 h 533400"/>
                <a:gd name="connsiteX19" fmla="*/ 115729 w 533400"/>
                <a:gd name="connsiteY19" fmla="*/ 82296 h 533400"/>
                <a:gd name="connsiteX20" fmla="*/ 132683 w 533400"/>
                <a:gd name="connsiteY20" fmla="*/ 69628 h 533400"/>
                <a:gd name="connsiteX21" fmla="*/ 117158 w 533400"/>
                <a:gd name="connsiteY21" fmla="*/ 47530 h 533400"/>
                <a:gd name="connsiteX22" fmla="*/ 113252 w 533400"/>
                <a:gd name="connsiteY22" fmla="*/ 50292 h 533400"/>
                <a:gd name="connsiteX23" fmla="*/ 128778 w 533400"/>
                <a:gd name="connsiteY23" fmla="*/ 72485 h 533400"/>
                <a:gd name="connsiteX24" fmla="*/ 132683 w 533400"/>
                <a:gd name="connsiteY24" fmla="*/ 69628 h 533400"/>
                <a:gd name="connsiteX25" fmla="*/ 230219 w 533400"/>
                <a:gd name="connsiteY25" fmla="*/ 30290 h 533400"/>
                <a:gd name="connsiteX26" fmla="*/ 225552 w 533400"/>
                <a:gd name="connsiteY26" fmla="*/ 3715 h 533400"/>
                <a:gd name="connsiteX27" fmla="*/ 220885 w 533400"/>
                <a:gd name="connsiteY27" fmla="*/ 4477 h 533400"/>
                <a:gd name="connsiteX28" fmla="*/ 225552 w 533400"/>
                <a:gd name="connsiteY28" fmla="*/ 31147 h 533400"/>
                <a:gd name="connsiteX29" fmla="*/ 230219 w 533400"/>
                <a:gd name="connsiteY29" fmla="*/ 30290 h 533400"/>
                <a:gd name="connsiteX30" fmla="*/ 189167 w 533400"/>
                <a:gd name="connsiteY30" fmla="*/ 40862 h 533400"/>
                <a:gd name="connsiteX31" fmla="*/ 179927 w 533400"/>
                <a:gd name="connsiteY31" fmla="*/ 15526 h 533400"/>
                <a:gd name="connsiteX32" fmla="*/ 175451 w 533400"/>
                <a:gd name="connsiteY32" fmla="*/ 17145 h 533400"/>
                <a:gd name="connsiteX33" fmla="*/ 184690 w 533400"/>
                <a:gd name="connsiteY33" fmla="*/ 42482 h 533400"/>
                <a:gd name="connsiteX34" fmla="*/ 189167 w 533400"/>
                <a:gd name="connsiteY34" fmla="*/ 40862 h 533400"/>
                <a:gd name="connsiteX35" fmla="*/ 251270 w 533400"/>
                <a:gd name="connsiteY35" fmla="*/ 27813 h 533400"/>
                <a:gd name="connsiteX36" fmla="*/ 248888 w 533400"/>
                <a:gd name="connsiteY36" fmla="*/ 857 h 533400"/>
                <a:gd name="connsiteX37" fmla="*/ 244126 w 533400"/>
                <a:gd name="connsiteY37" fmla="*/ 1238 h 533400"/>
                <a:gd name="connsiteX38" fmla="*/ 246507 w 533400"/>
                <a:gd name="connsiteY38" fmla="*/ 28194 h 533400"/>
                <a:gd name="connsiteX39" fmla="*/ 251270 w 533400"/>
                <a:gd name="connsiteY39" fmla="*/ 27813 h 533400"/>
                <a:gd name="connsiteX40" fmla="*/ 209455 w 533400"/>
                <a:gd name="connsiteY40" fmla="*/ 34576 h 533400"/>
                <a:gd name="connsiteX41" fmla="*/ 202502 w 533400"/>
                <a:gd name="connsiteY41" fmla="*/ 8573 h 533400"/>
                <a:gd name="connsiteX42" fmla="*/ 197930 w 533400"/>
                <a:gd name="connsiteY42" fmla="*/ 9811 h 533400"/>
                <a:gd name="connsiteX43" fmla="*/ 204978 w 533400"/>
                <a:gd name="connsiteY43" fmla="*/ 35909 h 533400"/>
                <a:gd name="connsiteX44" fmla="*/ 209455 w 533400"/>
                <a:gd name="connsiteY44" fmla="*/ 34576 h 533400"/>
                <a:gd name="connsiteX45" fmla="*/ 85535 w 533400"/>
                <a:gd name="connsiteY45" fmla="*/ 112014 h 533400"/>
                <a:gd name="connsiteX46" fmla="*/ 64865 w 533400"/>
                <a:gd name="connsiteY46" fmla="*/ 94583 h 533400"/>
                <a:gd name="connsiteX47" fmla="*/ 61817 w 533400"/>
                <a:gd name="connsiteY47" fmla="*/ 98203 h 533400"/>
                <a:gd name="connsiteX48" fmla="*/ 82487 w 533400"/>
                <a:gd name="connsiteY48" fmla="*/ 115538 h 533400"/>
                <a:gd name="connsiteX49" fmla="*/ 85535 w 533400"/>
                <a:gd name="connsiteY49" fmla="*/ 112014 h 533400"/>
                <a:gd name="connsiteX50" fmla="*/ 36005 w 533400"/>
                <a:gd name="connsiteY50" fmla="*/ 204788 h 533400"/>
                <a:gd name="connsiteX51" fmla="*/ 9906 w 533400"/>
                <a:gd name="connsiteY51" fmla="*/ 197834 h 533400"/>
                <a:gd name="connsiteX52" fmla="*/ 8668 w 533400"/>
                <a:gd name="connsiteY52" fmla="*/ 202406 h 533400"/>
                <a:gd name="connsiteX53" fmla="*/ 34766 w 533400"/>
                <a:gd name="connsiteY53" fmla="*/ 209360 h 533400"/>
                <a:gd name="connsiteX54" fmla="*/ 36005 w 533400"/>
                <a:gd name="connsiteY54" fmla="*/ 204788 h 533400"/>
                <a:gd name="connsiteX55" fmla="*/ 31242 w 533400"/>
                <a:gd name="connsiteY55" fmla="*/ 225457 h 533400"/>
                <a:gd name="connsiteX56" fmla="*/ 4572 w 533400"/>
                <a:gd name="connsiteY56" fmla="*/ 220790 h 533400"/>
                <a:gd name="connsiteX57" fmla="*/ 3715 w 533400"/>
                <a:gd name="connsiteY57" fmla="*/ 225457 h 533400"/>
                <a:gd name="connsiteX58" fmla="*/ 30385 w 533400"/>
                <a:gd name="connsiteY58" fmla="*/ 230219 h 533400"/>
                <a:gd name="connsiteX59" fmla="*/ 31242 w 533400"/>
                <a:gd name="connsiteY59" fmla="*/ 225457 h 533400"/>
                <a:gd name="connsiteX60" fmla="*/ 28194 w 533400"/>
                <a:gd name="connsiteY60" fmla="*/ 246412 h 533400"/>
                <a:gd name="connsiteX61" fmla="*/ 1238 w 533400"/>
                <a:gd name="connsiteY61" fmla="*/ 244031 h 533400"/>
                <a:gd name="connsiteX62" fmla="*/ 857 w 533400"/>
                <a:gd name="connsiteY62" fmla="*/ 248793 h 533400"/>
                <a:gd name="connsiteX63" fmla="*/ 27813 w 533400"/>
                <a:gd name="connsiteY63" fmla="*/ 251174 h 533400"/>
                <a:gd name="connsiteX64" fmla="*/ 28194 w 533400"/>
                <a:gd name="connsiteY64" fmla="*/ 246412 h 533400"/>
                <a:gd name="connsiteX65" fmla="*/ 42577 w 533400"/>
                <a:gd name="connsiteY65" fmla="*/ 184594 h 533400"/>
                <a:gd name="connsiteX66" fmla="*/ 17240 w 533400"/>
                <a:gd name="connsiteY66" fmla="*/ 175355 h 533400"/>
                <a:gd name="connsiteX67" fmla="*/ 15621 w 533400"/>
                <a:gd name="connsiteY67" fmla="*/ 179832 h 533400"/>
                <a:gd name="connsiteX68" fmla="*/ 40957 w 533400"/>
                <a:gd name="connsiteY68" fmla="*/ 189071 h 533400"/>
                <a:gd name="connsiteX69" fmla="*/ 42577 w 533400"/>
                <a:gd name="connsiteY69" fmla="*/ 184594 h 533400"/>
                <a:gd name="connsiteX70" fmla="*/ 60865 w 533400"/>
                <a:gd name="connsiteY70" fmla="*/ 146495 h 533400"/>
                <a:gd name="connsiteX71" fmla="*/ 37433 w 533400"/>
                <a:gd name="connsiteY71" fmla="*/ 132969 h 533400"/>
                <a:gd name="connsiteX72" fmla="*/ 35052 w 533400"/>
                <a:gd name="connsiteY72" fmla="*/ 137065 h 533400"/>
                <a:gd name="connsiteX73" fmla="*/ 58484 w 533400"/>
                <a:gd name="connsiteY73" fmla="*/ 150590 h 533400"/>
                <a:gd name="connsiteX74" fmla="*/ 60865 w 533400"/>
                <a:gd name="connsiteY74" fmla="*/ 146495 h 533400"/>
                <a:gd name="connsiteX75" fmla="*/ 72390 w 533400"/>
                <a:gd name="connsiteY75" fmla="*/ 128683 h 533400"/>
                <a:gd name="connsiteX76" fmla="*/ 50197 w 533400"/>
                <a:gd name="connsiteY76" fmla="*/ 113157 h 533400"/>
                <a:gd name="connsiteX77" fmla="*/ 47435 w 533400"/>
                <a:gd name="connsiteY77" fmla="*/ 117062 h 533400"/>
                <a:gd name="connsiteX78" fmla="*/ 69533 w 533400"/>
                <a:gd name="connsiteY78" fmla="*/ 132588 h 533400"/>
                <a:gd name="connsiteX79" fmla="*/ 72390 w 533400"/>
                <a:gd name="connsiteY79" fmla="*/ 128683 h 533400"/>
                <a:gd name="connsiteX80" fmla="*/ 270034 w 533400"/>
                <a:gd name="connsiteY80" fmla="*/ 26956 h 533400"/>
                <a:gd name="connsiteX81" fmla="*/ 272415 w 533400"/>
                <a:gd name="connsiteY81" fmla="*/ 27051 h 533400"/>
                <a:gd name="connsiteX82" fmla="*/ 272415 w 533400"/>
                <a:gd name="connsiteY82" fmla="*/ 0 h 533400"/>
                <a:gd name="connsiteX83" fmla="*/ 267653 w 533400"/>
                <a:gd name="connsiteY83" fmla="*/ 0 h 533400"/>
                <a:gd name="connsiteX84" fmla="*/ 267653 w 533400"/>
                <a:gd name="connsiteY84" fmla="*/ 27051 h 533400"/>
                <a:gd name="connsiteX85" fmla="*/ 270034 w 533400"/>
                <a:gd name="connsiteY85" fmla="*/ 26956 h 533400"/>
                <a:gd name="connsiteX86" fmla="*/ 27051 w 533400"/>
                <a:gd name="connsiteY86" fmla="*/ 270034 h 533400"/>
                <a:gd name="connsiteX87" fmla="*/ 27146 w 533400"/>
                <a:gd name="connsiteY87" fmla="*/ 267653 h 533400"/>
                <a:gd name="connsiteX88" fmla="*/ 0 w 533400"/>
                <a:gd name="connsiteY88" fmla="*/ 267653 h 533400"/>
                <a:gd name="connsiteX89" fmla="*/ 0 w 533400"/>
                <a:gd name="connsiteY89" fmla="*/ 272415 h 533400"/>
                <a:gd name="connsiteX90" fmla="*/ 27146 w 533400"/>
                <a:gd name="connsiteY90" fmla="*/ 272415 h 533400"/>
                <a:gd name="connsiteX91" fmla="*/ 27051 w 533400"/>
                <a:gd name="connsiteY91" fmla="*/ 270034 h 533400"/>
                <a:gd name="connsiteX92" fmla="*/ 50768 w 533400"/>
                <a:gd name="connsiteY92" fmla="*/ 165164 h 533400"/>
                <a:gd name="connsiteX93" fmla="*/ 26384 w 533400"/>
                <a:gd name="connsiteY93" fmla="*/ 153734 h 533400"/>
                <a:gd name="connsiteX94" fmla="*/ 24384 w 533400"/>
                <a:gd name="connsiteY94" fmla="*/ 158020 h 533400"/>
                <a:gd name="connsiteX95" fmla="*/ 48863 w 533400"/>
                <a:gd name="connsiteY95" fmla="*/ 169450 h 533400"/>
                <a:gd name="connsiteX96" fmla="*/ 50768 w 533400"/>
                <a:gd name="connsiteY96" fmla="*/ 165164 h 533400"/>
                <a:gd name="connsiteX97" fmla="*/ 293656 w 533400"/>
                <a:gd name="connsiteY97" fmla="*/ 28194 h 533400"/>
                <a:gd name="connsiteX98" fmla="*/ 296037 w 533400"/>
                <a:gd name="connsiteY98" fmla="*/ 1238 h 533400"/>
                <a:gd name="connsiteX99" fmla="*/ 291275 w 533400"/>
                <a:gd name="connsiteY99" fmla="*/ 857 h 533400"/>
                <a:gd name="connsiteX100" fmla="*/ 288893 w 533400"/>
                <a:gd name="connsiteY100" fmla="*/ 27813 h 533400"/>
                <a:gd name="connsiteX101" fmla="*/ 293656 w 533400"/>
                <a:gd name="connsiteY101" fmla="*/ 28194 h 533400"/>
                <a:gd name="connsiteX102" fmla="*/ 491300 w 533400"/>
                <a:gd name="connsiteY102" fmla="*/ 169450 h 533400"/>
                <a:gd name="connsiteX103" fmla="*/ 515779 w 533400"/>
                <a:gd name="connsiteY103" fmla="*/ 158115 h 533400"/>
                <a:gd name="connsiteX104" fmla="*/ 513779 w 533400"/>
                <a:gd name="connsiteY104" fmla="*/ 153829 h 533400"/>
                <a:gd name="connsiteX105" fmla="*/ 489395 w 533400"/>
                <a:gd name="connsiteY105" fmla="*/ 165259 h 533400"/>
                <a:gd name="connsiteX106" fmla="*/ 491300 w 533400"/>
                <a:gd name="connsiteY106" fmla="*/ 169450 h 533400"/>
                <a:gd name="connsiteX107" fmla="*/ 499205 w 533400"/>
                <a:gd name="connsiteY107" fmla="*/ 189167 h 533400"/>
                <a:gd name="connsiteX108" fmla="*/ 524637 w 533400"/>
                <a:gd name="connsiteY108" fmla="*/ 179927 h 533400"/>
                <a:gd name="connsiteX109" fmla="*/ 523018 w 533400"/>
                <a:gd name="connsiteY109" fmla="*/ 175451 h 533400"/>
                <a:gd name="connsiteX110" fmla="*/ 497681 w 533400"/>
                <a:gd name="connsiteY110" fmla="*/ 184690 h 533400"/>
                <a:gd name="connsiteX111" fmla="*/ 499205 w 533400"/>
                <a:gd name="connsiteY111" fmla="*/ 189167 h 533400"/>
                <a:gd name="connsiteX112" fmla="*/ 470535 w 533400"/>
                <a:gd name="connsiteY112" fmla="*/ 132588 h 533400"/>
                <a:gd name="connsiteX113" fmla="*/ 492633 w 533400"/>
                <a:gd name="connsiteY113" fmla="*/ 117062 h 533400"/>
                <a:gd name="connsiteX114" fmla="*/ 489871 w 533400"/>
                <a:gd name="connsiteY114" fmla="*/ 113157 h 533400"/>
                <a:gd name="connsiteX115" fmla="*/ 467678 w 533400"/>
                <a:gd name="connsiteY115" fmla="*/ 128683 h 533400"/>
                <a:gd name="connsiteX116" fmla="*/ 470535 w 533400"/>
                <a:gd name="connsiteY116" fmla="*/ 132588 h 533400"/>
                <a:gd name="connsiteX117" fmla="*/ 505397 w 533400"/>
                <a:gd name="connsiteY117" fmla="*/ 209455 h 533400"/>
                <a:gd name="connsiteX118" fmla="*/ 531400 w 533400"/>
                <a:gd name="connsiteY118" fmla="*/ 202502 h 533400"/>
                <a:gd name="connsiteX119" fmla="*/ 530162 w 533400"/>
                <a:gd name="connsiteY119" fmla="*/ 197930 h 533400"/>
                <a:gd name="connsiteX120" fmla="*/ 504063 w 533400"/>
                <a:gd name="connsiteY120" fmla="*/ 204883 h 533400"/>
                <a:gd name="connsiteX121" fmla="*/ 505397 w 533400"/>
                <a:gd name="connsiteY121" fmla="*/ 209455 h 533400"/>
                <a:gd name="connsiteX122" fmla="*/ 512255 w 533400"/>
                <a:gd name="connsiteY122" fmla="*/ 251174 h 533400"/>
                <a:gd name="connsiteX123" fmla="*/ 539210 w 533400"/>
                <a:gd name="connsiteY123" fmla="*/ 248793 h 533400"/>
                <a:gd name="connsiteX124" fmla="*/ 538829 w 533400"/>
                <a:gd name="connsiteY124" fmla="*/ 244031 h 533400"/>
                <a:gd name="connsiteX125" fmla="*/ 511874 w 533400"/>
                <a:gd name="connsiteY125" fmla="*/ 246412 h 533400"/>
                <a:gd name="connsiteX126" fmla="*/ 512255 w 533400"/>
                <a:gd name="connsiteY126" fmla="*/ 251174 h 533400"/>
                <a:gd name="connsiteX127" fmla="*/ 509778 w 533400"/>
                <a:gd name="connsiteY127" fmla="*/ 230124 h 533400"/>
                <a:gd name="connsiteX128" fmla="*/ 536353 w 533400"/>
                <a:gd name="connsiteY128" fmla="*/ 225457 h 533400"/>
                <a:gd name="connsiteX129" fmla="*/ 535591 w 533400"/>
                <a:gd name="connsiteY129" fmla="*/ 220790 h 533400"/>
                <a:gd name="connsiteX130" fmla="*/ 508921 w 533400"/>
                <a:gd name="connsiteY130" fmla="*/ 225457 h 533400"/>
                <a:gd name="connsiteX131" fmla="*/ 509778 w 533400"/>
                <a:gd name="connsiteY131" fmla="*/ 230124 h 533400"/>
                <a:gd name="connsiteX132" fmla="*/ 457772 w 533400"/>
                <a:gd name="connsiteY132" fmla="*/ 115634 h 533400"/>
                <a:gd name="connsiteX133" fmla="*/ 478441 w 533400"/>
                <a:gd name="connsiteY133" fmla="*/ 98298 h 533400"/>
                <a:gd name="connsiteX134" fmla="*/ 475393 w 533400"/>
                <a:gd name="connsiteY134" fmla="*/ 94678 h 533400"/>
                <a:gd name="connsiteX135" fmla="*/ 454628 w 533400"/>
                <a:gd name="connsiteY135" fmla="*/ 112109 h 533400"/>
                <a:gd name="connsiteX136" fmla="*/ 457772 w 533400"/>
                <a:gd name="connsiteY136" fmla="*/ 115634 h 533400"/>
                <a:gd name="connsiteX137" fmla="*/ 481679 w 533400"/>
                <a:gd name="connsiteY137" fmla="*/ 150590 h 533400"/>
                <a:gd name="connsiteX138" fmla="*/ 505111 w 533400"/>
                <a:gd name="connsiteY138" fmla="*/ 137065 h 533400"/>
                <a:gd name="connsiteX139" fmla="*/ 502730 w 533400"/>
                <a:gd name="connsiteY139" fmla="*/ 132874 h 533400"/>
                <a:gd name="connsiteX140" fmla="*/ 479298 w 533400"/>
                <a:gd name="connsiteY140" fmla="*/ 146399 h 533400"/>
                <a:gd name="connsiteX141" fmla="*/ 481679 w 533400"/>
                <a:gd name="connsiteY141" fmla="*/ 150590 h 533400"/>
                <a:gd name="connsiteX142" fmla="*/ 335280 w 533400"/>
                <a:gd name="connsiteY142" fmla="*/ 35909 h 533400"/>
                <a:gd name="connsiteX143" fmla="*/ 342233 w 533400"/>
                <a:gd name="connsiteY143" fmla="*/ 9811 h 533400"/>
                <a:gd name="connsiteX144" fmla="*/ 337661 w 533400"/>
                <a:gd name="connsiteY144" fmla="*/ 8573 h 533400"/>
                <a:gd name="connsiteX145" fmla="*/ 330708 w 533400"/>
                <a:gd name="connsiteY145" fmla="*/ 34576 h 533400"/>
                <a:gd name="connsiteX146" fmla="*/ 335280 w 533400"/>
                <a:gd name="connsiteY146" fmla="*/ 35909 h 533400"/>
                <a:gd name="connsiteX147" fmla="*/ 374999 w 533400"/>
                <a:gd name="connsiteY147" fmla="*/ 50768 h 533400"/>
                <a:gd name="connsiteX148" fmla="*/ 386334 w 533400"/>
                <a:gd name="connsiteY148" fmla="*/ 26289 h 533400"/>
                <a:gd name="connsiteX149" fmla="*/ 382048 w 533400"/>
                <a:gd name="connsiteY149" fmla="*/ 24289 h 533400"/>
                <a:gd name="connsiteX150" fmla="*/ 370618 w 533400"/>
                <a:gd name="connsiteY150" fmla="*/ 48768 h 533400"/>
                <a:gd name="connsiteX151" fmla="*/ 374999 w 533400"/>
                <a:gd name="connsiteY151" fmla="*/ 50768 h 533400"/>
                <a:gd name="connsiteX152" fmla="*/ 355473 w 533400"/>
                <a:gd name="connsiteY152" fmla="*/ 42482 h 533400"/>
                <a:gd name="connsiteX153" fmla="*/ 364712 w 533400"/>
                <a:gd name="connsiteY153" fmla="*/ 17145 h 533400"/>
                <a:gd name="connsiteX154" fmla="*/ 360235 w 533400"/>
                <a:gd name="connsiteY154" fmla="*/ 15526 h 533400"/>
                <a:gd name="connsiteX155" fmla="*/ 350996 w 533400"/>
                <a:gd name="connsiteY155" fmla="*/ 40862 h 533400"/>
                <a:gd name="connsiteX156" fmla="*/ 355473 w 533400"/>
                <a:gd name="connsiteY156" fmla="*/ 42482 h 533400"/>
                <a:gd name="connsiteX157" fmla="*/ 314611 w 533400"/>
                <a:gd name="connsiteY157" fmla="*/ 31147 h 533400"/>
                <a:gd name="connsiteX158" fmla="*/ 319278 w 533400"/>
                <a:gd name="connsiteY158" fmla="*/ 4477 h 533400"/>
                <a:gd name="connsiteX159" fmla="*/ 314611 w 533400"/>
                <a:gd name="connsiteY159" fmla="*/ 3620 h 533400"/>
                <a:gd name="connsiteX160" fmla="*/ 309944 w 533400"/>
                <a:gd name="connsiteY160" fmla="*/ 30194 h 533400"/>
                <a:gd name="connsiteX161" fmla="*/ 314611 w 533400"/>
                <a:gd name="connsiteY161" fmla="*/ 31147 h 533400"/>
                <a:gd name="connsiteX162" fmla="*/ 393573 w 533400"/>
                <a:gd name="connsiteY162" fmla="*/ 60770 h 533400"/>
                <a:gd name="connsiteX163" fmla="*/ 407099 w 533400"/>
                <a:gd name="connsiteY163" fmla="*/ 37338 h 533400"/>
                <a:gd name="connsiteX164" fmla="*/ 403003 w 533400"/>
                <a:gd name="connsiteY164" fmla="*/ 34957 h 533400"/>
                <a:gd name="connsiteX165" fmla="*/ 389477 w 533400"/>
                <a:gd name="connsiteY165" fmla="*/ 58388 h 533400"/>
                <a:gd name="connsiteX166" fmla="*/ 393573 w 533400"/>
                <a:gd name="connsiteY166" fmla="*/ 60770 h 533400"/>
                <a:gd name="connsiteX167" fmla="*/ 443579 w 533400"/>
                <a:gd name="connsiteY167" fmla="*/ 99917 h 533400"/>
                <a:gd name="connsiteX168" fmla="*/ 462725 w 533400"/>
                <a:gd name="connsiteY168" fmla="*/ 80772 h 533400"/>
                <a:gd name="connsiteX169" fmla="*/ 459391 w 533400"/>
                <a:gd name="connsiteY169" fmla="*/ 77343 h 533400"/>
                <a:gd name="connsiteX170" fmla="*/ 440246 w 533400"/>
                <a:gd name="connsiteY170" fmla="*/ 96488 h 533400"/>
                <a:gd name="connsiteX171" fmla="*/ 443579 w 533400"/>
                <a:gd name="connsiteY171" fmla="*/ 99917 h 533400"/>
                <a:gd name="connsiteX172" fmla="*/ 428054 w 533400"/>
                <a:gd name="connsiteY172" fmla="*/ 85439 h 533400"/>
                <a:gd name="connsiteX173" fmla="*/ 445484 w 533400"/>
                <a:gd name="connsiteY173" fmla="*/ 64675 h 533400"/>
                <a:gd name="connsiteX174" fmla="*/ 441865 w 533400"/>
                <a:gd name="connsiteY174" fmla="*/ 61627 h 533400"/>
                <a:gd name="connsiteX175" fmla="*/ 424529 w 533400"/>
                <a:gd name="connsiteY175" fmla="*/ 82296 h 533400"/>
                <a:gd name="connsiteX176" fmla="*/ 428054 w 533400"/>
                <a:gd name="connsiteY176" fmla="*/ 85439 h 533400"/>
                <a:gd name="connsiteX177" fmla="*/ 411385 w 533400"/>
                <a:gd name="connsiteY177" fmla="*/ 72390 h 533400"/>
                <a:gd name="connsiteX178" fmla="*/ 426910 w 533400"/>
                <a:gd name="connsiteY178" fmla="*/ 50197 h 533400"/>
                <a:gd name="connsiteX179" fmla="*/ 423005 w 533400"/>
                <a:gd name="connsiteY179" fmla="*/ 47435 h 533400"/>
                <a:gd name="connsiteX180" fmla="*/ 407480 w 533400"/>
                <a:gd name="connsiteY180" fmla="*/ 69533 h 533400"/>
                <a:gd name="connsiteX181" fmla="*/ 411385 w 533400"/>
                <a:gd name="connsiteY181" fmla="*/ 72390 h 533400"/>
                <a:gd name="connsiteX182" fmla="*/ 454628 w 533400"/>
                <a:gd name="connsiteY182" fmla="*/ 427958 h 533400"/>
                <a:gd name="connsiteX183" fmla="*/ 475393 w 533400"/>
                <a:gd name="connsiteY183" fmla="*/ 445389 h 533400"/>
                <a:gd name="connsiteX184" fmla="*/ 478441 w 533400"/>
                <a:gd name="connsiteY184" fmla="*/ 441770 h 533400"/>
                <a:gd name="connsiteX185" fmla="*/ 457772 w 533400"/>
                <a:gd name="connsiteY185" fmla="*/ 424339 h 533400"/>
                <a:gd name="connsiteX186" fmla="*/ 454628 w 533400"/>
                <a:gd name="connsiteY186" fmla="*/ 427958 h 533400"/>
                <a:gd name="connsiteX187" fmla="*/ 389477 w 533400"/>
                <a:gd name="connsiteY187" fmla="*/ 481584 h 533400"/>
                <a:gd name="connsiteX188" fmla="*/ 403003 w 533400"/>
                <a:gd name="connsiteY188" fmla="*/ 505016 h 533400"/>
                <a:gd name="connsiteX189" fmla="*/ 407099 w 533400"/>
                <a:gd name="connsiteY189" fmla="*/ 502634 h 533400"/>
                <a:gd name="connsiteX190" fmla="*/ 393573 w 533400"/>
                <a:gd name="connsiteY190" fmla="*/ 479203 h 533400"/>
                <a:gd name="connsiteX191" fmla="*/ 389477 w 533400"/>
                <a:gd name="connsiteY191" fmla="*/ 481584 h 533400"/>
                <a:gd name="connsiteX192" fmla="*/ 407480 w 533400"/>
                <a:gd name="connsiteY192" fmla="*/ 470440 h 533400"/>
                <a:gd name="connsiteX193" fmla="*/ 423005 w 533400"/>
                <a:gd name="connsiteY193" fmla="*/ 492633 h 533400"/>
                <a:gd name="connsiteX194" fmla="*/ 426910 w 533400"/>
                <a:gd name="connsiteY194" fmla="*/ 489871 h 533400"/>
                <a:gd name="connsiteX195" fmla="*/ 411385 w 533400"/>
                <a:gd name="connsiteY195" fmla="*/ 467678 h 533400"/>
                <a:gd name="connsiteX196" fmla="*/ 407480 w 533400"/>
                <a:gd name="connsiteY196" fmla="*/ 470440 h 533400"/>
                <a:gd name="connsiteX197" fmla="*/ 370523 w 533400"/>
                <a:gd name="connsiteY197" fmla="*/ 491204 h 533400"/>
                <a:gd name="connsiteX198" fmla="*/ 381953 w 533400"/>
                <a:gd name="connsiteY198" fmla="*/ 515684 h 533400"/>
                <a:gd name="connsiteX199" fmla="*/ 386239 w 533400"/>
                <a:gd name="connsiteY199" fmla="*/ 513683 h 533400"/>
                <a:gd name="connsiteX200" fmla="*/ 374809 w 533400"/>
                <a:gd name="connsiteY200" fmla="*/ 489204 h 533400"/>
                <a:gd name="connsiteX201" fmla="*/ 370523 w 533400"/>
                <a:gd name="connsiteY201" fmla="*/ 491204 h 533400"/>
                <a:gd name="connsiteX202" fmla="*/ 424434 w 533400"/>
                <a:gd name="connsiteY202" fmla="*/ 457676 h 533400"/>
                <a:gd name="connsiteX203" fmla="*/ 441770 w 533400"/>
                <a:gd name="connsiteY203" fmla="*/ 478346 h 533400"/>
                <a:gd name="connsiteX204" fmla="*/ 445389 w 533400"/>
                <a:gd name="connsiteY204" fmla="*/ 475298 h 533400"/>
                <a:gd name="connsiteX205" fmla="*/ 427958 w 533400"/>
                <a:gd name="connsiteY205" fmla="*/ 454533 h 533400"/>
                <a:gd name="connsiteX206" fmla="*/ 424434 w 533400"/>
                <a:gd name="connsiteY206" fmla="*/ 457676 h 533400"/>
                <a:gd name="connsiteX207" fmla="*/ 440150 w 533400"/>
                <a:gd name="connsiteY207" fmla="*/ 443484 h 533400"/>
                <a:gd name="connsiteX208" fmla="*/ 459296 w 533400"/>
                <a:gd name="connsiteY208" fmla="*/ 462629 h 533400"/>
                <a:gd name="connsiteX209" fmla="*/ 462629 w 533400"/>
                <a:gd name="connsiteY209" fmla="*/ 459296 h 533400"/>
                <a:gd name="connsiteX210" fmla="*/ 443484 w 533400"/>
                <a:gd name="connsiteY210" fmla="*/ 440150 h 533400"/>
                <a:gd name="connsiteX211" fmla="*/ 440150 w 533400"/>
                <a:gd name="connsiteY211" fmla="*/ 443484 h 533400"/>
                <a:gd name="connsiteX212" fmla="*/ 309848 w 533400"/>
                <a:gd name="connsiteY212" fmla="*/ 509683 h 533400"/>
                <a:gd name="connsiteX213" fmla="*/ 314611 w 533400"/>
                <a:gd name="connsiteY213" fmla="*/ 536353 h 533400"/>
                <a:gd name="connsiteX214" fmla="*/ 319278 w 533400"/>
                <a:gd name="connsiteY214" fmla="*/ 535591 h 533400"/>
                <a:gd name="connsiteX215" fmla="*/ 314611 w 533400"/>
                <a:gd name="connsiteY215" fmla="*/ 508921 h 533400"/>
                <a:gd name="connsiteX216" fmla="*/ 309848 w 533400"/>
                <a:gd name="connsiteY216" fmla="*/ 509683 h 533400"/>
                <a:gd name="connsiteX217" fmla="*/ 350901 w 533400"/>
                <a:gd name="connsiteY217" fmla="*/ 499110 h 533400"/>
                <a:gd name="connsiteX218" fmla="*/ 360140 w 533400"/>
                <a:gd name="connsiteY218" fmla="*/ 524542 h 533400"/>
                <a:gd name="connsiteX219" fmla="*/ 364617 w 533400"/>
                <a:gd name="connsiteY219" fmla="*/ 522923 h 533400"/>
                <a:gd name="connsiteX220" fmla="*/ 355378 w 533400"/>
                <a:gd name="connsiteY220" fmla="*/ 497491 h 533400"/>
                <a:gd name="connsiteX221" fmla="*/ 350901 w 533400"/>
                <a:gd name="connsiteY221" fmla="*/ 499110 h 533400"/>
                <a:gd name="connsiteX222" fmla="*/ 330613 w 533400"/>
                <a:gd name="connsiteY222" fmla="*/ 505397 h 533400"/>
                <a:gd name="connsiteX223" fmla="*/ 337566 w 533400"/>
                <a:gd name="connsiteY223" fmla="*/ 531400 h 533400"/>
                <a:gd name="connsiteX224" fmla="*/ 342138 w 533400"/>
                <a:gd name="connsiteY224" fmla="*/ 530162 h 533400"/>
                <a:gd name="connsiteX225" fmla="*/ 335090 w 533400"/>
                <a:gd name="connsiteY225" fmla="*/ 504063 h 533400"/>
                <a:gd name="connsiteX226" fmla="*/ 330613 w 533400"/>
                <a:gd name="connsiteY226" fmla="*/ 505397 h 533400"/>
                <a:gd name="connsiteX227" fmla="*/ 467678 w 533400"/>
                <a:gd name="connsiteY227" fmla="*/ 411290 h 533400"/>
                <a:gd name="connsiteX228" fmla="*/ 489871 w 533400"/>
                <a:gd name="connsiteY228" fmla="*/ 426815 h 533400"/>
                <a:gd name="connsiteX229" fmla="*/ 492633 w 533400"/>
                <a:gd name="connsiteY229" fmla="*/ 422910 h 533400"/>
                <a:gd name="connsiteX230" fmla="*/ 470535 w 533400"/>
                <a:gd name="connsiteY230" fmla="*/ 407384 h 533400"/>
                <a:gd name="connsiteX231" fmla="*/ 467678 w 533400"/>
                <a:gd name="connsiteY231" fmla="*/ 411290 h 533400"/>
                <a:gd name="connsiteX232" fmla="*/ 511874 w 533400"/>
                <a:gd name="connsiteY232" fmla="*/ 293561 h 533400"/>
                <a:gd name="connsiteX233" fmla="*/ 538829 w 533400"/>
                <a:gd name="connsiteY233" fmla="*/ 295942 h 533400"/>
                <a:gd name="connsiteX234" fmla="*/ 539210 w 533400"/>
                <a:gd name="connsiteY234" fmla="*/ 291179 h 533400"/>
                <a:gd name="connsiteX235" fmla="*/ 512255 w 533400"/>
                <a:gd name="connsiteY235" fmla="*/ 288798 h 533400"/>
                <a:gd name="connsiteX236" fmla="*/ 511874 w 533400"/>
                <a:gd name="connsiteY236" fmla="*/ 293561 h 533400"/>
                <a:gd name="connsiteX237" fmla="*/ 504158 w 533400"/>
                <a:gd name="connsiteY237" fmla="*/ 335185 h 533400"/>
                <a:gd name="connsiteX238" fmla="*/ 530352 w 533400"/>
                <a:gd name="connsiteY238" fmla="*/ 342233 h 533400"/>
                <a:gd name="connsiteX239" fmla="*/ 531590 w 533400"/>
                <a:gd name="connsiteY239" fmla="*/ 337661 h 533400"/>
                <a:gd name="connsiteX240" fmla="*/ 505587 w 533400"/>
                <a:gd name="connsiteY240" fmla="*/ 330613 h 533400"/>
                <a:gd name="connsiteX241" fmla="*/ 504158 w 533400"/>
                <a:gd name="connsiteY241" fmla="*/ 335185 h 533400"/>
                <a:gd name="connsiteX242" fmla="*/ 288798 w 533400"/>
                <a:gd name="connsiteY242" fmla="*/ 512159 h 533400"/>
                <a:gd name="connsiteX243" fmla="*/ 291179 w 533400"/>
                <a:gd name="connsiteY243" fmla="*/ 539115 h 533400"/>
                <a:gd name="connsiteX244" fmla="*/ 295942 w 533400"/>
                <a:gd name="connsiteY244" fmla="*/ 538734 h 533400"/>
                <a:gd name="connsiteX245" fmla="*/ 293560 w 533400"/>
                <a:gd name="connsiteY245" fmla="*/ 511778 h 533400"/>
                <a:gd name="connsiteX246" fmla="*/ 288798 w 533400"/>
                <a:gd name="connsiteY246" fmla="*/ 512159 h 533400"/>
                <a:gd name="connsiteX247" fmla="*/ 513017 w 533400"/>
                <a:gd name="connsiteY247" fmla="*/ 267653 h 533400"/>
                <a:gd name="connsiteX248" fmla="*/ 513112 w 533400"/>
                <a:gd name="connsiteY248" fmla="*/ 270034 h 533400"/>
                <a:gd name="connsiteX249" fmla="*/ 513017 w 533400"/>
                <a:gd name="connsiteY249" fmla="*/ 272415 h 533400"/>
                <a:gd name="connsiteX250" fmla="*/ 540068 w 533400"/>
                <a:gd name="connsiteY250" fmla="*/ 272415 h 533400"/>
                <a:gd name="connsiteX251" fmla="*/ 540068 w 533400"/>
                <a:gd name="connsiteY251" fmla="*/ 267653 h 533400"/>
                <a:gd name="connsiteX252" fmla="*/ 513017 w 533400"/>
                <a:gd name="connsiteY252" fmla="*/ 267653 h 533400"/>
                <a:gd name="connsiteX253" fmla="*/ 508921 w 533400"/>
                <a:gd name="connsiteY253" fmla="*/ 314516 h 533400"/>
                <a:gd name="connsiteX254" fmla="*/ 535591 w 533400"/>
                <a:gd name="connsiteY254" fmla="*/ 319183 h 533400"/>
                <a:gd name="connsiteX255" fmla="*/ 536353 w 533400"/>
                <a:gd name="connsiteY255" fmla="*/ 314516 h 533400"/>
                <a:gd name="connsiteX256" fmla="*/ 509683 w 533400"/>
                <a:gd name="connsiteY256" fmla="*/ 309848 h 533400"/>
                <a:gd name="connsiteX257" fmla="*/ 508921 w 533400"/>
                <a:gd name="connsiteY257" fmla="*/ 314516 h 533400"/>
                <a:gd name="connsiteX258" fmla="*/ 497586 w 533400"/>
                <a:gd name="connsiteY258" fmla="*/ 355378 h 533400"/>
                <a:gd name="connsiteX259" fmla="*/ 523018 w 533400"/>
                <a:gd name="connsiteY259" fmla="*/ 364617 h 533400"/>
                <a:gd name="connsiteX260" fmla="*/ 524637 w 533400"/>
                <a:gd name="connsiteY260" fmla="*/ 360140 h 533400"/>
                <a:gd name="connsiteX261" fmla="*/ 499205 w 533400"/>
                <a:gd name="connsiteY261" fmla="*/ 350901 h 533400"/>
                <a:gd name="connsiteX262" fmla="*/ 497586 w 533400"/>
                <a:gd name="connsiteY262" fmla="*/ 355378 h 533400"/>
                <a:gd name="connsiteX263" fmla="*/ 479298 w 533400"/>
                <a:gd name="connsiteY263" fmla="*/ 393573 h 533400"/>
                <a:gd name="connsiteX264" fmla="*/ 502730 w 533400"/>
                <a:gd name="connsiteY264" fmla="*/ 407099 h 533400"/>
                <a:gd name="connsiteX265" fmla="*/ 505111 w 533400"/>
                <a:gd name="connsiteY265" fmla="*/ 402908 h 533400"/>
                <a:gd name="connsiteX266" fmla="*/ 481679 w 533400"/>
                <a:gd name="connsiteY266" fmla="*/ 389382 h 533400"/>
                <a:gd name="connsiteX267" fmla="*/ 479298 w 533400"/>
                <a:gd name="connsiteY267" fmla="*/ 393573 h 533400"/>
                <a:gd name="connsiteX268" fmla="*/ 489299 w 533400"/>
                <a:gd name="connsiteY268" fmla="*/ 374904 h 533400"/>
                <a:gd name="connsiteX269" fmla="*/ 513779 w 533400"/>
                <a:gd name="connsiteY269" fmla="*/ 386334 h 533400"/>
                <a:gd name="connsiteX270" fmla="*/ 515779 w 533400"/>
                <a:gd name="connsiteY270" fmla="*/ 381953 h 533400"/>
                <a:gd name="connsiteX271" fmla="*/ 491300 w 533400"/>
                <a:gd name="connsiteY271" fmla="*/ 370523 h 533400"/>
                <a:gd name="connsiteX272" fmla="*/ 489299 w 533400"/>
                <a:gd name="connsiteY272" fmla="*/ 374904 h 533400"/>
                <a:gd name="connsiteX273" fmla="*/ 146495 w 533400"/>
                <a:gd name="connsiteY273" fmla="*/ 479203 h 533400"/>
                <a:gd name="connsiteX274" fmla="*/ 132969 w 533400"/>
                <a:gd name="connsiteY274" fmla="*/ 502634 h 533400"/>
                <a:gd name="connsiteX275" fmla="*/ 137065 w 533400"/>
                <a:gd name="connsiteY275" fmla="*/ 505016 h 533400"/>
                <a:gd name="connsiteX276" fmla="*/ 150590 w 533400"/>
                <a:gd name="connsiteY276" fmla="*/ 481584 h 533400"/>
                <a:gd name="connsiteX277" fmla="*/ 146495 w 533400"/>
                <a:gd name="connsiteY277" fmla="*/ 479203 h 533400"/>
                <a:gd name="connsiteX278" fmla="*/ 58484 w 533400"/>
                <a:gd name="connsiteY278" fmla="*/ 389382 h 533400"/>
                <a:gd name="connsiteX279" fmla="*/ 35052 w 533400"/>
                <a:gd name="connsiteY279" fmla="*/ 402908 h 533400"/>
                <a:gd name="connsiteX280" fmla="*/ 37433 w 533400"/>
                <a:gd name="connsiteY280" fmla="*/ 407003 h 533400"/>
                <a:gd name="connsiteX281" fmla="*/ 60865 w 533400"/>
                <a:gd name="connsiteY281" fmla="*/ 393478 h 533400"/>
                <a:gd name="connsiteX282" fmla="*/ 58484 w 533400"/>
                <a:gd name="connsiteY282" fmla="*/ 389382 h 533400"/>
                <a:gd name="connsiteX283" fmla="*/ 48863 w 533400"/>
                <a:gd name="connsiteY283" fmla="*/ 370523 h 533400"/>
                <a:gd name="connsiteX284" fmla="*/ 24384 w 533400"/>
                <a:gd name="connsiteY284" fmla="*/ 381953 h 533400"/>
                <a:gd name="connsiteX285" fmla="*/ 26384 w 533400"/>
                <a:gd name="connsiteY285" fmla="*/ 386239 h 533400"/>
                <a:gd name="connsiteX286" fmla="*/ 50768 w 533400"/>
                <a:gd name="connsiteY286" fmla="*/ 374809 h 533400"/>
                <a:gd name="connsiteX287" fmla="*/ 48863 w 533400"/>
                <a:gd name="connsiteY287" fmla="*/ 370523 h 533400"/>
                <a:gd name="connsiteX288" fmla="*/ 69723 w 533400"/>
                <a:gd name="connsiteY288" fmla="*/ 407384 h 533400"/>
                <a:gd name="connsiteX289" fmla="*/ 47530 w 533400"/>
                <a:gd name="connsiteY289" fmla="*/ 422910 h 533400"/>
                <a:gd name="connsiteX290" fmla="*/ 50292 w 533400"/>
                <a:gd name="connsiteY290" fmla="*/ 426815 h 533400"/>
                <a:gd name="connsiteX291" fmla="*/ 72485 w 533400"/>
                <a:gd name="connsiteY291" fmla="*/ 411290 h 533400"/>
                <a:gd name="connsiteX292" fmla="*/ 69723 w 533400"/>
                <a:gd name="connsiteY292" fmla="*/ 407384 h 533400"/>
                <a:gd name="connsiteX293" fmla="*/ 82391 w 533400"/>
                <a:gd name="connsiteY293" fmla="*/ 424339 h 533400"/>
                <a:gd name="connsiteX294" fmla="*/ 61722 w 533400"/>
                <a:gd name="connsiteY294" fmla="*/ 441674 h 533400"/>
                <a:gd name="connsiteX295" fmla="*/ 64770 w 533400"/>
                <a:gd name="connsiteY295" fmla="*/ 445294 h 533400"/>
                <a:gd name="connsiteX296" fmla="*/ 85535 w 533400"/>
                <a:gd name="connsiteY296" fmla="*/ 427863 h 533400"/>
                <a:gd name="connsiteX297" fmla="*/ 82391 w 533400"/>
                <a:gd name="connsiteY297" fmla="*/ 424339 h 533400"/>
                <a:gd name="connsiteX298" fmla="*/ 96584 w 533400"/>
                <a:gd name="connsiteY298" fmla="*/ 440055 h 533400"/>
                <a:gd name="connsiteX299" fmla="*/ 77438 w 533400"/>
                <a:gd name="connsiteY299" fmla="*/ 459200 h 533400"/>
                <a:gd name="connsiteX300" fmla="*/ 80772 w 533400"/>
                <a:gd name="connsiteY300" fmla="*/ 462629 h 533400"/>
                <a:gd name="connsiteX301" fmla="*/ 99917 w 533400"/>
                <a:gd name="connsiteY301" fmla="*/ 443484 h 533400"/>
                <a:gd name="connsiteX302" fmla="*/ 96584 w 533400"/>
                <a:gd name="connsiteY302" fmla="*/ 440055 h 533400"/>
                <a:gd name="connsiteX303" fmla="*/ 30385 w 533400"/>
                <a:gd name="connsiteY303" fmla="*/ 309848 h 533400"/>
                <a:gd name="connsiteX304" fmla="*/ 3715 w 533400"/>
                <a:gd name="connsiteY304" fmla="*/ 314516 h 533400"/>
                <a:gd name="connsiteX305" fmla="*/ 4572 w 533400"/>
                <a:gd name="connsiteY305" fmla="*/ 319183 h 533400"/>
                <a:gd name="connsiteX306" fmla="*/ 31242 w 533400"/>
                <a:gd name="connsiteY306" fmla="*/ 314420 h 533400"/>
                <a:gd name="connsiteX307" fmla="*/ 30385 w 533400"/>
                <a:gd name="connsiteY307" fmla="*/ 309848 h 533400"/>
                <a:gd name="connsiteX308" fmla="*/ 270034 w 533400"/>
                <a:gd name="connsiteY308" fmla="*/ 513017 h 533400"/>
                <a:gd name="connsiteX309" fmla="*/ 267653 w 533400"/>
                <a:gd name="connsiteY309" fmla="*/ 512921 h 533400"/>
                <a:gd name="connsiteX310" fmla="*/ 267653 w 533400"/>
                <a:gd name="connsiteY310" fmla="*/ 539972 h 533400"/>
                <a:gd name="connsiteX311" fmla="*/ 272415 w 533400"/>
                <a:gd name="connsiteY311" fmla="*/ 539972 h 533400"/>
                <a:gd name="connsiteX312" fmla="*/ 272415 w 533400"/>
                <a:gd name="connsiteY312" fmla="*/ 512921 h 533400"/>
                <a:gd name="connsiteX313" fmla="*/ 270034 w 533400"/>
                <a:gd name="connsiteY313" fmla="*/ 513017 h 533400"/>
                <a:gd name="connsiteX314" fmla="*/ 34671 w 533400"/>
                <a:gd name="connsiteY314" fmla="*/ 330613 h 533400"/>
                <a:gd name="connsiteX315" fmla="*/ 8573 w 533400"/>
                <a:gd name="connsiteY315" fmla="*/ 337566 h 533400"/>
                <a:gd name="connsiteX316" fmla="*/ 9811 w 533400"/>
                <a:gd name="connsiteY316" fmla="*/ 342138 h 533400"/>
                <a:gd name="connsiteX317" fmla="*/ 35909 w 533400"/>
                <a:gd name="connsiteY317" fmla="*/ 335090 h 533400"/>
                <a:gd name="connsiteX318" fmla="*/ 34671 w 533400"/>
                <a:gd name="connsiteY318" fmla="*/ 330613 h 533400"/>
                <a:gd name="connsiteX319" fmla="*/ 40957 w 533400"/>
                <a:gd name="connsiteY319" fmla="*/ 350901 h 533400"/>
                <a:gd name="connsiteX320" fmla="*/ 15526 w 533400"/>
                <a:gd name="connsiteY320" fmla="*/ 360045 h 533400"/>
                <a:gd name="connsiteX321" fmla="*/ 17145 w 533400"/>
                <a:gd name="connsiteY321" fmla="*/ 364522 h 533400"/>
                <a:gd name="connsiteX322" fmla="*/ 42482 w 533400"/>
                <a:gd name="connsiteY322" fmla="*/ 355283 h 533400"/>
                <a:gd name="connsiteX323" fmla="*/ 40957 w 533400"/>
                <a:gd name="connsiteY323" fmla="*/ 350901 h 533400"/>
                <a:gd name="connsiteX324" fmla="*/ 225552 w 533400"/>
                <a:gd name="connsiteY324" fmla="*/ 508825 h 533400"/>
                <a:gd name="connsiteX325" fmla="*/ 220885 w 533400"/>
                <a:gd name="connsiteY325" fmla="*/ 535496 h 533400"/>
                <a:gd name="connsiteX326" fmla="*/ 225552 w 533400"/>
                <a:gd name="connsiteY326" fmla="*/ 536258 h 533400"/>
                <a:gd name="connsiteX327" fmla="*/ 230315 w 533400"/>
                <a:gd name="connsiteY327" fmla="*/ 509588 h 533400"/>
                <a:gd name="connsiteX328" fmla="*/ 225552 w 533400"/>
                <a:gd name="connsiteY328" fmla="*/ 508825 h 533400"/>
                <a:gd name="connsiteX329" fmla="*/ 112109 w 533400"/>
                <a:gd name="connsiteY329" fmla="*/ 454533 h 533400"/>
                <a:gd name="connsiteX330" fmla="*/ 94679 w 533400"/>
                <a:gd name="connsiteY330" fmla="*/ 475298 h 533400"/>
                <a:gd name="connsiteX331" fmla="*/ 98298 w 533400"/>
                <a:gd name="connsiteY331" fmla="*/ 478346 h 533400"/>
                <a:gd name="connsiteX332" fmla="*/ 115729 w 533400"/>
                <a:gd name="connsiteY332" fmla="*/ 457676 h 533400"/>
                <a:gd name="connsiteX333" fmla="*/ 112109 w 533400"/>
                <a:gd name="connsiteY333" fmla="*/ 454533 h 533400"/>
                <a:gd name="connsiteX334" fmla="*/ 184690 w 533400"/>
                <a:gd name="connsiteY334" fmla="*/ 497491 h 533400"/>
                <a:gd name="connsiteX335" fmla="*/ 175451 w 533400"/>
                <a:gd name="connsiteY335" fmla="*/ 522827 h 533400"/>
                <a:gd name="connsiteX336" fmla="*/ 179927 w 533400"/>
                <a:gd name="connsiteY336" fmla="*/ 524447 h 533400"/>
                <a:gd name="connsiteX337" fmla="*/ 189167 w 533400"/>
                <a:gd name="connsiteY337" fmla="*/ 499015 h 533400"/>
                <a:gd name="connsiteX338" fmla="*/ 184690 w 533400"/>
                <a:gd name="connsiteY338" fmla="*/ 497491 h 533400"/>
                <a:gd name="connsiteX339" fmla="*/ 246602 w 533400"/>
                <a:gd name="connsiteY339" fmla="*/ 511778 h 533400"/>
                <a:gd name="connsiteX340" fmla="*/ 244221 w 533400"/>
                <a:gd name="connsiteY340" fmla="*/ 538734 h 533400"/>
                <a:gd name="connsiteX341" fmla="*/ 248984 w 533400"/>
                <a:gd name="connsiteY341" fmla="*/ 539115 h 533400"/>
                <a:gd name="connsiteX342" fmla="*/ 251365 w 533400"/>
                <a:gd name="connsiteY342" fmla="*/ 512064 h 533400"/>
                <a:gd name="connsiteX343" fmla="*/ 246602 w 533400"/>
                <a:gd name="connsiteY343" fmla="*/ 511778 h 533400"/>
                <a:gd name="connsiteX344" fmla="*/ 204883 w 533400"/>
                <a:gd name="connsiteY344" fmla="*/ 504063 h 533400"/>
                <a:gd name="connsiteX345" fmla="*/ 197834 w 533400"/>
                <a:gd name="connsiteY345" fmla="*/ 530162 h 533400"/>
                <a:gd name="connsiteX346" fmla="*/ 202406 w 533400"/>
                <a:gd name="connsiteY346" fmla="*/ 531400 h 533400"/>
                <a:gd name="connsiteX347" fmla="*/ 209360 w 533400"/>
                <a:gd name="connsiteY347" fmla="*/ 505397 h 533400"/>
                <a:gd name="connsiteX348" fmla="*/ 204883 w 533400"/>
                <a:gd name="connsiteY348" fmla="*/ 504063 h 533400"/>
                <a:gd name="connsiteX349" fmla="*/ 128778 w 533400"/>
                <a:gd name="connsiteY349" fmla="*/ 467582 h 533400"/>
                <a:gd name="connsiteX350" fmla="*/ 113252 w 533400"/>
                <a:gd name="connsiteY350" fmla="*/ 489775 h 533400"/>
                <a:gd name="connsiteX351" fmla="*/ 117158 w 533400"/>
                <a:gd name="connsiteY351" fmla="*/ 492538 h 533400"/>
                <a:gd name="connsiteX352" fmla="*/ 132683 w 533400"/>
                <a:gd name="connsiteY352" fmla="*/ 470345 h 533400"/>
                <a:gd name="connsiteX353" fmla="*/ 128778 w 533400"/>
                <a:gd name="connsiteY353" fmla="*/ 467582 h 533400"/>
                <a:gd name="connsiteX354" fmla="*/ 27813 w 533400"/>
                <a:gd name="connsiteY354" fmla="*/ 288798 h 533400"/>
                <a:gd name="connsiteX355" fmla="*/ 857 w 533400"/>
                <a:gd name="connsiteY355" fmla="*/ 291179 h 533400"/>
                <a:gd name="connsiteX356" fmla="*/ 1238 w 533400"/>
                <a:gd name="connsiteY356" fmla="*/ 295942 h 533400"/>
                <a:gd name="connsiteX357" fmla="*/ 28194 w 533400"/>
                <a:gd name="connsiteY357" fmla="*/ 293561 h 533400"/>
                <a:gd name="connsiteX358" fmla="*/ 27813 w 533400"/>
                <a:gd name="connsiteY358" fmla="*/ 288798 h 533400"/>
                <a:gd name="connsiteX359" fmla="*/ 165164 w 533400"/>
                <a:gd name="connsiteY359" fmla="*/ 489299 h 533400"/>
                <a:gd name="connsiteX360" fmla="*/ 153829 w 533400"/>
                <a:gd name="connsiteY360" fmla="*/ 513683 h 533400"/>
                <a:gd name="connsiteX361" fmla="*/ 158115 w 533400"/>
                <a:gd name="connsiteY361" fmla="*/ 515684 h 533400"/>
                <a:gd name="connsiteX362" fmla="*/ 169545 w 533400"/>
                <a:gd name="connsiteY362" fmla="*/ 491204 h 533400"/>
                <a:gd name="connsiteX363" fmla="*/ 165164 w 533400"/>
                <a:gd name="connsiteY363" fmla="*/ 489299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Lst>
              <a:rect l="l" t="t" r="r" b="b"/>
              <a:pathLst>
                <a:path w="533400" h="533400">
                  <a:moveTo>
                    <a:pt x="146495" y="60770"/>
                  </a:moveTo>
                  <a:lnTo>
                    <a:pt x="132969" y="37338"/>
                  </a:lnTo>
                  <a:lnTo>
                    <a:pt x="137160" y="34957"/>
                  </a:lnTo>
                  <a:lnTo>
                    <a:pt x="150686" y="58388"/>
                  </a:lnTo>
                  <a:cubicBezTo>
                    <a:pt x="149257" y="59150"/>
                    <a:pt x="147923" y="59912"/>
                    <a:pt x="146495" y="60770"/>
                  </a:cubicBezTo>
                  <a:close/>
                  <a:moveTo>
                    <a:pt x="169545" y="48768"/>
                  </a:moveTo>
                  <a:lnTo>
                    <a:pt x="158115" y="24289"/>
                  </a:lnTo>
                  <a:lnTo>
                    <a:pt x="153829" y="26289"/>
                  </a:lnTo>
                  <a:lnTo>
                    <a:pt x="165259" y="50673"/>
                  </a:lnTo>
                  <a:cubicBezTo>
                    <a:pt x="166592" y="50006"/>
                    <a:pt x="168116" y="49435"/>
                    <a:pt x="169545" y="48768"/>
                  </a:cubicBezTo>
                  <a:close/>
                  <a:moveTo>
                    <a:pt x="99917" y="96488"/>
                  </a:moveTo>
                  <a:lnTo>
                    <a:pt x="80867" y="77343"/>
                  </a:lnTo>
                  <a:lnTo>
                    <a:pt x="77438" y="80677"/>
                  </a:lnTo>
                  <a:lnTo>
                    <a:pt x="96584" y="99822"/>
                  </a:lnTo>
                  <a:cubicBezTo>
                    <a:pt x="97727" y="98774"/>
                    <a:pt x="98870" y="97631"/>
                    <a:pt x="99917" y="96488"/>
                  </a:cubicBezTo>
                  <a:close/>
                  <a:moveTo>
                    <a:pt x="115729" y="82296"/>
                  </a:moveTo>
                  <a:lnTo>
                    <a:pt x="98393" y="61627"/>
                  </a:lnTo>
                  <a:lnTo>
                    <a:pt x="94774" y="64675"/>
                  </a:lnTo>
                  <a:lnTo>
                    <a:pt x="112204" y="85439"/>
                  </a:lnTo>
                  <a:cubicBezTo>
                    <a:pt x="113348" y="84392"/>
                    <a:pt x="114491" y="83344"/>
                    <a:pt x="115729" y="82296"/>
                  </a:cubicBezTo>
                  <a:close/>
                  <a:moveTo>
                    <a:pt x="132683" y="69628"/>
                  </a:moveTo>
                  <a:lnTo>
                    <a:pt x="117158" y="47530"/>
                  </a:lnTo>
                  <a:lnTo>
                    <a:pt x="113252" y="50292"/>
                  </a:lnTo>
                  <a:lnTo>
                    <a:pt x="128778" y="72485"/>
                  </a:lnTo>
                  <a:cubicBezTo>
                    <a:pt x="130016" y="71438"/>
                    <a:pt x="131350" y="70485"/>
                    <a:pt x="132683" y="69628"/>
                  </a:cubicBezTo>
                  <a:close/>
                  <a:moveTo>
                    <a:pt x="230219" y="30290"/>
                  </a:moveTo>
                  <a:lnTo>
                    <a:pt x="225552" y="3715"/>
                  </a:lnTo>
                  <a:lnTo>
                    <a:pt x="220885" y="4477"/>
                  </a:lnTo>
                  <a:lnTo>
                    <a:pt x="225552" y="31147"/>
                  </a:lnTo>
                  <a:cubicBezTo>
                    <a:pt x="227076" y="30861"/>
                    <a:pt x="228695" y="30575"/>
                    <a:pt x="230219" y="30290"/>
                  </a:cubicBezTo>
                  <a:close/>
                  <a:moveTo>
                    <a:pt x="189167" y="40862"/>
                  </a:moveTo>
                  <a:lnTo>
                    <a:pt x="179927" y="15526"/>
                  </a:lnTo>
                  <a:lnTo>
                    <a:pt x="175451" y="17145"/>
                  </a:lnTo>
                  <a:lnTo>
                    <a:pt x="184690" y="42482"/>
                  </a:lnTo>
                  <a:cubicBezTo>
                    <a:pt x="186214" y="41910"/>
                    <a:pt x="187643" y="41339"/>
                    <a:pt x="189167" y="40862"/>
                  </a:cubicBezTo>
                  <a:close/>
                  <a:moveTo>
                    <a:pt x="251270" y="27813"/>
                  </a:moveTo>
                  <a:lnTo>
                    <a:pt x="248888" y="857"/>
                  </a:lnTo>
                  <a:lnTo>
                    <a:pt x="244126" y="1238"/>
                  </a:lnTo>
                  <a:lnTo>
                    <a:pt x="246507" y="28194"/>
                  </a:lnTo>
                  <a:cubicBezTo>
                    <a:pt x="248126" y="28004"/>
                    <a:pt x="249746" y="27908"/>
                    <a:pt x="251270" y="27813"/>
                  </a:cubicBezTo>
                  <a:close/>
                  <a:moveTo>
                    <a:pt x="209455" y="34576"/>
                  </a:moveTo>
                  <a:lnTo>
                    <a:pt x="202502" y="8573"/>
                  </a:lnTo>
                  <a:lnTo>
                    <a:pt x="197930" y="9811"/>
                  </a:lnTo>
                  <a:lnTo>
                    <a:pt x="204978" y="35909"/>
                  </a:lnTo>
                  <a:cubicBezTo>
                    <a:pt x="206407" y="35433"/>
                    <a:pt x="207931" y="35052"/>
                    <a:pt x="209455" y="34576"/>
                  </a:cubicBezTo>
                  <a:close/>
                  <a:moveTo>
                    <a:pt x="85535" y="112014"/>
                  </a:moveTo>
                  <a:lnTo>
                    <a:pt x="64865" y="94583"/>
                  </a:lnTo>
                  <a:lnTo>
                    <a:pt x="61817" y="98203"/>
                  </a:lnTo>
                  <a:lnTo>
                    <a:pt x="82487" y="115538"/>
                  </a:lnTo>
                  <a:cubicBezTo>
                    <a:pt x="83439" y="114395"/>
                    <a:pt x="84487" y="113157"/>
                    <a:pt x="85535" y="112014"/>
                  </a:cubicBezTo>
                  <a:close/>
                  <a:moveTo>
                    <a:pt x="36005" y="204788"/>
                  </a:moveTo>
                  <a:lnTo>
                    <a:pt x="9906" y="197834"/>
                  </a:lnTo>
                  <a:lnTo>
                    <a:pt x="8668" y="202406"/>
                  </a:lnTo>
                  <a:lnTo>
                    <a:pt x="34766" y="209360"/>
                  </a:lnTo>
                  <a:cubicBezTo>
                    <a:pt x="35052" y="207836"/>
                    <a:pt x="35528" y="206312"/>
                    <a:pt x="36005" y="204788"/>
                  </a:cubicBezTo>
                  <a:close/>
                  <a:moveTo>
                    <a:pt x="31242" y="225457"/>
                  </a:moveTo>
                  <a:lnTo>
                    <a:pt x="4572" y="220790"/>
                  </a:lnTo>
                  <a:lnTo>
                    <a:pt x="3715" y="225457"/>
                  </a:lnTo>
                  <a:lnTo>
                    <a:pt x="30385" y="230219"/>
                  </a:lnTo>
                  <a:cubicBezTo>
                    <a:pt x="30670" y="228600"/>
                    <a:pt x="30956" y="226981"/>
                    <a:pt x="31242" y="225457"/>
                  </a:cubicBezTo>
                  <a:close/>
                  <a:moveTo>
                    <a:pt x="28194" y="246412"/>
                  </a:moveTo>
                  <a:lnTo>
                    <a:pt x="1238" y="244031"/>
                  </a:lnTo>
                  <a:lnTo>
                    <a:pt x="857" y="248793"/>
                  </a:lnTo>
                  <a:lnTo>
                    <a:pt x="27813" y="251174"/>
                  </a:lnTo>
                  <a:cubicBezTo>
                    <a:pt x="28004" y="249650"/>
                    <a:pt x="28099" y="248031"/>
                    <a:pt x="28194" y="246412"/>
                  </a:cubicBezTo>
                  <a:close/>
                  <a:moveTo>
                    <a:pt x="42577" y="184594"/>
                  </a:moveTo>
                  <a:lnTo>
                    <a:pt x="17240" y="175355"/>
                  </a:lnTo>
                  <a:lnTo>
                    <a:pt x="15621" y="179832"/>
                  </a:lnTo>
                  <a:lnTo>
                    <a:pt x="40957" y="189071"/>
                  </a:lnTo>
                  <a:cubicBezTo>
                    <a:pt x="41434" y="187643"/>
                    <a:pt x="42005" y="186119"/>
                    <a:pt x="42577" y="184594"/>
                  </a:cubicBezTo>
                  <a:close/>
                  <a:moveTo>
                    <a:pt x="60865" y="146495"/>
                  </a:moveTo>
                  <a:lnTo>
                    <a:pt x="37433" y="132969"/>
                  </a:lnTo>
                  <a:lnTo>
                    <a:pt x="35052" y="137065"/>
                  </a:lnTo>
                  <a:lnTo>
                    <a:pt x="58484" y="150590"/>
                  </a:lnTo>
                  <a:cubicBezTo>
                    <a:pt x="59245" y="149162"/>
                    <a:pt x="60007" y="147828"/>
                    <a:pt x="60865" y="146495"/>
                  </a:cubicBezTo>
                  <a:close/>
                  <a:moveTo>
                    <a:pt x="72390" y="128683"/>
                  </a:moveTo>
                  <a:lnTo>
                    <a:pt x="50197" y="113157"/>
                  </a:lnTo>
                  <a:lnTo>
                    <a:pt x="47435" y="117062"/>
                  </a:lnTo>
                  <a:lnTo>
                    <a:pt x="69533" y="132588"/>
                  </a:lnTo>
                  <a:cubicBezTo>
                    <a:pt x="70580" y="131255"/>
                    <a:pt x="71533" y="130016"/>
                    <a:pt x="72390" y="128683"/>
                  </a:cubicBezTo>
                  <a:close/>
                  <a:moveTo>
                    <a:pt x="270034" y="26956"/>
                  </a:moveTo>
                  <a:cubicBezTo>
                    <a:pt x="270796" y="26956"/>
                    <a:pt x="271653" y="27051"/>
                    <a:pt x="272415" y="27051"/>
                  </a:cubicBezTo>
                  <a:lnTo>
                    <a:pt x="272415" y="0"/>
                  </a:lnTo>
                  <a:lnTo>
                    <a:pt x="267653" y="0"/>
                  </a:lnTo>
                  <a:lnTo>
                    <a:pt x="267653" y="27051"/>
                  </a:lnTo>
                  <a:cubicBezTo>
                    <a:pt x="268510" y="27051"/>
                    <a:pt x="269272" y="26956"/>
                    <a:pt x="270034" y="26956"/>
                  </a:cubicBezTo>
                  <a:close/>
                  <a:moveTo>
                    <a:pt x="27051" y="270034"/>
                  </a:moveTo>
                  <a:cubicBezTo>
                    <a:pt x="27051" y="269272"/>
                    <a:pt x="27146" y="268415"/>
                    <a:pt x="27146" y="267653"/>
                  </a:cubicBezTo>
                  <a:lnTo>
                    <a:pt x="0" y="267653"/>
                  </a:lnTo>
                  <a:lnTo>
                    <a:pt x="0" y="272415"/>
                  </a:lnTo>
                  <a:lnTo>
                    <a:pt x="27146" y="272415"/>
                  </a:lnTo>
                  <a:cubicBezTo>
                    <a:pt x="27146" y="271558"/>
                    <a:pt x="27051" y="270796"/>
                    <a:pt x="27051" y="270034"/>
                  </a:cubicBezTo>
                  <a:close/>
                  <a:moveTo>
                    <a:pt x="50768" y="165164"/>
                  </a:moveTo>
                  <a:lnTo>
                    <a:pt x="26384" y="153734"/>
                  </a:lnTo>
                  <a:lnTo>
                    <a:pt x="24384" y="158020"/>
                  </a:lnTo>
                  <a:lnTo>
                    <a:pt x="48863" y="169450"/>
                  </a:lnTo>
                  <a:cubicBezTo>
                    <a:pt x="49530" y="168021"/>
                    <a:pt x="50101" y="166497"/>
                    <a:pt x="50768" y="165164"/>
                  </a:cubicBezTo>
                  <a:close/>
                  <a:moveTo>
                    <a:pt x="293656" y="28194"/>
                  </a:moveTo>
                  <a:lnTo>
                    <a:pt x="296037" y="1238"/>
                  </a:lnTo>
                  <a:lnTo>
                    <a:pt x="291275" y="857"/>
                  </a:lnTo>
                  <a:lnTo>
                    <a:pt x="288893" y="27813"/>
                  </a:lnTo>
                  <a:cubicBezTo>
                    <a:pt x="290513" y="27908"/>
                    <a:pt x="292037" y="28004"/>
                    <a:pt x="293656" y="28194"/>
                  </a:cubicBezTo>
                  <a:close/>
                  <a:moveTo>
                    <a:pt x="491300" y="169450"/>
                  </a:moveTo>
                  <a:lnTo>
                    <a:pt x="515779" y="158115"/>
                  </a:lnTo>
                  <a:lnTo>
                    <a:pt x="513779" y="153829"/>
                  </a:lnTo>
                  <a:lnTo>
                    <a:pt x="489395" y="165259"/>
                  </a:lnTo>
                  <a:cubicBezTo>
                    <a:pt x="489966" y="166592"/>
                    <a:pt x="490633" y="168021"/>
                    <a:pt x="491300" y="169450"/>
                  </a:cubicBezTo>
                  <a:close/>
                  <a:moveTo>
                    <a:pt x="499205" y="189167"/>
                  </a:moveTo>
                  <a:lnTo>
                    <a:pt x="524637" y="179927"/>
                  </a:lnTo>
                  <a:lnTo>
                    <a:pt x="523018" y="175451"/>
                  </a:lnTo>
                  <a:lnTo>
                    <a:pt x="497681" y="184690"/>
                  </a:lnTo>
                  <a:cubicBezTo>
                    <a:pt x="498158" y="186119"/>
                    <a:pt x="498729" y="187643"/>
                    <a:pt x="499205" y="189167"/>
                  </a:cubicBezTo>
                  <a:close/>
                  <a:moveTo>
                    <a:pt x="470535" y="132588"/>
                  </a:moveTo>
                  <a:lnTo>
                    <a:pt x="492633" y="117062"/>
                  </a:lnTo>
                  <a:lnTo>
                    <a:pt x="489871" y="113157"/>
                  </a:lnTo>
                  <a:lnTo>
                    <a:pt x="467678" y="128683"/>
                  </a:lnTo>
                  <a:cubicBezTo>
                    <a:pt x="468630" y="130016"/>
                    <a:pt x="469583" y="131255"/>
                    <a:pt x="470535" y="132588"/>
                  </a:cubicBezTo>
                  <a:close/>
                  <a:moveTo>
                    <a:pt x="505397" y="209455"/>
                  </a:moveTo>
                  <a:lnTo>
                    <a:pt x="531400" y="202502"/>
                  </a:lnTo>
                  <a:lnTo>
                    <a:pt x="530162" y="197930"/>
                  </a:lnTo>
                  <a:lnTo>
                    <a:pt x="504063" y="204883"/>
                  </a:lnTo>
                  <a:cubicBezTo>
                    <a:pt x="504635" y="206312"/>
                    <a:pt x="505016" y="207836"/>
                    <a:pt x="505397" y="209455"/>
                  </a:cubicBezTo>
                  <a:close/>
                  <a:moveTo>
                    <a:pt x="512255" y="251174"/>
                  </a:moveTo>
                  <a:lnTo>
                    <a:pt x="539210" y="248793"/>
                  </a:lnTo>
                  <a:lnTo>
                    <a:pt x="538829" y="244031"/>
                  </a:lnTo>
                  <a:lnTo>
                    <a:pt x="511874" y="246412"/>
                  </a:lnTo>
                  <a:cubicBezTo>
                    <a:pt x="512064" y="248031"/>
                    <a:pt x="512159" y="249650"/>
                    <a:pt x="512255" y="251174"/>
                  </a:cubicBezTo>
                  <a:close/>
                  <a:moveTo>
                    <a:pt x="509778" y="230124"/>
                  </a:moveTo>
                  <a:lnTo>
                    <a:pt x="536353" y="225457"/>
                  </a:lnTo>
                  <a:lnTo>
                    <a:pt x="535591" y="220790"/>
                  </a:lnTo>
                  <a:lnTo>
                    <a:pt x="508921" y="225457"/>
                  </a:lnTo>
                  <a:cubicBezTo>
                    <a:pt x="509207" y="226981"/>
                    <a:pt x="509492" y="228600"/>
                    <a:pt x="509778" y="230124"/>
                  </a:cubicBezTo>
                  <a:close/>
                  <a:moveTo>
                    <a:pt x="457772" y="115634"/>
                  </a:moveTo>
                  <a:lnTo>
                    <a:pt x="478441" y="98298"/>
                  </a:lnTo>
                  <a:lnTo>
                    <a:pt x="475393" y="94678"/>
                  </a:lnTo>
                  <a:lnTo>
                    <a:pt x="454628" y="112109"/>
                  </a:lnTo>
                  <a:cubicBezTo>
                    <a:pt x="455676" y="113252"/>
                    <a:pt x="456724" y="114395"/>
                    <a:pt x="457772" y="115634"/>
                  </a:cubicBezTo>
                  <a:close/>
                  <a:moveTo>
                    <a:pt x="481679" y="150590"/>
                  </a:moveTo>
                  <a:lnTo>
                    <a:pt x="505111" y="137065"/>
                  </a:lnTo>
                  <a:lnTo>
                    <a:pt x="502730" y="132874"/>
                  </a:lnTo>
                  <a:lnTo>
                    <a:pt x="479298" y="146399"/>
                  </a:lnTo>
                  <a:cubicBezTo>
                    <a:pt x="480060" y="147828"/>
                    <a:pt x="480917" y="149162"/>
                    <a:pt x="481679" y="150590"/>
                  </a:cubicBezTo>
                  <a:close/>
                  <a:moveTo>
                    <a:pt x="335280" y="35909"/>
                  </a:moveTo>
                  <a:lnTo>
                    <a:pt x="342233" y="9811"/>
                  </a:lnTo>
                  <a:lnTo>
                    <a:pt x="337661" y="8573"/>
                  </a:lnTo>
                  <a:lnTo>
                    <a:pt x="330708" y="34576"/>
                  </a:lnTo>
                  <a:cubicBezTo>
                    <a:pt x="332232" y="35052"/>
                    <a:pt x="333756" y="35433"/>
                    <a:pt x="335280" y="35909"/>
                  </a:cubicBezTo>
                  <a:close/>
                  <a:moveTo>
                    <a:pt x="374999" y="50768"/>
                  </a:moveTo>
                  <a:lnTo>
                    <a:pt x="386334" y="26289"/>
                  </a:lnTo>
                  <a:lnTo>
                    <a:pt x="382048" y="24289"/>
                  </a:lnTo>
                  <a:lnTo>
                    <a:pt x="370618" y="48768"/>
                  </a:lnTo>
                  <a:cubicBezTo>
                    <a:pt x="372047" y="49435"/>
                    <a:pt x="373571" y="50006"/>
                    <a:pt x="374999" y="50768"/>
                  </a:cubicBezTo>
                  <a:close/>
                  <a:moveTo>
                    <a:pt x="355473" y="42482"/>
                  </a:moveTo>
                  <a:lnTo>
                    <a:pt x="364712" y="17145"/>
                  </a:lnTo>
                  <a:lnTo>
                    <a:pt x="360235" y="15526"/>
                  </a:lnTo>
                  <a:lnTo>
                    <a:pt x="350996" y="40862"/>
                  </a:lnTo>
                  <a:cubicBezTo>
                    <a:pt x="352425" y="41339"/>
                    <a:pt x="353949" y="41910"/>
                    <a:pt x="355473" y="42482"/>
                  </a:cubicBezTo>
                  <a:close/>
                  <a:moveTo>
                    <a:pt x="314611" y="31147"/>
                  </a:moveTo>
                  <a:lnTo>
                    <a:pt x="319278" y="4477"/>
                  </a:lnTo>
                  <a:lnTo>
                    <a:pt x="314611" y="3620"/>
                  </a:lnTo>
                  <a:lnTo>
                    <a:pt x="309944" y="30194"/>
                  </a:lnTo>
                  <a:cubicBezTo>
                    <a:pt x="311468" y="30575"/>
                    <a:pt x="313087" y="30861"/>
                    <a:pt x="314611" y="31147"/>
                  </a:cubicBezTo>
                  <a:close/>
                  <a:moveTo>
                    <a:pt x="393573" y="60770"/>
                  </a:moveTo>
                  <a:lnTo>
                    <a:pt x="407099" y="37338"/>
                  </a:lnTo>
                  <a:lnTo>
                    <a:pt x="403003" y="34957"/>
                  </a:lnTo>
                  <a:lnTo>
                    <a:pt x="389477" y="58388"/>
                  </a:lnTo>
                  <a:cubicBezTo>
                    <a:pt x="390906" y="59150"/>
                    <a:pt x="392335" y="59912"/>
                    <a:pt x="393573" y="60770"/>
                  </a:cubicBezTo>
                  <a:close/>
                  <a:moveTo>
                    <a:pt x="443579" y="99917"/>
                  </a:moveTo>
                  <a:lnTo>
                    <a:pt x="462725" y="80772"/>
                  </a:lnTo>
                  <a:lnTo>
                    <a:pt x="459391" y="77343"/>
                  </a:lnTo>
                  <a:lnTo>
                    <a:pt x="440246" y="96488"/>
                  </a:lnTo>
                  <a:cubicBezTo>
                    <a:pt x="441293" y="97631"/>
                    <a:pt x="442436" y="98774"/>
                    <a:pt x="443579" y="99917"/>
                  </a:cubicBezTo>
                  <a:close/>
                  <a:moveTo>
                    <a:pt x="428054" y="85439"/>
                  </a:moveTo>
                  <a:lnTo>
                    <a:pt x="445484" y="64675"/>
                  </a:lnTo>
                  <a:lnTo>
                    <a:pt x="441865" y="61627"/>
                  </a:lnTo>
                  <a:lnTo>
                    <a:pt x="424529" y="82296"/>
                  </a:lnTo>
                  <a:cubicBezTo>
                    <a:pt x="425672" y="83344"/>
                    <a:pt x="426815" y="84392"/>
                    <a:pt x="428054" y="85439"/>
                  </a:cubicBezTo>
                  <a:close/>
                  <a:moveTo>
                    <a:pt x="411385" y="72390"/>
                  </a:moveTo>
                  <a:lnTo>
                    <a:pt x="426910" y="50197"/>
                  </a:lnTo>
                  <a:lnTo>
                    <a:pt x="423005" y="47435"/>
                  </a:lnTo>
                  <a:lnTo>
                    <a:pt x="407480" y="69533"/>
                  </a:lnTo>
                  <a:cubicBezTo>
                    <a:pt x="408813" y="70485"/>
                    <a:pt x="410051" y="71438"/>
                    <a:pt x="411385" y="72390"/>
                  </a:cubicBezTo>
                  <a:close/>
                  <a:moveTo>
                    <a:pt x="454628" y="427958"/>
                  </a:moveTo>
                  <a:lnTo>
                    <a:pt x="475393" y="445389"/>
                  </a:lnTo>
                  <a:lnTo>
                    <a:pt x="478441" y="441770"/>
                  </a:lnTo>
                  <a:lnTo>
                    <a:pt x="457772" y="424339"/>
                  </a:lnTo>
                  <a:cubicBezTo>
                    <a:pt x="456724" y="425577"/>
                    <a:pt x="455581" y="426815"/>
                    <a:pt x="454628" y="427958"/>
                  </a:cubicBezTo>
                  <a:close/>
                  <a:moveTo>
                    <a:pt x="389477" y="481584"/>
                  </a:moveTo>
                  <a:lnTo>
                    <a:pt x="403003" y="505016"/>
                  </a:lnTo>
                  <a:lnTo>
                    <a:pt x="407099" y="502634"/>
                  </a:lnTo>
                  <a:lnTo>
                    <a:pt x="393573" y="479203"/>
                  </a:lnTo>
                  <a:cubicBezTo>
                    <a:pt x="392240" y="480060"/>
                    <a:pt x="390811" y="480822"/>
                    <a:pt x="389477" y="481584"/>
                  </a:cubicBezTo>
                  <a:close/>
                  <a:moveTo>
                    <a:pt x="407480" y="470440"/>
                  </a:moveTo>
                  <a:lnTo>
                    <a:pt x="423005" y="492633"/>
                  </a:lnTo>
                  <a:lnTo>
                    <a:pt x="426910" y="489871"/>
                  </a:lnTo>
                  <a:lnTo>
                    <a:pt x="411385" y="467678"/>
                  </a:lnTo>
                  <a:cubicBezTo>
                    <a:pt x="410051" y="468535"/>
                    <a:pt x="408718" y="469487"/>
                    <a:pt x="407480" y="470440"/>
                  </a:cubicBezTo>
                  <a:close/>
                  <a:moveTo>
                    <a:pt x="370523" y="491204"/>
                  </a:moveTo>
                  <a:lnTo>
                    <a:pt x="381953" y="515684"/>
                  </a:lnTo>
                  <a:lnTo>
                    <a:pt x="386239" y="513683"/>
                  </a:lnTo>
                  <a:lnTo>
                    <a:pt x="374809" y="489204"/>
                  </a:lnTo>
                  <a:cubicBezTo>
                    <a:pt x="373475" y="489966"/>
                    <a:pt x="372047" y="490538"/>
                    <a:pt x="370523" y="491204"/>
                  </a:cubicBezTo>
                  <a:close/>
                  <a:moveTo>
                    <a:pt x="424434" y="457676"/>
                  </a:moveTo>
                  <a:lnTo>
                    <a:pt x="441770" y="478346"/>
                  </a:lnTo>
                  <a:lnTo>
                    <a:pt x="445389" y="475298"/>
                  </a:lnTo>
                  <a:lnTo>
                    <a:pt x="427958" y="454533"/>
                  </a:lnTo>
                  <a:cubicBezTo>
                    <a:pt x="426815" y="455581"/>
                    <a:pt x="425577" y="456629"/>
                    <a:pt x="424434" y="457676"/>
                  </a:cubicBezTo>
                  <a:close/>
                  <a:moveTo>
                    <a:pt x="440150" y="443484"/>
                  </a:moveTo>
                  <a:lnTo>
                    <a:pt x="459296" y="462629"/>
                  </a:lnTo>
                  <a:lnTo>
                    <a:pt x="462629" y="459296"/>
                  </a:lnTo>
                  <a:lnTo>
                    <a:pt x="443484" y="440150"/>
                  </a:lnTo>
                  <a:cubicBezTo>
                    <a:pt x="442341" y="441198"/>
                    <a:pt x="441293" y="442341"/>
                    <a:pt x="440150" y="443484"/>
                  </a:cubicBezTo>
                  <a:close/>
                  <a:moveTo>
                    <a:pt x="309848" y="509683"/>
                  </a:moveTo>
                  <a:lnTo>
                    <a:pt x="314611" y="536353"/>
                  </a:lnTo>
                  <a:lnTo>
                    <a:pt x="319278" y="535591"/>
                  </a:lnTo>
                  <a:lnTo>
                    <a:pt x="314611" y="508921"/>
                  </a:lnTo>
                  <a:cubicBezTo>
                    <a:pt x="312992" y="509111"/>
                    <a:pt x="311468" y="509397"/>
                    <a:pt x="309848" y="509683"/>
                  </a:cubicBezTo>
                  <a:close/>
                  <a:moveTo>
                    <a:pt x="350901" y="499110"/>
                  </a:moveTo>
                  <a:lnTo>
                    <a:pt x="360140" y="524542"/>
                  </a:lnTo>
                  <a:lnTo>
                    <a:pt x="364617" y="522923"/>
                  </a:lnTo>
                  <a:lnTo>
                    <a:pt x="355378" y="497491"/>
                  </a:lnTo>
                  <a:cubicBezTo>
                    <a:pt x="353854" y="498062"/>
                    <a:pt x="352425" y="498634"/>
                    <a:pt x="350901" y="499110"/>
                  </a:cubicBezTo>
                  <a:close/>
                  <a:moveTo>
                    <a:pt x="330613" y="505397"/>
                  </a:moveTo>
                  <a:lnTo>
                    <a:pt x="337566" y="531400"/>
                  </a:lnTo>
                  <a:lnTo>
                    <a:pt x="342138" y="530162"/>
                  </a:lnTo>
                  <a:lnTo>
                    <a:pt x="335090" y="504063"/>
                  </a:lnTo>
                  <a:cubicBezTo>
                    <a:pt x="333661" y="504539"/>
                    <a:pt x="332137" y="505016"/>
                    <a:pt x="330613" y="505397"/>
                  </a:cubicBezTo>
                  <a:close/>
                  <a:moveTo>
                    <a:pt x="467678" y="411290"/>
                  </a:moveTo>
                  <a:lnTo>
                    <a:pt x="489871" y="426815"/>
                  </a:lnTo>
                  <a:lnTo>
                    <a:pt x="492633" y="422910"/>
                  </a:lnTo>
                  <a:lnTo>
                    <a:pt x="470535" y="407384"/>
                  </a:lnTo>
                  <a:cubicBezTo>
                    <a:pt x="469487" y="408718"/>
                    <a:pt x="468630" y="409956"/>
                    <a:pt x="467678" y="411290"/>
                  </a:cubicBezTo>
                  <a:close/>
                  <a:moveTo>
                    <a:pt x="511874" y="293561"/>
                  </a:moveTo>
                  <a:lnTo>
                    <a:pt x="538829" y="295942"/>
                  </a:lnTo>
                  <a:lnTo>
                    <a:pt x="539210" y="291179"/>
                  </a:lnTo>
                  <a:lnTo>
                    <a:pt x="512255" y="288798"/>
                  </a:lnTo>
                  <a:cubicBezTo>
                    <a:pt x="512159" y="290417"/>
                    <a:pt x="512064" y="291941"/>
                    <a:pt x="511874" y="293561"/>
                  </a:cubicBezTo>
                  <a:close/>
                  <a:moveTo>
                    <a:pt x="504158" y="335185"/>
                  </a:moveTo>
                  <a:lnTo>
                    <a:pt x="530352" y="342233"/>
                  </a:lnTo>
                  <a:lnTo>
                    <a:pt x="531590" y="337661"/>
                  </a:lnTo>
                  <a:lnTo>
                    <a:pt x="505587" y="330613"/>
                  </a:lnTo>
                  <a:cubicBezTo>
                    <a:pt x="505016" y="332137"/>
                    <a:pt x="504539" y="333661"/>
                    <a:pt x="504158" y="335185"/>
                  </a:cubicBezTo>
                  <a:close/>
                  <a:moveTo>
                    <a:pt x="288798" y="512159"/>
                  </a:moveTo>
                  <a:lnTo>
                    <a:pt x="291179" y="539115"/>
                  </a:lnTo>
                  <a:lnTo>
                    <a:pt x="295942" y="538734"/>
                  </a:lnTo>
                  <a:lnTo>
                    <a:pt x="293560" y="511778"/>
                  </a:lnTo>
                  <a:cubicBezTo>
                    <a:pt x="291941" y="511969"/>
                    <a:pt x="290417" y="512064"/>
                    <a:pt x="288798" y="512159"/>
                  </a:cubicBezTo>
                  <a:close/>
                  <a:moveTo>
                    <a:pt x="513017" y="267653"/>
                  </a:moveTo>
                  <a:cubicBezTo>
                    <a:pt x="513017" y="268415"/>
                    <a:pt x="513112" y="269177"/>
                    <a:pt x="513112" y="270034"/>
                  </a:cubicBezTo>
                  <a:cubicBezTo>
                    <a:pt x="513112" y="270891"/>
                    <a:pt x="513017" y="271653"/>
                    <a:pt x="513017" y="272415"/>
                  </a:cubicBezTo>
                  <a:lnTo>
                    <a:pt x="540068" y="272415"/>
                  </a:lnTo>
                  <a:lnTo>
                    <a:pt x="540068" y="267653"/>
                  </a:lnTo>
                  <a:lnTo>
                    <a:pt x="513017" y="267653"/>
                  </a:lnTo>
                  <a:close/>
                  <a:moveTo>
                    <a:pt x="508921" y="314516"/>
                  </a:moveTo>
                  <a:lnTo>
                    <a:pt x="535591" y="319183"/>
                  </a:lnTo>
                  <a:lnTo>
                    <a:pt x="536353" y="314516"/>
                  </a:lnTo>
                  <a:lnTo>
                    <a:pt x="509683" y="309848"/>
                  </a:lnTo>
                  <a:cubicBezTo>
                    <a:pt x="509492" y="311468"/>
                    <a:pt x="509207" y="312992"/>
                    <a:pt x="508921" y="314516"/>
                  </a:cubicBezTo>
                  <a:close/>
                  <a:moveTo>
                    <a:pt x="497586" y="355378"/>
                  </a:moveTo>
                  <a:lnTo>
                    <a:pt x="523018" y="364617"/>
                  </a:lnTo>
                  <a:lnTo>
                    <a:pt x="524637" y="360140"/>
                  </a:lnTo>
                  <a:lnTo>
                    <a:pt x="499205" y="350901"/>
                  </a:lnTo>
                  <a:cubicBezTo>
                    <a:pt x="498729" y="352330"/>
                    <a:pt x="498158" y="353854"/>
                    <a:pt x="497586" y="355378"/>
                  </a:cubicBezTo>
                  <a:close/>
                  <a:moveTo>
                    <a:pt x="479298" y="393573"/>
                  </a:moveTo>
                  <a:lnTo>
                    <a:pt x="502730" y="407099"/>
                  </a:lnTo>
                  <a:lnTo>
                    <a:pt x="505111" y="402908"/>
                  </a:lnTo>
                  <a:lnTo>
                    <a:pt x="481679" y="389382"/>
                  </a:lnTo>
                  <a:cubicBezTo>
                    <a:pt x="480822" y="390811"/>
                    <a:pt x="480060" y="392144"/>
                    <a:pt x="479298" y="393573"/>
                  </a:cubicBezTo>
                  <a:close/>
                  <a:moveTo>
                    <a:pt x="489299" y="374904"/>
                  </a:moveTo>
                  <a:lnTo>
                    <a:pt x="513779" y="386334"/>
                  </a:lnTo>
                  <a:lnTo>
                    <a:pt x="515779" y="381953"/>
                  </a:lnTo>
                  <a:lnTo>
                    <a:pt x="491300" y="370523"/>
                  </a:lnTo>
                  <a:cubicBezTo>
                    <a:pt x="490633" y="371951"/>
                    <a:pt x="489966" y="373475"/>
                    <a:pt x="489299" y="374904"/>
                  </a:cubicBezTo>
                  <a:close/>
                  <a:moveTo>
                    <a:pt x="146495" y="479203"/>
                  </a:moveTo>
                  <a:lnTo>
                    <a:pt x="132969" y="502634"/>
                  </a:lnTo>
                  <a:lnTo>
                    <a:pt x="137065" y="505016"/>
                  </a:lnTo>
                  <a:lnTo>
                    <a:pt x="150590" y="481584"/>
                  </a:lnTo>
                  <a:cubicBezTo>
                    <a:pt x="149257" y="480822"/>
                    <a:pt x="147923" y="479965"/>
                    <a:pt x="146495" y="479203"/>
                  </a:cubicBezTo>
                  <a:close/>
                  <a:moveTo>
                    <a:pt x="58484" y="389382"/>
                  </a:moveTo>
                  <a:lnTo>
                    <a:pt x="35052" y="402908"/>
                  </a:lnTo>
                  <a:lnTo>
                    <a:pt x="37433" y="407003"/>
                  </a:lnTo>
                  <a:lnTo>
                    <a:pt x="60865" y="393478"/>
                  </a:lnTo>
                  <a:cubicBezTo>
                    <a:pt x="60007" y="392144"/>
                    <a:pt x="59245" y="390811"/>
                    <a:pt x="58484" y="389382"/>
                  </a:cubicBezTo>
                  <a:close/>
                  <a:moveTo>
                    <a:pt x="48863" y="370523"/>
                  </a:moveTo>
                  <a:lnTo>
                    <a:pt x="24384" y="381953"/>
                  </a:lnTo>
                  <a:lnTo>
                    <a:pt x="26384" y="386239"/>
                  </a:lnTo>
                  <a:lnTo>
                    <a:pt x="50768" y="374809"/>
                  </a:lnTo>
                  <a:cubicBezTo>
                    <a:pt x="50101" y="373475"/>
                    <a:pt x="49530" y="371951"/>
                    <a:pt x="48863" y="370523"/>
                  </a:cubicBezTo>
                  <a:close/>
                  <a:moveTo>
                    <a:pt x="69723" y="407384"/>
                  </a:moveTo>
                  <a:lnTo>
                    <a:pt x="47530" y="422910"/>
                  </a:lnTo>
                  <a:lnTo>
                    <a:pt x="50292" y="426815"/>
                  </a:lnTo>
                  <a:lnTo>
                    <a:pt x="72485" y="411290"/>
                  </a:lnTo>
                  <a:cubicBezTo>
                    <a:pt x="71533" y="409956"/>
                    <a:pt x="70580" y="408718"/>
                    <a:pt x="69723" y="407384"/>
                  </a:cubicBezTo>
                  <a:close/>
                  <a:moveTo>
                    <a:pt x="82391" y="424339"/>
                  </a:moveTo>
                  <a:lnTo>
                    <a:pt x="61722" y="441674"/>
                  </a:lnTo>
                  <a:lnTo>
                    <a:pt x="64770" y="445294"/>
                  </a:lnTo>
                  <a:lnTo>
                    <a:pt x="85535" y="427863"/>
                  </a:lnTo>
                  <a:cubicBezTo>
                    <a:pt x="84487" y="426720"/>
                    <a:pt x="83439" y="425577"/>
                    <a:pt x="82391" y="424339"/>
                  </a:cubicBezTo>
                  <a:close/>
                  <a:moveTo>
                    <a:pt x="96584" y="440055"/>
                  </a:moveTo>
                  <a:lnTo>
                    <a:pt x="77438" y="459200"/>
                  </a:lnTo>
                  <a:lnTo>
                    <a:pt x="80772" y="462629"/>
                  </a:lnTo>
                  <a:lnTo>
                    <a:pt x="99917" y="443484"/>
                  </a:lnTo>
                  <a:cubicBezTo>
                    <a:pt x="98870" y="442341"/>
                    <a:pt x="97727" y="441198"/>
                    <a:pt x="96584" y="440055"/>
                  </a:cubicBezTo>
                  <a:close/>
                  <a:moveTo>
                    <a:pt x="30385" y="309848"/>
                  </a:moveTo>
                  <a:lnTo>
                    <a:pt x="3715" y="314516"/>
                  </a:lnTo>
                  <a:lnTo>
                    <a:pt x="4572" y="319183"/>
                  </a:lnTo>
                  <a:lnTo>
                    <a:pt x="31242" y="314420"/>
                  </a:lnTo>
                  <a:cubicBezTo>
                    <a:pt x="30956" y="312992"/>
                    <a:pt x="30670" y="311468"/>
                    <a:pt x="30385" y="309848"/>
                  </a:cubicBezTo>
                  <a:close/>
                  <a:moveTo>
                    <a:pt x="270034" y="513017"/>
                  </a:moveTo>
                  <a:cubicBezTo>
                    <a:pt x="269272" y="513017"/>
                    <a:pt x="268415" y="512921"/>
                    <a:pt x="267653" y="512921"/>
                  </a:cubicBezTo>
                  <a:lnTo>
                    <a:pt x="267653" y="539972"/>
                  </a:lnTo>
                  <a:lnTo>
                    <a:pt x="272415" y="539972"/>
                  </a:lnTo>
                  <a:lnTo>
                    <a:pt x="272415" y="512921"/>
                  </a:lnTo>
                  <a:cubicBezTo>
                    <a:pt x="271653" y="512921"/>
                    <a:pt x="270796" y="513017"/>
                    <a:pt x="270034" y="513017"/>
                  </a:cubicBezTo>
                  <a:close/>
                  <a:moveTo>
                    <a:pt x="34671" y="330613"/>
                  </a:moveTo>
                  <a:lnTo>
                    <a:pt x="8573" y="337566"/>
                  </a:lnTo>
                  <a:lnTo>
                    <a:pt x="9811" y="342138"/>
                  </a:lnTo>
                  <a:lnTo>
                    <a:pt x="35909" y="335090"/>
                  </a:lnTo>
                  <a:cubicBezTo>
                    <a:pt x="35528" y="333661"/>
                    <a:pt x="35052" y="332137"/>
                    <a:pt x="34671" y="330613"/>
                  </a:cubicBezTo>
                  <a:close/>
                  <a:moveTo>
                    <a:pt x="40957" y="350901"/>
                  </a:moveTo>
                  <a:lnTo>
                    <a:pt x="15526" y="360045"/>
                  </a:lnTo>
                  <a:lnTo>
                    <a:pt x="17145" y="364522"/>
                  </a:lnTo>
                  <a:lnTo>
                    <a:pt x="42482" y="355283"/>
                  </a:lnTo>
                  <a:cubicBezTo>
                    <a:pt x="42005" y="353854"/>
                    <a:pt x="41434" y="352330"/>
                    <a:pt x="40957" y="350901"/>
                  </a:cubicBezTo>
                  <a:close/>
                  <a:moveTo>
                    <a:pt x="225552" y="508825"/>
                  </a:moveTo>
                  <a:lnTo>
                    <a:pt x="220885" y="535496"/>
                  </a:lnTo>
                  <a:lnTo>
                    <a:pt x="225552" y="536258"/>
                  </a:lnTo>
                  <a:lnTo>
                    <a:pt x="230315" y="509588"/>
                  </a:lnTo>
                  <a:cubicBezTo>
                    <a:pt x="228695" y="509397"/>
                    <a:pt x="227171" y="509111"/>
                    <a:pt x="225552" y="508825"/>
                  </a:cubicBezTo>
                  <a:close/>
                  <a:moveTo>
                    <a:pt x="112109" y="454533"/>
                  </a:moveTo>
                  <a:lnTo>
                    <a:pt x="94679" y="475298"/>
                  </a:lnTo>
                  <a:lnTo>
                    <a:pt x="98298" y="478346"/>
                  </a:lnTo>
                  <a:lnTo>
                    <a:pt x="115729" y="457676"/>
                  </a:lnTo>
                  <a:cubicBezTo>
                    <a:pt x="114491" y="456629"/>
                    <a:pt x="113348" y="455581"/>
                    <a:pt x="112109" y="454533"/>
                  </a:cubicBezTo>
                  <a:close/>
                  <a:moveTo>
                    <a:pt x="184690" y="497491"/>
                  </a:moveTo>
                  <a:lnTo>
                    <a:pt x="175451" y="522827"/>
                  </a:lnTo>
                  <a:lnTo>
                    <a:pt x="179927" y="524447"/>
                  </a:lnTo>
                  <a:lnTo>
                    <a:pt x="189167" y="499015"/>
                  </a:lnTo>
                  <a:cubicBezTo>
                    <a:pt x="187643" y="498634"/>
                    <a:pt x="186214" y="498062"/>
                    <a:pt x="184690" y="497491"/>
                  </a:cubicBezTo>
                  <a:close/>
                  <a:moveTo>
                    <a:pt x="246602" y="511778"/>
                  </a:moveTo>
                  <a:lnTo>
                    <a:pt x="244221" y="538734"/>
                  </a:lnTo>
                  <a:lnTo>
                    <a:pt x="248984" y="539115"/>
                  </a:lnTo>
                  <a:lnTo>
                    <a:pt x="251365" y="512064"/>
                  </a:lnTo>
                  <a:cubicBezTo>
                    <a:pt x="249746" y="512064"/>
                    <a:pt x="248126" y="511969"/>
                    <a:pt x="246602" y="511778"/>
                  </a:cubicBezTo>
                  <a:close/>
                  <a:moveTo>
                    <a:pt x="204883" y="504063"/>
                  </a:moveTo>
                  <a:lnTo>
                    <a:pt x="197834" y="530162"/>
                  </a:lnTo>
                  <a:lnTo>
                    <a:pt x="202406" y="531400"/>
                  </a:lnTo>
                  <a:lnTo>
                    <a:pt x="209360" y="505397"/>
                  </a:lnTo>
                  <a:cubicBezTo>
                    <a:pt x="207931" y="505016"/>
                    <a:pt x="206407" y="504444"/>
                    <a:pt x="204883" y="504063"/>
                  </a:cubicBezTo>
                  <a:close/>
                  <a:moveTo>
                    <a:pt x="128778" y="467582"/>
                  </a:moveTo>
                  <a:lnTo>
                    <a:pt x="113252" y="489775"/>
                  </a:lnTo>
                  <a:lnTo>
                    <a:pt x="117158" y="492538"/>
                  </a:lnTo>
                  <a:lnTo>
                    <a:pt x="132683" y="470345"/>
                  </a:lnTo>
                  <a:cubicBezTo>
                    <a:pt x="131350" y="469487"/>
                    <a:pt x="130016" y="468535"/>
                    <a:pt x="128778" y="467582"/>
                  </a:cubicBezTo>
                  <a:close/>
                  <a:moveTo>
                    <a:pt x="27813" y="288798"/>
                  </a:moveTo>
                  <a:lnTo>
                    <a:pt x="857" y="291179"/>
                  </a:lnTo>
                  <a:lnTo>
                    <a:pt x="1238" y="295942"/>
                  </a:lnTo>
                  <a:lnTo>
                    <a:pt x="28194" y="293561"/>
                  </a:lnTo>
                  <a:cubicBezTo>
                    <a:pt x="28099" y="291941"/>
                    <a:pt x="28004" y="290322"/>
                    <a:pt x="27813" y="288798"/>
                  </a:cubicBezTo>
                  <a:close/>
                  <a:moveTo>
                    <a:pt x="165164" y="489299"/>
                  </a:moveTo>
                  <a:lnTo>
                    <a:pt x="153829" y="513683"/>
                  </a:lnTo>
                  <a:lnTo>
                    <a:pt x="158115" y="515684"/>
                  </a:lnTo>
                  <a:lnTo>
                    <a:pt x="169545" y="491204"/>
                  </a:lnTo>
                  <a:cubicBezTo>
                    <a:pt x="168116" y="490538"/>
                    <a:pt x="166592" y="489966"/>
                    <a:pt x="165164" y="489299"/>
                  </a:cubicBezTo>
                  <a:close/>
                </a:path>
              </a:pathLst>
            </a:custGeom>
            <a:gradFill>
              <a:gsLst>
                <a:gs pos="0">
                  <a:srgbClr val="6096E6">
                    <a:alpha val="3000"/>
                  </a:srgbClr>
                </a:gs>
                <a:gs pos="100000">
                  <a:srgbClr val="58B6E5"/>
                </a:gs>
              </a:gsLst>
              <a:lin ang="4500000" scaled="0"/>
            </a:gra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Roboto Light" panose="02000000000000000000"/>
                <a:ea typeface="思源黑体 CN Normal" panose="020B0400000000000000" charset="-122"/>
                <a:cs typeface="+mn-ea"/>
              </a:endParaRPr>
            </a:p>
          </p:txBody>
        </p:sp>
        <p:sp>
          <p:nvSpPr>
            <p:cNvPr id="49" name="椭圆 48"/>
            <p:cNvSpPr/>
            <p:nvPr>
              <p:custDataLst>
                <p:tags r:id="rId19"/>
              </p:custDataLst>
            </p:nvPr>
          </p:nvSpPr>
          <p:spPr>
            <a:xfrm>
              <a:off x="2554" y="8216"/>
              <a:ext cx="1935" cy="1935"/>
            </a:xfrm>
            <a:prstGeom prst="ellipse">
              <a:avLst/>
            </a:prstGeom>
            <a:gradFill flip="none" rotWithShape="1">
              <a:gsLst>
                <a:gs pos="0">
                  <a:srgbClr val="008ED6">
                    <a:alpha val="7000"/>
                  </a:srgbClr>
                </a:gs>
                <a:gs pos="100000">
                  <a:srgbClr val="008ED6">
                    <a:alpha val="0"/>
                  </a:srgbClr>
                </a:gs>
              </a:gsLst>
              <a:lin ang="5400000" scaled="1"/>
              <a:tileRect/>
            </a:gradFill>
            <a:ln>
              <a:solidFill>
                <a:srgbClr val="6096E6"/>
              </a:solidFill>
            </a:ln>
            <a:effectLst>
              <a:outerShdw blurRad="279400" dist="342900" dir="5400000" sx="88000" sy="88000" algn="t" rotWithShape="0">
                <a:srgbClr val="6096E6">
                  <a:alpha val="42000"/>
                </a:srgbClr>
              </a:outerShdw>
            </a:effectLst>
          </p:spPr>
          <p:style>
            <a:lnRef idx="2">
              <a:srgbClr val="6096E6">
                <a:shade val="50000"/>
              </a:srgbClr>
            </a:lnRef>
            <a:fillRef idx="1">
              <a:srgbClr val="6096E6"/>
            </a:fillRef>
            <a:effectRef idx="0">
              <a:srgbClr val="6096E6"/>
            </a:effectRef>
            <a:fontRef idx="minor">
              <a:sysClr val="window" lastClr="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800" b="0" i="0" u="none" strike="noStrike" kern="1200" cap="none" spc="0" normalizeH="0" baseline="0" noProof="0" dirty="0">
                <a:ln>
                  <a:noFill/>
                </a:ln>
                <a:solidFill>
                  <a:prstClr val="white"/>
                </a:solidFill>
                <a:effectLst/>
                <a:uLnTx/>
                <a:uFillTx/>
                <a:latin typeface="思源黑体 CN Normal" panose="020B0400000000000000" charset="-122"/>
                <a:ea typeface="思源黑体 CN Normal" panose="020B0400000000000000" charset="-122"/>
                <a:cs typeface="+mn-ea"/>
              </a:endParaRPr>
            </a:p>
          </p:txBody>
        </p:sp>
      </p:grpSp>
      <p:grpSp>
        <p:nvGrpSpPr>
          <p:cNvPr id="50" name="组合 49"/>
          <p:cNvGrpSpPr/>
          <p:nvPr/>
        </p:nvGrpSpPr>
        <p:grpSpPr>
          <a:xfrm>
            <a:off x="8021955" y="5446395"/>
            <a:ext cx="902970" cy="902970"/>
            <a:chOff x="2366" y="8028"/>
            <a:chExt cx="2310" cy="2310"/>
          </a:xfrm>
        </p:grpSpPr>
        <p:sp>
          <p:nvSpPr>
            <p:cNvPr id="51" name="任意多边形: 形状 18"/>
            <p:cNvSpPr/>
            <p:nvPr>
              <p:custDataLst>
                <p:tags r:id="rId20"/>
              </p:custDataLst>
            </p:nvPr>
          </p:nvSpPr>
          <p:spPr>
            <a:xfrm>
              <a:off x="2366" y="8028"/>
              <a:ext cx="2311" cy="2311"/>
            </a:xfrm>
            <a:custGeom>
              <a:avLst/>
              <a:gdLst>
                <a:gd name="connsiteX0" fmla="*/ 146495 w 533400"/>
                <a:gd name="connsiteY0" fmla="*/ 60770 h 533400"/>
                <a:gd name="connsiteX1" fmla="*/ 132969 w 533400"/>
                <a:gd name="connsiteY1" fmla="*/ 37338 h 533400"/>
                <a:gd name="connsiteX2" fmla="*/ 137160 w 533400"/>
                <a:gd name="connsiteY2" fmla="*/ 34957 h 533400"/>
                <a:gd name="connsiteX3" fmla="*/ 150686 w 533400"/>
                <a:gd name="connsiteY3" fmla="*/ 58388 h 533400"/>
                <a:gd name="connsiteX4" fmla="*/ 146495 w 533400"/>
                <a:gd name="connsiteY4" fmla="*/ 60770 h 533400"/>
                <a:gd name="connsiteX5" fmla="*/ 169545 w 533400"/>
                <a:gd name="connsiteY5" fmla="*/ 48768 h 533400"/>
                <a:gd name="connsiteX6" fmla="*/ 158115 w 533400"/>
                <a:gd name="connsiteY6" fmla="*/ 24289 h 533400"/>
                <a:gd name="connsiteX7" fmla="*/ 153829 w 533400"/>
                <a:gd name="connsiteY7" fmla="*/ 26289 h 533400"/>
                <a:gd name="connsiteX8" fmla="*/ 165259 w 533400"/>
                <a:gd name="connsiteY8" fmla="*/ 50673 h 533400"/>
                <a:gd name="connsiteX9" fmla="*/ 169545 w 533400"/>
                <a:gd name="connsiteY9" fmla="*/ 48768 h 533400"/>
                <a:gd name="connsiteX10" fmla="*/ 99917 w 533400"/>
                <a:gd name="connsiteY10" fmla="*/ 96488 h 533400"/>
                <a:gd name="connsiteX11" fmla="*/ 80867 w 533400"/>
                <a:gd name="connsiteY11" fmla="*/ 77343 h 533400"/>
                <a:gd name="connsiteX12" fmla="*/ 77438 w 533400"/>
                <a:gd name="connsiteY12" fmla="*/ 80677 h 533400"/>
                <a:gd name="connsiteX13" fmla="*/ 96584 w 533400"/>
                <a:gd name="connsiteY13" fmla="*/ 99822 h 533400"/>
                <a:gd name="connsiteX14" fmla="*/ 99917 w 533400"/>
                <a:gd name="connsiteY14" fmla="*/ 96488 h 533400"/>
                <a:gd name="connsiteX15" fmla="*/ 115729 w 533400"/>
                <a:gd name="connsiteY15" fmla="*/ 82296 h 533400"/>
                <a:gd name="connsiteX16" fmla="*/ 98393 w 533400"/>
                <a:gd name="connsiteY16" fmla="*/ 61627 h 533400"/>
                <a:gd name="connsiteX17" fmla="*/ 94774 w 533400"/>
                <a:gd name="connsiteY17" fmla="*/ 64675 h 533400"/>
                <a:gd name="connsiteX18" fmla="*/ 112204 w 533400"/>
                <a:gd name="connsiteY18" fmla="*/ 85439 h 533400"/>
                <a:gd name="connsiteX19" fmla="*/ 115729 w 533400"/>
                <a:gd name="connsiteY19" fmla="*/ 82296 h 533400"/>
                <a:gd name="connsiteX20" fmla="*/ 132683 w 533400"/>
                <a:gd name="connsiteY20" fmla="*/ 69628 h 533400"/>
                <a:gd name="connsiteX21" fmla="*/ 117158 w 533400"/>
                <a:gd name="connsiteY21" fmla="*/ 47530 h 533400"/>
                <a:gd name="connsiteX22" fmla="*/ 113252 w 533400"/>
                <a:gd name="connsiteY22" fmla="*/ 50292 h 533400"/>
                <a:gd name="connsiteX23" fmla="*/ 128778 w 533400"/>
                <a:gd name="connsiteY23" fmla="*/ 72485 h 533400"/>
                <a:gd name="connsiteX24" fmla="*/ 132683 w 533400"/>
                <a:gd name="connsiteY24" fmla="*/ 69628 h 533400"/>
                <a:gd name="connsiteX25" fmla="*/ 230219 w 533400"/>
                <a:gd name="connsiteY25" fmla="*/ 30290 h 533400"/>
                <a:gd name="connsiteX26" fmla="*/ 225552 w 533400"/>
                <a:gd name="connsiteY26" fmla="*/ 3715 h 533400"/>
                <a:gd name="connsiteX27" fmla="*/ 220885 w 533400"/>
                <a:gd name="connsiteY27" fmla="*/ 4477 h 533400"/>
                <a:gd name="connsiteX28" fmla="*/ 225552 w 533400"/>
                <a:gd name="connsiteY28" fmla="*/ 31147 h 533400"/>
                <a:gd name="connsiteX29" fmla="*/ 230219 w 533400"/>
                <a:gd name="connsiteY29" fmla="*/ 30290 h 533400"/>
                <a:gd name="connsiteX30" fmla="*/ 189167 w 533400"/>
                <a:gd name="connsiteY30" fmla="*/ 40862 h 533400"/>
                <a:gd name="connsiteX31" fmla="*/ 179927 w 533400"/>
                <a:gd name="connsiteY31" fmla="*/ 15526 h 533400"/>
                <a:gd name="connsiteX32" fmla="*/ 175451 w 533400"/>
                <a:gd name="connsiteY32" fmla="*/ 17145 h 533400"/>
                <a:gd name="connsiteX33" fmla="*/ 184690 w 533400"/>
                <a:gd name="connsiteY33" fmla="*/ 42482 h 533400"/>
                <a:gd name="connsiteX34" fmla="*/ 189167 w 533400"/>
                <a:gd name="connsiteY34" fmla="*/ 40862 h 533400"/>
                <a:gd name="connsiteX35" fmla="*/ 251270 w 533400"/>
                <a:gd name="connsiteY35" fmla="*/ 27813 h 533400"/>
                <a:gd name="connsiteX36" fmla="*/ 248888 w 533400"/>
                <a:gd name="connsiteY36" fmla="*/ 857 h 533400"/>
                <a:gd name="connsiteX37" fmla="*/ 244126 w 533400"/>
                <a:gd name="connsiteY37" fmla="*/ 1238 h 533400"/>
                <a:gd name="connsiteX38" fmla="*/ 246507 w 533400"/>
                <a:gd name="connsiteY38" fmla="*/ 28194 h 533400"/>
                <a:gd name="connsiteX39" fmla="*/ 251270 w 533400"/>
                <a:gd name="connsiteY39" fmla="*/ 27813 h 533400"/>
                <a:gd name="connsiteX40" fmla="*/ 209455 w 533400"/>
                <a:gd name="connsiteY40" fmla="*/ 34576 h 533400"/>
                <a:gd name="connsiteX41" fmla="*/ 202502 w 533400"/>
                <a:gd name="connsiteY41" fmla="*/ 8573 h 533400"/>
                <a:gd name="connsiteX42" fmla="*/ 197930 w 533400"/>
                <a:gd name="connsiteY42" fmla="*/ 9811 h 533400"/>
                <a:gd name="connsiteX43" fmla="*/ 204978 w 533400"/>
                <a:gd name="connsiteY43" fmla="*/ 35909 h 533400"/>
                <a:gd name="connsiteX44" fmla="*/ 209455 w 533400"/>
                <a:gd name="connsiteY44" fmla="*/ 34576 h 533400"/>
                <a:gd name="connsiteX45" fmla="*/ 85535 w 533400"/>
                <a:gd name="connsiteY45" fmla="*/ 112014 h 533400"/>
                <a:gd name="connsiteX46" fmla="*/ 64865 w 533400"/>
                <a:gd name="connsiteY46" fmla="*/ 94583 h 533400"/>
                <a:gd name="connsiteX47" fmla="*/ 61817 w 533400"/>
                <a:gd name="connsiteY47" fmla="*/ 98203 h 533400"/>
                <a:gd name="connsiteX48" fmla="*/ 82487 w 533400"/>
                <a:gd name="connsiteY48" fmla="*/ 115538 h 533400"/>
                <a:gd name="connsiteX49" fmla="*/ 85535 w 533400"/>
                <a:gd name="connsiteY49" fmla="*/ 112014 h 533400"/>
                <a:gd name="connsiteX50" fmla="*/ 36005 w 533400"/>
                <a:gd name="connsiteY50" fmla="*/ 204788 h 533400"/>
                <a:gd name="connsiteX51" fmla="*/ 9906 w 533400"/>
                <a:gd name="connsiteY51" fmla="*/ 197834 h 533400"/>
                <a:gd name="connsiteX52" fmla="*/ 8668 w 533400"/>
                <a:gd name="connsiteY52" fmla="*/ 202406 h 533400"/>
                <a:gd name="connsiteX53" fmla="*/ 34766 w 533400"/>
                <a:gd name="connsiteY53" fmla="*/ 209360 h 533400"/>
                <a:gd name="connsiteX54" fmla="*/ 36005 w 533400"/>
                <a:gd name="connsiteY54" fmla="*/ 204788 h 533400"/>
                <a:gd name="connsiteX55" fmla="*/ 31242 w 533400"/>
                <a:gd name="connsiteY55" fmla="*/ 225457 h 533400"/>
                <a:gd name="connsiteX56" fmla="*/ 4572 w 533400"/>
                <a:gd name="connsiteY56" fmla="*/ 220790 h 533400"/>
                <a:gd name="connsiteX57" fmla="*/ 3715 w 533400"/>
                <a:gd name="connsiteY57" fmla="*/ 225457 h 533400"/>
                <a:gd name="connsiteX58" fmla="*/ 30385 w 533400"/>
                <a:gd name="connsiteY58" fmla="*/ 230219 h 533400"/>
                <a:gd name="connsiteX59" fmla="*/ 31242 w 533400"/>
                <a:gd name="connsiteY59" fmla="*/ 225457 h 533400"/>
                <a:gd name="connsiteX60" fmla="*/ 28194 w 533400"/>
                <a:gd name="connsiteY60" fmla="*/ 246412 h 533400"/>
                <a:gd name="connsiteX61" fmla="*/ 1238 w 533400"/>
                <a:gd name="connsiteY61" fmla="*/ 244031 h 533400"/>
                <a:gd name="connsiteX62" fmla="*/ 857 w 533400"/>
                <a:gd name="connsiteY62" fmla="*/ 248793 h 533400"/>
                <a:gd name="connsiteX63" fmla="*/ 27813 w 533400"/>
                <a:gd name="connsiteY63" fmla="*/ 251174 h 533400"/>
                <a:gd name="connsiteX64" fmla="*/ 28194 w 533400"/>
                <a:gd name="connsiteY64" fmla="*/ 246412 h 533400"/>
                <a:gd name="connsiteX65" fmla="*/ 42577 w 533400"/>
                <a:gd name="connsiteY65" fmla="*/ 184594 h 533400"/>
                <a:gd name="connsiteX66" fmla="*/ 17240 w 533400"/>
                <a:gd name="connsiteY66" fmla="*/ 175355 h 533400"/>
                <a:gd name="connsiteX67" fmla="*/ 15621 w 533400"/>
                <a:gd name="connsiteY67" fmla="*/ 179832 h 533400"/>
                <a:gd name="connsiteX68" fmla="*/ 40957 w 533400"/>
                <a:gd name="connsiteY68" fmla="*/ 189071 h 533400"/>
                <a:gd name="connsiteX69" fmla="*/ 42577 w 533400"/>
                <a:gd name="connsiteY69" fmla="*/ 184594 h 533400"/>
                <a:gd name="connsiteX70" fmla="*/ 60865 w 533400"/>
                <a:gd name="connsiteY70" fmla="*/ 146495 h 533400"/>
                <a:gd name="connsiteX71" fmla="*/ 37433 w 533400"/>
                <a:gd name="connsiteY71" fmla="*/ 132969 h 533400"/>
                <a:gd name="connsiteX72" fmla="*/ 35052 w 533400"/>
                <a:gd name="connsiteY72" fmla="*/ 137065 h 533400"/>
                <a:gd name="connsiteX73" fmla="*/ 58484 w 533400"/>
                <a:gd name="connsiteY73" fmla="*/ 150590 h 533400"/>
                <a:gd name="connsiteX74" fmla="*/ 60865 w 533400"/>
                <a:gd name="connsiteY74" fmla="*/ 146495 h 533400"/>
                <a:gd name="connsiteX75" fmla="*/ 72390 w 533400"/>
                <a:gd name="connsiteY75" fmla="*/ 128683 h 533400"/>
                <a:gd name="connsiteX76" fmla="*/ 50197 w 533400"/>
                <a:gd name="connsiteY76" fmla="*/ 113157 h 533400"/>
                <a:gd name="connsiteX77" fmla="*/ 47435 w 533400"/>
                <a:gd name="connsiteY77" fmla="*/ 117062 h 533400"/>
                <a:gd name="connsiteX78" fmla="*/ 69533 w 533400"/>
                <a:gd name="connsiteY78" fmla="*/ 132588 h 533400"/>
                <a:gd name="connsiteX79" fmla="*/ 72390 w 533400"/>
                <a:gd name="connsiteY79" fmla="*/ 128683 h 533400"/>
                <a:gd name="connsiteX80" fmla="*/ 270034 w 533400"/>
                <a:gd name="connsiteY80" fmla="*/ 26956 h 533400"/>
                <a:gd name="connsiteX81" fmla="*/ 272415 w 533400"/>
                <a:gd name="connsiteY81" fmla="*/ 27051 h 533400"/>
                <a:gd name="connsiteX82" fmla="*/ 272415 w 533400"/>
                <a:gd name="connsiteY82" fmla="*/ 0 h 533400"/>
                <a:gd name="connsiteX83" fmla="*/ 267653 w 533400"/>
                <a:gd name="connsiteY83" fmla="*/ 0 h 533400"/>
                <a:gd name="connsiteX84" fmla="*/ 267653 w 533400"/>
                <a:gd name="connsiteY84" fmla="*/ 27051 h 533400"/>
                <a:gd name="connsiteX85" fmla="*/ 270034 w 533400"/>
                <a:gd name="connsiteY85" fmla="*/ 26956 h 533400"/>
                <a:gd name="connsiteX86" fmla="*/ 27051 w 533400"/>
                <a:gd name="connsiteY86" fmla="*/ 270034 h 533400"/>
                <a:gd name="connsiteX87" fmla="*/ 27146 w 533400"/>
                <a:gd name="connsiteY87" fmla="*/ 267653 h 533400"/>
                <a:gd name="connsiteX88" fmla="*/ 0 w 533400"/>
                <a:gd name="connsiteY88" fmla="*/ 267653 h 533400"/>
                <a:gd name="connsiteX89" fmla="*/ 0 w 533400"/>
                <a:gd name="connsiteY89" fmla="*/ 272415 h 533400"/>
                <a:gd name="connsiteX90" fmla="*/ 27146 w 533400"/>
                <a:gd name="connsiteY90" fmla="*/ 272415 h 533400"/>
                <a:gd name="connsiteX91" fmla="*/ 27051 w 533400"/>
                <a:gd name="connsiteY91" fmla="*/ 270034 h 533400"/>
                <a:gd name="connsiteX92" fmla="*/ 50768 w 533400"/>
                <a:gd name="connsiteY92" fmla="*/ 165164 h 533400"/>
                <a:gd name="connsiteX93" fmla="*/ 26384 w 533400"/>
                <a:gd name="connsiteY93" fmla="*/ 153734 h 533400"/>
                <a:gd name="connsiteX94" fmla="*/ 24384 w 533400"/>
                <a:gd name="connsiteY94" fmla="*/ 158020 h 533400"/>
                <a:gd name="connsiteX95" fmla="*/ 48863 w 533400"/>
                <a:gd name="connsiteY95" fmla="*/ 169450 h 533400"/>
                <a:gd name="connsiteX96" fmla="*/ 50768 w 533400"/>
                <a:gd name="connsiteY96" fmla="*/ 165164 h 533400"/>
                <a:gd name="connsiteX97" fmla="*/ 293656 w 533400"/>
                <a:gd name="connsiteY97" fmla="*/ 28194 h 533400"/>
                <a:gd name="connsiteX98" fmla="*/ 296037 w 533400"/>
                <a:gd name="connsiteY98" fmla="*/ 1238 h 533400"/>
                <a:gd name="connsiteX99" fmla="*/ 291275 w 533400"/>
                <a:gd name="connsiteY99" fmla="*/ 857 h 533400"/>
                <a:gd name="connsiteX100" fmla="*/ 288893 w 533400"/>
                <a:gd name="connsiteY100" fmla="*/ 27813 h 533400"/>
                <a:gd name="connsiteX101" fmla="*/ 293656 w 533400"/>
                <a:gd name="connsiteY101" fmla="*/ 28194 h 533400"/>
                <a:gd name="connsiteX102" fmla="*/ 491300 w 533400"/>
                <a:gd name="connsiteY102" fmla="*/ 169450 h 533400"/>
                <a:gd name="connsiteX103" fmla="*/ 515779 w 533400"/>
                <a:gd name="connsiteY103" fmla="*/ 158115 h 533400"/>
                <a:gd name="connsiteX104" fmla="*/ 513779 w 533400"/>
                <a:gd name="connsiteY104" fmla="*/ 153829 h 533400"/>
                <a:gd name="connsiteX105" fmla="*/ 489395 w 533400"/>
                <a:gd name="connsiteY105" fmla="*/ 165259 h 533400"/>
                <a:gd name="connsiteX106" fmla="*/ 491300 w 533400"/>
                <a:gd name="connsiteY106" fmla="*/ 169450 h 533400"/>
                <a:gd name="connsiteX107" fmla="*/ 499205 w 533400"/>
                <a:gd name="connsiteY107" fmla="*/ 189167 h 533400"/>
                <a:gd name="connsiteX108" fmla="*/ 524637 w 533400"/>
                <a:gd name="connsiteY108" fmla="*/ 179927 h 533400"/>
                <a:gd name="connsiteX109" fmla="*/ 523018 w 533400"/>
                <a:gd name="connsiteY109" fmla="*/ 175451 h 533400"/>
                <a:gd name="connsiteX110" fmla="*/ 497681 w 533400"/>
                <a:gd name="connsiteY110" fmla="*/ 184690 h 533400"/>
                <a:gd name="connsiteX111" fmla="*/ 499205 w 533400"/>
                <a:gd name="connsiteY111" fmla="*/ 189167 h 533400"/>
                <a:gd name="connsiteX112" fmla="*/ 470535 w 533400"/>
                <a:gd name="connsiteY112" fmla="*/ 132588 h 533400"/>
                <a:gd name="connsiteX113" fmla="*/ 492633 w 533400"/>
                <a:gd name="connsiteY113" fmla="*/ 117062 h 533400"/>
                <a:gd name="connsiteX114" fmla="*/ 489871 w 533400"/>
                <a:gd name="connsiteY114" fmla="*/ 113157 h 533400"/>
                <a:gd name="connsiteX115" fmla="*/ 467678 w 533400"/>
                <a:gd name="connsiteY115" fmla="*/ 128683 h 533400"/>
                <a:gd name="connsiteX116" fmla="*/ 470535 w 533400"/>
                <a:gd name="connsiteY116" fmla="*/ 132588 h 533400"/>
                <a:gd name="connsiteX117" fmla="*/ 505397 w 533400"/>
                <a:gd name="connsiteY117" fmla="*/ 209455 h 533400"/>
                <a:gd name="connsiteX118" fmla="*/ 531400 w 533400"/>
                <a:gd name="connsiteY118" fmla="*/ 202502 h 533400"/>
                <a:gd name="connsiteX119" fmla="*/ 530162 w 533400"/>
                <a:gd name="connsiteY119" fmla="*/ 197930 h 533400"/>
                <a:gd name="connsiteX120" fmla="*/ 504063 w 533400"/>
                <a:gd name="connsiteY120" fmla="*/ 204883 h 533400"/>
                <a:gd name="connsiteX121" fmla="*/ 505397 w 533400"/>
                <a:gd name="connsiteY121" fmla="*/ 209455 h 533400"/>
                <a:gd name="connsiteX122" fmla="*/ 512255 w 533400"/>
                <a:gd name="connsiteY122" fmla="*/ 251174 h 533400"/>
                <a:gd name="connsiteX123" fmla="*/ 539210 w 533400"/>
                <a:gd name="connsiteY123" fmla="*/ 248793 h 533400"/>
                <a:gd name="connsiteX124" fmla="*/ 538829 w 533400"/>
                <a:gd name="connsiteY124" fmla="*/ 244031 h 533400"/>
                <a:gd name="connsiteX125" fmla="*/ 511874 w 533400"/>
                <a:gd name="connsiteY125" fmla="*/ 246412 h 533400"/>
                <a:gd name="connsiteX126" fmla="*/ 512255 w 533400"/>
                <a:gd name="connsiteY126" fmla="*/ 251174 h 533400"/>
                <a:gd name="connsiteX127" fmla="*/ 509778 w 533400"/>
                <a:gd name="connsiteY127" fmla="*/ 230124 h 533400"/>
                <a:gd name="connsiteX128" fmla="*/ 536353 w 533400"/>
                <a:gd name="connsiteY128" fmla="*/ 225457 h 533400"/>
                <a:gd name="connsiteX129" fmla="*/ 535591 w 533400"/>
                <a:gd name="connsiteY129" fmla="*/ 220790 h 533400"/>
                <a:gd name="connsiteX130" fmla="*/ 508921 w 533400"/>
                <a:gd name="connsiteY130" fmla="*/ 225457 h 533400"/>
                <a:gd name="connsiteX131" fmla="*/ 509778 w 533400"/>
                <a:gd name="connsiteY131" fmla="*/ 230124 h 533400"/>
                <a:gd name="connsiteX132" fmla="*/ 457772 w 533400"/>
                <a:gd name="connsiteY132" fmla="*/ 115634 h 533400"/>
                <a:gd name="connsiteX133" fmla="*/ 478441 w 533400"/>
                <a:gd name="connsiteY133" fmla="*/ 98298 h 533400"/>
                <a:gd name="connsiteX134" fmla="*/ 475393 w 533400"/>
                <a:gd name="connsiteY134" fmla="*/ 94678 h 533400"/>
                <a:gd name="connsiteX135" fmla="*/ 454628 w 533400"/>
                <a:gd name="connsiteY135" fmla="*/ 112109 h 533400"/>
                <a:gd name="connsiteX136" fmla="*/ 457772 w 533400"/>
                <a:gd name="connsiteY136" fmla="*/ 115634 h 533400"/>
                <a:gd name="connsiteX137" fmla="*/ 481679 w 533400"/>
                <a:gd name="connsiteY137" fmla="*/ 150590 h 533400"/>
                <a:gd name="connsiteX138" fmla="*/ 505111 w 533400"/>
                <a:gd name="connsiteY138" fmla="*/ 137065 h 533400"/>
                <a:gd name="connsiteX139" fmla="*/ 502730 w 533400"/>
                <a:gd name="connsiteY139" fmla="*/ 132874 h 533400"/>
                <a:gd name="connsiteX140" fmla="*/ 479298 w 533400"/>
                <a:gd name="connsiteY140" fmla="*/ 146399 h 533400"/>
                <a:gd name="connsiteX141" fmla="*/ 481679 w 533400"/>
                <a:gd name="connsiteY141" fmla="*/ 150590 h 533400"/>
                <a:gd name="connsiteX142" fmla="*/ 335280 w 533400"/>
                <a:gd name="connsiteY142" fmla="*/ 35909 h 533400"/>
                <a:gd name="connsiteX143" fmla="*/ 342233 w 533400"/>
                <a:gd name="connsiteY143" fmla="*/ 9811 h 533400"/>
                <a:gd name="connsiteX144" fmla="*/ 337661 w 533400"/>
                <a:gd name="connsiteY144" fmla="*/ 8573 h 533400"/>
                <a:gd name="connsiteX145" fmla="*/ 330708 w 533400"/>
                <a:gd name="connsiteY145" fmla="*/ 34576 h 533400"/>
                <a:gd name="connsiteX146" fmla="*/ 335280 w 533400"/>
                <a:gd name="connsiteY146" fmla="*/ 35909 h 533400"/>
                <a:gd name="connsiteX147" fmla="*/ 374999 w 533400"/>
                <a:gd name="connsiteY147" fmla="*/ 50768 h 533400"/>
                <a:gd name="connsiteX148" fmla="*/ 386334 w 533400"/>
                <a:gd name="connsiteY148" fmla="*/ 26289 h 533400"/>
                <a:gd name="connsiteX149" fmla="*/ 382048 w 533400"/>
                <a:gd name="connsiteY149" fmla="*/ 24289 h 533400"/>
                <a:gd name="connsiteX150" fmla="*/ 370618 w 533400"/>
                <a:gd name="connsiteY150" fmla="*/ 48768 h 533400"/>
                <a:gd name="connsiteX151" fmla="*/ 374999 w 533400"/>
                <a:gd name="connsiteY151" fmla="*/ 50768 h 533400"/>
                <a:gd name="connsiteX152" fmla="*/ 355473 w 533400"/>
                <a:gd name="connsiteY152" fmla="*/ 42482 h 533400"/>
                <a:gd name="connsiteX153" fmla="*/ 364712 w 533400"/>
                <a:gd name="connsiteY153" fmla="*/ 17145 h 533400"/>
                <a:gd name="connsiteX154" fmla="*/ 360235 w 533400"/>
                <a:gd name="connsiteY154" fmla="*/ 15526 h 533400"/>
                <a:gd name="connsiteX155" fmla="*/ 350996 w 533400"/>
                <a:gd name="connsiteY155" fmla="*/ 40862 h 533400"/>
                <a:gd name="connsiteX156" fmla="*/ 355473 w 533400"/>
                <a:gd name="connsiteY156" fmla="*/ 42482 h 533400"/>
                <a:gd name="connsiteX157" fmla="*/ 314611 w 533400"/>
                <a:gd name="connsiteY157" fmla="*/ 31147 h 533400"/>
                <a:gd name="connsiteX158" fmla="*/ 319278 w 533400"/>
                <a:gd name="connsiteY158" fmla="*/ 4477 h 533400"/>
                <a:gd name="connsiteX159" fmla="*/ 314611 w 533400"/>
                <a:gd name="connsiteY159" fmla="*/ 3620 h 533400"/>
                <a:gd name="connsiteX160" fmla="*/ 309944 w 533400"/>
                <a:gd name="connsiteY160" fmla="*/ 30194 h 533400"/>
                <a:gd name="connsiteX161" fmla="*/ 314611 w 533400"/>
                <a:gd name="connsiteY161" fmla="*/ 31147 h 533400"/>
                <a:gd name="connsiteX162" fmla="*/ 393573 w 533400"/>
                <a:gd name="connsiteY162" fmla="*/ 60770 h 533400"/>
                <a:gd name="connsiteX163" fmla="*/ 407099 w 533400"/>
                <a:gd name="connsiteY163" fmla="*/ 37338 h 533400"/>
                <a:gd name="connsiteX164" fmla="*/ 403003 w 533400"/>
                <a:gd name="connsiteY164" fmla="*/ 34957 h 533400"/>
                <a:gd name="connsiteX165" fmla="*/ 389477 w 533400"/>
                <a:gd name="connsiteY165" fmla="*/ 58388 h 533400"/>
                <a:gd name="connsiteX166" fmla="*/ 393573 w 533400"/>
                <a:gd name="connsiteY166" fmla="*/ 60770 h 533400"/>
                <a:gd name="connsiteX167" fmla="*/ 443579 w 533400"/>
                <a:gd name="connsiteY167" fmla="*/ 99917 h 533400"/>
                <a:gd name="connsiteX168" fmla="*/ 462725 w 533400"/>
                <a:gd name="connsiteY168" fmla="*/ 80772 h 533400"/>
                <a:gd name="connsiteX169" fmla="*/ 459391 w 533400"/>
                <a:gd name="connsiteY169" fmla="*/ 77343 h 533400"/>
                <a:gd name="connsiteX170" fmla="*/ 440246 w 533400"/>
                <a:gd name="connsiteY170" fmla="*/ 96488 h 533400"/>
                <a:gd name="connsiteX171" fmla="*/ 443579 w 533400"/>
                <a:gd name="connsiteY171" fmla="*/ 99917 h 533400"/>
                <a:gd name="connsiteX172" fmla="*/ 428054 w 533400"/>
                <a:gd name="connsiteY172" fmla="*/ 85439 h 533400"/>
                <a:gd name="connsiteX173" fmla="*/ 445484 w 533400"/>
                <a:gd name="connsiteY173" fmla="*/ 64675 h 533400"/>
                <a:gd name="connsiteX174" fmla="*/ 441865 w 533400"/>
                <a:gd name="connsiteY174" fmla="*/ 61627 h 533400"/>
                <a:gd name="connsiteX175" fmla="*/ 424529 w 533400"/>
                <a:gd name="connsiteY175" fmla="*/ 82296 h 533400"/>
                <a:gd name="connsiteX176" fmla="*/ 428054 w 533400"/>
                <a:gd name="connsiteY176" fmla="*/ 85439 h 533400"/>
                <a:gd name="connsiteX177" fmla="*/ 411385 w 533400"/>
                <a:gd name="connsiteY177" fmla="*/ 72390 h 533400"/>
                <a:gd name="connsiteX178" fmla="*/ 426910 w 533400"/>
                <a:gd name="connsiteY178" fmla="*/ 50197 h 533400"/>
                <a:gd name="connsiteX179" fmla="*/ 423005 w 533400"/>
                <a:gd name="connsiteY179" fmla="*/ 47435 h 533400"/>
                <a:gd name="connsiteX180" fmla="*/ 407480 w 533400"/>
                <a:gd name="connsiteY180" fmla="*/ 69533 h 533400"/>
                <a:gd name="connsiteX181" fmla="*/ 411385 w 533400"/>
                <a:gd name="connsiteY181" fmla="*/ 72390 h 533400"/>
                <a:gd name="connsiteX182" fmla="*/ 454628 w 533400"/>
                <a:gd name="connsiteY182" fmla="*/ 427958 h 533400"/>
                <a:gd name="connsiteX183" fmla="*/ 475393 w 533400"/>
                <a:gd name="connsiteY183" fmla="*/ 445389 h 533400"/>
                <a:gd name="connsiteX184" fmla="*/ 478441 w 533400"/>
                <a:gd name="connsiteY184" fmla="*/ 441770 h 533400"/>
                <a:gd name="connsiteX185" fmla="*/ 457772 w 533400"/>
                <a:gd name="connsiteY185" fmla="*/ 424339 h 533400"/>
                <a:gd name="connsiteX186" fmla="*/ 454628 w 533400"/>
                <a:gd name="connsiteY186" fmla="*/ 427958 h 533400"/>
                <a:gd name="connsiteX187" fmla="*/ 389477 w 533400"/>
                <a:gd name="connsiteY187" fmla="*/ 481584 h 533400"/>
                <a:gd name="connsiteX188" fmla="*/ 403003 w 533400"/>
                <a:gd name="connsiteY188" fmla="*/ 505016 h 533400"/>
                <a:gd name="connsiteX189" fmla="*/ 407099 w 533400"/>
                <a:gd name="connsiteY189" fmla="*/ 502634 h 533400"/>
                <a:gd name="connsiteX190" fmla="*/ 393573 w 533400"/>
                <a:gd name="connsiteY190" fmla="*/ 479203 h 533400"/>
                <a:gd name="connsiteX191" fmla="*/ 389477 w 533400"/>
                <a:gd name="connsiteY191" fmla="*/ 481584 h 533400"/>
                <a:gd name="connsiteX192" fmla="*/ 407480 w 533400"/>
                <a:gd name="connsiteY192" fmla="*/ 470440 h 533400"/>
                <a:gd name="connsiteX193" fmla="*/ 423005 w 533400"/>
                <a:gd name="connsiteY193" fmla="*/ 492633 h 533400"/>
                <a:gd name="connsiteX194" fmla="*/ 426910 w 533400"/>
                <a:gd name="connsiteY194" fmla="*/ 489871 h 533400"/>
                <a:gd name="connsiteX195" fmla="*/ 411385 w 533400"/>
                <a:gd name="connsiteY195" fmla="*/ 467678 h 533400"/>
                <a:gd name="connsiteX196" fmla="*/ 407480 w 533400"/>
                <a:gd name="connsiteY196" fmla="*/ 470440 h 533400"/>
                <a:gd name="connsiteX197" fmla="*/ 370523 w 533400"/>
                <a:gd name="connsiteY197" fmla="*/ 491204 h 533400"/>
                <a:gd name="connsiteX198" fmla="*/ 381953 w 533400"/>
                <a:gd name="connsiteY198" fmla="*/ 515684 h 533400"/>
                <a:gd name="connsiteX199" fmla="*/ 386239 w 533400"/>
                <a:gd name="connsiteY199" fmla="*/ 513683 h 533400"/>
                <a:gd name="connsiteX200" fmla="*/ 374809 w 533400"/>
                <a:gd name="connsiteY200" fmla="*/ 489204 h 533400"/>
                <a:gd name="connsiteX201" fmla="*/ 370523 w 533400"/>
                <a:gd name="connsiteY201" fmla="*/ 491204 h 533400"/>
                <a:gd name="connsiteX202" fmla="*/ 424434 w 533400"/>
                <a:gd name="connsiteY202" fmla="*/ 457676 h 533400"/>
                <a:gd name="connsiteX203" fmla="*/ 441770 w 533400"/>
                <a:gd name="connsiteY203" fmla="*/ 478346 h 533400"/>
                <a:gd name="connsiteX204" fmla="*/ 445389 w 533400"/>
                <a:gd name="connsiteY204" fmla="*/ 475298 h 533400"/>
                <a:gd name="connsiteX205" fmla="*/ 427958 w 533400"/>
                <a:gd name="connsiteY205" fmla="*/ 454533 h 533400"/>
                <a:gd name="connsiteX206" fmla="*/ 424434 w 533400"/>
                <a:gd name="connsiteY206" fmla="*/ 457676 h 533400"/>
                <a:gd name="connsiteX207" fmla="*/ 440150 w 533400"/>
                <a:gd name="connsiteY207" fmla="*/ 443484 h 533400"/>
                <a:gd name="connsiteX208" fmla="*/ 459296 w 533400"/>
                <a:gd name="connsiteY208" fmla="*/ 462629 h 533400"/>
                <a:gd name="connsiteX209" fmla="*/ 462629 w 533400"/>
                <a:gd name="connsiteY209" fmla="*/ 459296 h 533400"/>
                <a:gd name="connsiteX210" fmla="*/ 443484 w 533400"/>
                <a:gd name="connsiteY210" fmla="*/ 440150 h 533400"/>
                <a:gd name="connsiteX211" fmla="*/ 440150 w 533400"/>
                <a:gd name="connsiteY211" fmla="*/ 443484 h 533400"/>
                <a:gd name="connsiteX212" fmla="*/ 309848 w 533400"/>
                <a:gd name="connsiteY212" fmla="*/ 509683 h 533400"/>
                <a:gd name="connsiteX213" fmla="*/ 314611 w 533400"/>
                <a:gd name="connsiteY213" fmla="*/ 536353 h 533400"/>
                <a:gd name="connsiteX214" fmla="*/ 319278 w 533400"/>
                <a:gd name="connsiteY214" fmla="*/ 535591 h 533400"/>
                <a:gd name="connsiteX215" fmla="*/ 314611 w 533400"/>
                <a:gd name="connsiteY215" fmla="*/ 508921 h 533400"/>
                <a:gd name="connsiteX216" fmla="*/ 309848 w 533400"/>
                <a:gd name="connsiteY216" fmla="*/ 509683 h 533400"/>
                <a:gd name="connsiteX217" fmla="*/ 350901 w 533400"/>
                <a:gd name="connsiteY217" fmla="*/ 499110 h 533400"/>
                <a:gd name="connsiteX218" fmla="*/ 360140 w 533400"/>
                <a:gd name="connsiteY218" fmla="*/ 524542 h 533400"/>
                <a:gd name="connsiteX219" fmla="*/ 364617 w 533400"/>
                <a:gd name="connsiteY219" fmla="*/ 522923 h 533400"/>
                <a:gd name="connsiteX220" fmla="*/ 355378 w 533400"/>
                <a:gd name="connsiteY220" fmla="*/ 497491 h 533400"/>
                <a:gd name="connsiteX221" fmla="*/ 350901 w 533400"/>
                <a:gd name="connsiteY221" fmla="*/ 499110 h 533400"/>
                <a:gd name="connsiteX222" fmla="*/ 330613 w 533400"/>
                <a:gd name="connsiteY222" fmla="*/ 505397 h 533400"/>
                <a:gd name="connsiteX223" fmla="*/ 337566 w 533400"/>
                <a:gd name="connsiteY223" fmla="*/ 531400 h 533400"/>
                <a:gd name="connsiteX224" fmla="*/ 342138 w 533400"/>
                <a:gd name="connsiteY224" fmla="*/ 530162 h 533400"/>
                <a:gd name="connsiteX225" fmla="*/ 335090 w 533400"/>
                <a:gd name="connsiteY225" fmla="*/ 504063 h 533400"/>
                <a:gd name="connsiteX226" fmla="*/ 330613 w 533400"/>
                <a:gd name="connsiteY226" fmla="*/ 505397 h 533400"/>
                <a:gd name="connsiteX227" fmla="*/ 467678 w 533400"/>
                <a:gd name="connsiteY227" fmla="*/ 411290 h 533400"/>
                <a:gd name="connsiteX228" fmla="*/ 489871 w 533400"/>
                <a:gd name="connsiteY228" fmla="*/ 426815 h 533400"/>
                <a:gd name="connsiteX229" fmla="*/ 492633 w 533400"/>
                <a:gd name="connsiteY229" fmla="*/ 422910 h 533400"/>
                <a:gd name="connsiteX230" fmla="*/ 470535 w 533400"/>
                <a:gd name="connsiteY230" fmla="*/ 407384 h 533400"/>
                <a:gd name="connsiteX231" fmla="*/ 467678 w 533400"/>
                <a:gd name="connsiteY231" fmla="*/ 411290 h 533400"/>
                <a:gd name="connsiteX232" fmla="*/ 511874 w 533400"/>
                <a:gd name="connsiteY232" fmla="*/ 293561 h 533400"/>
                <a:gd name="connsiteX233" fmla="*/ 538829 w 533400"/>
                <a:gd name="connsiteY233" fmla="*/ 295942 h 533400"/>
                <a:gd name="connsiteX234" fmla="*/ 539210 w 533400"/>
                <a:gd name="connsiteY234" fmla="*/ 291179 h 533400"/>
                <a:gd name="connsiteX235" fmla="*/ 512255 w 533400"/>
                <a:gd name="connsiteY235" fmla="*/ 288798 h 533400"/>
                <a:gd name="connsiteX236" fmla="*/ 511874 w 533400"/>
                <a:gd name="connsiteY236" fmla="*/ 293561 h 533400"/>
                <a:gd name="connsiteX237" fmla="*/ 504158 w 533400"/>
                <a:gd name="connsiteY237" fmla="*/ 335185 h 533400"/>
                <a:gd name="connsiteX238" fmla="*/ 530352 w 533400"/>
                <a:gd name="connsiteY238" fmla="*/ 342233 h 533400"/>
                <a:gd name="connsiteX239" fmla="*/ 531590 w 533400"/>
                <a:gd name="connsiteY239" fmla="*/ 337661 h 533400"/>
                <a:gd name="connsiteX240" fmla="*/ 505587 w 533400"/>
                <a:gd name="connsiteY240" fmla="*/ 330613 h 533400"/>
                <a:gd name="connsiteX241" fmla="*/ 504158 w 533400"/>
                <a:gd name="connsiteY241" fmla="*/ 335185 h 533400"/>
                <a:gd name="connsiteX242" fmla="*/ 288798 w 533400"/>
                <a:gd name="connsiteY242" fmla="*/ 512159 h 533400"/>
                <a:gd name="connsiteX243" fmla="*/ 291179 w 533400"/>
                <a:gd name="connsiteY243" fmla="*/ 539115 h 533400"/>
                <a:gd name="connsiteX244" fmla="*/ 295942 w 533400"/>
                <a:gd name="connsiteY244" fmla="*/ 538734 h 533400"/>
                <a:gd name="connsiteX245" fmla="*/ 293560 w 533400"/>
                <a:gd name="connsiteY245" fmla="*/ 511778 h 533400"/>
                <a:gd name="connsiteX246" fmla="*/ 288798 w 533400"/>
                <a:gd name="connsiteY246" fmla="*/ 512159 h 533400"/>
                <a:gd name="connsiteX247" fmla="*/ 513017 w 533400"/>
                <a:gd name="connsiteY247" fmla="*/ 267653 h 533400"/>
                <a:gd name="connsiteX248" fmla="*/ 513112 w 533400"/>
                <a:gd name="connsiteY248" fmla="*/ 270034 h 533400"/>
                <a:gd name="connsiteX249" fmla="*/ 513017 w 533400"/>
                <a:gd name="connsiteY249" fmla="*/ 272415 h 533400"/>
                <a:gd name="connsiteX250" fmla="*/ 540068 w 533400"/>
                <a:gd name="connsiteY250" fmla="*/ 272415 h 533400"/>
                <a:gd name="connsiteX251" fmla="*/ 540068 w 533400"/>
                <a:gd name="connsiteY251" fmla="*/ 267653 h 533400"/>
                <a:gd name="connsiteX252" fmla="*/ 513017 w 533400"/>
                <a:gd name="connsiteY252" fmla="*/ 267653 h 533400"/>
                <a:gd name="connsiteX253" fmla="*/ 508921 w 533400"/>
                <a:gd name="connsiteY253" fmla="*/ 314516 h 533400"/>
                <a:gd name="connsiteX254" fmla="*/ 535591 w 533400"/>
                <a:gd name="connsiteY254" fmla="*/ 319183 h 533400"/>
                <a:gd name="connsiteX255" fmla="*/ 536353 w 533400"/>
                <a:gd name="connsiteY255" fmla="*/ 314516 h 533400"/>
                <a:gd name="connsiteX256" fmla="*/ 509683 w 533400"/>
                <a:gd name="connsiteY256" fmla="*/ 309848 h 533400"/>
                <a:gd name="connsiteX257" fmla="*/ 508921 w 533400"/>
                <a:gd name="connsiteY257" fmla="*/ 314516 h 533400"/>
                <a:gd name="connsiteX258" fmla="*/ 497586 w 533400"/>
                <a:gd name="connsiteY258" fmla="*/ 355378 h 533400"/>
                <a:gd name="connsiteX259" fmla="*/ 523018 w 533400"/>
                <a:gd name="connsiteY259" fmla="*/ 364617 h 533400"/>
                <a:gd name="connsiteX260" fmla="*/ 524637 w 533400"/>
                <a:gd name="connsiteY260" fmla="*/ 360140 h 533400"/>
                <a:gd name="connsiteX261" fmla="*/ 499205 w 533400"/>
                <a:gd name="connsiteY261" fmla="*/ 350901 h 533400"/>
                <a:gd name="connsiteX262" fmla="*/ 497586 w 533400"/>
                <a:gd name="connsiteY262" fmla="*/ 355378 h 533400"/>
                <a:gd name="connsiteX263" fmla="*/ 479298 w 533400"/>
                <a:gd name="connsiteY263" fmla="*/ 393573 h 533400"/>
                <a:gd name="connsiteX264" fmla="*/ 502730 w 533400"/>
                <a:gd name="connsiteY264" fmla="*/ 407099 h 533400"/>
                <a:gd name="connsiteX265" fmla="*/ 505111 w 533400"/>
                <a:gd name="connsiteY265" fmla="*/ 402908 h 533400"/>
                <a:gd name="connsiteX266" fmla="*/ 481679 w 533400"/>
                <a:gd name="connsiteY266" fmla="*/ 389382 h 533400"/>
                <a:gd name="connsiteX267" fmla="*/ 479298 w 533400"/>
                <a:gd name="connsiteY267" fmla="*/ 393573 h 533400"/>
                <a:gd name="connsiteX268" fmla="*/ 489299 w 533400"/>
                <a:gd name="connsiteY268" fmla="*/ 374904 h 533400"/>
                <a:gd name="connsiteX269" fmla="*/ 513779 w 533400"/>
                <a:gd name="connsiteY269" fmla="*/ 386334 h 533400"/>
                <a:gd name="connsiteX270" fmla="*/ 515779 w 533400"/>
                <a:gd name="connsiteY270" fmla="*/ 381953 h 533400"/>
                <a:gd name="connsiteX271" fmla="*/ 491300 w 533400"/>
                <a:gd name="connsiteY271" fmla="*/ 370523 h 533400"/>
                <a:gd name="connsiteX272" fmla="*/ 489299 w 533400"/>
                <a:gd name="connsiteY272" fmla="*/ 374904 h 533400"/>
                <a:gd name="connsiteX273" fmla="*/ 146495 w 533400"/>
                <a:gd name="connsiteY273" fmla="*/ 479203 h 533400"/>
                <a:gd name="connsiteX274" fmla="*/ 132969 w 533400"/>
                <a:gd name="connsiteY274" fmla="*/ 502634 h 533400"/>
                <a:gd name="connsiteX275" fmla="*/ 137065 w 533400"/>
                <a:gd name="connsiteY275" fmla="*/ 505016 h 533400"/>
                <a:gd name="connsiteX276" fmla="*/ 150590 w 533400"/>
                <a:gd name="connsiteY276" fmla="*/ 481584 h 533400"/>
                <a:gd name="connsiteX277" fmla="*/ 146495 w 533400"/>
                <a:gd name="connsiteY277" fmla="*/ 479203 h 533400"/>
                <a:gd name="connsiteX278" fmla="*/ 58484 w 533400"/>
                <a:gd name="connsiteY278" fmla="*/ 389382 h 533400"/>
                <a:gd name="connsiteX279" fmla="*/ 35052 w 533400"/>
                <a:gd name="connsiteY279" fmla="*/ 402908 h 533400"/>
                <a:gd name="connsiteX280" fmla="*/ 37433 w 533400"/>
                <a:gd name="connsiteY280" fmla="*/ 407003 h 533400"/>
                <a:gd name="connsiteX281" fmla="*/ 60865 w 533400"/>
                <a:gd name="connsiteY281" fmla="*/ 393478 h 533400"/>
                <a:gd name="connsiteX282" fmla="*/ 58484 w 533400"/>
                <a:gd name="connsiteY282" fmla="*/ 389382 h 533400"/>
                <a:gd name="connsiteX283" fmla="*/ 48863 w 533400"/>
                <a:gd name="connsiteY283" fmla="*/ 370523 h 533400"/>
                <a:gd name="connsiteX284" fmla="*/ 24384 w 533400"/>
                <a:gd name="connsiteY284" fmla="*/ 381953 h 533400"/>
                <a:gd name="connsiteX285" fmla="*/ 26384 w 533400"/>
                <a:gd name="connsiteY285" fmla="*/ 386239 h 533400"/>
                <a:gd name="connsiteX286" fmla="*/ 50768 w 533400"/>
                <a:gd name="connsiteY286" fmla="*/ 374809 h 533400"/>
                <a:gd name="connsiteX287" fmla="*/ 48863 w 533400"/>
                <a:gd name="connsiteY287" fmla="*/ 370523 h 533400"/>
                <a:gd name="connsiteX288" fmla="*/ 69723 w 533400"/>
                <a:gd name="connsiteY288" fmla="*/ 407384 h 533400"/>
                <a:gd name="connsiteX289" fmla="*/ 47530 w 533400"/>
                <a:gd name="connsiteY289" fmla="*/ 422910 h 533400"/>
                <a:gd name="connsiteX290" fmla="*/ 50292 w 533400"/>
                <a:gd name="connsiteY290" fmla="*/ 426815 h 533400"/>
                <a:gd name="connsiteX291" fmla="*/ 72485 w 533400"/>
                <a:gd name="connsiteY291" fmla="*/ 411290 h 533400"/>
                <a:gd name="connsiteX292" fmla="*/ 69723 w 533400"/>
                <a:gd name="connsiteY292" fmla="*/ 407384 h 533400"/>
                <a:gd name="connsiteX293" fmla="*/ 82391 w 533400"/>
                <a:gd name="connsiteY293" fmla="*/ 424339 h 533400"/>
                <a:gd name="connsiteX294" fmla="*/ 61722 w 533400"/>
                <a:gd name="connsiteY294" fmla="*/ 441674 h 533400"/>
                <a:gd name="connsiteX295" fmla="*/ 64770 w 533400"/>
                <a:gd name="connsiteY295" fmla="*/ 445294 h 533400"/>
                <a:gd name="connsiteX296" fmla="*/ 85535 w 533400"/>
                <a:gd name="connsiteY296" fmla="*/ 427863 h 533400"/>
                <a:gd name="connsiteX297" fmla="*/ 82391 w 533400"/>
                <a:gd name="connsiteY297" fmla="*/ 424339 h 533400"/>
                <a:gd name="connsiteX298" fmla="*/ 96584 w 533400"/>
                <a:gd name="connsiteY298" fmla="*/ 440055 h 533400"/>
                <a:gd name="connsiteX299" fmla="*/ 77438 w 533400"/>
                <a:gd name="connsiteY299" fmla="*/ 459200 h 533400"/>
                <a:gd name="connsiteX300" fmla="*/ 80772 w 533400"/>
                <a:gd name="connsiteY300" fmla="*/ 462629 h 533400"/>
                <a:gd name="connsiteX301" fmla="*/ 99917 w 533400"/>
                <a:gd name="connsiteY301" fmla="*/ 443484 h 533400"/>
                <a:gd name="connsiteX302" fmla="*/ 96584 w 533400"/>
                <a:gd name="connsiteY302" fmla="*/ 440055 h 533400"/>
                <a:gd name="connsiteX303" fmla="*/ 30385 w 533400"/>
                <a:gd name="connsiteY303" fmla="*/ 309848 h 533400"/>
                <a:gd name="connsiteX304" fmla="*/ 3715 w 533400"/>
                <a:gd name="connsiteY304" fmla="*/ 314516 h 533400"/>
                <a:gd name="connsiteX305" fmla="*/ 4572 w 533400"/>
                <a:gd name="connsiteY305" fmla="*/ 319183 h 533400"/>
                <a:gd name="connsiteX306" fmla="*/ 31242 w 533400"/>
                <a:gd name="connsiteY306" fmla="*/ 314420 h 533400"/>
                <a:gd name="connsiteX307" fmla="*/ 30385 w 533400"/>
                <a:gd name="connsiteY307" fmla="*/ 309848 h 533400"/>
                <a:gd name="connsiteX308" fmla="*/ 270034 w 533400"/>
                <a:gd name="connsiteY308" fmla="*/ 513017 h 533400"/>
                <a:gd name="connsiteX309" fmla="*/ 267653 w 533400"/>
                <a:gd name="connsiteY309" fmla="*/ 512921 h 533400"/>
                <a:gd name="connsiteX310" fmla="*/ 267653 w 533400"/>
                <a:gd name="connsiteY310" fmla="*/ 539972 h 533400"/>
                <a:gd name="connsiteX311" fmla="*/ 272415 w 533400"/>
                <a:gd name="connsiteY311" fmla="*/ 539972 h 533400"/>
                <a:gd name="connsiteX312" fmla="*/ 272415 w 533400"/>
                <a:gd name="connsiteY312" fmla="*/ 512921 h 533400"/>
                <a:gd name="connsiteX313" fmla="*/ 270034 w 533400"/>
                <a:gd name="connsiteY313" fmla="*/ 513017 h 533400"/>
                <a:gd name="connsiteX314" fmla="*/ 34671 w 533400"/>
                <a:gd name="connsiteY314" fmla="*/ 330613 h 533400"/>
                <a:gd name="connsiteX315" fmla="*/ 8573 w 533400"/>
                <a:gd name="connsiteY315" fmla="*/ 337566 h 533400"/>
                <a:gd name="connsiteX316" fmla="*/ 9811 w 533400"/>
                <a:gd name="connsiteY316" fmla="*/ 342138 h 533400"/>
                <a:gd name="connsiteX317" fmla="*/ 35909 w 533400"/>
                <a:gd name="connsiteY317" fmla="*/ 335090 h 533400"/>
                <a:gd name="connsiteX318" fmla="*/ 34671 w 533400"/>
                <a:gd name="connsiteY318" fmla="*/ 330613 h 533400"/>
                <a:gd name="connsiteX319" fmla="*/ 40957 w 533400"/>
                <a:gd name="connsiteY319" fmla="*/ 350901 h 533400"/>
                <a:gd name="connsiteX320" fmla="*/ 15526 w 533400"/>
                <a:gd name="connsiteY320" fmla="*/ 360045 h 533400"/>
                <a:gd name="connsiteX321" fmla="*/ 17145 w 533400"/>
                <a:gd name="connsiteY321" fmla="*/ 364522 h 533400"/>
                <a:gd name="connsiteX322" fmla="*/ 42482 w 533400"/>
                <a:gd name="connsiteY322" fmla="*/ 355283 h 533400"/>
                <a:gd name="connsiteX323" fmla="*/ 40957 w 533400"/>
                <a:gd name="connsiteY323" fmla="*/ 350901 h 533400"/>
                <a:gd name="connsiteX324" fmla="*/ 225552 w 533400"/>
                <a:gd name="connsiteY324" fmla="*/ 508825 h 533400"/>
                <a:gd name="connsiteX325" fmla="*/ 220885 w 533400"/>
                <a:gd name="connsiteY325" fmla="*/ 535496 h 533400"/>
                <a:gd name="connsiteX326" fmla="*/ 225552 w 533400"/>
                <a:gd name="connsiteY326" fmla="*/ 536258 h 533400"/>
                <a:gd name="connsiteX327" fmla="*/ 230315 w 533400"/>
                <a:gd name="connsiteY327" fmla="*/ 509588 h 533400"/>
                <a:gd name="connsiteX328" fmla="*/ 225552 w 533400"/>
                <a:gd name="connsiteY328" fmla="*/ 508825 h 533400"/>
                <a:gd name="connsiteX329" fmla="*/ 112109 w 533400"/>
                <a:gd name="connsiteY329" fmla="*/ 454533 h 533400"/>
                <a:gd name="connsiteX330" fmla="*/ 94679 w 533400"/>
                <a:gd name="connsiteY330" fmla="*/ 475298 h 533400"/>
                <a:gd name="connsiteX331" fmla="*/ 98298 w 533400"/>
                <a:gd name="connsiteY331" fmla="*/ 478346 h 533400"/>
                <a:gd name="connsiteX332" fmla="*/ 115729 w 533400"/>
                <a:gd name="connsiteY332" fmla="*/ 457676 h 533400"/>
                <a:gd name="connsiteX333" fmla="*/ 112109 w 533400"/>
                <a:gd name="connsiteY333" fmla="*/ 454533 h 533400"/>
                <a:gd name="connsiteX334" fmla="*/ 184690 w 533400"/>
                <a:gd name="connsiteY334" fmla="*/ 497491 h 533400"/>
                <a:gd name="connsiteX335" fmla="*/ 175451 w 533400"/>
                <a:gd name="connsiteY335" fmla="*/ 522827 h 533400"/>
                <a:gd name="connsiteX336" fmla="*/ 179927 w 533400"/>
                <a:gd name="connsiteY336" fmla="*/ 524447 h 533400"/>
                <a:gd name="connsiteX337" fmla="*/ 189167 w 533400"/>
                <a:gd name="connsiteY337" fmla="*/ 499015 h 533400"/>
                <a:gd name="connsiteX338" fmla="*/ 184690 w 533400"/>
                <a:gd name="connsiteY338" fmla="*/ 497491 h 533400"/>
                <a:gd name="connsiteX339" fmla="*/ 246602 w 533400"/>
                <a:gd name="connsiteY339" fmla="*/ 511778 h 533400"/>
                <a:gd name="connsiteX340" fmla="*/ 244221 w 533400"/>
                <a:gd name="connsiteY340" fmla="*/ 538734 h 533400"/>
                <a:gd name="connsiteX341" fmla="*/ 248984 w 533400"/>
                <a:gd name="connsiteY341" fmla="*/ 539115 h 533400"/>
                <a:gd name="connsiteX342" fmla="*/ 251365 w 533400"/>
                <a:gd name="connsiteY342" fmla="*/ 512064 h 533400"/>
                <a:gd name="connsiteX343" fmla="*/ 246602 w 533400"/>
                <a:gd name="connsiteY343" fmla="*/ 511778 h 533400"/>
                <a:gd name="connsiteX344" fmla="*/ 204883 w 533400"/>
                <a:gd name="connsiteY344" fmla="*/ 504063 h 533400"/>
                <a:gd name="connsiteX345" fmla="*/ 197834 w 533400"/>
                <a:gd name="connsiteY345" fmla="*/ 530162 h 533400"/>
                <a:gd name="connsiteX346" fmla="*/ 202406 w 533400"/>
                <a:gd name="connsiteY346" fmla="*/ 531400 h 533400"/>
                <a:gd name="connsiteX347" fmla="*/ 209360 w 533400"/>
                <a:gd name="connsiteY347" fmla="*/ 505397 h 533400"/>
                <a:gd name="connsiteX348" fmla="*/ 204883 w 533400"/>
                <a:gd name="connsiteY348" fmla="*/ 504063 h 533400"/>
                <a:gd name="connsiteX349" fmla="*/ 128778 w 533400"/>
                <a:gd name="connsiteY349" fmla="*/ 467582 h 533400"/>
                <a:gd name="connsiteX350" fmla="*/ 113252 w 533400"/>
                <a:gd name="connsiteY350" fmla="*/ 489775 h 533400"/>
                <a:gd name="connsiteX351" fmla="*/ 117158 w 533400"/>
                <a:gd name="connsiteY351" fmla="*/ 492538 h 533400"/>
                <a:gd name="connsiteX352" fmla="*/ 132683 w 533400"/>
                <a:gd name="connsiteY352" fmla="*/ 470345 h 533400"/>
                <a:gd name="connsiteX353" fmla="*/ 128778 w 533400"/>
                <a:gd name="connsiteY353" fmla="*/ 467582 h 533400"/>
                <a:gd name="connsiteX354" fmla="*/ 27813 w 533400"/>
                <a:gd name="connsiteY354" fmla="*/ 288798 h 533400"/>
                <a:gd name="connsiteX355" fmla="*/ 857 w 533400"/>
                <a:gd name="connsiteY355" fmla="*/ 291179 h 533400"/>
                <a:gd name="connsiteX356" fmla="*/ 1238 w 533400"/>
                <a:gd name="connsiteY356" fmla="*/ 295942 h 533400"/>
                <a:gd name="connsiteX357" fmla="*/ 28194 w 533400"/>
                <a:gd name="connsiteY357" fmla="*/ 293561 h 533400"/>
                <a:gd name="connsiteX358" fmla="*/ 27813 w 533400"/>
                <a:gd name="connsiteY358" fmla="*/ 288798 h 533400"/>
                <a:gd name="connsiteX359" fmla="*/ 165164 w 533400"/>
                <a:gd name="connsiteY359" fmla="*/ 489299 h 533400"/>
                <a:gd name="connsiteX360" fmla="*/ 153829 w 533400"/>
                <a:gd name="connsiteY360" fmla="*/ 513683 h 533400"/>
                <a:gd name="connsiteX361" fmla="*/ 158115 w 533400"/>
                <a:gd name="connsiteY361" fmla="*/ 515684 h 533400"/>
                <a:gd name="connsiteX362" fmla="*/ 169545 w 533400"/>
                <a:gd name="connsiteY362" fmla="*/ 491204 h 533400"/>
                <a:gd name="connsiteX363" fmla="*/ 165164 w 533400"/>
                <a:gd name="connsiteY363" fmla="*/ 489299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Lst>
              <a:rect l="l" t="t" r="r" b="b"/>
              <a:pathLst>
                <a:path w="533400" h="533400">
                  <a:moveTo>
                    <a:pt x="146495" y="60770"/>
                  </a:moveTo>
                  <a:lnTo>
                    <a:pt x="132969" y="37338"/>
                  </a:lnTo>
                  <a:lnTo>
                    <a:pt x="137160" y="34957"/>
                  </a:lnTo>
                  <a:lnTo>
                    <a:pt x="150686" y="58388"/>
                  </a:lnTo>
                  <a:cubicBezTo>
                    <a:pt x="149257" y="59150"/>
                    <a:pt x="147923" y="59912"/>
                    <a:pt x="146495" y="60770"/>
                  </a:cubicBezTo>
                  <a:close/>
                  <a:moveTo>
                    <a:pt x="169545" y="48768"/>
                  </a:moveTo>
                  <a:lnTo>
                    <a:pt x="158115" y="24289"/>
                  </a:lnTo>
                  <a:lnTo>
                    <a:pt x="153829" y="26289"/>
                  </a:lnTo>
                  <a:lnTo>
                    <a:pt x="165259" y="50673"/>
                  </a:lnTo>
                  <a:cubicBezTo>
                    <a:pt x="166592" y="50006"/>
                    <a:pt x="168116" y="49435"/>
                    <a:pt x="169545" y="48768"/>
                  </a:cubicBezTo>
                  <a:close/>
                  <a:moveTo>
                    <a:pt x="99917" y="96488"/>
                  </a:moveTo>
                  <a:lnTo>
                    <a:pt x="80867" y="77343"/>
                  </a:lnTo>
                  <a:lnTo>
                    <a:pt x="77438" y="80677"/>
                  </a:lnTo>
                  <a:lnTo>
                    <a:pt x="96584" y="99822"/>
                  </a:lnTo>
                  <a:cubicBezTo>
                    <a:pt x="97727" y="98774"/>
                    <a:pt x="98870" y="97631"/>
                    <a:pt x="99917" y="96488"/>
                  </a:cubicBezTo>
                  <a:close/>
                  <a:moveTo>
                    <a:pt x="115729" y="82296"/>
                  </a:moveTo>
                  <a:lnTo>
                    <a:pt x="98393" y="61627"/>
                  </a:lnTo>
                  <a:lnTo>
                    <a:pt x="94774" y="64675"/>
                  </a:lnTo>
                  <a:lnTo>
                    <a:pt x="112204" y="85439"/>
                  </a:lnTo>
                  <a:cubicBezTo>
                    <a:pt x="113348" y="84392"/>
                    <a:pt x="114491" y="83344"/>
                    <a:pt x="115729" y="82296"/>
                  </a:cubicBezTo>
                  <a:close/>
                  <a:moveTo>
                    <a:pt x="132683" y="69628"/>
                  </a:moveTo>
                  <a:lnTo>
                    <a:pt x="117158" y="47530"/>
                  </a:lnTo>
                  <a:lnTo>
                    <a:pt x="113252" y="50292"/>
                  </a:lnTo>
                  <a:lnTo>
                    <a:pt x="128778" y="72485"/>
                  </a:lnTo>
                  <a:cubicBezTo>
                    <a:pt x="130016" y="71438"/>
                    <a:pt x="131350" y="70485"/>
                    <a:pt x="132683" y="69628"/>
                  </a:cubicBezTo>
                  <a:close/>
                  <a:moveTo>
                    <a:pt x="230219" y="30290"/>
                  </a:moveTo>
                  <a:lnTo>
                    <a:pt x="225552" y="3715"/>
                  </a:lnTo>
                  <a:lnTo>
                    <a:pt x="220885" y="4477"/>
                  </a:lnTo>
                  <a:lnTo>
                    <a:pt x="225552" y="31147"/>
                  </a:lnTo>
                  <a:cubicBezTo>
                    <a:pt x="227076" y="30861"/>
                    <a:pt x="228695" y="30575"/>
                    <a:pt x="230219" y="30290"/>
                  </a:cubicBezTo>
                  <a:close/>
                  <a:moveTo>
                    <a:pt x="189167" y="40862"/>
                  </a:moveTo>
                  <a:lnTo>
                    <a:pt x="179927" y="15526"/>
                  </a:lnTo>
                  <a:lnTo>
                    <a:pt x="175451" y="17145"/>
                  </a:lnTo>
                  <a:lnTo>
                    <a:pt x="184690" y="42482"/>
                  </a:lnTo>
                  <a:cubicBezTo>
                    <a:pt x="186214" y="41910"/>
                    <a:pt x="187643" y="41339"/>
                    <a:pt x="189167" y="40862"/>
                  </a:cubicBezTo>
                  <a:close/>
                  <a:moveTo>
                    <a:pt x="251270" y="27813"/>
                  </a:moveTo>
                  <a:lnTo>
                    <a:pt x="248888" y="857"/>
                  </a:lnTo>
                  <a:lnTo>
                    <a:pt x="244126" y="1238"/>
                  </a:lnTo>
                  <a:lnTo>
                    <a:pt x="246507" y="28194"/>
                  </a:lnTo>
                  <a:cubicBezTo>
                    <a:pt x="248126" y="28004"/>
                    <a:pt x="249746" y="27908"/>
                    <a:pt x="251270" y="27813"/>
                  </a:cubicBezTo>
                  <a:close/>
                  <a:moveTo>
                    <a:pt x="209455" y="34576"/>
                  </a:moveTo>
                  <a:lnTo>
                    <a:pt x="202502" y="8573"/>
                  </a:lnTo>
                  <a:lnTo>
                    <a:pt x="197930" y="9811"/>
                  </a:lnTo>
                  <a:lnTo>
                    <a:pt x="204978" y="35909"/>
                  </a:lnTo>
                  <a:cubicBezTo>
                    <a:pt x="206407" y="35433"/>
                    <a:pt x="207931" y="35052"/>
                    <a:pt x="209455" y="34576"/>
                  </a:cubicBezTo>
                  <a:close/>
                  <a:moveTo>
                    <a:pt x="85535" y="112014"/>
                  </a:moveTo>
                  <a:lnTo>
                    <a:pt x="64865" y="94583"/>
                  </a:lnTo>
                  <a:lnTo>
                    <a:pt x="61817" y="98203"/>
                  </a:lnTo>
                  <a:lnTo>
                    <a:pt x="82487" y="115538"/>
                  </a:lnTo>
                  <a:cubicBezTo>
                    <a:pt x="83439" y="114395"/>
                    <a:pt x="84487" y="113157"/>
                    <a:pt x="85535" y="112014"/>
                  </a:cubicBezTo>
                  <a:close/>
                  <a:moveTo>
                    <a:pt x="36005" y="204788"/>
                  </a:moveTo>
                  <a:lnTo>
                    <a:pt x="9906" y="197834"/>
                  </a:lnTo>
                  <a:lnTo>
                    <a:pt x="8668" y="202406"/>
                  </a:lnTo>
                  <a:lnTo>
                    <a:pt x="34766" y="209360"/>
                  </a:lnTo>
                  <a:cubicBezTo>
                    <a:pt x="35052" y="207836"/>
                    <a:pt x="35528" y="206312"/>
                    <a:pt x="36005" y="204788"/>
                  </a:cubicBezTo>
                  <a:close/>
                  <a:moveTo>
                    <a:pt x="31242" y="225457"/>
                  </a:moveTo>
                  <a:lnTo>
                    <a:pt x="4572" y="220790"/>
                  </a:lnTo>
                  <a:lnTo>
                    <a:pt x="3715" y="225457"/>
                  </a:lnTo>
                  <a:lnTo>
                    <a:pt x="30385" y="230219"/>
                  </a:lnTo>
                  <a:cubicBezTo>
                    <a:pt x="30670" y="228600"/>
                    <a:pt x="30956" y="226981"/>
                    <a:pt x="31242" y="225457"/>
                  </a:cubicBezTo>
                  <a:close/>
                  <a:moveTo>
                    <a:pt x="28194" y="246412"/>
                  </a:moveTo>
                  <a:lnTo>
                    <a:pt x="1238" y="244031"/>
                  </a:lnTo>
                  <a:lnTo>
                    <a:pt x="857" y="248793"/>
                  </a:lnTo>
                  <a:lnTo>
                    <a:pt x="27813" y="251174"/>
                  </a:lnTo>
                  <a:cubicBezTo>
                    <a:pt x="28004" y="249650"/>
                    <a:pt x="28099" y="248031"/>
                    <a:pt x="28194" y="246412"/>
                  </a:cubicBezTo>
                  <a:close/>
                  <a:moveTo>
                    <a:pt x="42577" y="184594"/>
                  </a:moveTo>
                  <a:lnTo>
                    <a:pt x="17240" y="175355"/>
                  </a:lnTo>
                  <a:lnTo>
                    <a:pt x="15621" y="179832"/>
                  </a:lnTo>
                  <a:lnTo>
                    <a:pt x="40957" y="189071"/>
                  </a:lnTo>
                  <a:cubicBezTo>
                    <a:pt x="41434" y="187643"/>
                    <a:pt x="42005" y="186119"/>
                    <a:pt x="42577" y="184594"/>
                  </a:cubicBezTo>
                  <a:close/>
                  <a:moveTo>
                    <a:pt x="60865" y="146495"/>
                  </a:moveTo>
                  <a:lnTo>
                    <a:pt x="37433" y="132969"/>
                  </a:lnTo>
                  <a:lnTo>
                    <a:pt x="35052" y="137065"/>
                  </a:lnTo>
                  <a:lnTo>
                    <a:pt x="58484" y="150590"/>
                  </a:lnTo>
                  <a:cubicBezTo>
                    <a:pt x="59245" y="149162"/>
                    <a:pt x="60007" y="147828"/>
                    <a:pt x="60865" y="146495"/>
                  </a:cubicBezTo>
                  <a:close/>
                  <a:moveTo>
                    <a:pt x="72390" y="128683"/>
                  </a:moveTo>
                  <a:lnTo>
                    <a:pt x="50197" y="113157"/>
                  </a:lnTo>
                  <a:lnTo>
                    <a:pt x="47435" y="117062"/>
                  </a:lnTo>
                  <a:lnTo>
                    <a:pt x="69533" y="132588"/>
                  </a:lnTo>
                  <a:cubicBezTo>
                    <a:pt x="70580" y="131255"/>
                    <a:pt x="71533" y="130016"/>
                    <a:pt x="72390" y="128683"/>
                  </a:cubicBezTo>
                  <a:close/>
                  <a:moveTo>
                    <a:pt x="270034" y="26956"/>
                  </a:moveTo>
                  <a:cubicBezTo>
                    <a:pt x="270796" y="26956"/>
                    <a:pt x="271653" y="27051"/>
                    <a:pt x="272415" y="27051"/>
                  </a:cubicBezTo>
                  <a:lnTo>
                    <a:pt x="272415" y="0"/>
                  </a:lnTo>
                  <a:lnTo>
                    <a:pt x="267653" y="0"/>
                  </a:lnTo>
                  <a:lnTo>
                    <a:pt x="267653" y="27051"/>
                  </a:lnTo>
                  <a:cubicBezTo>
                    <a:pt x="268510" y="27051"/>
                    <a:pt x="269272" y="26956"/>
                    <a:pt x="270034" y="26956"/>
                  </a:cubicBezTo>
                  <a:close/>
                  <a:moveTo>
                    <a:pt x="27051" y="270034"/>
                  </a:moveTo>
                  <a:cubicBezTo>
                    <a:pt x="27051" y="269272"/>
                    <a:pt x="27146" y="268415"/>
                    <a:pt x="27146" y="267653"/>
                  </a:cubicBezTo>
                  <a:lnTo>
                    <a:pt x="0" y="267653"/>
                  </a:lnTo>
                  <a:lnTo>
                    <a:pt x="0" y="272415"/>
                  </a:lnTo>
                  <a:lnTo>
                    <a:pt x="27146" y="272415"/>
                  </a:lnTo>
                  <a:cubicBezTo>
                    <a:pt x="27146" y="271558"/>
                    <a:pt x="27051" y="270796"/>
                    <a:pt x="27051" y="270034"/>
                  </a:cubicBezTo>
                  <a:close/>
                  <a:moveTo>
                    <a:pt x="50768" y="165164"/>
                  </a:moveTo>
                  <a:lnTo>
                    <a:pt x="26384" y="153734"/>
                  </a:lnTo>
                  <a:lnTo>
                    <a:pt x="24384" y="158020"/>
                  </a:lnTo>
                  <a:lnTo>
                    <a:pt x="48863" y="169450"/>
                  </a:lnTo>
                  <a:cubicBezTo>
                    <a:pt x="49530" y="168021"/>
                    <a:pt x="50101" y="166497"/>
                    <a:pt x="50768" y="165164"/>
                  </a:cubicBezTo>
                  <a:close/>
                  <a:moveTo>
                    <a:pt x="293656" y="28194"/>
                  </a:moveTo>
                  <a:lnTo>
                    <a:pt x="296037" y="1238"/>
                  </a:lnTo>
                  <a:lnTo>
                    <a:pt x="291275" y="857"/>
                  </a:lnTo>
                  <a:lnTo>
                    <a:pt x="288893" y="27813"/>
                  </a:lnTo>
                  <a:cubicBezTo>
                    <a:pt x="290513" y="27908"/>
                    <a:pt x="292037" y="28004"/>
                    <a:pt x="293656" y="28194"/>
                  </a:cubicBezTo>
                  <a:close/>
                  <a:moveTo>
                    <a:pt x="491300" y="169450"/>
                  </a:moveTo>
                  <a:lnTo>
                    <a:pt x="515779" y="158115"/>
                  </a:lnTo>
                  <a:lnTo>
                    <a:pt x="513779" y="153829"/>
                  </a:lnTo>
                  <a:lnTo>
                    <a:pt x="489395" y="165259"/>
                  </a:lnTo>
                  <a:cubicBezTo>
                    <a:pt x="489966" y="166592"/>
                    <a:pt x="490633" y="168021"/>
                    <a:pt x="491300" y="169450"/>
                  </a:cubicBezTo>
                  <a:close/>
                  <a:moveTo>
                    <a:pt x="499205" y="189167"/>
                  </a:moveTo>
                  <a:lnTo>
                    <a:pt x="524637" y="179927"/>
                  </a:lnTo>
                  <a:lnTo>
                    <a:pt x="523018" y="175451"/>
                  </a:lnTo>
                  <a:lnTo>
                    <a:pt x="497681" y="184690"/>
                  </a:lnTo>
                  <a:cubicBezTo>
                    <a:pt x="498158" y="186119"/>
                    <a:pt x="498729" y="187643"/>
                    <a:pt x="499205" y="189167"/>
                  </a:cubicBezTo>
                  <a:close/>
                  <a:moveTo>
                    <a:pt x="470535" y="132588"/>
                  </a:moveTo>
                  <a:lnTo>
                    <a:pt x="492633" y="117062"/>
                  </a:lnTo>
                  <a:lnTo>
                    <a:pt x="489871" y="113157"/>
                  </a:lnTo>
                  <a:lnTo>
                    <a:pt x="467678" y="128683"/>
                  </a:lnTo>
                  <a:cubicBezTo>
                    <a:pt x="468630" y="130016"/>
                    <a:pt x="469583" y="131255"/>
                    <a:pt x="470535" y="132588"/>
                  </a:cubicBezTo>
                  <a:close/>
                  <a:moveTo>
                    <a:pt x="505397" y="209455"/>
                  </a:moveTo>
                  <a:lnTo>
                    <a:pt x="531400" y="202502"/>
                  </a:lnTo>
                  <a:lnTo>
                    <a:pt x="530162" y="197930"/>
                  </a:lnTo>
                  <a:lnTo>
                    <a:pt x="504063" y="204883"/>
                  </a:lnTo>
                  <a:cubicBezTo>
                    <a:pt x="504635" y="206312"/>
                    <a:pt x="505016" y="207836"/>
                    <a:pt x="505397" y="209455"/>
                  </a:cubicBezTo>
                  <a:close/>
                  <a:moveTo>
                    <a:pt x="512255" y="251174"/>
                  </a:moveTo>
                  <a:lnTo>
                    <a:pt x="539210" y="248793"/>
                  </a:lnTo>
                  <a:lnTo>
                    <a:pt x="538829" y="244031"/>
                  </a:lnTo>
                  <a:lnTo>
                    <a:pt x="511874" y="246412"/>
                  </a:lnTo>
                  <a:cubicBezTo>
                    <a:pt x="512064" y="248031"/>
                    <a:pt x="512159" y="249650"/>
                    <a:pt x="512255" y="251174"/>
                  </a:cubicBezTo>
                  <a:close/>
                  <a:moveTo>
                    <a:pt x="509778" y="230124"/>
                  </a:moveTo>
                  <a:lnTo>
                    <a:pt x="536353" y="225457"/>
                  </a:lnTo>
                  <a:lnTo>
                    <a:pt x="535591" y="220790"/>
                  </a:lnTo>
                  <a:lnTo>
                    <a:pt x="508921" y="225457"/>
                  </a:lnTo>
                  <a:cubicBezTo>
                    <a:pt x="509207" y="226981"/>
                    <a:pt x="509492" y="228600"/>
                    <a:pt x="509778" y="230124"/>
                  </a:cubicBezTo>
                  <a:close/>
                  <a:moveTo>
                    <a:pt x="457772" y="115634"/>
                  </a:moveTo>
                  <a:lnTo>
                    <a:pt x="478441" y="98298"/>
                  </a:lnTo>
                  <a:lnTo>
                    <a:pt x="475393" y="94678"/>
                  </a:lnTo>
                  <a:lnTo>
                    <a:pt x="454628" y="112109"/>
                  </a:lnTo>
                  <a:cubicBezTo>
                    <a:pt x="455676" y="113252"/>
                    <a:pt x="456724" y="114395"/>
                    <a:pt x="457772" y="115634"/>
                  </a:cubicBezTo>
                  <a:close/>
                  <a:moveTo>
                    <a:pt x="481679" y="150590"/>
                  </a:moveTo>
                  <a:lnTo>
                    <a:pt x="505111" y="137065"/>
                  </a:lnTo>
                  <a:lnTo>
                    <a:pt x="502730" y="132874"/>
                  </a:lnTo>
                  <a:lnTo>
                    <a:pt x="479298" y="146399"/>
                  </a:lnTo>
                  <a:cubicBezTo>
                    <a:pt x="480060" y="147828"/>
                    <a:pt x="480917" y="149162"/>
                    <a:pt x="481679" y="150590"/>
                  </a:cubicBezTo>
                  <a:close/>
                  <a:moveTo>
                    <a:pt x="335280" y="35909"/>
                  </a:moveTo>
                  <a:lnTo>
                    <a:pt x="342233" y="9811"/>
                  </a:lnTo>
                  <a:lnTo>
                    <a:pt x="337661" y="8573"/>
                  </a:lnTo>
                  <a:lnTo>
                    <a:pt x="330708" y="34576"/>
                  </a:lnTo>
                  <a:cubicBezTo>
                    <a:pt x="332232" y="35052"/>
                    <a:pt x="333756" y="35433"/>
                    <a:pt x="335280" y="35909"/>
                  </a:cubicBezTo>
                  <a:close/>
                  <a:moveTo>
                    <a:pt x="374999" y="50768"/>
                  </a:moveTo>
                  <a:lnTo>
                    <a:pt x="386334" y="26289"/>
                  </a:lnTo>
                  <a:lnTo>
                    <a:pt x="382048" y="24289"/>
                  </a:lnTo>
                  <a:lnTo>
                    <a:pt x="370618" y="48768"/>
                  </a:lnTo>
                  <a:cubicBezTo>
                    <a:pt x="372047" y="49435"/>
                    <a:pt x="373571" y="50006"/>
                    <a:pt x="374999" y="50768"/>
                  </a:cubicBezTo>
                  <a:close/>
                  <a:moveTo>
                    <a:pt x="355473" y="42482"/>
                  </a:moveTo>
                  <a:lnTo>
                    <a:pt x="364712" y="17145"/>
                  </a:lnTo>
                  <a:lnTo>
                    <a:pt x="360235" y="15526"/>
                  </a:lnTo>
                  <a:lnTo>
                    <a:pt x="350996" y="40862"/>
                  </a:lnTo>
                  <a:cubicBezTo>
                    <a:pt x="352425" y="41339"/>
                    <a:pt x="353949" y="41910"/>
                    <a:pt x="355473" y="42482"/>
                  </a:cubicBezTo>
                  <a:close/>
                  <a:moveTo>
                    <a:pt x="314611" y="31147"/>
                  </a:moveTo>
                  <a:lnTo>
                    <a:pt x="319278" y="4477"/>
                  </a:lnTo>
                  <a:lnTo>
                    <a:pt x="314611" y="3620"/>
                  </a:lnTo>
                  <a:lnTo>
                    <a:pt x="309944" y="30194"/>
                  </a:lnTo>
                  <a:cubicBezTo>
                    <a:pt x="311468" y="30575"/>
                    <a:pt x="313087" y="30861"/>
                    <a:pt x="314611" y="31147"/>
                  </a:cubicBezTo>
                  <a:close/>
                  <a:moveTo>
                    <a:pt x="393573" y="60770"/>
                  </a:moveTo>
                  <a:lnTo>
                    <a:pt x="407099" y="37338"/>
                  </a:lnTo>
                  <a:lnTo>
                    <a:pt x="403003" y="34957"/>
                  </a:lnTo>
                  <a:lnTo>
                    <a:pt x="389477" y="58388"/>
                  </a:lnTo>
                  <a:cubicBezTo>
                    <a:pt x="390906" y="59150"/>
                    <a:pt x="392335" y="59912"/>
                    <a:pt x="393573" y="60770"/>
                  </a:cubicBezTo>
                  <a:close/>
                  <a:moveTo>
                    <a:pt x="443579" y="99917"/>
                  </a:moveTo>
                  <a:lnTo>
                    <a:pt x="462725" y="80772"/>
                  </a:lnTo>
                  <a:lnTo>
                    <a:pt x="459391" y="77343"/>
                  </a:lnTo>
                  <a:lnTo>
                    <a:pt x="440246" y="96488"/>
                  </a:lnTo>
                  <a:cubicBezTo>
                    <a:pt x="441293" y="97631"/>
                    <a:pt x="442436" y="98774"/>
                    <a:pt x="443579" y="99917"/>
                  </a:cubicBezTo>
                  <a:close/>
                  <a:moveTo>
                    <a:pt x="428054" y="85439"/>
                  </a:moveTo>
                  <a:lnTo>
                    <a:pt x="445484" y="64675"/>
                  </a:lnTo>
                  <a:lnTo>
                    <a:pt x="441865" y="61627"/>
                  </a:lnTo>
                  <a:lnTo>
                    <a:pt x="424529" y="82296"/>
                  </a:lnTo>
                  <a:cubicBezTo>
                    <a:pt x="425672" y="83344"/>
                    <a:pt x="426815" y="84392"/>
                    <a:pt x="428054" y="85439"/>
                  </a:cubicBezTo>
                  <a:close/>
                  <a:moveTo>
                    <a:pt x="411385" y="72390"/>
                  </a:moveTo>
                  <a:lnTo>
                    <a:pt x="426910" y="50197"/>
                  </a:lnTo>
                  <a:lnTo>
                    <a:pt x="423005" y="47435"/>
                  </a:lnTo>
                  <a:lnTo>
                    <a:pt x="407480" y="69533"/>
                  </a:lnTo>
                  <a:cubicBezTo>
                    <a:pt x="408813" y="70485"/>
                    <a:pt x="410051" y="71438"/>
                    <a:pt x="411385" y="72390"/>
                  </a:cubicBezTo>
                  <a:close/>
                  <a:moveTo>
                    <a:pt x="454628" y="427958"/>
                  </a:moveTo>
                  <a:lnTo>
                    <a:pt x="475393" y="445389"/>
                  </a:lnTo>
                  <a:lnTo>
                    <a:pt x="478441" y="441770"/>
                  </a:lnTo>
                  <a:lnTo>
                    <a:pt x="457772" y="424339"/>
                  </a:lnTo>
                  <a:cubicBezTo>
                    <a:pt x="456724" y="425577"/>
                    <a:pt x="455581" y="426815"/>
                    <a:pt x="454628" y="427958"/>
                  </a:cubicBezTo>
                  <a:close/>
                  <a:moveTo>
                    <a:pt x="389477" y="481584"/>
                  </a:moveTo>
                  <a:lnTo>
                    <a:pt x="403003" y="505016"/>
                  </a:lnTo>
                  <a:lnTo>
                    <a:pt x="407099" y="502634"/>
                  </a:lnTo>
                  <a:lnTo>
                    <a:pt x="393573" y="479203"/>
                  </a:lnTo>
                  <a:cubicBezTo>
                    <a:pt x="392240" y="480060"/>
                    <a:pt x="390811" y="480822"/>
                    <a:pt x="389477" y="481584"/>
                  </a:cubicBezTo>
                  <a:close/>
                  <a:moveTo>
                    <a:pt x="407480" y="470440"/>
                  </a:moveTo>
                  <a:lnTo>
                    <a:pt x="423005" y="492633"/>
                  </a:lnTo>
                  <a:lnTo>
                    <a:pt x="426910" y="489871"/>
                  </a:lnTo>
                  <a:lnTo>
                    <a:pt x="411385" y="467678"/>
                  </a:lnTo>
                  <a:cubicBezTo>
                    <a:pt x="410051" y="468535"/>
                    <a:pt x="408718" y="469487"/>
                    <a:pt x="407480" y="470440"/>
                  </a:cubicBezTo>
                  <a:close/>
                  <a:moveTo>
                    <a:pt x="370523" y="491204"/>
                  </a:moveTo>
                  <a:lnTo>
                    <a:pt x="381953" y="515684"/>
                  </a:lnTo>
                  <a:lnTo>
                    <a:pt x="386239" y="513683"/>
                  </a:lnTo>
                  <a:lnTo>
                    <a:pt x="374809" y="489204"/>
                  </a:lnTo>
                  <a:cubicBezTo>
                    <a:pt x="373475" y="489966"/>
                    <a:pt x="372047" y="490538"/>
                    <a:pt x="370523" y="491204"/>
                  </a:cubicBezTo>
                  <a:close/>
                  <a:moveTo>
                    <a:pt x="424434" y="457676"/>
                  </a:moveTo>
                  <a:lnTo>
                    <a:pt x="441770" y="478346"/>
                  </a:lnTo>
                  <a:lnTo>
                    <a:pt x="445389" y="475298"/>
                  </a:lnTo>
                  <a:lnTo>
                    <a:pt x="427958" y="454533"/>
                  </a:lnTo>
                  <a:cubicBezTo>
                    <a:pt x="426815" y="455581"/>
                    <a:pt x="425577" y="456629"/>
                    <a:pt x="424434" y="457676"/>
                  </a:cubicBezTo>
                  <a:close/>
                  <a:moveTo>
                    <a:pt x="440150" y="443484"/>
                  </a:moveTo>
                  <a:lnTo>
                    <a:pt x="459296" y="462629"/>
                  </a:lnTo>
                  <a:lnTo>
                    <a:pt x="462629" y="459296"/>
                  </a:lnTo>
                  <a:lnTo>
                    <a:pt x="443484" y="440150"/>
                  </a:lnTo>
                  <a:cubicBezTo>
                    <a:pt x="442341" y="441198"/>
                    <a:pt x="441293" y="442341"/>
                    <a:pt x="440150" y="443484"/>
                  </a:cubicBezTo>
                  <a:close/>
                  <a:moveTo>
                    <a:pt x="309848" y="509683"/>
                  </a:moveTo>
                  <a:lnTo>
                    <a:pt x="314611" y="536353"/>
                  </a:lnTo>
                  <a:lnTo>
                    <a:pt x="319278" y="535591"/>
                  </a:lnTo>
                  <a:lnTo>
                    <a:pt x="314611" y="508921"/>
                  </a:lnTo>
                  <a:cubicBezTo>
                    <a:pt x="312992" y="509111"/>
                    <a:pt x="311468" y="509397"/>
                    <a:pt x="309848" y="509683"/>
                  </a:cubicBezTo>
                  <a:close/>
                  <a:moveTo>
                    <a:pt x="350901" y="499110"/>
                  </a:moveTo>
                  <a:lnTo>
                    <a:pt x="360140" y="524542"/>
                  </a:lnTo>
                  <a:lnTo>
                    <a:pt x="364617" y="522923"/>
                  </a:lnTo>
                  <a:lnTo>
                    <a:pt x="355378" y="497491"/>
                  </a:lnTo>
                  <a:cubicBezTo>
                    <a:pt x="353854" y="498062"/>
                    <a:pt x="352425" y="498634"/>
                    <a:pt x="350901" y="499110"/>
                  </a:cubicBezTo>
                  <a:close/>
                  <a:moveTo>
                    <a:pt x="330613" y="505397"/>
                  </a:moveTo>
                  <a:lnTo>
                    <a:pt x="337566" y="531400"/>
                  </a:lnTo>
                  <a:lnTo>
                    <a:pt x="342138" y="530162"/>
                  </a:lnTo>
                  <a:lnTo>
                    <a:pt x="335090" y="504063"/>
                  </a:lnTo>
                  <a:cubicBezTo>
                    <a:pt x="333661" y="504539"/>
                    <a:pt x="332137" y="505016"/>
                    <a:pt x="330613" y="505397"/>
                  </a:cubicBezTo>
                  <a:close/>
                  <a:moveTo>
                    <a:pt x="467678" y="411290"/>
                  </a:moveTo>
                  <a:lnTo>
                    <a:pt x="489871" y="426815"/>
                  </a:lnTo>
                  <a:lnTo>
                    <a:pt x="492633" y="422910"/>
                  </a:lnTo>
                  <a:lnTo>
                    <a:pt x="470535" y="407384"/>
                  </a:lnTo>
                  <a:cubicBezTo>
                    <a:pt x="469487" y="408718"/>
                    <a:pt x="468630" y="409956"/>
                    <a:pt x="467678" y="411290"/>
                  </a:cubicBezTo>
                  <a:close/>
                  <a:moveTo>
                    <a:pt x="511874" y="293561"/>
                  </a:moveTo>
                  <a:lnTo>
                    <a:pt x="538829" y="295942"/>
                  </a:lnTo>
                  <a:lnTo>
                    <a:pt x="539210" y="291179"/>
                  </a:lnTo>
                  <a:lnTo>
                    <a:pt x="512255" y="288798"/>
                  </a:lnTo>
                  <a:cubicBezTo>
                    <a:pt x="512159" y="290417"/>
                    <a:pt x="512064" y="291941"/>
                    <a:pt x="511874" y="293561"/>
                  </a:cubicBezTo>
                  <a:close/>
                  <a:moveTo>
                    <a:pt x="504158" y="335185"/>
                  </a:moveTo>
                  <a:lnTo>
                    <a:pt x="530352" y="342233"/>
                  </a:lnTo>
                  <a:lnTo>
                    <a:pt x="531590" y="337661"/>
                  </a:lnTo>
                  <a:lnTo>
                    <a:pt x="505587" y="330613"/>
                  </a:lnTo>
                  <a:cubicBezTo>
                    <a:pt x="505016" y="332137"/>
                    <a:pt x="504539" y="333661"/>
                    <a:pt x="504158" y="335185"/>
                  </a:cubicBezTo>
                  <a:close/>
                  <a:moveTo>
                    <a:pt x="288798" y="512159"/>
                  </a:moveTo>
                  <a:lnTo>
                    <a:pt x="291179" y="539115"/>
                  </a:lnTo>
                  <a:lnTo>
                    <a:pt x="295942" y="538734"/>
                  </a:lnTo>
                  <a:lnTo>
                    <a:pt x="293560" y="511778"/>
                  </a:lnTo>
                  <a:cubicBezTo>
                    <a:pt x="291941" y="511969"/>
                    <a:pt x="290417" y="512064"/>
                    <a:pt x="288798" y="512159"/>
                  </a:cubicBezTo>
                  <a:close/>
                  <a:moveTo>
                    <a:pt x="513017" y="267653"/>
                  </a:moveTo>
                  <a:cubicBezTo>
                    <a:pt x="513017" y="268415"/>
                    <a:pt x="513112" y="269177"/>
                    <a:pt x="513112" y="270034"/>
                  </a:cubicBezTo>
                  <a:cubicBezTo>
                    <a:pt x="513112" y="270891"/>
                    <a:pt x="513017" y="271653"/>
                    <a:pt x="513017" y="272415"/>
                  </a:cubicBezTo>
                  <a:lnTo>
                    <a:pt x="540068" y="272415"/>
                  </a:lnTo>
                  <a:lnTo>
                    <a:pt x="540068" y="267653"/>
                  </a:lnTo>
                  <a:lnTo>
                    <a:pt x="513017" y="267653"/>
                  </a:lnTo>
                  <a:close/>
                  <a:moveTo>
                    <a:pt x="508921" y="314516"/>
                  </a:moveTo>
                  <a:lnTo>
                    <a:pt x="535591" y="319183"/>
                  </a:lnTo>
                  <a:lnTo>
                    <a:pt x="536353" y="314516"/>
                  </a:lnTo>
                  <a:lnTo>
                    <a:pt x="509683" y="309848"/>
                  </a:lnTo>
                  <a:cubicBezTo>
                    <a:pt x="509492" y="311468"/>
                    <a:pt x="509207" y="312992"/>
                    <a:pt x="508921" y="314516"/>
                  </a:cubicBezTo>
                  <a:close/>
                  <a:moveTo>
                    <a:pt x="497586" y="355378"/>
                  </a:moveTo>
                  <a:lnTo>
                    <a:pt x="523018" y="364617"/>
                  </a:lnTo>
                  <a:lnTo>
                    <a:pt x="524637" y="360140"/>
                  </a:lnTo>
                  <a:lnTo>
                    <a:pt x="499205" y="350901"/>
                  </a:lnTo>
                  <a:cubicBezTo>
                    <a:pt x="498729" y="352330"/>
                    <a:pt x="498158" y="353854"/>
                    <a:pt x="497586" y="355378"/>
                  </a:cubicBezTo>
                  <a:close/>
                  <a:moveTo>
                    <a:pt x="479298" y="393573"/>
                  </a:moveTo>
                  <a:lnTo>
                    <a:pt x="502730" y="407099"/>
                  </a:lnTo>
                  <a:lnTo>
                    <a:pt x="505111" y="402908"/>
                  </a:lnTo>
                  <a:lnTo>
                    <a:pt x="481679" y="389382"/>
                  </a:lnTo>
                  <a:cubicBezTo>
                    <a:pt x="480822" y="390811"/>
                    <a:pt x="480060" y="392144"/>
                    <a:pt x="479298" y="393573"/>
                  </a:cubicBezTo>
                  <a:close/>
                  <a:moveTo>
                    <a:pt x="489299" y="374904"/>
                  </a:moveTo>
                  <a:lnTo>
                    <a:pt x="513779" y="386334"/>
                  </a:lnTo>
                  <a:lnTo>
                    <a:pt x="515779" y="381953"/>
                  </a:lnTo>
                  <a:lnTo>
                    <a:pt x="491300" y="370523"/>
                  </a:lnTo>
                  <a:cubicBezTo>
                    <a:pt x="490633" y="371951"/>
                    <a:pt x="489966" y="373475"/>
                    <a:pt x="489299" y="374904"/>
                  </a:cubicBezTo>
                  <a:close/>
                  <a:moveTo>
                    <a:pt x="146495" y="479203"/>
                  </a:moveTo>
                  <a:lnTo>
                    <a:pt x="132969" y="502634"/>
                  </a:lnTo>
                  <a:lnTo>
                    <a:pt x="137065" y="505016"/>
                  </a:lnTo>
                  <a:lnTo>
                    <a:pt x="150590" y="481584"/>
                  </a:lnTo>
                  <a:cubicBezTo>
                    <a:pt x="149257" y="480822"/>
                    <a:pt x="147923" y="479965"/>
                    <a:pt x="146495" y="479203"/>
                  </a:cubicBezTo>
                  <a:close/>
                  <a:moveTo>
                    <a:pt x="58484" y="389382"/>
                  </a:moveTo>
                  <a:lnTo>
                    <a:pt x="35052" y="402908"/>
                  </a:lnTo>
                  <a:lnTo>
                    <a:pt x="37433" y="407003"/>
                  </a:lnTo>
                  <a:lnTo>
                    <a:pt x="60865" y="393478"/>
                  </a:lnTo>
                  <a:cubicBezTo>
                    <a:pt x="60007" y="392144"/>
                    <a:pt x="59245" y="390811"/>
                    <a:pt x="58484" y="389382"/>
                  </a:cubicBezTo>
                  <a:close/>
                  <a:moveTo>
                    <a:pt x="48863" y="370523"/>
                  </a:moveTo>
                  <a:lnTo>
                    <a:pt x="24384" y="381953"/>
                  </a:lnTo>
                  <a:lnTo>
                    <a:pt x="26384" y="386239"/>
                  </a:lnTo>
                  <a:lnTo>
                    <a:pt x="50768" y="374809"/>
                  </a:lnTo>
                  <a:cubicBezTo>
                    <a:pt x="50101" y="373475"/>
                    <a:pt x="49530" y="371951"/>
                    <a:pt x="48863" y="370523"/>
                  </a:cubicBezTo>
                  <a:close/>
                  <a:moveTo>
                    <a:pt x="69723" y="407384"/>
                  </a:moveTo>
                  <a:lnTo>
                    <a:pt x="47530" y="422910"/>
                  </a:lnTo>
                  <a:lnTo>
                    <a:pt x="50292" y="426815"/>
                  </a:lnTo>
                  <a:lnTo>
                    <a:pt x="72485" y="411290"/>
                  </a:lnTo>
                  <a:cubicBezTo>
                    <a:pt x="71533" y="409956"/>
                    <a:pt x="70580" y="408718"/>
                    <a:pt x="69723" y="407384"/>
                  </a:cubicBezTo>
                  <a:close/>
                  <a:moveTo>
                    <a:pt x="82391" y="424339"/>
                  </a:moveTo>
                  <a:lnTo>
                    <a:pt x="61722" y="441674"/>
                  </a:lnTo>
                  <a:lnTo>
                    <a:pt x="64770" y="445294"/>
                  </a:lnTo>
                  <a:lnTo>
                    <a:pt x="85535" y="427863"/>
                  </a:lnTo>
                  <a:cubicBezTo>
                    <a:pt x="84487" y="426720"/>
                    <a:pt x="83439" y="425577"/>
                    <a:pt x="82391" y="424339"/>
                  </a:cubicBezTo>
                  <a:close/>
                  <a:moveTo>
                    <a:pt x="96584" y="440055"/>
                  </a:moveTo>
                  <a:lnTo>
                    <a:pt x="77438" y="459200"/>
                  </a:lnTo>
                  <a:lnTo>
                    <a:pt x="80772" y="462629"/>
                  </a:lnTo>
                  <a:lnTo>
                    <a:pt x="99917" y="443484"/>
                  </a:lnTo>
                  <a:cubicBezTo>
                    <a:pt x="98870" y="442341"/>
                    <a:pt x="97727" y="441198"/>
                    <a:pt x="96584" y="440055"/>
                  </a:cubicBezTo>
                  <a:close/>
                  <a:moveTo>
                    <a:pt x="30385" y="309848"/>
                  </a:moveTo>
                  <a:lnTo>
                    <a:pt x="3715" y="314516"/>
                  </a:lnTo>
                  <a:lnTo>
                    <a:pt x="4572" y="319183"/>
                  </a:lnTo>
                  <a:lnTo>
                    <a:pt x="31242" y="314420"/>
                  </a:lnTo>
                  <a:cubicBezTo>
                    <a:pt x="30956" y="312992"/>
                    <a:pt x="30670" y="311468"/>
                    <a:pt x="30385" y="309848"/>
                  </a:cubicBezTo>
                  <a:close/>
                  <a:moveTo>
                    <a:pt x="270034" y="513017"/>
                  </a:moveTo>
                  <a:cubicBezTo>
                    <a:pt x="269272" y="513017"/>
                    <a:pt x="268415" y="512921"/>
                    <a:pt x="267653" y="512921"/>
                  </a:cubicBezTo>
                  <a:lnTo>
                    <a:pt x="267653" y="539972"/>
                  </a:lnTo>
                  <a:lnTo>
                    <a:pt x="272415" y="539972"/>
                  </a:lnTo>
                  <a:lnTo>
                    <a:pt x="272415" y="512921"/>
                  </a:lnTo>
                  <a:cubicBezTo>
                    <a:pt x="271653" y="512921"/>
                    <a:pt x="270796" y="513017"/>
                    <a:pt x="270034" y="513017"/>
                  </a:cubicBezTo>
                  <a:close/>
                  <a:moveTo>
                    <a:pt x="34671" y="330613"/>
                  </a:moveTo>
                  <a:lnTo>
                    <a:pt x="8573" y="337566"/>
                  </a:lnTo>
                  <a:lnTo>
                    <a:pt x="9811" y="342138"/>
                  </a:lnTo>
                  <a:lnTo>
                    <a:pt x="35909" y="335090"/>
                  </a:lnTo>
                  <a:cubicBezTo>
                    <a:pt x="35528" y="333661"/>
                    <a:pt x="35052" y="332137"/>
                    <a:pt x="34671" y="330613"/>
                  </a:cubicBezTo>
                  <a:close/>
                  <a:moveTo>
                    <a:pt x="40957" y="350901"/>
                  </a:moveTo>
                  <a:lnTo>
                    <a:pt x="15526" y="360045"/>
                  </a:lnTo>
                  <a:lnTo>
                    <a:pt x="17145" y="364522"/>
                  </a:lnTo>
                  <a:lnTo>
                    <a:pt x="42482" y="355283"/>
                  </a:lnTo>
                  <a:cubicBezTo>
                    <a:pt x="42005" y="353854"/>
                    <a:pt x="41434" y="352330"/>
                    <a:pt x="40957" y="350901"/>
                  </a:cubicBezTo>
                  <a:close/>
                  <a:moveTo>
                    <a:pt x="225552" y="508825"/>
                  </a:moveTo>
                  <a:lnTo>
                    <a:pt x="220885" y="535496"/>
                  </a:lnTo>
                  <a:lnTo>
                    <a:pt x="225552" y="536258"/>
                  </a:lnTo>
                  <a:lnTo>
                    <a:pt x="230315" y="509588"/>
                  </a:lnTo>
                  <a:cubicBezTo>
                    <a:pt x="228695" y="509397"/>
                    <a:pt x="227171" y="509111"/>
                    <a:pt x="225552" y="508825"/>
                  </a:cubicBezTo>
                  <a:close/>
                  <a:moveTo>
                    <a:pt x="112109" y="454533"/>
                  </a:moveTo>
                  <a:lnTo>
                    <a:pt x="94679" y="475298"/>
                  </a:lnTo>
                  <a:lnTo>
                    <a:pt x="98298" y="478346"/>
                  </a:lnTo>
                  <a:lnTo>
                    <a:pt x="115729" y="457676"/>
                  </a:lnTo>
                  <a:cubicBezTo>
                    <a:pt x="114491" y="456629"/>
                    <a:pt x="113348" y="455581"/>
                    <a:pt x="112109" y="454533"/>
                  </a:cubicBezTo>
                  <a:close/>
                  <a:moveTo>
                    <a:pt x="184690" y="497491"/>
                  </a:moveTo>
                  <a:lnTo>
                    <a:pt x="175451" y="522827"/>
                  </a:lnTo>
                  <a:lnTo>
                    <a:pt x="179927" y="524447"/>
                  </a:lnTo>
                  <a:lnTo>
                    <a:pt x="189167" y="499015"/>
                  </a:lnTo>
                  <a:cubicBezTo>
                    <a:pt x="187643" y="498634"/>
                    <a:pt x="186214" y="498062"/>
                    <a:pt x="184690" y="497491"/>
                  </a:cubicBezTo>
                  <a:close/>
                  <a:moveTo>
                    <a:pt x="246602" y="511778"/>
                  </a:moveTo>
                  <a:lnTo>
                    <a:pt x="244221" y="538734"/>
                  </a:lnTo>
                  <a:lnTo>
                    <a:pt x="248984" y="539115"/>
                  </a:lnTo>
                  <a:lnTo>
                    <a:pt x="251365" y="512064"/>
                  </a:lnTo>
                  <a:cubicBezTo>
                    <a:pt x="249746" y="512064"/>
                    <a:pt x="248126" y="511969"/>
                    <a:pt x="246602" y="511778"/>
                  </a:cubicBezTo>
                  <a:close/>
                  <a:moveTo>
                    <a:pt x="204883" y="504063"/>
                  </a:moveTo>
                  <a:lnTo>
                    <a:pt x="197834" y="530162"/>
                  </a:lnTo>
                  <a:lnTo>
                    <a:pt x="202406" y="531400"/>
                  </a:lnTo>
                  <a:lnTo>
                    <a:pt x="209360" y="505397"/>
                  </a:lnTo>
                  <a:cubicBezTo>
                    <a:pt x="207931" y="505016"/>
                    <a:pt x="206407" y="504444"/>
                    <a:pt x="204883" y="504063"/>
                  </a:cubicBezTo>
                  <a:close/>
                  <a:moveTo>
                    <a:pt x="128778" y="467582"/>
                  </a:moveTo>
                  <a:lnTo>
                    <a:pt x="113252" y="489775"/>
                  </a:lnTo>
                  <a:lnTo>
                    <a:pt x="117158" y="492538"/>
                  </a:lnTo>
                  <a:lnTo>
                    <a:pt x="132683" y="470345"/>
                  </a:lnTo>
                  <a:cubicBezTo>
                    <a:pt x="131350" y="469487"/>
                    <a:pt x="130016" y="468535"/>
                    <a:pt x="128778" y="467582"/>
                  </a:cubicBezTo>
                  <a:close/>
                  <a:moveTo>
                    <a:pt x="27813" y="288798"/>
                  </a:moveTo>
                  <a:lnTo>
                    <a:pt x="857" y="291179"/>
                  </a:lnTo>
                  <a:lnTo>
                    <a:pt x="1238" y="295942"/>
                  </a:lnTo>
                  <a:lnTo>
                    <a:pt x="28194" y="293561"/>
                  </a:lnTo>
                  <a:cubicBezTo>
                    <a:pt x="28099" y="291941"/>
                    <a:pt x="28004" y="290322"/>
                    <a:pt x="27813" y="288798"/>
                  </a:cubicBezTo>
                  <a:close/>
                  <a:moveTo>
                    <a:pt x="165164" y="489299"/>
                  </a:moveTo>
                  <a:lnTo>
                    <a:pt x="153829" y="513683"/>
                  </a:lnTo>
                  <a:lnTo>
                    <a:pt x="158115" y="515684"/>
                  </a:lnTo>
                  <a:lnTo>
                    <a:pt x="169545" y="491204"/>
                  </a:lnTo>
                  <a:cubicBezTo>
                    <a:pt x="168116" y="490538"/>
                    <a:pt x="166592" y="489966"/>
                    <a:pt x="165164" y="489299"/>
                  </a:cubicBezTo>
                  <a:close/>
                </a:path>
              </a:pathLst>
            </a:custGeom>
            <a:gradFill>
              <a:gsLst>
                <a:gs pos="0">
                  <a:srgbClr val="6096E6">
                    <a:alpha val="3000"/>
                  </a:srgbClr>
                </a:gs>
                <a:gs pos="100000">
                  <a:srgbClr val="58B6E5"/>
                </a:gs>
              </a:gsLst>
              <a:lin ang="4500000" scaled="0"/>
            </a:gra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Roboto Light" panose="02000000000000000000"/>
                <a:ea typeface="思源黑体 CN Normal" panose="020B0400000000000000" charset="-122"/>
                <a:cs typeface="+mn-ea"/>
              </a:endParaRPr>
            </a:p>
          </p:txBody>
        </p:sp>
        <p:sp>
          <p:nvSpPr>
            <p:cNvPr id="52" name="椭圆 51"/>
            <p:cNvSpPr/>
            <p:nvPr>
              <p:custDataLst>
                <p:tags r:id="rId21"/>
              </p:custDataLst>
            </p:nvPr>
          </p:nvSpPr>
          <p:spPr>
            <a:xfrm>
              <a:off x="2554" y="8216"/>
              <a:ext cx="1935" cy="1935"/>
            </a:xfrm>
            <a:prstGeom prst="ellipse">
              <a:avLst/>
            </a:prstGeom>
            <a:gradFill flip="none" rotWithShape="1">
              <a:gsLst>
                <a:gs pos="0">
                  <a:srgbClr val="008ED6">
                    <a:alpha val="7000"/>
                  </a:srgbClr>
                </a:gs>
                <a:gs pos="100000">
                  <a:srgbClr val="008ED6">
                    <a:alpha val="0"/>
                  </a:srgbClr>
                </a:gs>
              </a:gsLst>
              <a:lin ang="5400000" scaled="1"/>
              <a:tileRect/>
            </a:gradFill>
            <a:ln>
              <a:solidFill>
                <a:srgbClr val="6096E6"/>
              </a:solidFill>
            </a:ln>
            <a:effectLst>
              <a:outerShdw blurRad="279400" dist="342900" dir="5400000" sx="88000" sy="88000" algn="t" rotWithShape="0">
                <a:srgbClr val="6096E6">
                  <a:alpha val="42000"/>
                </a:srgbClr>
              </a:outerShdw>
            </a:effectLst>
          </p:spPr>
          <p:style>
            <a:lnRef idx="2">
              <a:srgbClr val="6096E6">
                <a:shade val="50000"/>
              </a:srgbClr>
            </a:lnRef>
            <a:fillRef idx="1">
              <a:srgbClr val="6096E6"/>
            </a:fillRef>
            <a:effectRef idx="0">
              <a:srgbClr val="6096E6"/>
            </a:effectRef>
            <a:fontRef idx="minor">
              <a:sysClr val="window" lastClr="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800" b="0" i="0" u="none" strike="noStrike" kern="1200" cap="none" spc="0" normalizeH="0" baseline="0" noProof="0" dirty="0">
                <a:ln>
                  <a:noFill/>
                </a:ln>
                <a:solidFill>
                  <a:prstClr val="white"/>
                </a:solidFill>
                <a:effectLst/>
                <a:uLnTx/>
                <a:uFillTx/>
                <a:latin typeface="思源黑体 CN Normal" panose="020B0400000000000000" charset="-122"/>
                <a:ea typeface="思源黑体 CN Normal" panose="020B0400000000000000" charset="-122"/>
                <a:cs typeface="+mn-ea"/>
              </a:endParaRPr>
            </a:p>
          </p:txBody>
        </p:sp>
      </p:grpSp>
      <p:sp>
        <p:nvSpPr>
          <p:cNvPr id="53" name="文本框 52"/>
          <p:cNvSpPr txBox="1"/>
          <p:nvPr>
            <p:custDataLst>
              <p:tags r:id="rId22"/>
            </p:custDataLst>
          </p:nvPr>
        </p:nvSpPr>
        <p:spPr>
          <a:xfrm>
            <a:off x="6135370" y="5597525"/>
            <a:ext cx="2373630" cy="768350"/>
          </a:xfrm>
          <a:prstGeom prst="rect">
            <a:avLst/>
          </a:prstGeom>
          <a:noFill/>
        </p:spPr>
        <p:txBody>
          <a:bodyPr wrap="square" rtlCol="0">
            <a:spAutoFit/>
          </a:bodyPr>
          <a:lstStyle/>
          <a:p>
            <a:pPr algn="l">
              <a:spcBef>
                <a:spcPts val="300"/>
              </a:spcBef>
              <a:buClrTx/>
              <a:buSzTx/>
              <a:buFont typeface="Wingdings" panose="05000000000000000000" charset="0"/>
            </a:pPr>
            <a:r>
              <a:rPr lang="zh-CN" altLang="en-US" sz="1400" b="1"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计数配置</a:t>
            </a:r>
            <a:endParaRPr kumimoji="0" lang="zh-CN" altLang="en-US" sz="1400" b="1" i="0" u="none" strike="noStrike" cap="none" spc="0" normalizeH="0" baseline="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endParaRPr>
          </a:p>
          <a:p>
            <a:pPr lvl="0" algn="l">
              <a:lnSpc>
                <a:spcPct val="100000"/>
              </a:lnSpc>
              <a:buClrTx/>
              <a:buSzTx/>
              <a:buFont typeface="Wingdings" panose="05000000000000000000" charset="0"/>
            </a:pPr>
            <a:r>
              <a:rPr lang="zh-CN" altLang="en-US" sz="10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rPr>
              <a:t>脉冲计数</a:t>
            </a:r>
            <a:endParaRPr lang="zh-CN" altLang="en-US" sz="10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endParaRPr>
          </a:p>
          <a:p>
            <a:pPr lvl="0" algn="l">
              <a:lnSpc>
                <a:spcPct val="100000"/>
              </a:lnSpc>
              <a:buClrTx/>
              <a:buSzTx/>
              <a:buFont typeface="Wingdings" panose="05000000000000000000" charset="0"/>
            </a:pPr>
            <a:r>
              <a:rPr lang="zh-CN" altLang="en-US" sz="10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rPr>
              <a:t>开关量采集</a:t>
            </a:r>
            <a:endParaRPr lang="zh-CN" altLang="en-US" sz="10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endParaRPr>
          </a:p>
          <a:p>
            <a:pPr algn="l">
              <a:buClrTx/>
              <a:buSzTx/>
              <a:buFont typeface="Wingdings" panose="05000000000000000000" charset="0"/>
            </a:pPr>
            <a:endParaRPr lang="zh-CN" altLang="en-US" sz="10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endParaRPr>
          </a:p>
        </p:txBody>
      </p:sp>
      <p:sp>
        <p:nvSpPr>
          <p:cNvPr id="54" name="文本框 53"/>
          <p:cNvSpPr txBox="1"/>
          <p:nvPr>
            <p:custDataLst>
              <p:tags r:id="rId23"/>
            </p:custDataLst>
          </p:nvPr>
        </p:nvSpPr>
        <p:spPr>
          <a:xfrm>
            <a:off x="9039860" y="5597525"/>
            <a:ext cx="2373630" cy="922020"/>
          </a:xfrm>
          <a:prstGeom prst="rect">
            <a:avLst/>
          </a:prstGeom>
          <a:noFill/>
        </p:spPr>
        <p:txBody>
          <a:bodyPr wrap="square" rtlCol="0">
            <a:spAutoFit/>
          </a:bodyPr>
          <a:lstStyle/>
          <a:p>
            <a:pPr algn="l">
              <a:buClrTx/>
              <a:buSzTx/>
              <a:buFont typeface="Wingdings" panose="05000000000000000000" charset="0"/>
            </a:pPr>
            <a:r>
              <a:rPr lang="zh-CN" altLang="en-US" sz="1400" b="1"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数据存储</a:t>
            </a:r>
            <a:endParaRPr lang="zh-CN" altLang="en-US" sz="1400" b="1"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endParaRPr>
          </a:p>
          <a:p>
            <a:pPr algn="l">
              <a:buClrTx/>
              <a:buSzTx/>
              <a:buFont typeface="Wingdings" panose="05000000000000000000" charset="0"/>
            </a:pPr>
            <a:r>
              <a:rPr lang="zh-CN" altLang="en-US" sz="10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rPr>
              <a:t>有数据存储、数据清除、数据重传、数据回传功能。——可存储</a:t>
            </a:r>
            <a:r>
              <a:rPr lang="en-US" altLang="zh-CN" sz="10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rPr>
              <a:t>100</a:t>
            </a:r>
            <a:r>
              <a:rPr lang="zh-CN" altLang="en-US" sz="10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rPr>
              <a:t>0条数据，约一周，用于水表需要计费，断网后数据不会丢失</a:t>
            </a:r>
            <a:endParaRPr lang="zh-CN" altLang="en-US" sz="10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endParaRPr>
          </a:p>
        </p:txBody>
      </p:sp>
      <p:pic>
        <p:nvPicPr>
          <p:cNvPr id="55" name="图片 54"/>
          <p:cNvPicPr>
            <a:picLocks noChangeAspect="1"/>
          </p:cNvPicPr>
          <p:nvPr>
            <p:custDataLst>
              <p:tags r:id="rId24"/>
            </p:custDataLst>
          </p:nvPr>
        </p:nvPicPr>
        <p:blipFill>
          <a:blip r:embed="rId25">
            <a:clrChange>
              <a:clrFrom>
                <a:srgbClr val="FFFFFF">
                  <a:alpha val="100000"/>
                </a:srgbClr>
              </a:clrFrom>
              <a:clrTo>
                <a:srgbClr val="FFFFFF">
                  <a:alpha val="100000"/>
                  <a:alpha val="0"/>
                </a:srgbClr>
              </a:clrTo>
            </a:clrChange>
          </a:blip>
          <a:stretch>
            <a:fillRect/>
          </a:stretch>
        </p:blipFill>
        <p:spPr>
          <a:xfrm>
            <a:off x="1224280" y="5667375"/>
            <a:ext cx="473075" cy="450215"/>
          </a:xfrm>
          <a:prstGeom prst="rect">
            <a:avLst/>
          </a:prstGeom>
        </p:spPr>
      </p:pic>
      <p:pic>
        <p:nvPicPr>
          <p:cNvPr id="56" name="图片 55"/>
          <p:cNvPicPr>
            <a:picLocks noChangeAspect="1"/>
          </p:cNvPicPr>
          <p:nvPr>
            <p:custDataLst>
              <p:tags r:id="rId26"/>
            </p:custDataLst>
          </p:nvPr>
        </p:nvPicPr>
        <p:blipFill>
          <a:blip r:embed="rId27">
            <a:clrChange>
              <a:clrFrom>
                <a:srgbClr val="FFFFFF">
                  <a:alpha val="100000"/>
                </a:srgbClr>
              </a:clrFrom>
              <a:clrTo>
                <a:srgbClr val="FFFFFF">
                  <a:alpha val="100000"/>
                  <a:alpha val="0"/>
                </a:srgbClr>
              </a:clrTo>
            </a:clrChange>
          </a:blip>
          <a:stretch>
            <a:fillRect/>
          </a:stretch>
        </p:blipFill>
        <p:spPr>
          <a:xfrm>
            <a:off x="5312410" y="5667375"/>
            <a:ext cx="450850" cy="457835"/>
          </a:xfrm>
          <a:prstGeom prst="rect">
            <a:avLst/>
          </a:prstGeom>
        </p:spPr>
      </p:pic>
      <p:sp>
        <p:nvSpPr>
          <p:cNvPr id="57" name="PA-îṡḷiḑè"/>
          <p:cNvSpPr/>
          <p:nvPr>
            <p:custDataLst>
              <p:tags r:id="rId28"/>
            </p:custDataLst>
          </p:nvPr>
        </p:nvSpPr>
        <p:spPr>
          <a:xfrm>
            <a:off x="8265795" y="5692775"/>
            <a:ext cx="415925" cy="366395"/>
          </a:xfrm>
          <a:custGeom>
            <a:avLst/>
            <a:gdLst>
              <a:gd name="T0" fmla="*/ 2472 w 2641"/>
              <a:gd name="T1" fmla="*/ 1969 h 2331"/>
              <a:gd name="T2" fmla="*/ 2472 w 2641"/>
              <a:gd name="T3" fmla="*/ 1969 h 2331"/>
              <a:gd name="T4" fmla="*/ 2426 w 2641"/>
              <a:gd name="T5" fmla="*/ 2194 h 2331"/>
              <a:gd name="T6" fmla="*/ 2258 w 2641"/>
              <a:gd name="T7" fmla="*/ 2331 h 2331"/>
              <a:gd name="T8" fmla="*/ 269 w 2641"/>
              <a:gd name="T9" fmla="*/ 2331 h 2331"/>
              <a:gd name="T10" fmla="*/ 101 w 2641"/>
              <a:gd name="T11" fmla="*/ 2126 h 2331"/>
              <a:gd name="T12" fmla="*/ 293 w 2641"/>
              <a:gd name="T13" fmla="*/ 1188 h 2331"/>
              <a:gd name="T14" fmla="*/ 414 w 2641"/>
              <a:gd name="T15" fmla="*/ 1052 h 2331"/>
              <a:gd name="T16" fmla="*/ 414 w 2641"/>
              <a:gd name="T17" fmla="*/ 1052 h 2331"/>
              <a:gd name="T18" fmla="*/ 428 w 2641"/>
              <a:gd name="T19" fmla="*/ 1049 h 2331"/>
              <a:gd name="T20" fmla="*/ 428 w 2641"/>
              <a:gd name="T21" fmla="*/ 1048 h 2331"/>
              <a:gd name="T22" fmla="*/ 441 w 2641"/>
              <a:gd name="T23" fmla="*/ 1046 h 2331"/>
              <a:gd name="T24" fmla="*/ 445 w 2641"/>
              <a:gd name="T25" fmla="*/ 1045 h 2331"/>
              <a:gd name="T26" fmla="*/ 455 w 2641"/>
              <a:gd name="T27" fmla="*/ 1044 h 2331"/>
              <a:gd name="T28" fmla="*/ 470 w 2641"/>
              <a:gd name="T29" fmla="*/ 1044 h 2331"/>
              <a:gd name="T30" fmla="*/ 548 w 2641"/>
              <a:gd name="T31" fmla="*/ 1044 h 2331"/>
              <a:gd name="T32" fmla="*/ 2118 w 2641"/>
              <a:gd name="T33" fmla="*/ 1044 h 2331"/>
              <a:gd name="T34" fmla="*/ 2251 w 2641"/>
              <a:gd name="T35" fmla="*/ 1044 h 2331"/>
              <a:gd name="T36" fmla="*/ 2472 w 2641"/>
              <a:gd name="T37" fmla="*/ 1044 h 2331"/>
              <a:gd name="T38" fmla="*/ 2555 w 2641"/>
              <a:gd name="T39" fmla="*/ 1044 h 2331"/>
              <a:gd name="T40" fmla="*/ 2615 w 2641"/>
              <a:gd name="T41" fmla="*/ 1068 h 2331"/>
              <a:gd name="T42" fmla="*/ 2641 w 2641"/>
              <a:gd name="T43" fmla="*/ 1127 h 2331"/>
              <a:gd name="T44" fmla="*/ 2639 w 2641"/>
              <a:gd name="T45" fmla="*/ 1147 h 2331"/>
              <a:gd name="T46" fmla="*/ 2472 w 2641"/>
              <a:gd name="T47" fmla="*/ 1969 h 2331"/>
              <a:gd name="T48" fmla="*/ 2471 w 2641"/>
              <a:gd name="T49" fmla="*/ 910 h 2331"/>
              <a:gd name="T50" fmla="*/ 2320 w 2641"/>
              <a:gd name="T51" fmla="*/ 774 h 2331"/>
              <a:gd name="T52" fmla="*/ 2251 w 2641"/>
              <a:gd name="T53" fmla="*/ 774 h 2331"/>
              <a:gd name="T54" fmla="*/ 2251 w 2641"/>
              <a:gd name="T55" fmla="*/ 910 h 2331"/>
              <a:gd name="T56" fmla="*/ 2471 w 2641"/>
              <a:gd name="T57" fmla="*/ 910 h 2331"/>
              <a:gd name="T58" fmla="*/ 162 w 2641"/>
              <a:gd name="T59" fmla="*/ 1162 h 2331"/>
              <a:gd name="T60" fmla="*/ 414 w 2641"/>
              <a:gd name="T61" fmla="*/ 915 h 2331"/>
              <a:gd name="T62" fmla="*/ 414 w 2641"/>
              <a:gd name="T63" fmla="*/ 548 h 2331"/>
              <a:gd name="T64" fmla="*/ 178 w 2641"/>
              <a:gd name="T65" fmla="*/ 548 h 2331"/>
              <a:gd name="T66" fmla="*/ 0 w 2641"/>
              <a:gd name="T67" fmla="*/ 726 h 2331"/>
              <a:gd name="T68" fmla="*/ 0 w 2641"/>
              <a:gd name="T69" fmla="*/ 1955 h 2331"/>
              <a:gd name="T70" fmla="*/ 162 w 2641"/>
              <a:gd name="T71" fmla="*/ 1162 h 2331"/>
              <a:gd name="T72" fmla="*/ 2118 w 2641"/>
              <a:gd name="T73" fmla="*/ 75 h 2331"/>
              <a:gd name="T74" fmla="*/ 2118 w 2641"/>
              <a:gd name="T75" fmla="*/ 910 h 2331"/>
              <a:gd name="T76" fmla="*/ 548 w 2641"/>
              <a:gd name="T77" fmla="*/ 910 h 2331"/>
              <a:gd name="T78" fmla="*/ 548 w 2641"/>
              <a:gd name="T79" fmla="*/ 75 h 2331"/>
              <a:gd name="T80" fmla="*/ 623 w 2641"/>
              <a:gd name="T81" fmla="*/ 0 h 2331"/>
              <a:gd name="T82" fmla="*/ 2043 w 2641"/>
              <a:gd name="T83" fmla="*/ 0 h 2331"/>
              <a:gd name="T84" fmla="*/ 2118 w 2641"/>
              <a:gd name="T85" fmla="*/ 75 h 2331"/>
              <a:gd name="T86" fmla="*/ 1926 w 2641"/>
              <a:gd name="T87" fmla="*/ 665 h 2331"/>
              <a:gd name="T88" fmla="*/ 1859 w 2641"/>
              <a:gd name="T89" fmla="*/ 598 h 2331"/>
              <a:gd name="T90" fmla="*/ 806 w 2641"/>
              <a:gd name="T91" fmla="*/ 598 h 2331"/>
              <a:gd name="T92" fmla="*/ 740 w 2641"/>
              <a:gd name="T93" fmla="*/ 665 h 2331"/>
              <a:gd name="T94" fmla="*/ 806 w 2641"/>
              <a:gd name="T95" fmla="*/ 732 h 2331"/>
              <a:gd name="T96" fmla="*/ 1859 w 2641"/>
              <a:gd name="T97" fmla="*/ 732 h 2331"/>
              <a:gd name="T98" fmla="*/ 1926 w 2641"/>
              <a:gd name="T99" fmla="*/ 665 h 2331"/>
              <a:gd name="T100" fmla="*/ 1926 w 2641"/>
              <a:gd name="T101" fmla="*/ 321 h 2331"/>
              <a:gd name="T102" fmla="*/ 1859 w 2641"/>
              <a:gd name="T103" fmla="*/ 254 h 2331"/>
              <a:gd name="T104" fmla="*/ 806 w 2641"/>
              <a:gd name="T105" fmla="*/ 254 h 2331"/>
              <a:gd name="T106" fmla="*/ 740 w 2641"/>
              <a:gd name="T107" fmla="*/ 321 h 2331"/>
              <a:gd name="T108" fmla="*/ 806 w 2641"/>
              <a:gd name="T109" fmla="*/ 388 h 2331"/>
              <a:gd name="T110" fmla="*/ 1859 w 2641"/>
              <a:gd name="T111" fmla="*/ 388 h 2331"/>
              <a:gd name="T112" fmla="*/ 1926 w 2641"/>
              <a:gd name="T113" fmla="*/ 321 h 2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641" h="2331">
                <a:moveTo>
                  <a:pt x="2472" y="1969"/>
                </a:moveTo>
                <a:lnTo>
                  <a:pt x="2472" y="1969"/>
                </a:lnTo>
                <a:lnTo>
                  <a:pt x="2426" y="2194"/>
                </a:lnTo>
                <a:cubicBezTo>
                  <a:pt x="2409" y="2274"/>
                  <a:pt x="2339" y="2331"/>
                  <a:pt x="2258" y="2331"/>
                </a:cubicBezTo>
                <a:lnTo>
                  <a:pt x="269" y="2331"/>
                </a:lnTo>
                <a:cubicBezTo>
                  <a:pt x="161" y="2331"/>
                  <a:pt x="80" y="2232"/>
                  <a:pt x="101" y="2126"/>
                </a:cubicBezTo>
                <a:lnTo>
                  <a:pt x="293" y="1188"/>
                </a:lnTo>
                <a:cubicBezTo>
                  <a:pt x="306" y="1123"/>
                  <a:pt x="354" y="1072"/>
                  <a:pt x="414" y="1052"/>
                </a:cubicBezTo>
                <a:lnTo>
                  <a:pt x="414" y="1052"/>
                </a:lnTo>
                <a:cubicBezTo>
                  <a:pt x="419" y="1051"/>
                  <a:pt x="423" y="1050"/>
                  <a:pt x="428" y="1049"/>
                </a:cubicBezTo>
                <a:cubicBezTo>
                  <a:pt x="428" y="1049"/>
                  <a:pt x="428" y="1049"/>
                  <a:pt x="428" y="1048"/>
                </a:cubicBezTo>
                <a:cubicBezTo>
                  <a:pt x="432" y="1047"/>
                  <a:pt x="437" y="1047"/>
                  <a:pt x="441" y="1046"/>
                </a:cubicBezTo>
                <a:cubicBezTo>
                  <a:pt x="442" y="1046"/>
                  <a:pt x="444" y="1046"/>
                  <a:pt x="445" y="1045"/>
                </a:cubicBezTo>
                <a:cubicBezTo>
                  <a:pt x="448" y="1045"/>
                  <a:pt x="452" y="1044"/>
                  <a:pt x="455" y="1044"/>
                </a:cubicBezTo>
                <a:cubicBezTo>
                  <a:pt x="460" y="1044"/>
                  <a:pt x="465" y="1044"/>
                  <a:pt x="470" y="1044"/>
                </a:cubicBezTo>
                <a:lnTo>
                  <a:pt x="548" y="1044"/>
                </a:lnTo>
                <a:lnTo>
                  <a:pt x="2118" y="1044"/>
                </a:lnTo>
                <a:lnTo>
                  <a:pt x="2251" y="1044"/>
                </a:lnTo>
                <a:lnTo>
                  <a:pt x="2472" y="1044"/>
                </a:lnTo>
                <a:lnTo>
                  <a:pt x="2555" y="1044"/>
                </a:lnTo>
                <a:cubicBezTo>
                  <a:pt x="2579" y="1044"/>
                  <a:pt x="2600" y="1053"/>
                  <a:pt x="2615" y="1068"/>
                </a:cubicBezTo>
                <a:cubicBezTo>
                  <a:pt x="2631" y="1084"/>
                  <a:pt x="2640" y="1104"/>
                  <a:pt x="2641" y="1127"/>
                </a:cubicBezTo>
                <a:cubicBezTo>
                  <a:pt x="2641" y="1134"/>
                  <a:pt x="2641" y="1140"/>
                  <a:pt x="2639" y="1147"/>
                </a:cubicBezTo>
                <a:lnTo>
                  <a:pt x="2472" y="1969"/>
                </a:lnTo>
                <a:close/>
                <a:moveTo>
                  <a:pt x="2471" y="910"/>
                </a:moveTo>
                <a:cubicBezTo>
                  <a:pt x="2463" y="834"/>
                  <a:pt x="2398" y="774"/>
                  <a:pt x="2320" y="774"/>
                </a:cubicBezTo>
                <a:lnTo>
                  <a:pt x="2251" y="774"/>
                </a:lnTo>
                <a:lnTo>
                  <a:pt x="2251" y="910"/>
                </a:lnTo>
                <a:lnTo>
                  <a:pt x="2471" y="910"/>
                </a:lnTo>
                <a:close/>
                <a:moveTo>
                  <a:pt x="162" y="1162"/>
                </a:moveTo>
                <a:cubicBezTo>
                  <a:pt x="188" y="1034"/>
                  <a:pt x="290" y="938"/>
                  <a:pt x="414" y="915"/>
                </a:cubicBezTo>
                <a:lnTo>
                  <a:pt x="414" y="548"/>
                </a:lnTo>
                <a:lnTo>
                  <a:pt x="178" y="548"/>
                </a:lnTo>
                <a:cubicBezTo>
                  <a:pt x="80" y="548"/>
                  <a:pt x="0" y="628"/>
                  <a:pt x="0" y="726"/>
                </a:cubicBezTo>
                <a:lnTo>
                  <a:pt x="0" y="1955"/>
                </a:lnTo>
                <a:lnTo>
                  <a:pt x="162" y="1162"/>
                </a:lnTo>
                <a:close/>
                <a:moveTo>
                  <a:pt x="2118" y="75"/>
                </a:moveTo>
                <a:lnTo>
                  <a:pt x="2118" y="910"/>
                </a:lnTo>
                <a:lnTo>
                  <a:pt x="548" y="910"/>
                </a:lnTo>
                <a:lnTo>
                  <a:pt x="548" y="75"/>
                </a:lnTo>
                <a:cubicBezTo>
                  <a:pt x="548" y="33"/>
                  <a:pt x="581" y="0"/>
                  <a:pt x="623" y="0"/>
                </a:cubicBezTo>
                <a:lnTo>
                  <a:pt x="2043" y="0"/>
                </a:lnTo>
                <a:cubicBezTo>
                  <a:pt x="2084" y="0"/>
                  <a:pt x="2118" y="33"/>
                  <a:pt x="2118" y="75"/>
                </a:cubicBezTo>
                <a:close/>
                <a:moveTo>
                  <a:pt x="1926" y="665"/>
                </a:moveTo>
                <a:cubicBezTo>
                  <a:pt x="1926" y="628"/>
                  <a:pt x="1896" y="598"/>
                  <a:pt x="1859" y="598"/>
                </a:cubicBezTo>
                <a:lnTo>
                  <a:pt x="806" y="598"/>
                </a:lnTo>
                <a:cubicBezTo>
                  <a:pt x="769" y="598"/>
                  <a:pt x="740" y="628"/>
                  <a:pt x="740" y="665"/>
                </a:cubicBezTo>
                <a:cubicBezTo>
                  <a:pt x="740" y="702"/>
                  <a:pt x="769" y="732"/>
                  <a:pt x="806" y="732"/>
                </a:cubicBezTo>
                <a:lnTo>
                  <a:pt x="1859" y="732"/>
                </a:lnTo>
                <a:cubicBezTo>
                  <a:pt x="1896" y="732"/>
                  <a:pt x="1926" y="702"/>
                  <a:pt x="1926" y="665"/>
                </a:cubicBezTo>
                <a:close/>
                <a:moveTo>
                  <a:pt x="1926" y="321"/>
                </a:moveTo>
                <a:cubicBezTo>
                  <a:pt x="1926" y="284"/>
                  <a:pt x="1896" y="254"/>
                  <a:pt x="1859" y="254"/>
                </a:cubicBezTo>
                <a:lnTo>
                  <a:pt x="806" y="254"/>
                </a:lnTo>
                <a:cubicBezTo>
                  <a:pt x="769" y="254"/>
                  <a:pt x="740" y="284"/>
                  <a:pt x="740" y="321"/>
                </a:cubicBezTo>
                <a:cubicBezTo>
                  <a:pt x="740" y="358"/>
                  <a:pt x="769" y="388"/>
                  <a:pt x="806" y="388"/>
                </a:cubicBezTo>
                <a:lnTo>
                  <a:pt x="1859" y="388"/>
                </a:lnTo>
                <a:cubicBezTo>
                  <a:pt x="1896" y="388"/>
                  <a:pt x="1926" y="358"/>
                  <a:pt x="1926" y="321"/>
                </a:cubicBezTo>
                <a:close/>
              </a:path>
            </a:pathLst>
          </a:custGeom>
          <a:solidFill>
            <a:srgbClr val="82BEFF"/>
          </a:solidFill>
          <a:ln w="3175">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lnSpcReduction="10000"/>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1" i="1" u="none" strike="noStrike" kern="1200" cap="none" spc="0" normalizeH="0" baseline="0" noProof="0">
              <a:ln>
                <a:noFill/>
              </a:ln>
              <a:solidFill>
                <a:prstClr val="black">
                  <a:lumMod val="75000"/>
                  <a:lumOff val="25000"/>
                </a:prstClr>
              </a:solidFill>
              <a:effectLst/>
              <a:uLnTx/>
              <a:uFillTx/>
              <a:latin typeface="思源黑体 Light"/>
              <a:ea typeface="思源黑体 Light"/>
              <a:cs typeface="WeblySleek UI Semilight" panose="020B0402040204020203" charset="0"/>
            </a:endParaRPr>
          </a:p>
        </p:txBody>
      </p:sp>
      <p:pic>
        <p:nvPicPr>
          <p:cNvPr id="58" name="图片 57"/>
          <p:cNvPicPr>
            <a:picLocks noChangeAspect="1"/>
          </p:cNvPicPr>
          <p:nvPr/>
        </p:nvPicPr>
        <p:blipFill>
          <a:blip r:embed="rId29"/>
          <a:srcRect b="928"/>
          <a:stretch>
            <a:fillRect/>
          </a:stretch>
        </p:blipFill>
        <p:spPr>
          <a:xfrm>
            <a:off x="3870325" y="921385"/>
            <a:ext cx="4183380" cy="3661410"/>
          </a:xfrm>
          <a:prstGeom prst="rect">
            <a:avLst/>
          </a:prstGeom>
        </p:spPr>
      </p:pic>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矩形 88"/>
          <p:cNvSpPr/>
          <p:nvPr/>
        </p:nvSpPr>
        <p:spPr>
          <a:xfrm>
            <a:off x="880745" y="299720"/>
            <a:ext cx="273685" cy="497205"/>
          </a:xfrm>
          <a:prstGeom prst="rect">
            <a:avLst/>
          </a:prstGeom>
        </p:spPr>
        <p:txBody>
          <a:bodyPr wrap="none">
            <a:spAutoFit/>
          </a:bodyPr>
          <a:lstStyle/>
          <a:p>
            <a:pPr algn="l" defTabSz="914400">
              <a:lnSpc>
                <a:spcPct val="110000"/>
              </a:lnSpc>
              <a:spcBef>
                <a:spcPts val="0"/>
              </a:spcBef>
              <a:spcAft>
                <a:spcPts val="0"/>
              </a:spcAft>
              <a:buClrTx/>
              <a:buSzTx/>
              <a:buFontTx/>
              <a:defRPr/>
            </a:pPr>
            <a:r>
              <a:rPr lang="en-US" sz="2400" b="1" kern="0" noProof="0" dirty="0">
                <a:ln>
                  <a:noFill/>
                </a:ln>
                <a:solidFill>
                  <a:schemeClr val="tx1">
                    <a:lumMod val="65000"/>
                    <a:lumOff val="35000"/>
                  </a:schemeClr>
                </a:solidFill>
                <a:effectLst/>
                <a:uLnTx/>
                <a:uFillTx/>
                <a:latin typeface="微软雅黑" panose="020B0503020204020204" charset="-122"/>
                <a:ea typeface="微软雅黑" panose="020B0503020204020204" charset="-122"/>
                <a:cs typeface="WeblySleek UI Semilight" panose="020B0402040204020203" charset="0"/>
                <a:sym typeface="Times New Roman" panose="02020603050405020304" charset="0"/>
              </a:rPr>
              <a:t> </a:t>
            </a:r>
            <a:endParaRPr lang="en-US" sz="2400" b="1" kern="0" noProof="0" dirty="0">
              <a:ln>
                <a:noFill/>
              </a:ln>
              <a:solidFill>
                <a:schemeClr val="tx1">
                  <a:lumMod val="65000"/>
                  <a:lumOff val="35000"/>
                </a:schemeClr>
              </a:solidFill>
              <a:effectLst/>
              <a:uLnTx/>
              <a:uFillTx/>
              <a:latin typeface="微软雅黑" panose="020B0503020204020204" charset="-122"/>
              <a:ea typeface="微软雅黑" panose="020B0503020204020204" charset="-122"/>
              <a:cs typeface="WeblySleek UI Semilight" panose="020B0402040204020203" charset="0"/>
              <a:sym typeface="Times New Roman" panose="02020603050405020304" charset="0"/>
            </a:endParaRPr>
          </a:p>
        </p:txBody>
      </p:sp>
      <p:grpSp>
        <p:nvGrpSpPr>
          <p:cNvPr id="10" name="组合 9"/>
          <p:cNvGrpSpPr/>
          <p:nvPr/>
        </p:nvGrpSpPr>
        <p:grpSpPr>
          <a:xfrm>
            <a:off x="193040" y="-26670"/>
            <a:ext cx="7152640" cy="2665730"/>
            <a:chOff x="304" y="-42"/>
            <a:chExt cx="11264" cy="4198"/>
          </a:xfrm>
        </p:grpSpPr>
        <p:grpSp>
          <p:nvGrpSpPr>
            <p:cNvPr id="11" name="组合 10"/>
            <p:cNvGrpSpPr/>
            <p:nvPr/>
          </p:nvGrpSpPr>
          <p:grpSpPr>
            <a:xfrm>
              <a:off x="304" y="222"/>
              <a:ext cx="11264" cy="3934"/>
              <a:chOff x="304" y="222"/>
              <a:chExt cx="11264" cy="3934"/>
            </a:xfrm>
          </p:grpSpPr>
          <p:sp>
            <p:nvSpPr>
              <p:cNvPr id="13" name="TextBox 8"/>
              <p:cNvSpPr txBox="1"/>
              <p:nvPr>
                <p:custDataLst>
                  <p:tags r:id="rId1"/>
                </p:custDataLst>
              </p:nvPr>
            </p:nvSpPr>
            <p:spPr>
              <a:xfrm>
                <a:off x="944" y="222"/>
                <a:ext cx="10624" cy="947"/>
              </a:xfrm>
              <a:prstGeom prst="rect">
                <a:avLst/>
              </a:prstGeom>
              <a:noFill/>
            </p:spPr>
            <p:txBody>
              <a:bodyPr wrap="square" lIns="91440" tIns="45720" rIns="91440" bIns="45720" rtlCol="0" anchor="t">
                <a:noAutofit/>
              </a:bodyPr>
              <a:lstStyle/>
              <a:p>
                <a:pPr lvl="0" algn="l">
                  <a:lnSpc>
                    <a:spcPct val="90000"/>
                  </a:lnSpc>
                  <a:buClrTx/>
                  <a:buSzTx/>
                  <a:buFontTx/>
                </a:pPr>
                <a:r>
                  <a:rPr lang="zh-CN" altLang="en-US" sz="2800" b="1"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sym typeface="+mn-ea"/>
                  </a:rPr>
                  <a:t>工业路由器</a:t>
                </a:r>
                <a:endParaRPr lang="zh-CN" altLang="en-US" sz="2800" b="1"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sym typeface="+mn-ea"/>
                </a:endParaRPr>
              </a:p>
            </p:txBody>
          </p:sp>
          <p:sp>
            <p:nvSpPr>
              <p:cNvPr id="14" name="文本框 23"/>
              <p:cNvSpPr txBox="1">
                <a:spLocks noChangeArrowheads="1"/>
              </p:cNvSpPr>
              <p:nvPr>
                <p:custDataLst>
                  <p:tags r:id="rId2"/>
                </p:custDataLst>
              </p:nvPr>
            </p:nvSpPr>
            <p:spPr bwMode="auto">
              <a:xfrm rot="5400000">
                <a:off x="-776" y="2666"/>
                <a:ext cx="2570" cy="410"/>
              </a:xfrm>
              <a:prstGeom prst="rect">
                <a:avLst/>
              </a:prstGeom>
              <a:noFill/>
              <a:ln w="9525">
                <a:noFill/>
                <a:miter lim="800000"/>
              </a:ln>
            </p:spPr>
            <p:txBody>
              <a:bodyPr wrap="square">
                <a:spAutoFit/>
              </a:bodyPr>
              <a:lstStyle/>
              <a:p>
                <a:pPr algn="dist">
                  <a:lnSpc>
                    <a:spcPct val="100000"/>
                  </a:lnSpc>
                </a:pPr>
                <a:r>
                  <a:rPr lang="en-US" sz="1100" dirty="0">
                    <a:solidFill>
                      <a:schemeClr val="bg1">
                        <a:lumMod val="50000"/>
                      </a:schemeClr>
                    </a:solidFill>
                    <a:latin typeface="微软雅黑" panose="020B0503020204020204" charset="-122"/>
                    <a:ea typeface="微软雅黑" panose="020B0503020204020204" charset="-122"/>
                    <a:cs typeface="微软雅黑" panose="020B0503020204020204" charset="-122"/>
                  </a:rPr>
                  <a:t>打开视界  感知无界</a:t>
                </a:r>
                <a:endParaRPr lang="en-US" sz="1100" dirty="0">
                  <a:solidFill>
                    <a:schemeClr val="bg1">
                      <a:lumMod val="50000"/>
                    </a:schemeClr>
                  </a:solidFill>
                  <a:latin typeface="微软雅黑" panose="020B0503020204020204" charset="-122"/>
                  <a:ea typeface="微软雅黑" panose="020B0503020204020204" charset="-122"/>
                  <a:cs typeface="微软雅黑" panose="020B0503020204020204" charset="-122"/>
                </a:endParaRPr>
              </a:p>
            </p:txBody>
          </p:sp>
        </p:grpSp>
        <p:sp>
          <p:nvSpPr>
            <p:cNvPr id="16" name="矩形 15"/>
            <p:cNvSpPr/>
            <p:nvPr>
              <p:custDataLst>
                <p:tags r:id="rId3"/>
              </p:custDataLst>
            </p:nvPr>
          </p:nvSpPr>
          <p:spPr>
            <a:xfrm>
              <a:off x="416" y="-42"/>
              <a:ext cx="255" cy="1184"/>
            </a:xfrm>
            <a:prstGeom prst="rect">
              <a:avLst/>
            </a:prstGeom>
            <a:solidFill>
              <a:srgbClr val="479E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阿里巴巴普惠体" panose="00020600040101010101" charset="-122"/>
              </a:endParaRPr>
            </a:p>
          </p:txBody>
        </p:sp>
      </p:grpSp>
      <p:sp>
        <p:nvSpPr>
          <p:cNvPr id="40" name="矩形 39"/>
          <p:cNvSpPr/>
          <p:nvPr>
            <p:custDataLst>
              <p:tags r:id="rId4"/>
            </p:custDataLst>
          </p:nvPr>
        </p:nvSpPr>
        <p:spPr>
          <a:xfrm>
            <a:off x="264160" y="-26670"/>
            <a:ext cx="161925" cy="751840"/>
          </a:xfrm>
          <a:prstGeom prst="rect">
            <a:avLst/>
          </a:prstGeom>
          <a:solidFill>
            <a:srgbClr val="2490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阿里巴巴普惠体" panose="00020600040101010101" charset="-122"/>
            </a:endParaRPr>
          </a:p>
        </p:txBody>
      </p:sp>
      <p:cxnSp>
        <p:nvCxnSpPr>
          <p:cNvPr id="67" name="直接连接符 66"/>
          <p:cNvCxnSpPr/>
          <p:nvPr>
            <p:custDataLst>
              <p:tags r:id="rId5"/>
            </p:custDataLst>
          </p:nvPr>
        </p:nvCxnSpPr>
        <p:spPr>
          <a:xfrm>
            <a:off x="786000" y="3340336"/>
            <a:ext cx="10678339" cy="1"/>
          </a:xfrm>
          <a:prstGeom prst="line">
            <a:avLst/>
          </a:prstGeom>
          <a:ln w="3175" cap="rnd">
            <a:solidFill>
              <a:srgbClr val="000000">
                <a:lumMod val="50000"/>
                <a:lumOff val="50000"/>
              </a:srgbClr>
            </a:solidFill>
            <a:round/>
            <a:headEnd type="none"/>
            <a:tailEnd type="none" w="med" len="med"/>
          </a:ln>
        </p:spPr>
        <p:style>
          <a:lnRef idx="1">
            <a:srgbClr val="1F74AD"/>
          </a:lnRef>
          <a:fillRef idx="0">
            <a:srgbClr val="1F74AD"/>
          </a:fillRef>
          <a:effectRef idx="0">
            <a:srgbClr val="1F74AD"/>
          </a:effectRef>
          <a:fontRef idx="minor">
            <a:srgbClr val="000000"/>
          </a:fontRef>
        </p:style>
      </p:cxnSp>
      <p:sp>
        <p:nvSpPr>
          <p:cNvPr id="68" name="椭圆 67"/>
          <p:cNvSpPr/>
          <p:nvPr>
            <p:custDataLst>
              <p:tags r:id="rId6"/>
            </p:custDataLst>
          </p:nvPr>
        </p:nvSpPr>
        <p:spPr>
          <a:xfrm flipH="1">
            <a:off x="1323975" y="3227070"/>
            <a:ext cx="217170" cy="217170"/>
          </a:xfrm>
          <a:prstGeom prst="ellipse">
            <a:avLst/>
          </a:prstGeom>
          <a:solidFill>
            <a:srgbClr val="3498DB"/>
          </a:solidFill>
          <a:ln w="38100">
            <a:solidFill>
              <a:sysClr val="window" lastClr="FFFFFF"/>
            </a:solidFill>
          </a:ln>
        </p:spPr>
        <p:style>
          <a:lnRef idx="2">
            <a:srgbClr val="1F74AD">
              <a:shade val="50000"/>
            </a:srgbClr>
          </a:lnRef>
          <a:fillRef idx="1">
            <a:srgbClr val="1F74AD"/>
          </a:fillRef>
          <a:effectRef idx="0">
            <a:srgbClr val="1F74AD"/>
          </a:effectRef>
          <a:fontRef idx="minor">
            <a:sysClr val="window" lastClr="FFFFFF"/>
          </a:fontRef>
        </p:style>
        <p:txBody>
          <a:bodyPr wrap="square" lIns="91440" tIns="45720" rIns="91440" bIns="45720" rtlCol="0" anchor="ctr">
            <a:normAutofit fontScale="25000" lnSpcReduction="20000"/>
          </a:bodyPr>
          <a:lstStyle>
            <a:defPPr>
              <a:defRPr lang="zh-CN"/>
            </a:defPPr>
            <a:lvl1pPr marL="0" algn="l" defTabSz="913765" rtl="0" eaLnBrk="1" latinLnBrk="0" hangingPunct="1">
              <a:defRPr sz="1800" kern="1200">
                <a:solidFill>
                  <a:sysClr val="window" lastClr="FFFFFF"/>
                </a:solidFill>
              </a:defRPr>
            </a:lvl1pPr>
            <a:lvl2pPr marL="457200" algn="l" defTabSz="913765" rtl="0" eaLnBrk="1" latinLnBrk="0" hangingPunct="1">
              <a:defRPr sz="1800" kern="1200">
                <a:solidFill>
                  <a:sysClr val="window" lastClr="FFFFFF"/>
                </a:solidFill>
              </a:defRPr>
            </a:lvl2pPr>
            <a:lvl3pPr marL="914400" algn="l" defTabSz="913765" rtl="0" eaLnBrk="1" latinLnBrk="0" hangingPunct="1">
              <a:defRPr sz="1800" kern="1200">
                <a:solidFill>
                  <a:sysClr val="window" lastClr="FFFFFF"/>
                </a:solidFill>
              </a:defRPr>
            </a:lvl3pPr>
            <a:lvl4pPr marL="1371600" algn="l" defTabSz="913765" rtl="0" eaLnBrk="1" latinLnBrk="0" hangingPunct="1">
              <a:defRPr sz="1800" kern="1200">
                <a:solidFill>
                  <a:sysClr val="window" lastClr="FFFFFF"/>
                </a:solidFill>
              </a:defRPr>
            </a:lvl4pPr>
            <a:lvl5pPr marL="1828800" algn="l" defTabSz="913765" rtl="0" eaLnBrk="1" latinLnBrk="0" hangingPunct="1">
              <a:defRPr sz="1800" kern="1200">
                <a:solidFill>
                  <a:sysClr val="window" lastClr="FFFFFF"/>
                </a:solidFill>
              </a:defRPr>
            </a:lvl5pPr>
            <a:lvl6pPr marL="2286000" algn="l" defTabSz="913765" rtl="0" eaLnBrk="1" latinLnBrk="0" hangingPunct="1">
              <a:defRPr sz="1800" kern="1200">
                <a:solidFill>
                  <a:sysClr val="window" lastClr="FFFFFF"/>
                </a:solidFill>
              </a:defRPr>
            </a:lvl6pPr>
            <a:lvl7pPr marL="2743200" algn="l" defTabSz="913765" rtl="0" eaLnBrk="1" latinLnBrk="0" hangingPunct="1">
              <a:defRPr sz="1800" kern="1200">
                <a:solidFill>
                  <a:sysClr val="window" lastClr="FFFFFF"/>
                </a:solidFill>
              </a:defRPr>
            </a:lvl7pPr>
            <a:lvl8pPr marL="3200400" algn="l" defTabSz="913765" rtl="0" eaLnBrk="1" latinLnBrk="0" hangingPunct="1">
              <a:defRPr sz="1800" kern="1200">
                <a:solidFill>
                  <a:sysClr val="window" lastClr="FFFFFF"/>
                </a:solidFill>
              </a:defRPr>
            </a:lvl8pPr>
            <a:lvl9pPr marL="3657600" algn="l" defTabSz="913765" rtl="0" eaLnBrk="1" latinLnBrk="0" hangingPunct="1">
              <a:defRPr sz="1800" kern="1200">
                <a:solidFill>
                  <a:sysClr val="window" lastClr="FFFFFF"/>
                </a:solidFill>
              </a:defRPr>
            </a:lvl9pPr>
          </a:lstStyle>
          <a:p>
            <a:pPr algn="ctr">
              <a:lnSpc>
                <a:spcPct val="120000"/>
              </a:lnSpc>
            </a:pPr>
            <a:endParaRPr lang="zh-CN" altLang="en-US" dirty="0">
              <a:latin typeface="微软雅黑" panose="020B0503020204020204" charset="-122"/>
              <a:ea typeface="微软雅黑" panose="020B0503020204020204" charset="-122"/>
            </a:endParaRPr>
          </a:p>
        </p:txBody>
      </p:sp>
      <p:sp>
        <p:nvSpPr>
          <p:cNvPr id="69" name="椭圆 68"/>
          <p:cNvSpPr/>
          <p:nvPr>
            <p:custDataLst>
              <p:tags r:id="rId7"/>
            </p:custDataLst>
          </p:nvPr>
        </p:nvSpPr>
        <p:spPr>
          <a:xfrm flipH="1">
            <a:off x="3718560" y="3231515"/>
            <a:ext cx="217170" cy="217170"/>
          </a:xfrm>
          <a:prstGeom prst="ellipse">
            <a:avLst/>
          </a:prstGeom>
          <a:solidFill>
            <a:srgbClr val="5CCCFF"/>
          </a:solidFill>
          <a:ln w="38100">
            <a:solidFill>
              <a:sysClr val="window" lastClr="FFFFFF"/>
            </a:solidFill>
          </a:ln>
        </p:spPr>
        <p:style>
          <a:lnRef idx="2">
            <a:srgbClr val="1F74AD">
              <a:shade val="50000"/>
            </a:srgbClr>
          </a:lnRef>
          <a:fillRef idx="1">
            <a:srgbClr val="1F74AD"/>
          </a:fillRef>
          <a:effectRef idx="0">
            <a:srgbClr val="1F74AD"/>
          </a:effectRef>
          <a:fontRef idx="minor">
            <a:sysClr val="window" lastClr="FFFFFF"/>
          </a:fontRef>
        </p:style>
        <p:txBody>
          <a:bodyPr wrap="square" lIns="91440" tIns="45720" rIns="91440" bIns="45720" rtlCol="0" anchor="ctr">
            <a:normAutofit fontScale="25000" lnSpcReduction="20000"/>
          </a:bodyPr>
          <a:lstStyle>
            <a:defPPr>
              <a:defRPr lang="zh-CN"/>
            </a:defPPr>
            <a:lvl1pPr marL="0" algn="l" defTabSz="913765" rtl="0" eaLnBrk="1" latinLnBrk="0" hangingPunct="1">
              <a:defRPr sz="1800" kern="1200">
                <a:solidFill>
                  <a:sysClr val="window" lastClr="FFFFFF"/>
                </a:solidFill>
              </a:defRPr>
            </a:lvl1pPr>
            <a:lvl2pPr marL="457200" algn="l" defTabSz="913765" rtl="0" eaLnBrk="1" latinLnBrk="0" hangingPunct="1">
              <a:defRPr sz="1800" kern="1200">
                <a:solidFill>
                  <a:sysClr val="window" lastClr="FFFFFF"/>
                </a:solidFill>
              </a:defRPr>
            </a:lvl2pPr>
            <a:lvl3pPr marL="914400" algn="l" defTabSz="913765" rtl="0" eaLnBrk="1" latinLnBrk="0" hangingPunct="1">
              <a:defRPr sz="1800" kern="1200">
                <a:solidFill>
                  <a:sysClr val="window" lastClr="FFFFFF"/>
                </a:solidFill>
              </a:defRPr>
            </a:lvl3pPr>
            <a:lvl4pPr marL="1371600" algn="l" defTabSz="913765" rtl="0" eaLnBrk="1" latinLnBrk="0" hangingPunct="1">
              <a:defRPr sz="1800" kern="1200">
                <a:solidFill>
                  <a:sysClr val="window" lastClr="FFFFFF"/>
                </a:solidFill>
              </a:defRPr>
            </a:lvl4pPr>
            <a:lvl5pPr marL="1828800" algn="l" defTabSz="913765" rtl="0" eaLnBrk="1" latinLnBrk="0" hangingPunct="1">
              <a:defRPr sz="1800" kern="1200">
                <a:solidFill>
                  <a:sysClr val="window" lastClr="FFFFFF"/>
                </a:solidFill>
              </a:defRPr>
            </a:lvl5pPr>
            <a:lvl6pPr marL="2286000" algn="l" defTabSz="913765" rtl="0" eaLnBrk="1" latinLnBrk="0" hangingPunct="1">
              <a:defRPr sz="1800" kern="1200">
                <a:solidFill>
                  <a:sysClr val="window" lastClr="FFFFFF"/>
                </a:solidFill>
              </a:defRPr>
            </a:lvl6pPr>
            <a:lvl7pPr marL="2743200" algn="l" defTabSz="913765" rtl="0" eaLnBrk="1" latinLnBrk="0" hangingPunct="1">
              <a:defRPr sz="1800" kern="1200">
                <a:solidFill>
                  <a:sysClr val="window" lastClr="FFFFFF"/>
                </a:solidFill>
              </a:defRPr>
            </a:lvl7pPr>
            <a:lvl8pPr marL="3200400" algn="l" defTabSz="913765" rtl="0" eaLnBrk="1" latinLnBrk="0" hangingPunct="1">
              <a:defRPr sz="1800" kern="1200">
                <a:solidFill>
                  <a:sysClr val="window" lastClr="FFFFFF"/>
                </a:solidFill>
              </a:defRPr>
            </a:lvl8pPr>
            <a:lvl9pPr marL="3657600" algn="l" defTabSz="913765" rtl="0" eaLnBrk="1" latinLnBrk="0" hangingPunct="1">
              <a:defRPr sz="1800" kern="1200">
                <a:solidFill>
                  <a:sysClr val="window" lastClr="FFFFFF"/>
                </a:solidFill>
              </a:defRPr>
            </a:lvl9pPr>
          </a:lstStyle>
          <a:p>
            <a:pPr algn="ctr">
              <a:lnSpc>
                <a:spcPct val="120000"/>
              </a:lnSpc>
            </a:pPr>
            <a:endParaRPr lang="zh-CN" altLang="en-US" dirty="0">
              <a:latin typeface="微软雅黑" panose="020B0503020204020204" charset="-122"/>
              <a:ea typeface="微软雅黑" panose="020B0503020204020204" charset="-122"/>
            </a:endParaRPr>
          </a:p>
        </p:txBody>
      </p:sp>
      <p:sp>
        <p:nvSpPr>
          <p:cNvPr id="70" name="椭圆 69"/>
          <p:cNvSpPr/>
          <p:nvPr>
            <p:custDataLst>
              <p:tags r:id="rId8"/>
            </p:custDataLst>
          </p:nvPr>
        </p:nvSpPr>
        <p:spPr>
          <a:xfrm flipH="1">
            <a:off x="10720070" y="3227070"/>
            <a:ext cx="217170" cy="217170"/>
          </a:xfrm>
          <a:prstGeom prst="ellipse">
            <a:avLst/>
          </a:prstGeom>
          <a:solidFill>
            <a:srgbClr val="9BBB59"/>
          </a:solidFill>
          <a:ln w="38100">
            <a:solidFill>
              <a:sysClr val="window" lastClr="FFFFFF"/>
            </a:solidFill>
          </a:ln>
        </p:spPr>
        <p:style>
          <a:lnRef idx="2">
            <a:srgbClr val="1F74AD">
              <a:shade val="50000"/>
            </a:srgbClr>
          </a:lnRef>
          <a:fillRef idx="1">
            <a:srgbClr val="1F74AD"/>
          </a:fillRef>
          <a:effectRef idx="0">
            <a:srgbClr val="1F74AD"/>
          </a:effectRef>
          <a:fontRef idx="minor">
            <a:sysClr val="window" lastClr="FFFFFF"/>
          </a:fontRef>
        </p:style>
        <p:txBody>
          <a:bodyPr wrap="square" lIns="91440" tIns="45720" rIns="91440" bIns="45720" rtlCol="0" anchor="ctr">
            <a:normAutofit fontScale="25000" lnSpcReduction="20000"/>
          </a:bodyPr>
          <a:lstStyle>
            <a:defPPr>
              <a:defRPr lang="zh-CN"/>
            </a:defPPr>
            <a:lvl1pPr marL="0" algn="l" defTabSz="913765" rtl="0" eaLnBrk="1" latinLnBrk="0" hangingPunct="1">
              <a:defRPr sz="1800" kern="1200">
                <a:solidFill>
                  <a:sysClr val="window" lastClr="FFFFFF"/>
                </a:solidFill>
              </a:defRPr>
            </a:lvl1pPr>
            <a:lvl2pPr marL="457200" algn="l" defTabSz="913765" rtl="0" eaLnBrk="1" latinLnBrk="0" hangingPunct="1">
              <a:defRPr sz="1800" kern="1200">
                <a:solidFill>
                  <a:sysClr val="window" lastClr="FFFFFF"/>
                </a:solidFill>
              </a:defRPr>
            </a:lvl2pPr>
            <a:lvl3pPr marL="914400" algn="l" defTabSz="913765" rtl="0" eaLnBrk="1" latinLnBrk="0" hangingPunct="1">
              <a:defRPr sz="1800" kern="1200">
                <a:solidFill>
                  <a:sysClr val="window" lastClr="FFFFFF"/>
                </a:solidFill>
              </a:defRPr>
            </a:lvl3pPr>
            <a:lvl4pPr marL="1371600" algn="l" defTabSz="913765" rtl="0" eaLnBrk="1" latinLnBrk="0" hangingPunct="1">
              <a:defRPr sz="1800" kern="1200">
                <a:solidFill>
                  <a:sysClr val="window" lastClr="FFFFFF"/>
                </a:solidFill>
              </a:defRPr>
            </a:lvl4pPr>
            <a:lvl5pPr marL="1828800" algn="l" defTabSz="913765" rtl="0" eaLnBrk="1" latinLnBrk="0" hangingPunct="1">
              <a:defRPr sz="1800" kern="1200">
                <a:solidFill>
                  <a:sysClr val="window" lastClr="FFFFFF"/>
                </a:solidFill>
              </a:defRPr>
            </a:lvl5pPr>
            <a:lvl6pPr marL="2286000" algn="l" defTabSz="913765" rtl="0" eaLnBrk="1" latinLnBrk="0" hangingPunct="1">
              <a:defRPr sz="1800" kern="1200">
                <a:solidFill>
                  <a:sysClr val="window" lastClr="FFFFFF"/>
                </a:solidFill>
              </a:defRPr>
            </a:lvl6pPr>
            <a:lvl7pPr marL="2743200" algn="l" defTabSz="913765" rtl="0" eaLnBrk="1" latinLnBrk="0" hangingPunct="1">
              <a:defRPr sz="1800" kern="1200">
                <a:solidFill>
                  <a:sysClr val="window" lastClr="FFFFFF"/>
                </a:solidFill>
              </a:defRPr>
            </a:lvl7pPr>
            <a:lvl8pPr marL="3200400" algn="l" defTabSz="913765" rtl="0" eaLnBrk="1" latinLnBrk="0" hangingPunct="1">
              <a:defRPr sz="1800" kern="1200">
                <a:solidFill>
                  <a:sysClr val="window" lastClr="FFFFFF"/>
                </a:solidFill>
              </a:defRPr>
            </a:lvl8pPr>
            <a:lvl9pPr marL="3657600" algn="l" defTabSz="913765" rtl="0" eaLnBrk="1" latinLnBrk="0" hangingPunct="1">
              <a:defRPr sz="1800" kern="1200">
                <a:solidFill>
                  <a:sysClr val="window" lastClr="FFFFFF"/>
                </a:solidFill>
              </a:defRPr>
            </a:lvl9pPr>
          </a:lstStyle>
          <a:p>
            <a:pPr algn="ctr">
              <a:lnSpc>
                <a:spcPct val="120000"/>
              </a:lnSpc>
            </a:pPr>
            <a:endParaRPr lang="zh-CN" altLang="en-US" dirty="0">
              <a:latin typeface="微软雅黑" panose="020B0503020204020204" charset="-122"/>
              <a:ea typeface="微软雅黑" panose="020B0503020204020204" charset="-122"/>
            </a:endParaRPr>
          </a:p>
        </p:txBody>
      </p:sp>
      <p:sp>
        <p:nvSpPr>
          <p:cNvPr id="71" name="椭圆 70"/>
          <p:cNvSpPr/>
          <p:nvPr>
            <p:custDataLst>
              <p:tags r:id="rId9"/>
            </p:custDataLst>
          </p:nvPr>
        </p:nvSpPr>
        <p:spPr>
          <a:xfrm flipH="1">
            <a:off x="6076950" y="3220403"/>
            <a:ext cx="217170" cy="217170"/>
          </a:xfrm>
          <a:prstGeom prst="ellipse">
            <a:avLst/>
          </a:prstGeom>
          <a:solidFill>
            <a:srgbClr val="1AA3AA"/>
          </a:solidFill>
          <a:ln w="38100">
            <a:solidFill>
              <a:sysClr val="window" lastClr="FFFFFF"/>
            </a:solidFill>
          </a:ln>
        </p:spPr>
        <p:style>
          <a:lnRef idx="2">
            <a:srgbClr val="1F74AD">
              <a:shade val="50000"/>
            </a:srgbClr>
          </a:lnRef>
          <a:fillRef idx="1">
            <a:srgbClr val="1F74AD"/>
          </a:fillRef>
          <a:effectRef idx="0">
            <a:srgbClr val="1F74AD"/>
          </a:effectRef>
          <a:fontRef idx="minor">
            <a:sysClr val="window" lastClr="FFFFFF"/>
          </a:fontRef>
        </p:style>
        <p:txBody>
          <a:bodyPr wrap="square" lIns="91440" tIns="45720" rIns="91440" bIns="45720" rtlCol="0" anchor="ctr">
            <a:normAutofit fontScale="25000" lnSpcReduction="20000"/>
          </a:bodyPr>
          <a:lstStyle>
            <a:defPPr>
              <a:defRPr lang="zh-CN"/>
            </a:defPPr>
            <a:lvl1pPr marL="0" algn="l" defTabSz="913765" rtl="0" eaLnBrk="1" latinLnBrk="0" hangingPunct="1">
              <a:defRPr sz="1800" kern="1200">
                <a:solidFill>
                  <a:sysClr val="window" lastClr="FFFFFF"/>
                </a:solidFill>
              </a:defRPr>
            </a:lvl1pPr>
            <a:lvl2pPr marL="457200" algn="l" defTabSz="913765" rtl="0" eaLnBrk="1" latinLnBrk="0" hangingPunct="1">
              <a:defRPr sz="1800" kern="1200">
                <a:solidFill>
                  <a:sysClr val="window" lastClr="FFFFFF"/>
                </a:solidFill>
              </a:defRPr>
            </a:lvl2pPr>
            <a:lvl3pPr marL="914400" algn="l" defTabSz="913765" rtl="0" eaLnBrk="1" latinLnBrk="0" hangingPunct="1">
              <a:defRPr sz="1800" kern="1200">
                <a:solidFill>
                  <a:sysClr val="window" lastClr="FFFFFF"/>
                </a:solidFill>
              </a:defRPr>
            </a:lvl3pPr>
            <a:lvl4pPr marL="1371600" algn="l" defTabSz="913765" rtl="0" eaLnBrk="1" latinLnBrk="0" hangingPunct="1">
              <a:defRPr sz="1800" kern="1200">
                <a:solidFill>
                  <a:sysClr val="window" lastClr="FFFFFF"/>
                </a:solidFill>
              </a:defRPr>
            </a:lvl4pPr>
            <a:lvl5pPr marL="1828800" algn="l" defTabSz="913765" rtl="0" eaLnBrk="1" latinLnBrk="0" hangingPunct="1">
              <a:defRPr sz="1800" kern="1200">
                <a:solidFill>
                  <a:sysClr val="window" lastClr="FFFFFF"/>
                </a:solidFill>
              </a:defRPr>
            </a:lvl5pPr>
            <a:lvl6pPr marL="2286000" algn="l" defTabSz="913765" rtl="0" eaLnBrk="1" latinLnBrk="0" hangingPunct="1">
              <a:defRPr sz="1800" kern="1200">
                <a:solidFill>
                  <a:sysClr val="window" lastClr="FFFFFF"/>
                </a:solidFill>
              </a:defRPr>
            </a:lvl6pPr>
            <a:lvl7pPr marL="2743200" algn="l" defTabSz="913765" rtl="0" eaLnBrk="1" latinLnBrk="0" hangingPunct="1">
              <a:defRPr sz="1800" kern="1200">
                <a:solidFill>
                  <a:sysClr val="window" lastClr="FFFFFF"/>
                </a:solidFill>
              </a:defRPr>
            </a:lvl7pPr>
            <a:lvl8pPr marL="3200400" algn="l" defTabSz="913765" rtl="0" eaLnBrk="1" latinLnBrk="0" hangingPunct="1">
              <a:defRPr sz="1800" kern="1200">
                <a:solidFill>
                  <a:sysClr val="window" lastClr="FFFFFF"/>
                </a:solidFill>
              </a:defRPr>
            </a:lvl8pPr>
            <a:lvl9pPr marL="3657600" algn="l" defTabSz="913765" rtl="0" eaLnBrk="1" latinLnBrk="0" hangingPunct="1">
              <a:defRPr sz="1800" kern="1200">
                <a:solidFill>
                  <a:sysClr val="window" lastClr="FFFFFF"/>
                </a:solidFill>
              </a:defRPr>
            </a:lvl9pPr>
          </a:lstStyle>
          <a:p>
            <a:pPr algn="ctr">
              <a:lnSpc>
                <a:spcPct val="120000"/>
              </a:lnSpc>
            </a:pPr>
            <a:endParaRPr lang="zh-CN" altLang="en-US" dirty="0">
              <a:latin typeface="微软雅黑" panose="020B0503020204020204" charset="-122"/>
              <a:ea typeface="微软雅黑" panose="020B0503020204020204" charset="-122"/>
            </a:endParaRPr>
          </a:p>
        </p:txBody>
      </p:sp>
      <p:grpSp>
        <p:nvGrpSpPr>
          <p:cNvPr id="72" name="组合 71"/>
          <p:cNvGrpSpPr/>
          <p:nvPr/>
        </p:nvGrpSpPr>
        <p:grpSpPr>
          <a:xfrm>
            <a:off x="330835" y="3585210"/>
            <a:ext cx="2306320" cy="2606040"/>
            <a:chOff x="881" y="5646"/>
            <a:chExt cx="3632" cy="4104"/>
          </a:xfrm>
        </p:grpSpPr>
        <p:grpSp>
          <p:nvGrpSpPr>
            <p:cNvPr id="73" name="组合 72"/>
            <p:cNvGrpSpPr/>
            <p:nvPr/>
          </p:nvGrpSpPr>
          <p:grpSpPr>
            <a:xfrm>
              <a:off x="881" y="5646"/>
              <a:ext cx="3510" cy="4104"/>
              <a:chOff x="1575" y="5646"/>
              <a:chExt cx="3510" cy="4104"/>
            </a:xfrm>
            <a:solidFill>
              <a:schemeClr val="bg1">
                <a:lumMod val="95000"/>
                <a:alpha val="70000"/>
              </a:schemeClr>
            </a:solidFill>
          </p:grpSpPr>
          <p:sp>
            <p:nvSpPr>
              <p:cNvPr id="75" name="圆角矩形 12"/>
              <p:cNvSpPr/>
              <p:nvPr/>
            </p:nvSpPr>
            <p:spPr>
              <a:xfrm>
                <a:off x="1575" y="5870"/>
                <a:ext cx="3510" cy="3880"/>
              </a:xfrm>
              <a:prstGeom prst="roundRect">
                <a:avLst>
                  <a:gd name="adj" fmla="val 457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6" name="等腰三角形 75"/>
              <p:cNvSpPr/>
              <p:nvPr/>
            </p:nvSpPr>
            <p:spPr>
              <a:xfrm>
                <a:off x="3094" y="5646"/>
                <a:ext cx="406" cy="292"/>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4" name="Rectangle 116"/>
            <p:cNvSpPr/>
            <p:nvPr/>
          </p:nvSpPr>
          <p:spPr>
            <a:xfrm>
              <a:off x="1027" y="6115"/>
              <a:ext cx="3487" cy="3415"/>
            </a:xfrm>
            <a:prstGeom prst="rect">
              <a:avLst/>
            </a:prstGeom>
            <a:ln>
              <a:noFill/>
            </a:ln>
          </p:spPr>
          <p:txBody>
            <a:bodyPr wrap="square">
              <a:spAutoFit/>
            </a:bodyPr>
            <a:lstStyle/>
            <a:p>
              <a:pPr marL="171450" lvl="0" indent="-171450" algn="l">
                <a:lnSpc>
                  <a:spcPct val="150000"/>
                </a:lnSpc>
                <a:buClrTx/>
                <a:buSzTx/>
                <a:buFont typeface="Arial" panose="020B0604020202020204" pitchFamily="34" charset="0"/>
                <a:buChar char="•"/>
                <a:defRPr/>
              </a:pPr>
              <a:r>
                <a:rPr lang="en-US" sz="1000" kern="0" dirty="0">
                  <a:solidFill>
                    <a:schemeClr val="bg2">
                      <a:lumMod val="25000"/>
                    </a:schemeClr>
                  </a:solidFill>
                  <a:latin typeface="微软雅黑" panose="020B0503020204020204" charset="-122"/>
                  <a:ea typeface="微软雅黑" panose="020B0503020204020204" charset="-122"/>
                  <a:cs typeface="微软雅黑" panose="020B0503020204020204" charset="-122"/>
                  <a:sym typeface="+mn-ea"/>
                </a:rPr>
                <a:t>SA/NSA双模5G全网通</a:t>
              </a:r>
              <a:endParaRPr lang="en-US" sz="1000" kern="0" dirty="0">
                <a:solidFill>
                  <a:schemeClr val="bg2">
                    <a:lumMod val="25000"/>
                  </a:schemeClr>
                </a:solidFill>
                <a:latin typeface="微软雅黑" panose="020B0503020204020204" charset="-122"/>
                <a:ea typeface="微软雅黑" panose="020B0503020204020204" charset="-122"/>
                <a:cs typeface="微软雅黑" panose="020B0503020204020204" charset="-122"/>
              </a:endParaRPr>
            </a:p>
            <a:p>
              <a:pPr marL="171450" lvl="0" indent="-171450" algn="l">
                <a:lnSpc>
                  <a:spcPct val="150000"/>
                </a:lnSpc>
                <a:buClrTx/>
                <a:buSzTx/>
                <a:buFont typeface="Arial" panose="020B0604020202020204" pitchFamily="34" charset="0"/>
                <a:buChar char="•"/>
                <a:defRPr/>
              </a:pPr>
              <a:r>
                <a:rPr lang="en-US" sz="1000" kern="0" dirty="0">
                  <a:solidFill>
                    <a:schemeClr val="bg2">
                      <a:lumMod val="25000"/>
                    </a:schemeClr>
                  </a:solidFill>
                  <a:latin typeface="微软雅黑" panose="020B0503020204020204" charset="-122"/>
                  <a:ea typeface="微软雅黑" panose="020B0503020204020204" charset="-122"/>
                  <a:cs typeface="微软雅黑" panose="020B0503020204020204" charset="-122"/>
                  <a:sym typeface="+mn-ea"/>
                </a:rPr>
                <a:t>丰富的工业接口         </a:t>
              </a:r>
              <a:endParaRPr lang="en-US" sz="1000" kern="0" dirty="0">
                <a:solidFill>
                  <a:schemeClr val="bg2">
                    <a:lumMod val="25000"/>
                  </a:schemeClr>
                </a:solidFill>
                <a:latin typeface="微软雅黑" panose="020B0503020204020204" charset="-122"/>
                <a:ea typeface="微软雅黑" panose="020B0503020204020204" charset="-122"/>
                <a:cs typeface="微软雅黑" panose="020B0503020204020204" charset="-122"/>
              </a:endParaRPr>
            </a:p>
            <a:p>
              <a:pPr lvl="0" indent="0" algn="l">
                <a:lnSpc>
                  <a:spcPct val="150000"/>
                </a:lnSpc>
                <a:buClrTx/>
                <a:buSzTx/>
                <a:buFont typeface="Arial" panose="020B0604020202020204" pitchFamily="34" charset="0"/>
                <a:buNone/>
                <a:defRPr/>
              </a:pPr>
              <a:r>
                <a:rPr lang="en-US" sz="1000" kern="0" dirty="0">
                  <a:solidFill>
                    <a:schemeClr val="bg2">
                      <a:lumMod val="25000"/>
                    </a:schemeClr>
                  </a:solidFill>
                  <a:latin typeface="微软雅黑" panose="020B0503020204020204" charset="-122"/>
                  <a:ea typeface="微软雅黑" panose="020B0503020204020204" charset="-122"/>
                  <a:cs typeface="微软雅黑" panose="020B0503020204020204" charset="-122"/>
                  <a:sym typeface="+mn-ea"/>
                </a:rPr>
                <a:t>①5 x 10/100/1000 Mbps以太网口  </a:t>
              </a:r>
              <a:endParaRPr lang="en-US" sz="1000" kern="0" dirty="0">
                <a:solidFill>
                  <a:schemeClr val="bg2">
                    <a:lumMod val="25000"/>
                  </a:schemeClr>
                </a:solidFill>
                <a:latin typeface="微软雅黑" panose="020B0503020204020204" charset="-122"/>
                <a:ea typeface="微软雅黑" panose="020B0503020204020204" charset="-122"/>
                <a:cs typeface="微软雅黑" panose="020B0503020204020204" charset="-122"/>
              </a:endParaRPr>
            </a:p>
            <a:p>
              <a:pPr lvl="0" indent="0" algn="l">
                <a:lnSpc>
                  <a:spcPct val="150000"/>
                </a:lnSpc>
                <a:buClrTx/>
                <a:buSzTx/>
                <a:buFont typeface="Arial" panose="020B0604020202020204" pitchFamily="34" charset="0"/>
                <a:buNone/>
                <a:defRPr/>
              </a:pPr>
              <a:r>
                <a:rPr lang="en-US" sz="1000" kern="0" dirty="0">
                  <a:solidFill>
                    <a:schemeClr val="bg2">
                      <a:lumMod val="25000"/>
                    </a:schemeClr>
                  </a:solidFill>
                  <a:latin typeface="微软雅黑" panose="020B0503020204020204" charset="-122"/>
                  <a:ea typeface="微软雅黑" panose="020B0503020204020204" charset="-122"/>
                  <a:cs typeface="微软雅黑" panose="020B0503020204020204" charset="-122"/>
                  <a:sym typeface="+mn-ea"/>
                </a:rPr>
                <a:t>②1 x RS232 + 1 x RS485</a:t>
              </a:r>
              <a:endParaRPr lang="en-US" sz="1000" kern="0" dirty="0">
                <a:solidFill>
                  <a:schemeClr val="bg2">
                    <a:lumMod val="25000"/>
                  </a:schemeClr>
                </a:solidFill>
                <a:latin typeface="微软雅黑" panose="020B0503020204020204" charset="-122"/>
                <a:ea typeface="微软雅黑" panose="020B0503020204020204" charset="-122"/>
                <a:cs typeface="微软雅黑" panose="020B0503020204020204" charset="-122"/>
                <a:sym typeface="+mn-ea"/>
              </a:endParaRPr>
            </a:p>
            <a:p>
              <a:pPr lvl="0" indent="0" algn="l">
                <a:lnSpc>
                  <a:spcPct val="150000"/>
                </a:lnSpc>
                <a:buClrTx/>
                <a:buSzTx/>
                <a:buFont typeface="Arial" panose="020B0604020202020204" pitchFamily="34" charset="0"/>
                <a:buNone/>
                <a:defRPr/>
              </a:pPr>
              <a:r>
                <a:rPr lang="en-US" sz="1000" kern="0" dirty="0">
                  <a:solidFill>
                    <a:schemeClr val="bg2">
                      <a:lumMod val="25000"/>
                    </a:schemeClr>
                  </a:solidFill>
                  <a:latin typeface="微软雅黑" panose="020B0503020204020204" charset="-122"/>
                  <a:ea typeface="微软雅黑" panose="020B0503020204020204" charset="-122"/>
                  <a:cs typeface="微软雅黑" panose="020B0503020204020204" charset="-122"/>
                  <a:sym typeface="+mn-ea"/>
                </a:rPr>
                <a:t>③1 x DI + 1 x DO</a:t>
              </a:r>
              <a:endParaRPr lang="en-US" sz="1000" kern="0" dirty="0">
                <a:solidFill>
                  <a:schemeClr val="bg2">
                    <a:lumMod val="25000"/>
                  </a:schemeClr>
                </a:solidFill>
                <a:latin typeface="微软雅黑" panose="020B0503020204020204" charset="-122"/>
                <a:ea typeface="微软雅黑" panose="020B0503020204020204" charset="-122"/>
                <a:cs typeface="微软雅黑" panose="020B0503020204020204" charset="-122"/>
                <a:sym typeface="+mn-ea"/>
              </a:endParaRPr>
            </a:p>
            <a:p>
              <a:pPr lvl="0" indent="0" algn="l">
                <a:lnSpc>
                  <a:spcPct val="150000"/>
                </a:lnSpc>
                <a:buClrTx/>
                <a:buSzTx/>
                <a:buFont typeface="Arial" panose="020B0604020202020204" pitchFamily="34" charset="0"/>
                <a:buNone/>
                <a:defRPr/>
              </a:pPr>
              <a:r>
                <a:rPr lang="en-US" sz="1000" kern="0" dirty="0">
                  <a:solidFill>
                    <a:schemeClr val="bg2">
                      <a:lumMod val="25000"/>
                    </a:schemeClr>
                  </a:solidFill>
                  <a:latin typeface="微软雅黑" panose="020B0503020204020204" charset="-122"/>
                  <a:ea typeface="微软雅黑" panose="020B0503020204020204" charset="-122"/>
                  <a:cs typeface="微软雅黑" panose="020B0503020204020204" charset="-122"/>
                  <a:sym typeface="+mn-ea"/>
                </a:rPr>
                <a:t>④1 x USB 3.0 Type-C</a:t>
              </a:r>
              <a:endParaRPr lang="en-US" sz="1000" kern="0" dirty="0">
                <a:solidFill>
                  <a:schemeClr val="bg2">
                    <a:lumMod val="25000"/>
                  </a:schemeClr>
                </a:solidFill>
                <a:latin typeface="微软雅黑" panose="020B0503020204020204" charset="-122"/>
                <a:ea typeface="微软雅黑" panose="020B0503020204020204" charset="-122"/>
                <a:cs typeface="微软雅黑" panose="020B0503020204020204" charset="-122"/>
              </a:endParaRPr>
            </a:p>
            <a:p>
              <a:pPr marL="171450" lvl="0" indent="-171450" algn="l">
                <a:lnSpc>
                  <a:spcPct val="150000"/>
                </a:lnSpc>
                <a:buClrTx/>
                <a:buSzTx/>
                <a:buFont typeface="Arial" panose="020B0604020202020204" pitchFamily="34" charset="0"/>
                <a:buChar char="•"/>
                <a:defRPr/>
              </a:pPr>
              <a:r>
                <a:rPr lang="en-US" sz="1000" kern="0" dirty="0">
                  <a:solidFill>
                    <a:schemeClr val="bg2">
                      <a:lumMod val="25000"/>
                    </a:schemeClr>
                  </a:solidFill>
                  <a:latin typeface="微软雅黑" panose="020B0503020204020204" charset="-122"/>
                  <a:ea typeface="微软雅黑" panose="020B0503020204020204" charset="-122"/>
                  <a:cs typeface="微软雅黑" panose="020B0503020204020204" charset="-122"/>
                  <a:sym typeface="+mn-ea"/>
                </a:rPr>
                <a:t>Wi-Fi6双频并发</a:t>
              </a:r>
              <a:endParaRPr lang="en-US" sz="1000" kern="0" dirty="0">
                <a:solidFill>
                  <a:schemeClr val="bg2">
                    <a:lumMod val="25000"/>
                  </a:schemeClr>
                </a:solidFill>
                <a:latin typeface="微软雅黑" panose="020B0503020204020204" charset="-122"/>
                <a:ea typeface="微软雅黑" panose="020B0503020204020204" charset="-122"/>
                <a:cs typeface="微软雅黑" panose="020B0503020204020204" charset="-122"/>
              </a:endParaRPr>
            </a:p>
            <a:p>
              <a:pPr marL="171450" lvl="0" indent="-171450" algn="l">
                <a:lnSpc>
                  <a:spcPct val="150000"/>
                </a:lnSpc>
                <a:buClrTx/>
                <a:buSzTx/>
                <a:buFont typeface="Arial" panose="020B0604020202020204" pitchFamily="34" charset="0"/>
                <a:buChar char="•"/>
                <a:defRPr/>
              </a:pPr>
              <a:r>
                <a:rPr lang="en-US" sz="1000" kern="0" dirty="0">
                  <a:solidFill>
                    <a:schemeClr val="bg2">
                      <a:lumMod val="25000"/>
                    </a:schemeClr>
                  </a:solidFill>
                  <a:latin typeface="微软雅黑" panose="020B0503020204020204" charset="-122"/>
                  <a:ea typeface="微软雅黑" panose="020B0503020204020204" charset="-122"/>
                  <a:cs typeface="微软雅黑" panose="020B0503020204020204" charset="-122"/>
                  <a:sym typeface="+mn-ea"/>
                </a:rPr>
                <a:t>宽温宽压工业级设计</a:t>
              </a:r>
              <a:endParaRPr lang="en-US" sz="1000" kern="0" dirty="0">
                <a:solidFill>
                  <a:schemeClr val="bg2">
                    <a:lumMod val="25000"/>
                  </a:schemeClr>
                </a:solidFill>
                <a:latin typeface="微软雅黑" panose="020B0503020204020204" charset="-122"/>
                <a:ea typeface="微软雅黑" panose="020B0503020204020204" charset="-122"/>
                <a:cs typeface="微软雅黑" panose="020B0503020204020204" charset="-122"/>
              </a:endParaRPr>
            </a:p>
            <a:p>
              <a:pPr marL="171450" lvl="0" indent="-171450" algn="l">
                <a:lnSpc>
                  <a:spcPct val="150000"/>
                </a:lnSpc>
                <a:buClrTx/>
                <a:buSzTx/>
                <a:buFont typeface="Arial" panose="020B0604020202020204" pitchFamily="34" charset="0"/>
                <a:buChar char="•"/>
                <a:defRPr/>
              </a:pPr>
              <a:r>
                <a:rPr lang="en-US" sz="1000" kern="0" dirty="0">
                  <a:solidFill>
                    <a:schemeClr val="bg2">
                      <a:lumMod val="25000"/>
                    </a:schemeClr>
                  </a:solidFill>
                  <a:latin typeface="微软雅黑" panose="020B0503020204020204" charset="-122"/>
                  <a:ea typeface="微软雅黑" panose="020B0503020204020204" charset="-122"/>
                  <a:cs typeface="微软雅黑" panose="020B0503020204020204" charset="-122"/>
                  <a:sym typeface="+mn-ea"/>
                </a:rPr>
                <a:t>远程批量管理</a:t>
              </a:r>
              <a:endParaRPr lang="en-US" sz="1000" kern="0" dirty="0">
                <a:solidFill>
                  <a:schemeClr val="bg2">
                    <a:lumMod val="25000"/>
                  </a:schemeClr>
                </a:solidFill>
                <a:latin typeface="微软雅黑" panose="020B0503020204020204" charset="-122"/>
                <a:ea typeface="微软雅黑" panose="020B0503020204020204" charset="-122"/>
                <a:cs typeface="微软雅黑" panose="020B0503020204020204" charset="-122"/>
              </a:endParaRPr>
            </a:p>
          </p:txBody>
        </p:sp>
      </p:grpSp>
      <p:grpSp>
        <p:nvGrpSpPr>
          <p:cNvPr id="77" name="组合 76"/>
          <p:cNvGrpSpPr/>
          <p:nvPr/>
        </p:nvGrpSpPr>
        <p:grpSpPr>
          <a:xfrm>
            <a:off x="269875" y="2753360"/>
            <a:ext cx="2497455" cy="351790"/>
            <a:chOff x="1331" y="4336"/>
            <a:chExt cx="3933" cy="554"/>
          </a:xfrm>
        </p:grpSpPr>
        <p:sp>
          <p:nvSpPr>
            <p:cNvPr id="78" name="圆角矩形 9"/>
            <p:cNvSpPr/>
            <p:nvPr/>
          </p:nvSpPr>
          <p:spPr>
            <a:xfrm>
              <a:off x="1715" y="4336"/>
              <a:ext cx="3165" cy="554"/>
            </a:xfrm>
            <a:prstGeom prst="roundRect">
              <a:avLst>
                <a:gd name="adj" fmla="val 0"/>
              </a:avLst>
            </a:prstGeom>
            <a:solidFill>
              <a:srgbClr val="3498DB">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9" name="文本框 78"/>
            <p:cNvSpPr txBox="1"/>
            <p:nvPr/>
          </p:nvSpPr>
          <p:spPr>
            <a:xfrm>
              <a:off x="1331" y="4365"/>
              <a:ext cx="3933" cy="426"/>
            </a:xfrm>
            <a:prstGeom prst="rect">
              <a:avLst/>
            </a:prstGeom>
            <a:noFill/>
          </p:spPr>
          <p:txBody>
            <a:bodyPr wrap="square" rtlCol="0">
              <a:spAutoFit/>
            </a:bodyPr>
            <a:lstStyle/>
            <a:p>
              <a:pPr algn="ctr">
                <a:lnSpc>
                  <a:spcPct val="90000"/>
                </a:lnSpc>
                <a:buClrTx/>
                <a:buSzTx/>
                <a:buFontTx/>
              </a:pPr>
              <a:r>
                <a:rPr lang="en-US" sz="1300" b="1" dirty="0">
                  <a:solidFill>
                    <a:schemeClr val="bg1"/>
                  </a:solidFill>
                  <a:latin typeface="微软雅黑" panose="020B0503020204020204" charset="-122"/>
                  <a:ea typeface="微软雅黑" panose="020B0503020204020204" charset="-122"/>
                  <a:cs typeface="微软雅黑" panose="020B0503020204020204" charset="-122"/>
                  <a:sym typeface="+mn-ea"/>
                </a:rPr>
                <a:t>UR75 5G工业路由器</a:t>
              </a:r>
              <a:endParaRPr lang="en-US" sz="1300" b="1" dirty="0">
                <a:solidFill>
                  <a:schemeClr val="bg1"/>
                </a:solidFill>
                <a:latin typeface="微软雅黑" panose="020B0503020204020204" charset="-122"/>
                <a:ea typeface="微软雅黑" panose="020B0503020204020204" charset="-122"/>
                <a:cs typeface="微软雅黑" panose="020B0503020204020204" charset="-122"/>
              </a:endParaRPr>
            </a:p>
          </p:txBody>
        </p:sp>
      </p:grpSp>
      <p:grpSp>
        <p:nvGrpSpPr>
          <p:cNvPr id="80" name="组合 79"/>
          <p:cNvGrpSpPr/>
          <p:nvPr/>
        </p:nvGrpSpPr>
        <p:grpSpPr>
          <a:xfrm>
            <a:off x="2624138" y="2743200"/>
            <a:ext cx="2497455" cy="351790"/>
            <a:chOff x="5565" y="4320"/>
            <a:chExt cx="3933" cy="554"/>
          </a:xfrm>
        </p:grpSpPr>
        <p:sp>
          <p:nvSpPr>
            <p:cNvPr id="81" name="圆角矩形 18"/>
            <p:cNvSpPr/>
            <p:nvPr/>
          </p:nvSpPr>
          <p:spPr>
            <a:xfrm>
              <a:off x="5950" y="4320"/>
              <a:ext cx="3165" cy="554"/>
            </a:xfrm>
            <a:prstGeom prst="roundRect">
              <a:avLst>
                <a:gd name="adj" fmla="val 0"/>
              </a:avLst>
            </a:prstGeom>
            <a:solidFill>
              <a:srgbClr val="5CCCFF">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2" name="文本框 81"/>
            <p:cNvSpPr txBox="1"/>
            <p:nvPr/>
          </p:nvSpPr>
          <p:spPr>
            <a:xfrm>
              <a:off x="5565" y="4365"/>
              <a:ext cx="3933" cy="426"/>
            </a:xfrm>
            <a:prstGeom prst="rect">
              <a:avLst/>
            </a:prstGeom>
            <a:noFill/>
          </p:spPr>
          <p:txBody>
            <a:bodyPr wrap="square" rtlCol="0">
              <a:spAutoFit/>
            </a:bodyPr>
            <a:lstStyle/>
            <a:p>
              <a:pPr algn="ctr">
                <a:lnSpc>
                  <a:spcPct val="90000"/>
                </a:lnSpc>
                <a:buClrTx/>
                <a:buSzTx/>
                <a:buFontTx/>
              </a:pPr>
              <a:r>
                <a:rPr lang="en-US" sz="1300" b="1" dirty="0">
                  <a:solidFill>
                    <a:schemeClr val="bg1"/>
                  </a:solidFill>
                  <a:latin typeface="微软雅黑" panose="020B0503020204020204" charset="-122"/>
                  <a:ea typeface="微软雅黑" panose="020B0503020204020204" charset="-122"/>
                  <a:cs typeface="微软雅黑" panose="020B0503020204020204" charset="-122"/>
                  <a:sym typeface="+mn-ea"/>
                </a:rPr>
                <a:t>UR41超小型工业路由器</a:t>
              </a:r>
              <a:endParaRPr lang="en-US" sz="1300" b="1" dirty="0">
                <a:solidFill>
                  <a:schemeClr val="bg1"/>
                </a:solidFill>
                <a:latin typeface="微软雅黑" panose="020B0503020204020204" charset="-122"/>
                <a:ea typeface="微软雅黑" panose="020B0503020204020204" charset="-122"/>
                <a:cs typeface="微软雅黑" panose="020B0503020204020204" charset="-122"/>
                <a:sym typeface="+mn-ea"/>
              </a:endParaRPr>
            </a:p>
          </p:txBody>
        </p:sp>
      </p:grpSp>
      <p:grpSp>
        <p:nvGrpSpPr>
          <p:cNvPr id="83" name="组合 82"/>
          <p:cNvGrpSpPr/>
          <p:nvPr/>
        </p:nvGrpSpPr>
        <p:grpSpPr>
          <a:xfrm>
            <a:off x="4986338" y="2743200"/>
            <a:ext cx="2497455" cy="351790"/>
            <a:chOff x="10168" y="4320"/>
            <a:chExt cx="3933" cy="554"/>
          </a:xfrm>
        </p:grpSpPr>
        <p:sp>
          <p:nvSpPr>
            <p:cNvPr id="84" name="圆角矩形 26"/>
            <p:cNvSpPr/>
            <p:nvPr/>
          </p:nvSpPr>
          <p:spPr>
            <a:xfrm>
              <a:off x="10470" y="4320"/>
              <a:ext cx="3165" cy="554"/>
            </a:xfrm>
            <a:prstGeom prst="roundRect">
              <a:avLst>
                <a:gd name="adj" fmla="val 0"/>
              </a:avLst>
            </a:prstGeom>
            <a:solidFill>
              <a:srgbClr val="40A9AF">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5" name="文本框 84"/>
            <p:cNvSpPr txBox="1"/>
            <p:nvPr/>
          </p:nvSpPr>
          <p:spPr>
            <a:xfrm>
              <a:off x="10168" y="4365"/>
              <a:ext cx="3933" cy="426"/>
            </a:xfrm>
            <a:prstGeom prst="rect">
              <a:avLst/>
            </a:prstGeom>
            <a:noFill/>
          </p:spPr>
          <p:txBody>
            <a:bodyPr wrap="square" rtlCol="0">
              <a:spAutoFit/>
            </a:bodyPr>
            <a:lstStyle/>
            <a:p>
              <a:pPr algn="ctr">
                <a:lnSpc>
                  <a:spcPct val="90000"/>
                </a:lnSpc>
                <a:buClrTx/>
                <a:buSzTx/>
                <a:buFontTx/>
              </a:pPr>
              <a:r>
                <a:rPr lang="en-US" sz="1300" b="1" dirty="0">
                  <a:solidFill>
                    <a:schemeClr val="bg1"/>
                  </a:solidFill>
                  <a:latin typeface="微软雅黑" panose="020B0503020204020204" charset="-122"/>
                  <a:ea typeface="微软雅黑" panose="020B0503020204020204" charset="-122"/>
                  <a:cs typeface="微软雅黑" panose="020B0503020204020204" charset="-122"/>
                  <a:sym typeface="+mn-ea"/>
                </a:rPr>
                <a:t>UR35 4G工业路由器</a:t>
              </a:r>
              <a:endParaRPr lang="en-US" sz="1300" b="1" dirty="0">
                <a:solidFill>
                  <a:schemeClr val="bg1"/>
                </a:solidFill>
                <a:latin typeface="微软雅黑" panose="020B0503020204020204" charset="-122"/>
                <a:ea typeface="微软雅黑" panose="020B0503020204020204" charset="-122"/>
                <a:cs typeface="微软雅黑" panose="020B0503020204020204" charset="-122"/>
              </a:endParaRPr>
            </a:p>
          </p:txBody>
        </p:sp>
      </p:grpSp>
      <p:grpSp>
        <p:nvGrpSpPr>
          <p:cNvPr id="86" name="组合 85"/>
          <p:cNvGrpSpPr/>
          <p:nvPr/>
        </p:nvGrpSpPr>
        <p:grpSpPr>
          <a:xfrm>
            <a:off x="9579610" y="2743200"/>
            <a:ext cx="2497455" cy="351790"/>
            <a:chOff x="14471" y="4320"/>
            <a:chExt cx="3933" cy="554"/>
          </a:xfrm>
        </p:grpSpPr>
        <p:sp>
          <p:nvSpPr>
            <p:cNvPr id="87" name="圆角矩形 27"/>
            <p:cNvSpPr/>
            <p:nvPr/>
          </p:nvSpPr>
          <p:spPr>
            <a:xfrm>
              <a:off x="14815" y="4320"/>
              <a:ext cx="3165" cy="554"/>
            </a:xfrm>
            <a:prstGeom prst="roundRect">
              <a:avLst>
                <a:gd name="adj" fmla="val 0"/>
              </a:avLst>
            </a:prstGeom>
            <a:solidFill>
              <a:srgbClr val="9ABA58">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8" name="文本框 87"/>
            <p:cNvSpPr txBox="1"/>
            <p:nvPr/>
          </p:nvSpPr>
          <p:spPr>
            <a:xfrm>
              <a:off x="14471" y="4365"/>
              <a:ext cx="3933" cy="426"/>
            </a:xfrm>
            <a:prstGeom prst="rect">
              <a:avLst/>
            </a:prstGeom>
            <a:noFill/>
          </p:spPr>
          <p:txBody>
            <a:bodyPr wrap="square" rtlCol="0">
              <a:spAutoFit/>
            </a:bodyPr>
            <a:lstStyle/>
            <a:p>
              <a:pPr algn="ctr">
                <a:lnSpc>
                  <a:spcPct val="90000"/>
                </a:lnSpc>
                <a:buClrTx/>
                <a:buSzTx/>
                <a:buFontTx/>
              </a:pPr>
              <a:r>
                <a:rPr lang="en-US" sz="1300" b="1" dirty="0">
                  <a:solidFill>
                    <a:schemeClr val="bg1"/>
                  </a:solidFill>
                  <a:latin typeface="微软雅黑" panose="020B0503020204020204" charset="-122"/>
                  <a:ea typeface="微软雅黑" panose="020B0503020204020204" charset="-122"/>
                  <a:cs typeface="微软雅黑" panose="020B0503020204020204" charset="-122"/>
                  <a:sym typeface="+mn-ea"/>
                </a:rPr>
                <a:t>UR32L 4G工业路由器</a:t>
              </a:r>
              <a:endParaRPr lang="en-US" sz="1300" b="1" dirty="0">
                <a:solidFill>
                  <a:schemeClr val="bg1"/>
                </a:solidFill>
                <a:latin typeface="微软雅黑" panose="020B0503020204020204" charset="-122"/>
                <a:ea typeface="微软雅黑" panose="020B0503020204020204" charset="-122"/>
                <a:cs typeface="微软雅黑" panose="020B0503020204020204" charset="-122"/>
              </a:endParaRPr>
            </a:p>
          </p:txBody>
        </p:sp>
      </p:grpSp>
      <p:grpSp>
        <p:nvGrpSpPr>
          <p:cNvPr id="90" name="组合 89"/>
          <p:cNvGrpSpPr/>
          <p:nvPr/>
        </p:nvGrpSpPr>
        <p:grpSpPr>
          <a:xfrm>
            <a:off x="2713355" y="3585210"/>
            <a:ext cx="2318385" cy="2606040"/>
            <a:chOff x="881" y="5646"/>
            <a:chExt cx="3651" cy="4104"/>
          </a:xfrm>
        </p:grpSpPr>
        <p:grpSp>
          <p:nvGrpSpPr>
            <p:cNvPr id="91" name="组合 90"/>
            <p:cNvGrpSpPr/>
            <p:nvPr/>
          </p:nvGrpSpPr>
          <p:grpSpPr>
            <a:xfrm>
              <a:off x="881" y="5646"/>
              <a:ext cx="3510" cy="4104"/>
              <a:chOff x="1575" y="5646"/>
              <a:chExt cx="3510" cy="4104"/>
            </a:xfrm>
            <a:solidFill>
              <a:schemeClr val="bg1">
                <a:lumMod val="95000"/>
                <a:alpha val="70000"/>
              </a:schemeClr>
            </a:solidFill>
          </p:grpSpPr>
          <p:sp>
            <p:nvSpPr>
              <p:cNvPr id="93" name="圆角矩形 47"/>
              <p:cNvSpPr/>
              <p:nvPr>
                <p:custDataLst>
                  <p:tags r:id="rId10"/>
                </p:custDataLst>
              </p:nvPr>
            </p:nvSpPr>
            <p:spPr>
              <a:xfrm>
                <a:off x="1575" y="5870"/>
                <a:ext cx="3510" cy="3880"/>
              </a:xfrm>
              <a:prstGeom prst="roundRect">
                <a:avLst>
                  <a:gd name="adj" fmla="val 457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4" name="等腰三角形 93"/>
              <p:cNvSpPr/>
              <p:nvPr>
                <p:custDataLst>
                  <p:tags r:id="rId11"/>
                </p:custDataLst>
              </p:nvPr>
            </p:nvSpPr>
            <p:spPr>
              <a:xfrm>
                <a:off x="3094" y="5646"/>
                <a:ext cx="406" cy="292"/>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2" name="Rectangle 116"/>
            <p:cNvSpPr/>
            <p:nvPr>
              <p:custDataLst>
                <p:tags r:id="rId12"/>
              </p:custDataLst>
            </p:nvPr>
          </p:nvSpPr>
          <p:spPr>
            <a:xfrm>
              <a:off x="1027" y="6115"/>
              <a:ext cx="3505" cy="3415"/>
            </a:xfrm>
            <a:prstGeom prst="rect">
              <a:avLst/>
            </a:prstGeom>
            <a:ln>
              <a:noFill/>
            </a:ln>
          </p:spPr>
          <p:txBody>
            <a:bodyPr wrap="square">
              <a:spAutoFit/>
            </a:bodyPr>
            <a:lstStyle/>
            <a:p>
              <a:pPr marL="171450" lvl="0" indent="-171450" algn="l">
                <a:lnSpc>
                  <a:spcPct val="150000"/>
                </a:lnSpc>
                <a:buClrTx/>
                <a:buSzTx/>
                <a:buFont typeface="Arial" panose="020B0604020202020204" pitchFamily="34" charset="0"/>
                <a:buChar char="•"/>
                <a:defRPr/>
              </a:pPr>
              <a:r>
                <a:rPr lang="en-US" sz="1000" kern="0" dirty="0" err="1">
                  <a:solidFill>
                    <a:schemeClr val="bg2">
                      <a:lumMod val="25000"/>
                    </a:schemeClr>
                  </a:solidFill>
                  <a:latin typeface="微软雅黑" panose="020B0503020204020204" charset="-122"/>
                  <a:ea typeface="微软雅黑" panose="020B0503020204020204" charset="-122"/>
                  <a:cs typeface="微软雅黑" panose="020B0503020204020204" charset="-122"/>
                  <a:sym typeface="+mn-ea"/>
                </a:rPr>
                <a:t>超小体积，超轻量级，部署灵活</a:t>
              </a:r>
              <a:endParaRPr lang="en-US" sz="1000" kern="0" dirty="0">
                <a:solidFill>
                  <a:schemeClr val="bg2">
                    <a:lumMod val="25000"/>
                  </a:schemeClr>
                </a:solidFill>
                <a:latin typeface="微软雅黑" panose="020B0503020204020204" charset="-122"/>
                <a:ea typeface="微软雅黑" panose="020B0503020204020204" charset="-122"/>
                <a:cs typeface="微软雅黑" panose="020B0503020204020204" charset="-122"/>
                <a:sym typeface="+mn-ea"/>
              </a:endParaRPr>
            </a:p>
            <a:p>
              <a:pPr marL="171450" lvl="0" indent="-171450" algn="l">
                <a:lnSpc>
                  <a:spcPct val="150000"/>
                </a:lnSpc>
                <a:buClrTx/>
                <a:buSzTx/>
                <a:buFont typeface="Arial" panose="020B0604020202020204" pitchFamily="34" charset="0"/>
                <a:buChar char="•"/>
                <a:defRPr/>
              </a:pPr>
              <a:r>
                <a:rPr lang="en-US" sz="1000" kern="0" dirty="0" err="1">
                  <a:solidFill>
                    <a:schemeClr val="bg2">
                      <a:lumMod val="25000"/>
                    </a:schemeClr>
                  </a:solidFill>
                  <a:latin typeface="微软雅黑" panose="020B0503020204020204" charset="-122"/>
                  <a:ea typeface="微软雅黑" panose="020B0503020204020204" charset="-122"/>
                  <a:cs typeface="微软雅黑" panose="020B0503020204020204" charset="-122"/>
                  <a:sym typeface="+mn-ea"/>
                </a:rPr>
                <a:t>高效的电源管理能力，功耗超低</a:t>
              </a:r>
              <a:endParaRPr lang="en-US" sz="1000" kern="0" dirty="0">
                <a:solidFill>
                  <a:schemeClr val="bg2">
                    <a:lumMod val="25000"/>
                  </a:schemeClr>
                </a:solidFill>
                <a:latin typeface="微软雅黑" panose="020B0503020204020204" charset="-122"/>
                <a:ea typeface="微软雅黑" panose="020B0503020204020204" charset="-122"/>
                <a:cs typeface="微软雅黑" panose="020B0503020204020204" charset="-122"/>
                <a:sym typeface="+mn-ea"/>
              </a:endParaRPr>
            </a:p>
            <a:p>
              <a:pPr marL="171450" lvl="0" indent="-171450" algn="l">
                <a:lnSpc>
                  <a:spcPct val="150000"/>
                </a:lnSpc>
                <a:buClrTx/>
                <a:buSzTx/>
                <a:buFont typeface="Arial" panose="020B0604020202020204" pitchFamily="34" charset="0"/>
                <a:buChar char="•"/>
                <a:defRPr/>
              </a:pPr>
              <a:r>
                <a:rPr lang="en-US" sz="1000" kern="0" dirty="0" err="1">
                  <a:solidFill>
                    <a:schemeClr val="bg2">
                      <a:lumMod val="25000"/>
                    </a:schemeClr>
                  </a:solidFill>
                  <a:latin typeface="微软雅黑" panose="020B0503020204020204" charset="-122"/>
                  <a:ea typeface="微软雅黑" panose="020B0503020204020204" charset="-122"/>
                  <a:cs typeface="微软雅黑" panose="020B0503020204020204" charset="-122"/>
                  <a:sym typeface="+mn-ea"/>
                </a:rPr>
                <a:t>丰富的工业接口</a:t>
              </a:r>
              <a:endParaRPr lang="en-US" sz="1000" kern="0" dirty="0">
                <a:solidFill>
                  <a:schemeClr val="bg2">
                    <a:lumMod val="25000"/>
                  </a:schemeClr>
                </a:solidFill>
                <a:latin typeface="微软雅黑" panose="020B0503020204020204" charset="-122"/>
                <a:ea typeface="微软雅黑" panose="020B0503020204020204" charset="-122"/>
                <a:cs typeface="微软雅黑" panose="020B0503020204020204" charset="-122"/>
              </a:endParaRPr>
            </a:p>
            <a:p>
              <a:pPr lvl="0" algn="l">
                <a:lnSpc>
                  <a:spcPct val="150000"/>
                </a:lnSpc>
                <a:buClrTx/>
                <a:buSzTx/>
                <a:buFont typeface="Arial" panose="020B0604020202020204" pitchFamily="34" charset="0"/>
                <a:defRPr/>
              </a:pPr>
              <a:r>
                <a:rPr lang="en-US" sz="1000" kern="0" dirty="0">
                  <a:solidFill>
                    <a:schemeClr val="bg2">
                      <a:lumMod val="25000"/>
                    </a:schemeClr>
                  </a:solidFill>
                  <a:latin typeface="微软雅黑" panose="020B0503020204020204" charset="-122"/>
                  <a:ea typeface="微软雅黑" panose="020B0503020204020204" charset="-122"/>
                  <a:cs typeface="微软雅黑" panose="020B0503020204020204" charset="-122"/>
                  <a:sym typeface="+mn-ea"/>
                </a:rPr>
                <a:t>①1 x 10/100 Mbps以太网口</a:t>
              </a:r>
              <a:endParaRPr lang="en-US" sz="1000" kern="0" dirty="0">
                <a:solidFill>
                  <a:schemeClr val="bg2">
                    <a:lumMod val="25000"/>
                  </a:schemeClr>
                </a:solidFill>
                <a:latin typeface="微软雅黑" panose="020B0503020204020204" charset="-122"/>
                <a:ea typeface="微软雅黑" panose="020B0503020204020204" charset="-122"/>
                <a:cs typeface="微软雅黑" panose="020B0503020204020204" charset="-122"/>
              </a:endParaRPr>
            </a:p>
            <a:p>
              <a:pPr lvl="0" algn="l">
                <a:lnSpc>
                  <a:spcPct val="150000"/>
                </a:lnSpc>
                <a:buClrTx/>
                <a:buSzTx/>
                <a:buFont typeface="Arial" panose="020B0604020202020204" pitchFamily="34" charset="0"/>
                <a:defRPr/>
              </a:pPr>
              <a:r>
                <a:rPr lang="en-US" sz="1000" kern="0" dirty="0">
                  <a:solidFill>
                    <a:schemeClr val="bg2">
                      <a:lumMod val="25000"/>
                    </a:schemeClr>
                  </a:solidFill>
                  <a:latin typeface="微软雅黑" panose="020B0503020204020204" charset="-122"/>
                  <a:ea typeface="微软雅黑" panose="020B0503020204020204" charset="-122"/>
                  <a:cs typeface="微软雅黑" panose="020B0503020204020204" charset="-122"/>
                  <a:sym typeface="+mn-ea"/>
                </a:rPr>
                <a:t>②1 x RS232（RS485可选）</a:t>
              </a:r>
              <a:endParaRPr lang="en-US" sz="1000" kern="0" dirty="0">
                <a:solidFill>
                  <a:schemeClr val="bg2">
                    <a:lumMod val="25000"/>
                  </a:schemeClr>
                </a:solidFill>
                <a:latin typeface="微软雅黑" panose="020B0503020204020204" charset="-122"/>
                <a:ea typeface="微软雅黑" panose="020B0503020204020204" charset="-122"/>
                <a:cs typeface="微软雅黑" panose="020B0503020204020204" charset="-122"/>
              </a:endParaRPr>
            </a:p>
            <a:p>
              <a:pPr lvl="0" algn="l">
                <a:lnSpc>
                  <a:spcPct val="150000"/>
                </a:lnSpc>
                <a:buClrTx/>
                <a:buSzTx/>
                <a:buFont typeface="Arial" panose="020B0604020202020204" pitchFamily="34" charset="0"/>
                <a:defRPr/>
              </a:pPr>
              <a:r>
                <a:rPr lang="en-US" sz="1000" kern="0" dirty="0">
                  <a:solidFill>
                    <a:schemeClr val="bg2">
                      <a:lumMod val="25000"/>
                    </a:schemeClr>
                  </a:solidFill>
                  <a:latin typeface="微软雅黑" panose="020B0503020204020204" charset="-122"/>
                  <a:ea typeface="微软雅黑" panose="020B0503020204020204" charset="-122"/>
                  <a:cs typeface="微软雅黑" panose="020B0503020204020204" charset="-122"/>
                  <a:sym typeface="+mn-ea"/>
                </a:rPr>
                <a:t>③1 x DI + 1 x DO</a:t>
              </a:r>
              <a:endParaRPr lang="en-US" sz="1000" kern="0" dirty="0">
                <a:solidFill>
                  <a:schemeClr val="bg2">
                    <a:lumMod val="25000"/>
                  </a:schemeClr>
                </a:solidFill>
                <a:latin typeface="微软雅黑" panose="020B0503020204020204" charset="-122"/>
                <a:ea typeface="微软雅黑" panose="020B0503020204020204" charset="-122"/>
                <a:cs typeface="微软雅黑" panose="020B0503020204020204" charset="-122"/>
              </a:endParaRPr>
            </a:p>
            <a:p>
              <a:pPr lvl="0" algn="l">
                <a:lnSpc>
                  <a:spcPct val="150000"/>
                </a:lnSpc>
                <a:buClrTx/>
                <a:buSzTx/>
                <a:buFont typeface="Arial" panose="020B0604020202020204" pitchFamily="34" charset="0"/>
                <a:defRPr/>
              </a:pPr>
              <a:r>
                <a:rPr lang="en-US" sz="1000" kern="0" dirty="0">
                  <a:solidFill>
                    <a:schemeClr val="bg2">
                      <a:lumMod val="25000"/>
                    </a:schemeClr>
                  </a:solidFill>
                  <a:latin typeface="微软雅黑" panose="020B0503020204020204" charset="-122"/>
                  <a:ea typeface="微软雅黑" panose="020B0503020204020204" charset="-122"/>
                  <a:cs typeface="微软雅黑" panose="020B0503020204020204" charset="-122"/>
                  <a:sym typeface="+mn-ea"/>
                </a:rPr>
                <a:t>④1 x USB 3.0 Type-C</a:t>
              </a:r>
              <a:endParaRPr lang="en-US" sz="1000" kern="0" dirty="0">
                <a:solidFill>
                  <a:schemeClr val="bg2">
                    <a:lumMod val="25000"/>
                  </a:schemeClr>
                </a:solidFill>
                <a:latin typeface="微软雅黑" panose="020B0503020204020204" charset="-122"/>
                <a:ea typeface="微软雅黑" panose="020B0503020204020204" charset="-122"/>
                <a:cs typeface="微软雅黑" panose="020B0503020204020204" charset="-122"/>
              </a:endParaRPr>
            </a:p>
            <a:p>
              <a:pPr marL="171450" lvl="0" indent="-171450" algn="l">
                <a:lnSpc>
                  <a:spcPct val="150000"/>
                </a:lnSpc>
                <a:buClrTx/>
                <a:buSzTx/>
                <a:buFont typeface="Arial" panose="020B0604020202020204" pitchFamily="34" charset="0"/>
                <a:buChar char="•"/>
                <a:defRPr/>
              </a:pPr>
              <a:r>
                <a:rPr lang="en-US" sz="1000" kern="0" dirty="0">
                  <a:solidFill>
                    <a:schemeClr val="bg2">
                      <a:lumMod val="25000"/>
                    </a:schemeClr>
                  </a:solidFill>
                  <a:latin typeface="微软雅黑" panose="020B0503020204020204" charset="-122"/>
                  <a:ea typeface="微软雅黑" panose="020B0503020204020204" charset="-122"/>
                  <a:cs typeface="微软雅黑" panose="020B0503020204020204" charset="-122"/>
                  <a:sym typeface="+mn-ea"/>
                </a:rPr>
                <a:t>宽温宽压全工业级设计</a:t>
              </a:r>
              <a:endParaRPr lang="en-US" sz="1000" kern="0" dirty="0">
                <a:solidFill>
                  <a:schemeClr val="bg2">
                    <a:lumMod val="25000"/>
                  </a:schemeClr>
                </a:solidFill>
                <a:latin typeface="微软雅黑" panose="020B0503020204020204" charset="-122"/>
                <a:ea typeface="微软雅黑" panose="020B0503020204020204" charset="-122"/>
                <a:cs typeface="微软雅黑" panose="020B0503020204020204" charset="-122"/>
              </a:endParaRPr>
            </a:p>
            <a:p>
              <a:pPr marL="171450" lvl="0" indent="-171450" algn="l">
                <a:lnSpc>
                  <a:spcPct val="150000"/>
                </a:lnSpc>
                <a:buClrTx/>
                <a:buSzTx/>
                <a:buFont typeface="Arial" panose="020B0604020202020204" pitchFamily="34" charset="0"/>
                <a:buChar char="•"/>
                <a:defRPr/>
              </a:pPr>
              <a:r>
                <a:rPr lang="en-US" sz="1000" kern="0" dirty="0">
                  <a:solidFill>
                    <a:schemeClr val="bg2">
                      <a:lumMod val="25000"/>
                    </a:schemeClr>
                  </a:solidFill>
                  <a:latin typeface="微软雅黑" panose="020B0503020204020204" charset="-122"/>
                  <a:ea typeface="微软雅黑" panose="020B0503020204020204" charset="-122"/>
                  <a:cs typeface="微软雅黑" panose="020B0503020204020204" charset="-122"/>
                  <a:sym typeface="+mn-ea"/>
                </a:rPr>
                <a:t>远程批量管理</a:t>
              </a:r>
              <a:endParaRPr lang="en-US" sz="1000" kern="0" dirty="0">
                <a:solidFill>
                  <a:schemeClr val="bg2">
                    <a:lumMod val="25000"/>
                  </a:schemeClr>
                </a:solidFill>
                <a:latin typeface="微软雅黑" panose="020B0503020204020204" charset="-122"/>
                <a:ea typeface="微软雅黑" panose="020B0503020204020204" charset="-122"/>
                <a:cs typeface="微软雅黑" panose="020B0503020204020204" charset="-122"/>
              </a:endParaRPr>
            </a:p>
          </p:txBody>
        </p:sp>
      </p:grpSp>
      <p:grpSp>
        <p:nvGrpSpPr>
          <p:cNvPr id="95" name="组合 94"/>
          <p:cNvGrpSpPr/>
          <p:nvPr/>
        </p:nvGrpSpPr>
        <p:grpSpPr>
          <a:xfrm>
            <a:off x="5081270" y="3585210"/>
            <a:ext cx="2306955" cy="2606040"/>
            <a:chOff x="881" y="5646"/>
            <a:chExt cx="3633" cy="4104"/>
          </a:xfrm>
        </p:grpSpPr>
        <p:grpSp>
          <p:nvGrpSpPr>
            <p:cNvPr id="96" name="组合 95"/>
            <p:cNvGrpSpPr/>
            <p:nvPr/>
          </p:nvGrpSpPr>
          <p:grpSpPr>
            <a:xfrm>
              <a:off x="881" y="5646"/>
              <a:ext cx="3510" cy="4104"/>
              <a:chOff x="1575" y="5646"/>
              <a:chExt cx="3510" cy="4104"/>
            </a:xfrm>
            <a:solidFill>
              <a:schemeClr val="bg1">
                <a:lumMod val="95000"/>
                <a:alpha val="70000"/>
              </a:schemeClr>
            </a:solidFill>
          </p:grpSpPr>
          <p:sp>
            <p:nvSpPr>
              <p:cNvPr id="98" name="圆角矩形 55"/>
              <p:cNvSpPr/>
              <p:nvPr>
                <p:custDataLst>
                  <p:tags r:id="rId13"/>
                </p:custDataLst>
              </p:nvPr>
            </p:nvSpPr>
            <p:spPr>
              <a:xfrm>
                <a:off x="1575" y="5870"/>
                <a:ext cx="3510" cy="3880"/>
              </a:xfrm>
              <a:prstGeom prst="roundRect">
                <a:avLst>
                  <a:gd name="adj" fmla="val 457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9" name="等腰三角形 98"/>
              <p:cNvSpPr/>
              <p:nvPr>
                <p:custDataLst>
                  <p:tags r:id="rId14"/>
                </p:custDataLst>
              </p:nvPr>
            </p:nvSpPr>
            <p:spPr>
              <a:xfrm>
                <a:off x="3094" y="5646"/>
                <a:ext cx="406" cy="292"/>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7" name="Rectangle 116"/>
            <p:cNvSpPr/>
            <p:nvPr>
              <p:custDataLst>
                <p:tags r:id="rId15"/>
              </p:custDataLst>
            </p:nvPr>
          </p:nvSpPr>
          <p:spPr>
            <a:xfrm>
              <a:off x="1027" y="6115"/>
              <a:ext cx="3487" cy="3415"/>
            </a:xfrm>
            <a:prstGeom prst="rect">
              <a:avLst/>
            </a:prstGeom>
            <a:ln>
              <a:noFill/>
            </a:ln>
          </p:spPr>
          <p:txBody>
            <a:bodyPr wrap="square">
              <a:spAutoFit/>
            </a:bodyPr>
            <a:lstStyle/>
            <a:p>
              <a:pPr marL="171450" lvl="0" indent="-171450" algn="l">
                <a:lnSpc>
                  <a:spcPct val="150000"/>
                </a:lnSpc>
                <a:buClrTx/>
                <a:buSzTx/>
                <a:buFont typeface="Arial" panose="020B0604020202020204" pitchFamily="34" charset="0"/>
                <a:buChar char="•"/>
                <a:defRPr/>
              </a:pPr>
              <a:r>
                <a:rPr lang="en-US" sz="1000" kern="0" dirty="0">
                  <a:solidFill>
                    <a:schemeClr val="bg2">
                      <a:lumMod val="25000"/>
                    </a:schemeClr>
                  </a:solidFill>
                  <a:latin typeface="微软雅黑" panose="020B0503020204020204" charset="-122"/>
                  <a:ea typeface="微软雅黑" panose="020B0503020204020204" charset="-122"/>
                  <a:cs typeface="微软雅黑" panose="020B0503020204020204" charset="-122"/>
                  <a:sym typeface="+mn-ea"/>
                </a:rPr>
                <a:t>丰富的工业接口</a:t>
              </a:r>
              <a:endParaRPr lang="en-US" sz="1000" kern="0" dirty="0">
                <a:solidFill>
                  <a:schemeClr val="bg2">
                    <a:lumMod val="25000"/>
                  </a:schemeClr>
                </a:solidFill>
                <a:latin typeface="微软雅黑" panose="020B0503020204020204" charset="-122"/>
                <a:ea typeface="微软雅黑" panose="020B0503020204020204" charset="-122"/>
                <a:cs typeface="微软雅黑" panose="020B0503020204020204" charset="-122"/>
              </a:endParaRPr>
            </a:p>
            <a:p>
              <a:pPr indent="0" algn="l">
                <a:lnSpc>
                  <a:spcPct val="150000"/>
                </a:lnSpc>
                <a:buClrTx/>
                <a:buSzTx/>
                <a:buFont typeface="Arial" panose="020B0604020202020204" pitchFamily="34" charset="0"/>
                <a:buNone/>
                <a:defRPr/>
              </a:pPr>
              <a:r>
                <a:rPr lang="en-US" sz="1000" kern="0" dirty="0">
                  <a:solidFill>
                    <a:schemeClr val="bg2">
                      <a:lumMod val="25000"/>
                    </a:schemeClr>
                  </a:solidFill>
                  <a:latin typeface="微软雅黑" panose="020B0503020204020204" charset="-122"/>
                  <a:ea typeface="微软雅黑" panose="020B0503020204020204" charset="-122"/>
                  <a:cs typeface="微软雅黑" panose="020B0503020204020204" charset="-122"/>
                  <a:sym typeface="+mn-ea"/>
                </a:rPr>
                <a:t>①5 x 10/100 Mbps以太网口</a:t>
              </a:r>
              <a:endParaRPr lang="en-US" sz="1000" kern="0" dirty="0">
                <a:solidFill>
                  <a:schemeClr val="bg2">
                    <a:lumMod val="25000"/>
                  </a:schemeClr>
                </a:solidFill>
                <a:latin typeface="微软雅黑" panose="020B0503020204020204" charset="-122"/>
                <a:ea typeface="微软雅黑" panose="020B0503020204020204" charset="-122"/>
                <a:cs typeface="微软雅黑" panose="020B0503020204020204" charset="-122"/>
              </a:endParaRPr>
            </a:p>
            <a:p>
              <a:pPr indent="0" algn="l">
                <a:lnSpc>
                  <a:spcPct val="150000"/>
                </a:lnSpc>
                <a:buClrTx/>
                <a:buSzTx/>
                <a:buFont typeface="Arial" panose="020B0604020202020204" pitchFamily="34" charset="0"/>
                <a:buNone/>
                <a:defRPr/>
              </a:pPr>
              <a:r>
                <a:rPr lang="en-US" sz="1000" kern="0" dirty="0">
                  <a:solidFill>
                    <a:schemeClr val="bg2">
                      <a:lumMod val="25000"/>
                    </a:schemeClr>
                  </a:solidFill>
                  <a:latin typeface="微软雅黑" panose="020B0503020204020204" charset="-122"/>
                  <a:ea typeface="微软雅黑" panose="020B0503020204020204" charset="-122"/>
                  <a:cs typeface="微软雅黑" panose="020B0503020204020204" charset="-122"/>
                  <a:sym typeface="+mn-ea"/>
                </a:rPr>
                <a:t>②1 x RS232 + 1 x RS485（2个RS485可选）</a:t>
              </a:r>
              <a:endParaRPr lang="en-US" sz="1000" kern="0" dirty="0">
                <a:solidFill>
                  <a:schemeClr val="bg2">
                    <a:lumMod val="25000"/>
                  </a:schemeClr>
                </a:solidFill>
                <a:latin typeface="微软雅黑" panose="020B0503020204020204" charset="-122"/>
                <a:ea typeface="微软雅黑" panose="020B0503020204020204" charset="-122"/>
                <a:cs typeface="微软雅黑" panose="020B0503020204020204" charset="-122"/>
              </a:endParaRPr>
            </a:p>
            <a:p>
              <a:pPr indent="0" algn="l">
                <a:lnSpc>
                  <a:spcPct val="150000"/>
                </a:lnSpc>
                <a:buClrTx/>
                <a:buSzTx/>
                <a:buFont typeface="Arial" panose="020B0604020202020204" pitchFamily="34" charset="0"/>
                <a:buNone/>
                <a:defRPr/>
              </a:pPr>
              <a:r>
                <a:rPr lang="en-US" sz="1000" kern="0" dirty="0">
                  <a:solidFill>
                    <a:schemeClr val="bg2">
                      <a:lumMod val="25000"/>
                    </a:schemeClr>
                  </a:solidFill>
                  <a:latin typeface="微软雅黑" panose="020B0503020204020204" charset="-122"/>
                  <a:ea typeface="微软雅黑" panose="020B0503020204020204" charset="-122"/>
                  <a:cs typeface="微软雅黑" panose="020B0503020204020204" charset="-122"/>
                  <a:sym typeface="+mn-ea"/>
                </a:rPr>
                <a:t>③1 x DI + 1 x DO</a:t>
              </a:r>
              <a:endParaRPr lang="en-US" sz="1000" kern="0" dirty="0">
                <a:solidFill>
                  <a:schemeClr val="bg2">
                    <a:lumMod val="25000"/>
                  </a:schemeClr>
                </a:solidFill>
                <a:latin typeface="微软雅黑" panose="020B0503020204020204" charset="-122"/>
                <a:ea typeface="微软雅黑" panose="020B0503020204020204" charset="-122"/>
                <a:cs typeface="微软雅黑" panose="020B0503020204020204" charset="-122"/>
              </a:endParaRPr>
            </a:p>
            <a:p>
              <a:pPr indent="0" algn="l">
                <a:lnSpc>
                  <a:spcPct val="150000"/>
                </a:lnSpc>
                <a:buClrTx/>
                <a:buSzTx/>
                <a:buFont typeface="Arial" panose="020B0604020202020204" pitchFamily="34" charset="0"/>
                <a:buNone/>
                <a:defRPr/>
              </a:pPr>
              <a:r>
                <a:rPr lang="en-US" sz="1000" kern="0" dirty="0">
                  <a:solidFill>
                    <a:schemeClr val="bg2">
                      <a:lumMod val="25000"/>
                    </a:schemeClr>
                  </a:solidFill>
                  <a:latin typeface="微软雅黑" panose="020B0503020204020204" charset="-122"/>
                  <a:ea typeface="微软雅黑" panose="020B0503020204020204" charset="-122"/>
                  <a:cs typeface="微软雅黑" panose="020B0503020204020204" charset="-122"/>
                  <a:sym typeface="+mn-ea"/>
                </a:rPr>
                <a:t>④1 x RJ11（用于话机供电）</a:t>
              </a:r>
              <a:endParaRPr lang="en-US" sz="1000" kern="0" dirty="0">
                <a:solidFill>
                  <a:schemeClr val="bg2">
                    <a:lumMod val="25000"/>
                  </a:schemeClr>
                </a:solidFill>
                <a:latin typeface="微软雅黑" panose="020B0503020204020204" charset="-122"/>
                <a:ea typeface="微软雅黑" panose="020B0503020204020204" charset="-122"/>
                <a:cs typeface="微软雅黑" panose="020B0503020204020204" charset="-122"/>
              </a:endParaRPr>
            </a:p>
            <a:p>
              <a:pPr marL="171450" lvl="0" indent="-171450" algn="l">
                <a:lnSpc>
                  <a:spcPct val="150000"/>
                </a:lnSpc>
                <a:buClrTx/>
                <a:buSzTx/>
                <a:buFont typeface="Arial" panose="020B0604020202020204" pitchFamily="34" charset="0"/>
                <a:buChar char="•"/>
                <a:defRPr/>
              </a:pPr>
              <a:r>
                <a:rPr lang="en-US" sz="1000" kern="0" dirty="0">
                  <a:solidFill>
                    <a:schemeClr val="bg2">
                      <a:lumMod val="25000"/>
                    </a:schemeClr>
                  </a:solidFill>
                  <a:latin typeface="微软雅黑" panose="020B0503020204020204" charset="-122"/>
                  <a:ea typeface="微软雅黑" panose="020B0503020204020204" charset="-122"/>
                  <a:cs typeface="微软雅黑" panose="020B0503020204020204" charset="-122"/>
                  <a:sym typeface="+mn-ea"/>
                </a:rPr>
                <a:t>宽温宽压工业级设计</a:t>
              </a:r>
              <a:endParaRPr lang="en-US" sz="1000" kern="0" dirty="0">
                <a:solidFill>
                  <a:schemeClr val="bg2">
                    <a:lumMod val="25000"/>
                  </a:schemeClr>
                </a:solidFill>
                <a:latin typeface="微软雅黑" panose="020B0503020204020204" charset="-122"/>
                <a:ea typeface="微软雅黑" panose="020B0503020204020204" charset="-122"/>
                <a:cs typeface="微软雅黑" panose="020B0503020204020204" charset="-122"/>
              </a:endParaRPr>
            </a:p>
            <a:p>
              <a:pPr marL="171450" lvl="0" indent="-171450" algn="l">
                <a:lnSpc>
                  <a:spcPct val="150000"/>
                </a:lnSpc>
                <a:buClrTx/>
                <a:buSzTx/>
                <a:buFont typeface="Arial" panose="020B0604020202020204" pitchFamily="34" charset="0"/>
                <a:buChar char="•"/>
                <a:defRPr/>
              </a:pPr>
              <a:r>
                <a:rPr lang="en-US" sz="1000" kern="0" dirty="0">
                  <a:solidFill>
                    <a:schemeClr val="bg2">
                      <a:lumMod val="25000"/>
                    </a:schemeClr>
                  </a:solidFill>
                  <a:latin typeface="微软雅黑" panose="020B0503020204020204" charset="-122"/>
                  <a:ea typeface="微软雅黑" panose="020B0503020204020204" charset="-122"/>
                  <a:cs typeface="微软雅黑" panose="020B0503020204020204" charset="-122"/>
                  <a:sym typeface="+mn-ea"/>
                </a:rPr>
                <a:t>远程批量管理</a:t>
              </a:r>
              <a:endParaRPr lang="en-US" sz="1000" kern="0" dirty="0">
                <a:solidFill>
                  <a:schemeClr val="bg2">
                    <a:lumMod val="25000"/>
                  </a:schemeClr>
                </a:solidFill>
                <a:latin typeface="微软雅黑" panose="020B0503020204020204" charset="-122"/>
                <a:ea typeface="微软雅黑" panose="020B0503020204020204" charset="-122"/>
                <a:cs typeface="微软雅黑" panose="020B0503020204020204" charset="-122"/>
              </a:endParaRPr>
            </a:p>
            <a:p>
              <a:pPr marL="171450" lvl="0" indent="-171450" algn="l">
                <a:lnSpc>
                  <a:spcPct val="150000"/>
                </a:lnSpc>
                <a:buClrTx/>
                <a:buSzTx/>
                <a:buFont typeface="Arial" panose="020B0604020202020204" pitchFamily="34" charset="0"/>
                <a:buChar char="•"/>
                <a:defRPr/>
              </a:pPr>
              <a:endParaRPr lang="en-US" sz="1000" kern="0" dirty="0">
                <a:solidFill>
                  <a:schemeClr val="bg2">
                    <a:lumMod val="25000"/>
                  </a:schemeClr>
                </a:solidFill>
                <a:latin typeface="微软雅黑" panose="020B0503020204020204" charset="-122"/>
                <a:ea typeface="微软雅黑" panose="020B0503020204020204" charset="-122"/>
                <a:cs typeface="微软雅黑" panose="020B0503020204020204" charset="-122"/>
              </a:endParaRPr>
            </a:p>
          </p:txBody>
        </p:sp>
      </p:grpSp>
      <p:grpSp>
        <p:nvGrpSpPr>
          <p:cNvPr id="100" name="组合 99"/>
          <p:cNvGrpSpPr/>
          <p:nvPr/>
        </p:nvGrpSpPr>
        <p:grpSpPr>
          <a:xfrm>
            <a:off x="9792970" y="3585210"/>
            <a:ext cx="2306955" cy="2606040"/>
            <a:chOff x="881" y="5646"/>
            <a:chExt cx="3633" cy="4104"/>
          </a:xfrm>
        </p:grpSpPr>
        <p:grpSp>
          <p:nvGrpSpPr>
            <p:cNvPr id="101" name="组合 100"/>
            <p:cNvGrpSpPr/>
            <p:nvPr/>
          </p:nvGrpSpPr>
          <p:grpSpPr>
            <a:xfrm>
              <a:off x="881" y="5646"/>
              <a:ext cx="3510" cy="4104"/>
              <a:chOff x="1575" y="5646"/>
              <a:chExt cx="3510" cy="4104"/>
            </a:xfrm>
            <a:solidFill>
              <a:schemeClr val="bg1">
                <a:lumMod val="95000"/>
                <a:alpha val="70000"/>
              </a:schemeClr>
            </a:solidFill>
          </p:grpSpPr>
          <p:sp>
            <p:nvSpPr>
              <p:cNvPr id="103" name="圆角矩形 62"/>
              <p:cNvSpPr/>
              <p:nvPr>
                <p:custDataLst>
                  <p:tags r:id="rId16"/>
                </p:custDataLst>
              </p:nvPr>
            </p:nvSpPr>
            <p:spPr>
              <a:xfrm>
                <a:off x="1575" y="5870"/>
                <a:ext cx="3510" cy="3880"/>
              </a:xfrm>
              <a:prstGeom prst="roundRect">
                <a:avLst>
                  <a:gd name="adj" fmla="val 457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 name="等腰三角形 103"/>
              <p:cNvSpPr/>
              <p:nvPr>
                <p:custDataLst>
                  <p:tags r:id="rId17"/>
                </p:custDataLst>
              </p:nvPr>
            </p:nvSpPr>
            <p:spPr>
              <a:xfrm>
                <a:off x="3094" y="5646"/>
                <a:ext cx="406" cy="292"/>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2" name="Rectangle 116"/>
            <p:cNvSpPr/>
            <p:nvPr>
              <p:custDataLst>
                <p:tags r:id="rId18"/>
              </p:custDataLst>
            </p:nvPr>
          </p:nvSpPr>
          <p:spPr>
            <a:xfrm>
              <a:off x="1027" y="6115"/>
              <a:ext cx="3487" cy="1961"/>
            </a:xfrm>
            <a:prstGeom prst="rect">
              <a:avLst/>
            </a:prstGeom>
            <a:ln>
              <a:noFill/>
            </a:ln>
          </p:spPr>
          <p:txBody>
            <a:bodyPr wrap="square">
              <a:spAutoFit/>
            </a:bodyPr>
            <a:lstStyle/>
            <a:p>
              <a:pPr marL="171450" lvl="0" indent="-171450" algn="l">
                <a:lnSpc>
                  <a:spcPct val="150000"/>
                </a:lnSpc>
                <a:buClrTx/>
                <a:buSzTx/>
                <a:buFont typeface="Arial" panose="020B0604020202020204" pitchFamily="34" charset="0"/>
                <a:buChar char="•"/>
                <a:defRPr/>
              </a:pPr>
              <a:r>
                <a:rPr lang="en-US" sz="1000" kern="0" dirty="0">
                  <a:solidFill>
                    <a:schemeClr val="bg2">
                      <a:lumMod val="25000"/>
                    </a:schemeClr>
                  </a:solidFill>
                  <a:latin typeface="微软雅黑" panose="020B0503020204020204" charset="-122"/>
                  <a:ea typeface="微软雅黑" panose="020B0503020204020204" charset="-122"/>
                  <a:cs typeface="微软雅黑" panose="020B0503020204020204" charset="-122"/>
                  <a:sym typeface="+mn-ea"/>
                </a:rPr>
                <a:t>2 x 10/100 Mbps以太网口</a:t>
              </a:r>
              <a:endParaRPr lang="en-US" sz="1000" kern="0" dirty="0">
                <a:solidFill>
                  <a:schemeClr val="bg2">
                    <a:lumMod val="25000"/>
                  </a:schemeClr>
                </a:solidFill>
                <a:latin typeface="微软雅黑" panose="020B0503020204020204" charset="-122"/>
                <a:ea typeface="微软雅黑" panose="020B0503020204020204" charset="-122"/>
                <a:cs typeface="微软雅黑" panose="020B0503020204020204" charset="-122"/>
              </a:endParaRPr>
            </a:p>
            <a:p>
              <a:pPr marL="171450" lvl="0" indent="-171450" algn="l">
                <a:lnSpc>
                  <a:spcPct val="150000"/>
                </a:lnSpc>
                <a:buClrTx/>
                <a:buSzTx/>
                <a:buFont typeface="Arial" panose="020B0604020202020204" pitchFamily="34" charset="0"/>
                <a:buChar char="•"/>
                <a:defRPr/>
              </a:pPr>
              <a:r>
                <a:rPr lang="en-US" sz="1000" kern="0" dirty="0">
                  <a:solidFill>
                    <a:schemeClr val="bg2">
                      <a:lumMod val="25000"/>
                    </a:schemeClr>
                  </a:solidFill>
                  <a:latin typeface="微软雅黑" panose="020B0503020204020204" charset="-122"/>
                  <a:ea typeface="微软雅黑" panose="020B0503020204020204" charset="-122"/>
                  <a:cs typeface="微软雅黑" panose="020B0503020204020204" charset="-122"/>
                  <a:sym typeface="+mn-ea"/>
                </a:rPr>
                <a:t>高性价比，高稳定性</a:t>
              </a:r>
              <a:endParaRPr lang="en-US" sz="1000" kern="0" dirty="0">
                <a:solidFill>
                  <a:schemeClr val="bg2">
                    <a:lumMod val="25000"/>
                  </a:schemeClr>
                </a:solidFill>
                <a:latin typeface="微软雅黑" panose="020B0503020204020204" charset="-122"/>
                <a:ea typeface="微软雅黑" panose="020B0503020204020204" charset="-122"/>
                <a:cs typeface="微软雅黑" panose="020B0503020204020204" charset="-122"/>
              </a:endParaRPr>
            </a:p>
            <a:p>
              <a:pPr marL="171450" lvl="0" indent="-171450" algn="l">
                <a:lnSpc>
                  <a:spcPct val="150000"/>
                </a:lnSpc>
                <a:buClrTx/>
                <a:buSzTx/>
                <a:buFont typeface="Arial" panose="020B0604020202020204" pitchFamily="34" charset="0"/>
                <a:buChar char="•"/>
                <a:defRPr/>
              </a:pPr>
              <a:r>
                <a:rPr lang="en-US" sz="1000" kern="0" dirty="0">
                  <a:solidFill>
                    <a:schemeClr val="bg2">
                      <a:lumMod val="25000"/>
                    </a:schemeClr>
                  </a:solidFill>
                  <a:latin typeface="微软雅黑" panose="020B0503020204020204" charset="-122"/>
                  <a:ea typeface="微软雅黑" panose="020B0503020204020204" charset="-122"/>
                  <a:cs typeface="微软雅黑" panose="020B0503020204020204" charset="-122"/>
                  <a:sym typeface="+mn-ea"/>
                </a:rPr>
                <a:t>宽温宽压工业级设计</a:t>
              </a:r>
              <a:endParaRPr lang="en-US" sz="1000" kern="0" dirty="0">
                <a:solidFill>
                  <a:schemeClr val="bg2">
                    <a:lumMod val="25000"/>
                  </a:schemeClr>
                </a:solidFill>
                <a:latin typeface="微软雅黑" panose="020B0503020204020204" charset="-122"/>
                <a:ea typeface="微软雅黑" panose="020B0503020204020204" charset="-122"/>
                <a:cs typeface="微软雅黑" panose="020B0503020204020204" charset="-122"/>
              </a:endParaRPr>
            </a:p>
            <a:p>
              <a:pPr marL="171450" lvl="0" indent="-171450" algn="l">
                <a:lnSpc>
                  <a:spcPct val="150000"/>
                </a:lnSpc>
                <a:buClrTx/>
                <a:buSzTx/>
                <a:buFont typeface="Arial" panose="020B0604020202020204" pitchFamily="34" charset="0"/>
                <a:buChar char="•"/>
                <a:defRPr/>
              </a:pPr>
              <a:r>
                <a:rPr lang="en-US" sz="1000" kern="0" dirty="0">
                  <a:solidFill>
                    <a:schemeClr val="bg2">
                      <a:lumMod val="25000"/>
                    </a:schemeClr>
                  </a:solidFill>
                  <a:latin typeface="微软雅黑" panose="020B0503020204020204" charset="-122"/>
                  <a:ea typeface="微软雅黑" panose="020B0503020204020204" charset="-122"/>
                  <a:cs typeface="微软雅黑" panose="020B0503020204020204" charset="-122"/>
                  <a:sym typeface="+mn-ea"/>
                </a:rPr>
                <a:t>远程批量管理</a:t>
              </a:r>
              <a:endParaRPr lang="en-US" sz="1000" kern="0" dirty="0">
                <a:solidFill>
                  <a:schemeClr val="bg2">
                    <a:lumMod val="25000"/>
                  </a:schemeClr>
                </a:solidFill>
                <a:latin typeface="微软雅黑" panose="020B0503020204020204" charset="-122"/>
                <a:ea typeface="微软雅黑" panose="020B0503020204020204" charset="-122"/>
                <a:cs typeface="微软雅黑" panose="020B0503020204020204" charset="-122"/>
              </a:endParaRPr>
            </a:p>
            <a:p>
              <a:pPr marL="171450" lvl="0" indent="-171450" algn="l">
                <a:lnSpc>
                  <a:spcPct val="150000"/>
                </a:lnSpc>
                <a:buClrTx/>
                <a:buSzTx/>
                <a:buFont typeface="Arial" panose="020B0604020202020204" pitchFamily="34" charset="0"/>
                <a:buChar char="•"/>
                <a:defRPr/>
              </a:pPr>
              <a:endParaRPr lang="en-US" sz="1000" kern="0" dirty="0">
                <a:solidFill>
                  <a:schemeClr val="bg2">
                    <a:lumMod val="25000"/>
                  </a:schemeClr>
                </a:solidFill>
                <a:latin typeface="微软雅黑" panose="020B0503020204020204" charset="-122"/>
                <a:ea typeface="微软雅黑" panose="020B0503020204020204" charset="-122"/>
                <a:cs typeface="微软雅黑" panose="020B0503020204020204" charset="-122"/>
              </a:endParaRPr>
            </a:p>
          </p:txBody>
        </p:sp>
      </p:grpSp>
      <p:grpSp>
        <p:nvGrpSpPr>
          <p:cNvPr id="105" name="组合 104"/>
          <p:cNvGrpSpPr/>
          <p:nvPr/>
        </p:nvGrpSpPr>
        <p:grpSpPr>
          <a:xfrm>
            <a:off x="7440295" y="3585210"/>
            <a:ext cx="2306955" cy="2606040"/>
            <a:chOff x="881" y="5646"/>
            <a:chExt cx="3633" cy="4104"/>
          </a:xfrm>
        </p:grpSpPr>
        <p:grpSp>
          <p:nvGrpSpPr>
            <p:cNvPr id="106" name="组合 105"/>
            <p:cNvGrpSpPr/>
            <p:nvPr/>
          </p:nvGrpSpPr>
          <p:grpSpPr>
            <a:xfrm>
              <a:off x="881" y="5646"/>
              <a:ext cx="3510" cy="4104"/>
              <a:chOff x="1575" y="5646"/>
              <a:chExt cx="3510" cy="4104"/>
            </a:xfrm>
            <a:solidFill>
              <a:schemeClr val="bg1">
                <a:lumMod val="95000"/>
                <a:alpha val="70000"/>
              </a:schemeClr>
            </a:solidFill>
          </p:grpSpPr>
          <p:sp>
            <p:nvSpPr>
              <p:cNvPr id="108" name="圆角矩形 68"/>
              <p:cNvSpPr/>
              <p:nvPr>
                <p:custDataLst>
                  <p:tags r:id="rId19"/>
                </p:custDataLst>
              </p:nvPr>
            </p:nvSpPr>
            <p:spPr>
              <a:xfrm>
                <a:off x="1575" y="5870"/>
                <a:ext cx="3510" cy="3880"/>
              </a:xfrm>
              <a:prstGeom prst="roundRect">
                <a:avLst>
                  <a:gd name="adj" fmla="val 457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9" name="等腰三角形 108"/>
              <p:cNvSpPr/>
              <p:nvPr>
                <p:custDataLst>
                  <p:tags r:id="rId20"/>
                </p:custDataLst>
              </p:nvPr>
            </p:nvSpPr>
            <p:spPr>
              <a:xfrm>
                <a:off x="3094" y="5646"/>
                <a:ext cx="406" cy="292"/>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7" name="Rectangle 116"/>
            <p:cNvSpPr/>
            <p:nvPr>
              <p:custDataLst>
                <p:tags r:id="rId21"/>
              </p:custDataLst>
            </p:nvPr>
          </p:nvSpPr>
          <p:spPr>
            <a:xfrm>
              <a:off x="1027" y="6115"/>
              <a:ext cx="3487" cy="2688"/>
            </a:xfrm>
            <a:prstGeom prst="rect">
              <a:avLst/>
            </a:prstGeom>
            <a:ln>
              <a:noFill/>
            </a:ln>
          </p:spPr>
          <p:txBody>
            <a:bodyPr wrap="square">
              <a:spAutoFit/>
            </a:bodyPr>
            <a:lstStyle/>
            <a:p>
              <a:pPr marL="171450" lvl="0" indent="-171450" algn="l">
                <a:lnSpc>
                  <a:spcPct val="150000"/>
                </a:lnSpc>
                <a:buClrTx/>
                <a:buSzTx/>
                <a:buFont typeface="Arial" panose="020B0604020202020204" pitchFamily="34" charset="0"/>
                <a:buChar char="•"/>
                <a:defRPr/>
              </a:pPr>
              <a:r>
                <a:rPr lang="en-US" sz="1000" kern="0" dirty="0">
                  <a:solidFill>
                    <a:schemeClr val="bg2">
                      <a:lumMod val="25000"/>
                    </a:schemeClr>
                  </a:solidFill>
                  <a:latin typeface="微软雅黑" panose="020B0503020204020204" charset="-122"/>
                  <a:ea typeface="微软雅黑" panose="020B0503020204020204" charset="-122"/>
                  <a:cs typeface="微软雅黑" panose="020B0503020204020204" charset="-122"/>
                  <a:sym typeface="+mn-ea"/>
                </a:rPr>
                <a:t>丰富的工业接口</a:t>
              </a:r>
              <a:endParaRPr lang="en-US" sz="1000" kern="0" dirty="0">
                <a:solidFill>
                  <a:schemeClr val="bg2">
                    <a:lumMod val="25000"/>
                  </a:schemeClr>
                </a:solidFill>
                <a:latin typeface="微软雅黑" panose="020B0503020204020204" charset="-122"/>
                <a:ea typeface="微软雅黑" panose="020B0503020204020204" charset="-122"/>
                <a:cs typeface="微软雅黑" panose="020B0503020204020204" charset="-122"/>
              </a:endParaRPr>
            </a:p>
            <a:p>
              <a:pPr indent="0" algn="l">
                <a:lnSpc>
                  <a:spcPct val="150000"/>
                </a:lnSpc>
                <a:buClrTx/>
                <a:buSzTx/>
                <a:buFont typeface="Arial" panose="020B0604020202020204" pitchFamily="34" charset="0"/>
                <a:buNone/>
                <a:defRPr/>
              </a:pPr>
              <a:r>
                <a:rPr lang="en-US" sz="1000" kern="0" dirty="0">
                  <a:solidFill>
                    <a:schemeClr val="bg2">
                      <a:lumMod val="25000"/>
                    </a:schemeClr>
                  </a:solidFill>
                  <a:latin typeface="微软雅黑" panose="020B0503020204020204" charset="-122"/>
                  <a:ea typeface="微软雅黑" panose="020B0503020204020204" charset="-122"/>
                  <a:cs typeface="微软雅黑" panose="020B0503020204020204" charset="-122"/>
                  <a:sym typeface="+mn-ea"/>
                </a:rPr>
                <a:t>①2 x 10/100 Mbps以太网口</a:t>
              </a:r>
              <a:endParaRPr lang="en-US" sz="1000" kern="0" dirty="0">
                <a:solidFill>
                  <a:schemeClr val="bg2">
                    <a:lumMod val="25000"/>
                  </a:schemeClr>
                </a:solidFill>
                <a:latin typeface="微软雅黑" panose="020B0503020204020204" charset="-122"/>
                <a:ea typeface="微软雅黑" panose="020B0503020204020204" charset="-122"/>
                <a:cs typeface="微软雅黑" panose="020B0503020204020204" charset="-122"/>
              </a:endParaRPr>
            </a:p>
            <a:p>
              <a:pPr indent="0" algn="l">
                <a:lnSpc>
                  <a:spcPct val="150000"/>
                </a:lnSpc>
                <a:buClrTx/>
                <a:buSzTx/>
                <a:buFont typeface="Arial" panose="020B0604020202020204" pitchFamily="34" charset="0"/>
                <a:buNone/>
                <a:defRPr/>
              </a:pPr>
              <a:r>
                <a:rPr lang="en-US" sz="1000" kern="0" dirty="0">
                  <a:solidFill>
                    <a:schemeClr val="bg2">
                      <a:lumMod val="25000"/>
                    </a:schemeClr>
                  </a:solidFill>
                  <a:latin typeface="微软雅黑" panose="020B0503020204020204" charset="-122"/>
                  <a:ea typeface="微软雅黑" panose="020B0503020204020204" charset="-122"/>
                  <a:cs typeface="微软雅黑" panose="020B0503020204020204" charset="-122"/>
                  <a:sym typeface="+mn-ea"/>
                </a:rPr>
                <a:t>②1 x RS232（RS485可选）</a:t>
              </a:r>
              <a:endParaRPr lang="en-US" sz="1000" kern="0" dirty="0">
                <a:solidFill>
                  <a:schemeClr val="bg2">
                    <a:lumMod val="25000"/>
                  </a:schemeClr>
                </a:solidFill>
                <a:latin typeface="微软雅黑" panose="020B0503020204020204" charset="-122"/>
                <a:ea typeface="微软雅黑" panose="020B0503020204020204" charset="-122"/>
                <a:cs typeface="微软雅黑" panose="020B0503020204020204" charset="-122"/>
              </a:endParaRPr>
            </a:p>
            <a:p>
              <a:pPr indent="0" algn="l">
                <a:lnSpc>
                  <a:spcPct val="150000"/>
                </a:lnSpc>
                <a:buClrTx/>
                <a:buSzTx/>
                <a:buFont typeface="Arial" panose="020B0604020202020204" pitchFamily="34" charset="0"/>
                <a:buNone/>
                <a:defRPr/>
              </a:pPr>
              <a:r>
                <a:rPr lang="en-US" sz="1000" kern="0" dirty="0">
                  <a:solidFill>
                    <a:schemeClr val="bg2">
                      <a:lumMod val="25000"/>
                    </a:schemeClr>
                  </a:solidFill>
                  <a:latin typeface="微软雅黑" panose="020B0503020204020204" charset="-122"/>
                  <a:ea typeface="微软雅黑" panose="020B0503020204020204" charset="-122"/>
                  <a:cs typeface="微软雅黑" panose="020B0503020204020204" charset="-122"/>
                  <a:sym typeface="+mn-ea"/>
                </a:rPr>
                <a:t>③1 x DI + 1 x DO</a:t>
              </a:r>
              <a:endParaRPr lang="en-US" sz="1000" kern="0" dirty="0">
                <a:solidFill>
                  <a:schemeClr val="bg2">
                    <a:lumMod val="25000"/>
                  </a:schemeClr>
                </a:solidFill>
                <a:latin typeface="微软雅黑" panose="020B0503020204020204" charset="-122"/>
                <a:ea typeface="微软雅黑" panose="020B0503020204020204" charset="-122"/>
                <a:cs typeface="微软雅黑" panose="020B0503020204020204" charset="-122"/>
              </a:endParaRPr>
            </a:p>
            <a:p>
              <a:pPr indent="0" algn="l">
                <a:lnSpc>
                  <a:spcPct val="150000"/>
                </a:lnSpc>
                <a:buClrTx/>
                <a:buSzTx/>
                <a:buFont typeface="Arial" panose="020B0604020202020204" pitchFamily="34" charset="0"/>
                <a:buNone/>
                <a:defRPr/>
              </a:pPr>
              <a:r>
                <a:rPr lang="en-US" sz="1000" kern="0" dirty="0">
                  <a:solidFill>
                    <a:schemeClr val="bg2">
                      <a:lumMod val="25000"/>
                    </a:schemeClr>
                  </a:solidFill>
                  <a:latin typeface="微软雅黑" panose="020B0503020204020204" charset="-122"/>
                  <a:ea typeface="微软雅黑" panose="020B0503020204020204" charset="-122"/>
                  <a:cs typeface="微软雅黑" panose="020B0503020204020204" charset="-122"/>
                  <a:sym typeface="+mn-ea"/>
                </a:rPr>
                <a:t>④Wi-Fi/GPS（可选）</a:t>
              </a:r>
              <a:endParaRPr lang="en-US" sz="1000" kern="0" dirty="0">
                <a:solidFill>
                  <a:schemeClr val="bg2">
                    <a:lumMod val="25000"/>
                  </a:schemeClr>
                </a:solidFill>
                <a:latin typeface="微软雅黑" panose="020B0503020204020204" charset="-122"/>
                <a:ea typeface="微软雅黑" panose="020B0503020204020204" charset="-122"/>
                <a:cs typeface="微软雅黑" panose="020B0503020204020204" charset="-122"/>
              </a:endParaRPr>
            </a:p>
            <a:p>
              <a:pPr marL="171450" lvl="0" indent="-171450" algn="l">
                <a:lnSpc>
                  <a:spcPct val="150000"/>
                </a:lnSpc>
                <a:buClrTx/>
                <a:buSzTx/>
                <a:buFont typeface="Arial" panose="020B0604020202020204" pitchFamily="34" charset="0"/>
                <a:buChar char="•"/>
                <a:defRPr/>
              </a:pPr>
              <a:r>
                <a:rPr lang="en-US" sz="1000" kern="0" dirty="0">
                  <a:solidFill>
                    <a:schemeClr val="bg2">
                      <a:lumMod val="25000"/>
                    </a:schemeClr>
                  </a:solidFill>
                  <a:latin typeface="微软雅黑" panose="020B0503020204020204" charset="-122"/>
                  <a:ea typeface="微软雅黑" panose="020B0503020204020204" charset="-122"/>
                  <a:cs typeface="微软雅黑" panose="020B0503020204020204" charset="-122"/>
                  <a:sym typeface="+mn-ea"/>
                </a:rPr>
                <a:t>宽温宽压工业级设计</a:t>
              </a:r>
              <a:endParaRPr lang="en-US" sz="1000" kern="0" dirty="0">
                <a:solidFill>
                  <a:schemeClr val="bg2">
                    <a:lumMod val="25000"/>
                  </a:schemeClr>
                </a:solidFill>
                <a:latin typeface="微软雅黑" panose="020B0503020204020204" charset="-122"/>
                <a:ea typeface="微软雅黑" panose="020B0503020204020204" charset="-122"/>
                <a:cs typeface="微软雅黑" panose="020B0503020204020204" charset="-122"/>
              </a:endParaRPr>
            </a:p>
            <a:p>
              <a:pPr marL="171450" lvl="0" indent="-171450" algn="l">
                <a:lnSpc>
                  <a:spcPct val="150000"/>
                </a:lnSpc>
                <a:buClrTx/>
                <a:buSzTx/>
                <a:buFont typeface="Arial" panose="020B0604020202020204" pitchFamily="34" charset="0"/>
                <a:buChar char="•"/>
                <a:defRPr/>
              </a:pPr>
              <a:r>
                <a:rPr lang="en-US" sz="1000" kern="0" dirty="0">
                  <a:solidFill>
                    <a:schemeClr val="bg2">
                      <a:lumMod val="25000"/>
                    </a:schemeClr>
                  </a:solidFill>
                  <a:latin typeface="微软雅黑" panose="020B0503020204020204" charset="-122"/>
                  <a:ea typeface="微软雅黑" panose="020B0503020204020204" charset="-122"/>
                  <a:cs typeface="微软雅黑" panose="020B0503020204020204" charset="-122"/>
                  <a:sym typeface="+mn-ea"/>
                </a:rPr>
                <a:t>远程批量管理</a:t>
              </a:r>
              <a:endParaRPr lang="en-US" sz="1000" kern="0" dirty="0">
                <a:solidFill>
                  <a:schemeClr val="bg2">
                    <a:lumMod val="25000"/>
                  </a:schemeClr>
                </a:solidFill>
                <a:latin typeface="微软雅黑" panose="020B0503020204020204" charset="-122"/>
                <a:ea typeface="微软雅黑" panose="020B0503020204020204" charset="-122"/>
                <a:cs typeface="微软雅黑" panose="020B0503020204020204" charset="-122"/>
              </a:endParaRPr>
            </a:p>
          </p:txBody>
        </p:sp>
      </p:grpSp>
      <p:sp>
        <p:nvSpPr>
          <p:cNvPr id="110" name="椭圆 109"/>
          <p:cNvSpPr/>
          <p:nvPr>
            <p:custDataLst>
              <p:tags r:id="rId22"/>
            </p:custDataLst>
          </p:nvPr>
        </p:nvSpPr>
        <p:spPr>
          <a:xfrm flipH="1">
            <a:off x="8398510" y="3220403"/>
            <a:ext cx="217170" cy="217170"/>
          </a:xfrm>
          <a:prstGeom prst="ellipse">
            <a:avLst/>
          </a:prstGeom>
          <a:solidFill>
            <a:srgbClr val="69A35B"/>
          </a:solidFill>
          <a:ln w="38100">
            <a:solidFill>
              <a:sysClr val="window" lastClr="FFFFFF"/>
            </a:solidFill>
          </a:ln>
        </p:spPr>
        <p:style>
          <a:lnRef idx="2">
            <a:srgbClr val="1F74AD">
              <a:shade val="50000"/>
            </a:srgbClr>
          </a:lnRef>
          <a:fillRef idx="1">
            <a:srgbClr val="1F74AD"/>
          </a:fillRef>
          <a:effectRef idx="0">
            <a:srgbClr val="1F74AD"/>
          </a:effectRef>
          <a:fontRef idx="minor">
            <a:sysClr val="window" lastClr="FFFFFF"/>
          </a:fontRef>
        </p:style>
        <p:txBody>
          <a:bodyPr wrap="square" lIns="91440" tIns="45720" rIns="91440" bIns="45720" rtlCol="0" anchor="ctr">
            <a:normAutofit fontScale="25000" lnSpcReduction="20000"/>
          </a:bodyPr>
          <a:lstStyle>
            <a:defPPr>
              <a:defRPr lang="zh-CN"/>
            </a:defPPr>
            <a:lvl1pPr marL="0" algn="l" defTabSz="913765" rtl="0" eaLnBrk="1" latinLnBrk="0" hangingPunct="1">
              <a:defRPr sz="1800" kern="1200">
                <a:solidFill>
                  <a:sysClr val="window" lastClr="FFFFFF"/>
                </a:solidFill>
              </a:defRPr>
            </a:lvl1pPr>
            <a:lvl2pPr marL="457200" algn="l" defTabSz="913765" rtl="0" eaLnBrk="1" latinLnBrk="0" hangingPunct="1">
              <a:defRPr sz="1800" kern="1200">
                <a:solidFill>
                  <a:sysClr val="window" lastClr="FFFFFF"/>
                </a:solidFill>
              </a:defRPr>
            </a:lvl2pPr>
            <a:lvl3pPr marL="914400" algn="l" defTabSz="913765" rtl="0" eaLnBrk="1" latinLnBrk="0" hangingPunct="1">
              <a:defRPr sz="1800" kern="1200">
                <a:solidFill>
                  <a:sysClr val="window" lastClr="FFFFFF"/>
                </a:solidFill>
              </a:defRPr>
            </a:lvl3pPr>
            <a:lvl4pPr marL="1371600" algn="l" defTabSz="913765" rtl="0" eaLnBrk="1" latinLnBrk="0" hangingPunct="1">
              <a:defRPr sz="1800" kern="1200">
                <a:solidFill>
                  <a:sysClr val="window" lastClr="FFFFFF"/>
                </a:solidFill>
              </a:defRPr>
            </a:lvl4pPr>
            <a:lvl5pPr marL="1828800" algn="l" defTabSz="913765" rtl="0" eaLnBrk="1" latinLnBrk="0" hangingPunct="1">
              <a:defRPr sz="1800" kern="1200">
                <a:solidFill>
                  <a:sysClr val="window" lastClr="FFFFFF"/>
                </a:solidFill>
              </a:defRPr>
            </a:lvl5pPr>
            <a:lvl6pPr marL="2286000" algn="l" defTabSz="913765" rtl="0" eaLnBrk="1" latinLnBrk="0" hangingPunct="1">
              <a:defRPr sz="1800" kern="1200">
                <a:solidFill>
                  <a:sysClr val="window" lastClr="FFFFFF"/>
                </a:solidFill>
              </a:defRPr>
            </a:lvl6pPr>
            <a:lvl7pPr marL="2743200" algn="l" defTabSz="913765" rtl="0" eaLnBrk="1" latinLnBrk="0" hangingPunct="1">
              <a:defRPr sz="1800" kern="1200">
                <a:solidFill>
                  <a:sysClr val="window" lastClr="FFFFFF"/>
                </a:solidFill>
              </a:defRPr>
            </a:lvl7pPr>
            <a:lvl8pPr marL="3200400" algn="l" defTabSz="913765" rtl="0" eaLnBrk="1" latinLnBrk="0" hangingPunct="1">
              <a:defRPr sz="1800" kern="1200">
                <a:solidFill>
                  <a:sysClr val="window" lastClr="FFFFFF"/>
                </a:solidFill>
              </a:defRPr>
            </a:lvl8pPr>
            <a:lvl9pPr marL="3657600" algn="l" defTabSz="913765" rtl="0" eaLnBrk="1" latinLnBrk="0" hangingPunct="1">
              <a:defRPr sz="1800" kern="1200">
                <a:solidFill>
                  <a:sysClr val="window" lastClr="FFFFFF"/>
                </a:solidFill>
              </a:defRPr>
            </a:lvl9pPr>
          </a:lstStyle>
          <a:p>
            <a:pPr algn="ctr">
              <a:lnSpc>
                <a:spcPct val="120000"/>
              </a:lnSpc>
            </a:pPr>
            <a:endParaRPr lang="zh-CN" altLang="en-US" dirty="0">
              <a:latin typeface="微软雅黑" panose="020B0503020204020204" charset="-122"/>
              <a:ea typeface="微软雅黑" panose="020B0503020204020204" charset="-122"/>
            </a:endParaRPr>
          </a:p>
        </p:txBody>
      </p:sp>
      <p:sp>
        <p:nvSpPr>
          <p:cNvPr id="111" name="椭圆 110"/>
          <p:cNvSpPr/>
          <p:nvPr>
            <p:custDataLst>
              <p:tags r:id="rId23"/>
            </p:custDataLst>
          </p:nvPr>
        </p:nvSpPr>
        <p:spPr>
          <a:xfrm flipH="1">
            <a:off x="6076950" y="3227070"/>
            <a:ext cx="217170" cy="217170"/>
          </a:xfrm>
          <a:prstGeom prst="ellipse">
            <a:avLst/>
          </a:prstGeom>
          <a:solidFill>
            <a:srgbClr val="69A35B"/>
          </a:solidFill>
          <a:ln w="38100">
            <a:solidFill>
              <a:sysClr val="window" lastClr="FFFFFF"/>
            </a:solidFill>
          </a:ln>
        </p:spPr>
        <p:style>
          <a:lnRef idx="2">
            <a:srgbClr val="1F74AD">
              <a:shade val="50000"/>
            </a:srgbClr>
          </a:lnRef>
          <a:fillRef idx="1">
            <a:srgbClr val="1F74AD"/>
          </a:fillRef>
          <a:effectRef idx="0">
            <a:srgbClr val="1F74AD"/>
          </a:effectRef>
          <a:fontRef idx="minor">
            <a:sysClr val="window" lastClr="FFFFFF"/>
          </a:fontRef>
        </p:style>
        <p:txBody>
          <a:bodyPr wrap="square" lIns="91440" tIns="45720" rIns="91440" bIns="45720" rtlCol="0" anchor="ctr">
            <a:normAutofit fontScale="25000" lnSpcReduction="20000"/>
          </a:bodyPr>
          <a:lstStyle>
            <a:defPPr>
              <a:defRPr lang="zh-CN"/>
            </a:defPPr>
            <a:lvl1pPr marL="0" algn="l" defTabSz="913765" rtl="0" eaLnBrk="1" latinLnBrk="0" hangingPunct="1">
              <a:defRPr sz="1800" kern="1200">
                <a:solidFill>
                  <a:sysClr val="window" lastClr="FFFFFF"/>
                </a:solidFill>
              </a:defRPr>
            </a:lvl1pPr>
            <a:lvl2pPr marL="457200" algn="l" defTabSz="913765" rtl="0" eaLnBrk="1" latinLnBrk="0" hangingPunct="1">
              <a:defRPr sz="1800" kern="1200">
                <a:solidFill>
                  <a:sysClr val="window" lastClr="FFFFFF"/>
                </a:solidFill>
              </a:defRPr>
            </a:lvl2pPr>
            <a:lvl3pPr marL="914400" algn="l" defTabSz="913765" rtl="0" eaLnBrk="1" latinLnBrk="0" hangingPunct="1">
              <a:defRPr sz="1800" kern="1200">
                <a:solidFill>
                  <a:sysClr val="window" lastClr="FFFFFF"/>
                </a:solidFill>
              </a:defRPr>
            </a:lvl3pPr>
            <a:lvl4pPr marL="1371600" algn="l" defTabSz="913765" rtl="0" eaLnBrk="1" latinLnBrk="0" hangingPunct="1">
              <a:defRPr sz="1800" kern="1200">
                <a:solidFill>
                  <a:sysClr val="window" lastClr="FFFFFF"/>
                </a:solidFill>
              </a:defRPr>
            </a:lvl4pPr>
            <a:lvl5pPr marL="1828800" algn="l" defTabSz="913765" rtl="0" eaLnBrk="1" latinLnBrk="0" hangingPunct="1">
              <a:defRPr sz="1800" kern="1200">
                <a:solidFill>
                  <a:sysClr val="window" lastClr="FFFFFF"/>
                </a:solidFill>
              </a:defRPr>
            </a:lvl5pPr>
            <a:lvl6pPr marL="2286000" algn="l" defTabSz="913765" rtl="0" eaLnBrk="1" latinLnBrk="0" hangingPunct="1">
              <a:defRPr sz="1800" kern="1200">
                <a:solidFill>
                  <a:sysClr val="window" lastClr="FFFFFF"/>
                </a:solidFill>
              </a:defRPr>
            </a:lvl6pPr>
            <a:lvl7pPr marL="2743200" algn="l" defTabSz="913765" rtl="0" eaLnBrk="1" latinLnBrk="0" hangingPunct="1">
              <a:defRPr sz="1800" kern="1200">
                <a:solidFill>
                  <a:sysClr val="window" lastClr="FFFFFF"/>
                </a:solidFill>
              </a:defRPr>
            </a:lvl7pPr>
            <a:lvl8pPr marL="3200400" algn="l" defTabSz="913765" rtl="0" eaLnBrk="1" latinLnBrk="0" hangingPunct="1">
              <a:defRPr sz="1800" kern="1200">
                <a:solidFill>
                  <a:sysClr val="window" lastClr="FFFFFF"/>
                </a:solidFill>
              </a:defRPr>
            </a:lvl8pPr>
            <a:lvl9pPr marL="3657600" algn="l" defTabSz="913765" rtl="0" eaLnBrk="1" latinLnBrk="0" hangingPunct="1">
              <a:defRPr sz="1800" kern="1200">
                <a:solidFill>
                  <a:sysClr val="window" lastClr="FFFFFF"/>
                </a:solidFill>
              </a:defRPr>
            </a:lvl9pPr>
          </a:lstStyle>
          <a:p>
            <a:pPr algn="ctr">
              <a:lnSpc>
                <a:spcPct val="120000"/>
              </a:lnSpc>
            </a:pPr>
            <a:endParaRPr lang="zh-CN" altLang="en-US" dirty="0">
              <a:latin typeface="微软雅黑" panose="020B0503020204020204" charset="-122"/>
              <a:ea typeface="微软雅黑" panose="020B0503020204020204" charset="-122"/>
            </a:endParaRPr>
          </a:p>
        </p:txBody>
      </p:sp>
      <p:grpSp>
        <p:nvGrpSpPr>
          <p:cNvPr id="112" name="组合 111"/>
          <p:cNvGrpSpPr/>
          <p:nvPr/>
        </p:nvGrpSpPr>
        <p:grpSpPr>
          <a:xfrm>
            <a:off x="7305358" y="2743200"/>
            <a:ext cx="2497455" cy="351790"/>
            <a:chOff x="10168" y="4320"/>
            <a:chExt cx="3933" cy="554"/>
          </a:xfrm>
        </p:grpSpPr>
        <p:sp>
          <p:nvSpPr>
            <p:cNvPr id="113" name="圆角矩形 82"/>
            <p:cNvSpPr/>
            <p:nvPr>
              <p:custDataLst>
                <p:tags r:id="rId24"/>
              </p:custDataLst>
            </p:nvPr>
          </p:nvSpPr>
          <p:spPr>
            <a:xfrm>
              <a:off x="10470" y="4320"/>
              <a:ext cx="3165" cy="554"/>
            </a:xfrm>
            <a:prstGeom prst="roundRect">
              <a:avLst>
                <a:gd name="adj" fmla="val 0"/>
              </a:avLst>
            </a:prstGeom>
            <a:solidFill>
              <a:srgbClr val="69A35B">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4" name="文本框 113"/>
            <p:cNvSpPr txBox="1"/>
            <p:nvPr>
              <p:custDataLst>
                <p:tags r:id="rId25"/>
              </p:custDataLst>
            </p:nvPr>
          </p:nvSpPr>
          <p:spPr>
            <a:xfrm>
              <a:off x="10168" y="4365"/>
              <a:ext cx="3933" cy="426"/>
            </a:xfrm>
            <a:prstGeom prst="rect">
              <a:avLst/>
            </a:prstGeom>
            <a:noFill/>
          </p:spPr>
          <p:txBody>
            <a:bodyPr wrap="square" rtlCol="0">
              <a:spAutoFit/>
            </a:bodyPr>
            <a:lstStyle/>
            <a:p>
              <a:pPr algn="ctr">
                <a:lnSpc>
                  <a:spcPct val="90000"/>
                </a:lnSpc>
                <a:buClrTx/>
                <a:buSzTx/>
                <a:buFontTx/>
              </a:pPr>
              <a:r>
                <a:rPr lang="en-US" sz="1300" b="1" dirty="0">
                  <a:solidFill>
                    <a:schemeClr val="bg1"/>
                  </a:solidFill>
                  <a:latin typeface="微软雅黑" panose="020B0503020204020204" charset="-122"/>
                  <a:ea typeface="微软雅黑" panose="020B0503020204020204" charset="-122"/>
                  <a:cs typeface="微软雅黑" panose="020B0503020204020204" charset="-122"/>
                  <a:sym typeface="+mn-ea"/>
                </a:rPr>
                <a:t>UR32 4G工业路由器</a:t>
              </a:r>
              <a:endParaRPr lang="en-US" sz="1300" b="1" dirty="0">
                <a:solidFill>
                  <a:schemeClr val="bg1"/>
                </a:solidFill>
                <a:latin typeface="微软雅黑" panose="020B0503020204020204" charset="-122"/>
                <a:ea typeface="微软雅黑" panose="020B0503020204020204" charset="-122"/>
                <a:cs typeface="微软雅黑" panose="020B0503020204020204" charset="-122"/>
              </a:endParaRPr>
            </a:p>
          </p:txBody>
        </p:sp>
      </p:grpSp>
      <p:pic>
        <p:nvPicPr>
          <p:cNvPr id="115" name="图片 114" descr="512200d0-5bee-11ed-a863-7224d1f94c05"/>
          <p:cNvPicPr>
            <a:picLocks noChangeAspect="1"/>
          </p:cNvPicPr>
          <p:nvPr>
            <p:custDataLst>
              <p:tags r:id="rId26"/>
            </p:custDataLst>
          </p:nvPr>
        </p:nvPicPr>
        <p:blipFill>
          <a:blip r:embed="rId27"/>
          <a:srcRect l="24854" t="17985" r="24042" b="25725"/>
          <a:stretch>
            <a:fillRect/>
          </a:stretch>
        </p:blipFill>
        <p:spPr>
          <a:xfrm>
            <a:off x="3406345" y="1712127"/>
            <a:ext cx="1026191" cy="806475"/>
          </a:xfrm>
          <a:prstGeom prst="rect">
            <a:avLst/>
          </a:prstGeom>
        </p:spPr>
      </p:pic>
      <p:pic>
        <p:nvPicPr>
          <p:cNvPr id="116" name="图片 115"/>
          <p:cNvPicPr>
            <a:picLocks noChangeAspect="1"/>
          </p:cNvPicPr>
          <p:nvPr>
            <p:custDataLst>
              <p:tags r:id="rId28"/>
            </p:custDataLst>
          </p:nvPr>
        </p:nvPicPr>
        <p:blipFill>
          <a:blip r:embed="rId29" cstate="print">
            <a:extLst>
              <a:ext uri="{28A0092B-C50C-407E-A947-70E740481C1C}">
                <a14:useLocalDpi xmlns:a14="http://schemas.microsoft.com/office/drawing/2010/main" val="0"/>
              </a:ext>
            </a:extLst>
          </a:blip>
          <a:srcRect l="22843" r="18200" b="22750"/>
          <a:stretch>
            <a:fillRect/>
          </a:stretch>
        </p:blipFill>
        <p:spPr>
          <a:xfrm>
            <a:off x="728980" y="1109980"/>
            <a:ext cx="1830705" cy="1498600"/>
          </a:xfrm>
          <a:prstGeom prst="rect">
            <a:avLst/>
          </a:prstGeom>
        </p:spPr>
      </p:pic>
      <p:pic>
        <p:nvPicPr>
          <p:cNvPr id="117" name="图片 116"/>
          <p:cNvPicPr>
            <a:picLocks noChangeAspect="1"/>
          </p:cNvPicPr>
          <p:nvPr>
            <p:custDataLst>
              <p:tags r:id="rId30"/>
            </p:custDataLst>
          </p:nvPr>
        </p:nvPicPr>
        <p:blipFill>
          <a:blip r:embed="rId31" cstate="print">
            <a:extLst>
              <a:ext uri="{28A0092B-C50C-407E-A947-70E740481C1C}">
                <a14:useLocalDpi xmlns:a14="http://schemas.microsoft.com/office/drawing/2010/main" val="0"/>
              </a:ext>
            </a:extLst>
          </a:blip>
          <a:srcRect l="18638" t="17317" r="17069" b="19228"/>
          <a:stretch>
            <a:fillRect/>
          </a:stretch>
        </p:blipFill>
        <p:spPr>
          <a:xfrm>
            <a:off x="5300345" y="1626235"/>
            <a:ext cx="1588135" cy="949325"/>
          </a:xfrm>
          <a:prstGeom prst="rect">
            <a:avLst/>
          </a:prstGeom>
        </p:spPr>
      </p:pic>
      <p:pic>
        <p:nvPicPr>
          <p:cNvPr id="118" name="图片 117"/>
          <p:cNvPicPr>
            <a:picLocks noChangeAspect="1"/>
          </p:cNvPicPr>
          <p:nvPr>
            <p:custDataLst>
              <p:tags r:id="rId32"/>
            </p:custDataLst>
          </p:nvPr>
        </p:nvPicPr>
        <p:blipFill>
          <a:blip r:embed="rId33" cstate="print">
            <a:extLst>
              <a:ext uri="{28A0092B-C50C-407E-A947-70E740481C1C}">
                <a14:useLocalDpi xmlns:a14="http://schemas.microsoft.com/office/drawing/2010/main" val="0"/>
              </a:ext>
            </a:extLst>
          </a:blip>
          <a:srcRect l="32203" t="9854" r="34683" b="16919"/>
          <a:stretch>
            <a:fillRect/>
          </a:stretch>
        </p:blipFill>
        <p:spPr>
          <a:xfrm>
            <a:off x="10297160" y="846455"/>
            <a:ext cx="1153160" cy="1783715"/>
          </a:xfrm>
          <a:prstGeom prst="rect">
            <a:avLst/>
          </a:prstGeom>
        </p:spPr>
      </p:pic>
      <p:pic>
        <p:nvPicPr>
          <p:cNvPr id="119" name="图片 118"/>
          <p:cNvPicPr>
            <a:picLocks noChangeAspect="1"/>
          </p:cNvPicPr>
          <p:nvPr>
            <p:custDataLst>
              <p:tags r:id="rId34"/>
            </p:custDataLst>
          </p:nvPr>
        </p:nvPicPr>
        <p:blipFill>
          <a:blip r:embed="rId35" cstate="print">
            <a:extLst>
              <a:ext uri="{28A0092B-C50C-407E-A947-70E740481C1C}">
                <a14:useLocalDpi xmlns:a14="http://schemas.microsoft.com/office/drawing/2010/main" val="0"/>
              </a:ext>
            </a:extLst>
          </a:blip>
          <a:srcRect l="30818" t="25355" r="30545" b="22901"/>
          <a:stretch>
            <a:fillRect/>
          </a:stretch>
        </p:blipFill>
        <p:spPr>
          <a:xfrm>
            <a:off x="7829550" y="1501140"/>
            <a:ext cx="1346200" cy="1017270"/>
          </a:xfrm>
          <a:prstGeom prst="rect">
            <a:avLst/>
          </a:prstGeom>
        </p:spPr>
      </p:pic>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矩形 88"/>
          <p:cNvSpPr/>
          <p:nvPr/>
        </p:nvSpPr>
        <p:spPr>
          <a:xfrm>
            <a:off x="880745" y="299720"/>
            <a:ext cx="273685" cy="497205"/>
          </a:xfrm>
          <a:prstGeom prst="rect">
            <a:avLst/>
          </a:prstGeom>
        </p:spPr>
        <p:txBody>
          <a:bodyPr wrap="none">
            <a:spAutoFit/>
          </a:bodyPr>
          <a:lstStyle/>
          <a:p>
            <a:pPr algn="l" defTabSz="914400">
              <a:lnSpc>
                <a:spcPct val="110000"/>
              </a:lnSpc>
              <a:spcBef>
                <a:spcPts val="0"/>
              </a:spcBef>
              <a:spcAft>
                <a:spcPts val="0"/>
              </a:spcAft>
              <a:buClrTx/>
              <a:buSzTx/>
              <a:buFontTx/>
              <a:defRPr/>
            </a:pPr>
            <a:r>
              <a:rPr lang="en-US" sz="2400" b="1" kern="0" noProof="0" dirty="0">
                <a:ln>
                  <a:noFill/>
                </a:ln>
                <a:solidFill>
                  <a:schemeClr val="tx1">
                    <a:lumMod val="65000"/>
                    <a:lumOff val="35000"/>
                  </a:schemeClr>
                </a:solidFill>
                <a:effectLst/>
                <a:uLnTx/>
                <a:uFillTx/>
                <a:latin typeface="微软雅黑" panose="020B0503020204020204" charset="-122"/>
                <a:ea typeface="微软雅黑" panose="020B0503020204020204" charset="-122"/>
                <a:cs typeface="WeblySleek UI Semilight" panose="020B0402040204020203" charset="0"/>
                <a:sym typeface="Times New Roman" panose="02020603050405020304" charset="0"/>
              </a:rPr>
              <a:t> </a:t>
            </a:r>
            <a:endParaRPr lang="en-US" sz="2400" b="1" kern="0" noProof="0" dirty="0">
              <a:ln>
                <a:noFill/>
              </a:ln>
              <a:solidFill>
                <a:schemeClr val="tx1">
                  <a:lumMod val="65000"/>
                  <a:lumOff val="35000"/>
                </a:schemeClr>
              </a:solidFill>
              <a:effectLst/>
              <a:uLnTx/>
              <a:uFillTx/>
              <a:latin typeface="微软雅黑" panose="020B0503020204020204" charset="-122"/>
              <a:ea typeface="微软雅黑" panose="020B0503020204020204" charset="-122"/>
              <a:cs typeface="WeblySleek UI Semilight" panose="020B0402040204020203" charset="0"/>
              <a:sym typeface="Times New Roman" panose="02020603050405020304" charset="0"/>
            </a:endParaRPr>
          </a:p>
        </p:txBody>
      </p:sp>
      <p:grpSp>
        <p:nvGrpSpPr>
          <p:cNvPr id="10" name="组合 9"/>
          <p:cNvGrpSpPr/>
          <p:nvPr/>
        </p:nvGrpSpPr>
        <p:grpSpPr>
          <a:xfrm>
            <a:off x="193040" y="-26670"/>
            <a:ext cx="7152640" cy="2665730"/>
            <a:chOff x="304" y="-42"/>
            <a:chExt cx="11264" cy="4198"/>
          </a:xfrm>
        </p:grpSpPr>
        <p:grpSp>
          <p:nvGrpSpPr>
            <p:cNvPr id="11" name="组合 10"/>
            <p:cNvGrpSpPr/>
            <p:nvPr/>
          </p:nvGrpSpPr>
          <p:grpSpPr>
            <a:xfrm>
              <a:off x="304" y="222"/>
              <a:ext cx="11264" cy="3934"/>
              <a:chOff x="304" y="222"/>
              <a:chExt cx="11264" cy="3934"/>
            </a:xfrm>
          </p:grpSpPr>
          <p:sp>
            <p:nvSpPr>
              <p:cNvPr id="13" name="TextBox 8"/>
              <p:cNvSpPr txBox="1"/>
              <p:nvPr>
                <p:custDataLst>
                  <p:tags r:id="rId1"/>
                </p:custDataLst>
              </p:nvPr>
            </p:nvSpPr>
            <p:spPr>
              <a:xfrm>
                <a:off x="944" y="222"/>
                <a:ext cx="10624" cy="947"/>
              </a:xfrm>
              <a:prstGeom prst="rect">
                <a:avLst/>
              </a:prstGeom>
              <a:noFill/>
            </p:spPr>
            <p:txBody>
              <a:bodyPr wrap="square" lIns="91440" tIns="45720" rIns="91440" bIns="45720" rtlCol="0" anchor="t">
                <a:noAutofit/>
              </a:bodyPr>
              <a:lstStyle/>
              <a:p>
                <a:pPr lvl="0" algn="l">
                  <a:lnSpc>
                    <a:spcPct val="90000"/>
                  </a:lnSpc>
                  <a:buClrTx/>
                  <a:buSzTx/>
                  <a:buFontTx/>
                </a:pPr>
                <a:r>
                  <a:rPr lang="zh-CN" altLang="en-US" sz="2800" b="1"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sym typeface="+mn-ea"/>
                  </a:rPr>
                  <a:t>多功能数据采集器</a:t>
                </a:r>
                <a:endParaRPr lang="zh-CN" altLang="en-US" sz="2800" b="1"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sym typeface="+mn-ea"/>
                </a:endParaRPr>
              </a:p>
            </p:txBody>
          </p:sp>
          <p:sp>
            <p:nvSpPr>
              <p:cNvPr id="14" name="文本框 23"/>
              <p:cNvSpPr txBox="1">
                <a:spLocks noChangeArrowheads="1"/>
              </p:cNvSpPr>
              <p:nvPr>
                <p:custDataLst>
                  <p:tags r:id="rId2"/>
                </p:custDataLst>
              </p:nvPr>
            </p:nvSpPr>
            <p:spPr bwMode="auto">
              <a:xfrm rot="5400000">
                <a:off x="-776" y="2666"/>
                <a:ext cx="2570" cy="410"/>
              </a:xfrm>
              <a:prstGeom prst="rect">
                <a:avLst/>
              </a:prstGeom>
              <a:noFill/>
              <a:ln w="9525">
                <a:noFill/>
                <a:miter lim="800000"/>
              </a:ln>
            </p:spPr>
            <p:txBody>
              <a:bodyPr wrap="square">
                <a:spAutoFit/>
              </a:bodyPr>
              <a:lstStyle/>
              <a:p>
                <a:pPr algn="dist">
                  <a:lnSpc>
                    <a:spcPct val="100000"/>
                  </a:lnSpc>
                </a:pPr>
                <a:r>
                  <a:rPr lang="en-US" sz="1100" dirty="0">
                    <a:solidFill>
                      <a:schemeClr val="bg1">
                        <a:lumMod val="50000"/>
                      </a:schemeClr>
                    </a:solidFill>
                    <a:latin typeface="微软雅黑" panose="020B0503020204020204" charset="-122"/>
                    <a:ea typeface="微软雅黑" panose="020B0503020204020204" charset="-122"/>
                    <a:cs typeface="微软雅黑" panose="020B0503020204020204" charset="-122"/>
                  </a:rPr>
                  <a:t>打开视界  感知无界</a:t>
                </a:r>
                <a:endParaRPr lang="en-US" sz="1100" dirty="0">
                  <a:solidFill>
                    <a:schemeClr val="bg1">
                      <a:lumMod val="50000"/>
                    </a:schemeClr>
                  </a:solidFill>
                  <a:latin typeface="微软雅黑" panose="020B0503020204020204" charset="-122"/>
                  <a:ea typeface="微软雅黑" panose="020B0503020204020204" charset="-122"/>
                  <a:cs typeface="微软雅黑" panose="020B0503020204020204" charset="-122"/>
                </a:endParaRPr>
              </a:p>
            </p:txBody>
          </p:sp>
        </p:grpSp>
        <p:sp>
          <p:nvSpPr>
            <p:cNvPr id="16" name="矩形 15"/>
            <p:cNvSpPr/>
            <p:nvPr>
              <p:custDataLst>
                <p:tags r:id="rId3"/>
              </p:custDataLst>
            </p:nvPr>
          </p:nvSpPr>
          <p:spPr>
            <a:xfrm>
              <a:off x="416" y="-42"/>
              <a:ext cx="255" cy="1184"/>
            </a:xfrm>
            <a:prstGeom prst="rect">
              <a:avLst/>
            </a:prstGeom>
            <a:solidFill>
              <a:srgbClr val="479E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阿里巴巴普惠体" panose="00020600040101010101" charset="-122"/>
              </a:endParaRPr>
            </a:p>
          </p:txBody>
        </p:sp>
      </p:grpSp>
      <p:sp>
        <p:nvSpPr>
          <p:cNvPr id="40" name="矩形 39"/>
          <p:cNvSpPr/>
          <p:nvPr>
            <p:custDataLst>
              <p:tags r:id="rId4"/>
            </p:custDataLst>
          </p:nvPr>
        </p:nvSpPr>
        <p:spPr>
          <a:xfrm>
            <a:off x="264160" y="-26670"/>
            <a:ext cx="161925" cy="751840"/>
          </a:xfrm>
          <a:prstGeom prst="rect">
            <a:avLst/>
          </a:prstGeom>
          <a:solidFill>
            <a:srgbClr val="2490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阿里巴巴普惠体" panose="00020600040101010101" charset="-122"/>
            </a:endParaRPr>
          </a:p>
        </p:txBody>
      </p:sp>
      <p:pic>
        <p:nvPicPr>
          <p:cNvPr id="4" name="图片 3"/>
          <p:cNvPicPr>
            <a:picLocks noChangeAspect="1"/>
          </p:cNvPicPr>
          <p:nvPr/>
        </p:nvPicPr>
        <p:blipFill>
          <a:blip r:embed="rId5"/>
          <a:stretch>
            <a:fillRect/>
          </a:stretch>
        </p:blipFill>
        <p:spPr>
          <a:xfrm>
            <a:off x="1004570" y="876300"/>
            <a:ext cx="10020300" cy="2552700"/>
          </a:xfrm>
          <a:prstGeom prst="rect">
            <a:avLst/>
          </a:prstGeom>
          <a:ln w="28575" cmpd="sng">
            <a:solidFill>
              <a:schemeClr val="accent1">
                <a:shade val="50000"/>
              </a:schemeClr>
            </a:solidFill>
            <a:prstDash val="solid"/>
          </a:ln>
          <a:effectLst>
            <a:softEdge rad="63500"/>
          </a:effectLst>
        </p:spPr>
      </p:pic>
      <p:grpSp>
        <p:nvGrpSpPr>
          <p:cNvPr id="6" name="组合 5"/>
          <p:cNvGrpSpPr/>
          <p:nvPr/>
        </p:nvGrpSpPr>
        <p:grpSpPr>
          <a:xfrm>
            <a:off x="1088390" y="3978275"/>
            <a:ext cx="4009390" cy="2423160"/>
            <a:chOff x="1771" y="5218"/>
            <a:chExt cx="6314" cy="3816"/>
          </a:xfrm>
        </p:grpSpPr>
        <p:pic>
          <p:nvPicPr>
            <p:cNvPr id="7" name="图片 6"/>
            <p:cNvPicPr>
              <a:picLocks noChangeAspect="1"/>
            </p:cNvPicPr>
            <p:nvPr/>
          </p:nvPicPr>
          <p:blipFill>
            <a:blip r:embed="rId6"/>
            <a:stretch>
              <a:fillRect/>
            </a:stretch>
          </p:blipFill>
          <p:spPr>
            <a:xfrm>
              <a:off x="1771" y="5673"/>
              <a:ext cx="6314" cy="3361"/>
            </a:xfrm>
            <a:prstGeom prst="rect">
              <a:avLst/>
            </a:prstGeom>
          </p:spPr>
        </p:pic>
        <p:sp>
          <p:nvSpPr>
            <p:cNvPr id="8" name="文本框 7"/>
            <p:cNvSpPr txBox="1"/>
            <p:nvPr/>
          </p:nvSpPr>
          <p:spPr>
            <a:xfrm>
              <a:off x="2920" y="5218"/>
              <a:ext cx="4880" cy="448"/>
            </a:xfrm>
            <a:prstGeom prst="rect">
              <a:avLst/>
            </a:prstGeom>
            <a:noFill/>
          </p:spPr>
          <p:txBody>
            <a:bodyPr wrap="square" rtlCol="0" anchor="t">
              <a:spAutoFit/>
            </a:bodyPr>
            <a:lstStyle/>
            <a:p>
              <a:pPr algn="l" fontAlgn="auto">
                <a:lnSpc>
                  <a:spcPct val="90000"/>
                </a:lnSpc>
                <a:spcBef>
                  <a:spcPts val="300"/>
                </a:spcBef>
                <a:buClrTx/>
                <a:buSzTx/>
                <a:buFontTx/>
              </a:pPr>
              <a:r>
                <a:rPr lang="zh-CN" altLang="en-US" sz="1400" b="1"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接口丰富，支持对接多种传统传感器</a:t>
              </a:r>
              <a:endParaRPr lang="zh-CN" altLang="en-US" sz="1400" b="1"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endParaRPr>
            </a:p>
          </p:txBody>
        </p:sp>
      </p:grpSp>
      <p:grpSp>
        <p:nvGrpSpPr>
          <p:cNvPr id="9" name="组合 8"/>
          <p:cNvGrpSpPr/>
          <p:nvPr/>
        </p:nvGrpSpPr>
        <p:grpSpPr>
          <a:xfrm>
            <a:off x="5614035" y="4043680"/>
            <a:ext cx="2797810" cy="934720"/>
            <a:chOff x="8783" y="5626"/>
            <a:chExt cx="4406" cy="1472"/>
          </a:xfrm>
        </p:grpSpPr>
        <p:sp>
          <p:nvSpPr>
            <p:cNvPr id="12" name="文本框 11"/>
            <p:cNvSpPr txBox="1"/>
            <p:nvPr>
              <p:custDataLst>
                <p:tags r:id="rId7"/>
              </p:custDataLst>
            </p:nvPr>
          </p:nvSpPr>
          <p:spPr>
            <a:xfrm>
              <a:off x="10401" y="5970"/>
              <a:ext cx="2789" cy="1006"/>
            </a:xfrm>
            <a:prstGeom prst="rect">
              <a:avLst/>
            </a:prstGeom>
            <a:noFill/>
          </p:spPr>
          <p:txBody>
            <a:bodyPr wrap="square" rtlCol="0">
              <a:spAutoFit/>
            </a:bodyPr>
            <a:lstStyle/>
            <a:p>
              <a:pPr algn="l" fontAlgn="auto">
                <a:lnSpc>
                  <a:spcPct val="90000"/>
                </a:lnSpc>
                <a:spcBef>
                  <a:spcPts val="300"/>
                </a:spcBef>
                <a:buClrTx/>
                <a:buSzTx/>
                <a:buFontTx/>
                <a:buNone/>
              </a:pPr>
              <a:r>
                <a:rPr lang="zh-CN" altLang="en-US" sz="1400" b="1"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高防护</a:t>
              </a:r>
              <a:endParaRPr lang="zh-CN" altLang="en-US" sz="1400" b="1"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endParaRPr>
            </a:p>
            <a:p>
              <a:pPr algn="l" fontAlgn="auto">
                <a:lnSpc>
                  <a:spcPct val="90000"/>
                </a:lnSpc>
                <a:spcBef>
                  <a:spcPts val="300"/>
                </a:spcBef>
                <a:buClrTx/>
                <a:buSzTx/>
                <a:buFontTx/>
                <a:buNone/>
              </a:pPr>
              <a:r>
                <a:rPr lang="zh-CN" altLang="en-US" sz="10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rPr>
                <a:t>IP67 </a:t>
              </a:r>
              <a:endParaRPr lang="zh-CN" altLang="en-US" sz="10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endParaRPr>
            </a:p>
            <a:p>
              <a:pPr algn="l" fontAlgn="auto">
                <a:lnSpc>
                  <a:spcPct val="90000"/>
                </a:lnSpc>
                <a:spcBef>
                  <a:spcPts val="300"/>
                </a:spcBef>
                <a:buClrTx/>
                <a:buSzTx/>
                <a:buFontTx/>
                <a:buNone/>
              </a:pPr>
              <a:r>
                <a:rPr lang="zh-CN" altLang="en-US" sz="10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rPr>
                <a:t>M12 防水航空接口</a:t>
              </a:r>
              <a:endParaRPr lang="zh-CN" altLang="en-US" sz="10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endParaRPr>
            </a:p>
          </p:txBody>
        </p:sp>
        <p:grpSp>
          <p:nvGrpSpPr>
            <p:cNvPr id="15" name="组合 14"/>
            <p:cNvGrpSpPr/>
            <p:nvPr/>
          </p:nvGrpSpPr>
          <p:grpSpPr>
            <a:xfrm>
              <a:off x="8783" y="5626"/>
              <a:ext cx="1509" cy="1473"/>
              <a:chOff x="7386" y="7419"/>
              <a:chExt cx="1912" cy="1864"/>
            </a:xfrm>
          </p:grpSpPr>
          <p:grpSp>
            <p:nvGrpSpPr>
              <p:cNvPr id="17" name="组合 16"/>
              <p:cNvGrpSpPr/>
              <p:nvPr/>
            </p:nvGrpSpPr>
            <p:grpSpPr>
              <a:xfrm>
                <a:off x="7386" y="7419"/>
                <a:ext cx="1913" cy="1865"/>
                <a:chOff x="2366" y="8028"/>
                <a:chExt cx="2310" cy="2310"/>
              </a:xfrm>
            </p:grpSpPr>
            <p:sp>
              <p:nvSpPr>
                <p:cNvPr id="19" name="任意多边形: 形状 18"/>
                <p:cNvSpPr/>
                <p:nvPr>
                  <p:custDataLst>
                    <p:tags r:id="rId8"/>
                  </p:custDataLst>
                </p:nvPr>
              </p:nvSpPr>
              <p:spPr>
                <a:xfrm>
                  <a:off x="2366" y="8028"/>
                  <a:ext cx="2311" cy="2311"/>
                </a:xfrm>
                <a:custGeom>
                  <a:avLst/>
                  <a:gdLst>
                    <a:gd name="connsiteX0" fmla="*/ 146495 w 533400"/>
                    <a:gd name="connsiteY0" fmla="*/ 60770 h 533400"/>
                    <a:gd name="connsiteX1" fmla="*/ 132969 w 533400"/>
                    <a:gd name="connsiteY1" fmla="*/ 37338 h 533400"/>
                    <a:gd name="connsiteX2" fmla="*/ 137160 w 533400"/>
                    <a:gd name="connsiteY2" fmla="*/ 34957 h 533400"/>
                    <a:gd name="connsiteX3" fmla="*/ 150686 w 533400"/>
                    <a:gd name="connsiteY3" fmla="*/ 58388 h 533400"/>
                    <a:gd name="connsiteX4" fmla="*/ 146495 w 533400"/>
                    <a:gd name="connsiteY4" fmla="*/ 60770 h 533400"/>
                    <a:gd name="connsiteX5" fmla="*/ 169545 w 533400"/>
                    <a:gd name="connsiteY5" fmla="*/ 48768 h 533400"/>
                    <a:gd name="connsiteX6" fmla="*/ 158115 w 533400"/>
                    <a:gd name="connsiteY6" fmla="*/ 24289 h 533400"/>
                    <a:gd name="connsiteX7" fmla="*/ 153829 w 533400"/>
                    <a:gd name="connsiteY7" fmla="*/ 26289 h 533400"/>
                    <a:gd name="connsiteX8" fmla="*/ 165259 w 533400"/>
                    <a:gd name="connsiteY8" fmla="*/ 50673 h 533400"/>
                    <a:gd name="connsiteX9" fmla="*/ 169545 w 533400"/>
                    <a:gd name="connsiteY9" fmla="*/ 48768 h 533400"/>
                    <a:gd name="connsiteX10" fmla="*/ 99917 w 533400"/>
                    <a:gd name="connsiteY10" fmla="*/ 96488 h 533400"/>
                    <a:gd name="connsiteX11" fmla="*/ 80867 w 533400"/>
                    <a:gd name="connsiteY11" fmla="*/ 77343 h 533400"/>
                    <a:gd name="connsiteX12" fmla="*/ 77438 w 533400"/>
                    <a:gd name="connsiteY12" fmla="*/ 80677 h 533400"/>
                    <a:gd name="connsiteX13" fmla="*/ 96584 w 533400"/>
                    <a:gd name="connsiteY13" fmla="*/ 99822 h 533400"/>
                    <a:gd name="connsiteX14" fmla="*/ 99917 w 533400"/>
                    <a:gd name="connsiteY14" fmla="*/ 96488 h 533400"/>
                    <a:gd name="connsiteX15" fmla="*/ 115729 w 533400"/>
                    <a:gd name="connsiteY15" fmla="*/ 82296 h 533400"/>
                    <a:gd name="connsiteX16" fmla="*/ 98393 w 533400"/>
                    <a:gd name="connsiteY16" fmla="*/ 61627 h 533400"/>
                    <a:gd name="connsiteX17" fmla="*/ 94774 w 533400"/>
                    <a:gd name="connsiteY17" fmla="*/ 64675 h 533400"/>
                    <a:gd name="connsiteX18" fmla="*/ 112204 w 533400"/>
                    <a:gd name="connsiteY18" fmla="*/ 85439 h 533400"/>
                    <a:gd name="connsiteX19" fmla="*/ 115729 w 533400"/>
                    <a:gd name="connsiteY19" fmla="*/ 82296 h 533400"/>
                    <a:gd name="connsiteX20" fmla="*/ 132683 w 533400"/>
                    <a:gd name="connsiteY20" fmla="*/ 69628 h 533400"/>
                    <a:gd name="connsiteX21" fmla="*/ 117158 w 533400"/>
                    <a:gd name="connsiteY21" fmla="*/ 47530 h 533400"/>
                    <a:gd name="connsiteX22" fmla="*/ 113252 w 533400"/>
                    <a:gd name="connsiteY22" fmla="*/ 50292 h 533400"/>
                    <a:gd name="connsiteX23" fmla="*/ 128778 w 533400"/>
                    <a:gd name="connsiteY23" fmla="*/ 72485 h 533400"/>
                    <a:gd name="connsiteX24" fmla="*/ 132683 w 533400"/>
                    <a:gd name="connsiteY24" fmla="*/ 69628 h 533400"/>
                    <a:gd name="connsiteX25" fmla="*/ 230219 w 533400"/>
                    <a:gd name="connsiteY25" fmla="*/ 30290 h 533400"/>
                    <a:gd name="connsiteX26" fmla="*/ 225552 w 533400"/>
                    <a:gd name="connsiteY26" fmla="*/ 3715 h 533400"/>
                    <a:gd name="connsiteX27" fmla="*/ 220885 w 533400"/>
                    <a:gd name="connsiteY27" fmla="*/ 4477 h 533400"/>
                    <a:gd name="connsiteX28" fmla="*/ 225552 w 533400"/>
                    <a:gd name="connsiteY28" fmla="*/ 31147 h 533400"/>
                    <a:gd name="connsiteX29" fmla="*/ 230219 w 533400"/>
                    <a:gd name="connsiteY29" fmla="*/ 30290 h 533400"/>
                    <a:gd name="connsiteX30" fmla="*/ 189167 w 533400"/>
                    <a:gd name="connsiteY30" fmla="*/ 40862 h 533400"/>
                    <a:gd name="connsiteX31" fmla="*/ 179927 w 533400"/>
                    <a:gd name="connsiteY31" fmla="*/ 15526 h 533400"/>
                    <a:gd name="connsiteX32" fmla="*/ 175451 w 533400"/>
                    <a:gd name="connsiteY32" fmla="*/ 17145 h 533400"/>
                    <a:gd name="connsiteX33" fmla="*/ 184690 w 533400"/>
                    <a:gd name="connsiteY33" fmla="*/ 42482 h 533400"/>
                    <a:gd name="connsiteX34" fmla="*/ 189167 w 533400"/>
                    <a:gd name="connsiteY34" fmla="*/ 40862 h 533400"/>
                    <a:gd name="connsiteX35" fmla="*/ 251270 w 533400"/>
                    <a:gd name="connsiteY35" fmla="*/ 27813 h 533400"/>
                    <a:gd name="connsiteX36" fmla="*/ 248888 w 533400"/>
                    <a:gd name="connsiteY36" fmla="*/ 857 h 533400"/>
                    <a:gd name="connsiteX37" fmla="*/ 244126 w 533400"/>
                    <a:gd name="connsiteY37" fmla="*/ 1238 h 533400"/>
                    <a:gd name="connsiteX38" fmla="*/ 246507 w 533400"/>
                    <a:gd name="connsiteY38" fmla="*/ 28194 h 533400"/>
                    <a:gd name="connsiteX39" fmla="*/ 251270 w 533400"/>
                    <a:gd name="connsiteY39" fmla="*/ 27813 h 533400"/>
                    <a:gd name="connsiteX40" fmla="*/ 209455 w 533400"/>
                    <a:gd name="connsiteY40" fmla="*/ 34576 h 533400"/>
                    <a:gd name="connsiteX41" fmla="*/ 202502 w 533400"/>
                    <a:gd name="connsiteY41" fmla="*/ 8573 h 533400"/>
                    <a:gd name="connsiteX42" fmla="*/ 197930 w 533400"/>
                    <a:gd name="connsiteY42" fmla="*/ 9811 h 533400"/>
                    <a:gd name="connsiteX43" fmla="*/ 204978 w 533400"/>
                    <a:gd name="connsiteY43" fmla="*/ 35909 h 533400"/>
                    <a:gd name="connsiteX44" fmla="*/ 209455 w 533400"/>
                    <a:gd name="connsiteY44" fmla="*/ 34576 h 533400"/>
                    <a:gd name="connsiteX45" fmla="*/ 85535 w 533400"/>
                    <a:gd name="connsiteY45" fmla="*/ 112014 h 533400"/>
                    <a:gd name="connsiteX46" fmla="*/ 64865 w 533400"/>
                    <a:gd name="connsiteY46" fmla="*/ 94583 h 533400"/>
                    <a:gd name="connsiteX47" fmla="*/ 61817 w 533400"/>
                    <a:gd name="connsiteY47" fmla="*/ 98203 h 533400"/>
                    <a:gd name="connsiteX48" fmla="*/ 82487 w 533400"/>
                    <a:gd name="connsiteY48" fmla="*/ 115538 h 533400"/>
                    <a:gd name="connsiteX49" fmla="*/ 85535 w 533400"/>
                    <a:gd name="connsiteY49" fmla="*/ 112014 h 533400"/>
                    <a:gd name="connsiteX50" fmla="*/ 36005 w 533400"/>
                    <a:gd name="connsiteY50" fmla="*/ 204788 h 533400"/>
                    <a:gd name="connsiteX51" fmla="*/ 9906 w 533400"/>
                    <a:gd name="connsiteY51" fmla="*/ 197834 h 533400"/>
                    <a:gd name="connsiteX52" fmla="*/ 8668 w 533400"/>
                    <a:gd name="connsiteY52" fmla="*/ 202406 h 533400"/>
                    <a:gd name="connsiteX53" fmla="*/ 34766 w 533400"/>
                    <a:gd name="connsiteY53" fmla="*/ 209360 h 533400"/>
                    <a:gd name="connsiteX54" fmla="*/ 36005 w 533400"/>
                    <a:gd name="connsiteY54" fmla="*/ 204788 h 533400"/>
                    <a:gd name="connsiteX55" fmla="*/ 31242 w 533400"/>
                    <a:gd name="connsiteY55" fmla="*/ 225457 h 533400"/>
                    <a:gd name="connsiteX56" fmla="*/ 4572 w 533400"/>
                    <a:gd name="connsiteY56" fmla="*/ 220790 h 533400"/>
                    <a:gd name="connsiteX57" fmla="*/ 3715 w 533400"/>
                    <a:gd name="connsiteY57" fmla="*/ 225457 h 533400"/>
                    <a:gd name="connsiteX58" fmla="*/ 30385 w 533400"/>
                    <a:gd name="connsiteY58" fmla="*/ 230219 h 533400"/>
                    <a:gd name="connsiteX59" fmla="*/ 31242 w 533400"/>
                    <a:gd name="connsiteY59" fmla="*/ 225457 h 533400"/>
                    <a:gd name="connsiteX60" fmla="*/ 28194 w 533400"/>
                    <a:gd name="connsiteY60" fmla="*/ 246412 h 533400"/>
                    <a:gd name="connsiteX61" fmla="*/ 1238 w 533400"/>
                    <a:gd name="connsiteY61" fmla="*/ 244031 h 533400"/>
                    <a:gd name="connsiteX62" fmla="*/ 857 w 533400"/>
                    <a:gd name="connsiteY62" fmla="*/ 248793 h 533400"/>
                    <a:gd name="connsiteX63" fmla="*/ 27813 w 533400"/>
                    <a:gd name="connsiteY63" fmla="*/ 251174 h 533400"/>
                    <a:gd name="connsiteX64" fmla="*/ 28194 w 533400"/>
                    <a:gd name="connsiteY64" fmla="*/ 246412 h 533400"/>
                    <a:gd name="connsiteX65" fmla="*/ 42577 w 533400"/>
                    <a:gd name="connsiteY65" fmla="*/ 184594 h 533400"/>
                    <a:gd name="connsiteX66" fmla="*/ 17240 w 533400"/>
                    <a:gd name="connsiteY66" fmla="*/ 175355 h 533400"/>
                    <a:gd name="connsiteX67" fmla="*/ 15621 w 533400"/>
                    <a:gd name="connsiteY67" fmla="*/ 179832 h 533400"/>
                    <a:gd name="connsiteX68" fmla="*/ 40957 w 533400"/>
                    <a:gd name="connsiteY68" fmla="*/ 189071 h 533400"/>
                    <a:gd name="connsiteX69" fmla="*/ 42577 w 533400"/>
                    <a:gd name="connsiteY69" fmla="*/ 184594 h 533400"/>
                    <a:gd name="connsiteX70" fmla="*/ 60865 w 533400"/>
                    <a:gd name="connsiteY70" fmla="*/ 146495 h 533400"/>
                    <a:gd name="connsiteX71" fmla="*/ 37433 w 533400"/>
                    <a:gd name="connsiteY71" fmla="*/ 132969 h 533400"/>
                    <a:gd name="connsiteX72" fmla="*/ 35052 w 533400"/>
                    <a:gd name="connsiteY72" fmla="*/ 137065 h 533400"/>
                    <a:gd name="connsiteX73" fmla="*/ 58484 w 533400"/>
                    <a:gd name="connsiteY73" fmla="*/ 150590 h 533400"/>
                    <a:gd name="connsiteX74" fmla="*/ 60865 w 533400"/>
                    <a:gd name="connsiteY74" fmla="*/ 146495 h 533400"/>
                    <a:gd name="connsiteX75" fmla="*/ 72390 w 533400"/>
                    <a:gd name="connsiteY75" fmla="*/ 128683 h 533400"/>
                    <a:gd name="connsiteX76" fmla="*/ 50197 w 533400"/>
                    <a:gd name="connsiteY76" fmla="*/ 113157 h 533400"/>
                    <a:gd name="connsiteX77" fmla="*/ 47435 w 533400"/>
                    <a:gd name="connsiteY77" fmla="*/ 117062 h 533400"/>
                    <a:gd name="connsiteX78" fmla="*/ 69533 w 533400"/>
                    <a:gd name="connsiteY78" fmla="*/ 132588 h 533400"/>
                    <a:gd name="connsiteX79" fmla="*/ 72390 w 533400"/>
                    <a:gd name="connsiteY79" fmla="*/ 128683 h 533400"/>
                    <a:gd name="connsiteX80" fmla="*/ 270034 w 533400"/>
                    <a:gd name="connsiteY80" fmla="*/ 26956 h 533400"/>
                    <a:gd name="connsiteX81" fmla="*/ 272415 w 533400"/>
                    <a:gd name="connsiteY81" fmla="*/ 27051 h 533400"/>
                    <a:gd name="connsiteX82" fmla="*/ 272415 w 533400"/>
                    <a:gd name="connsiteY82" fmla="*/ 0 h 533400"/>
                    <a:gd name="connsiteX83" fmla="*/ 267653 w 533400"/>
                    <a:gd name="connsiteY83" fmla="*/ 0 h 533400"/>
                    <a:gd name="connsiteX84" fmla="*/ 267653 w 533400"/>
                    <a:gd name="connsiteY84" fmla="*/ 27051 h 533400"/>
                    <a:gd name="connsiteX85" fmla="*/ 270034 w 533400"/>
                    <a:gd name="connsiteY85" fmla="*/ 26956 h 533400"/>
                    <a:gd name="connsiteX86" fmla="*/ 27051 w 533400"/>
                    <a:gd name="connsiteY86" fmla="*/ 270034 h 533400"/>
                    <a:gd name="connsiteX87" fmla="*/ 27146 w 533400"/>
                    <a:gd name="connsiteY87" fmla="*/ 267653 h 533400"/>
                    <a:gd name="connsiteX88" fmla="*/ 0 w 533400"/>
                    <a:gd name="connsiteY88" fmla="*/ 267653 h 533400"/>
                    <a:gd name="connsiteX89" fmla="*/ 0 w 533400"/>
                    <a:gd name="connsiteY89" fmla="*/ 272415 h 533400"/>
                    <a:gd name="connsiteX90" fmla="*/ 27146 w 533400"/>
                    <a:gd name="connsiteY90" fmla="*/ 272415 h 533400"/>
                    <a:gd name="connsiteX91" fmla="*/ 27051 w 533400"/>
                    <a:gd name="connsiteY91" fmla="*/ 270034 h 533400"/>
                    <a:gd name="connsiteX92" fmla="*/ 50768 w 533400"/>
                    <a:gd name="connsiteY92" fmla="*/ 165164 h 533400"/>
                    <a:gd name="connsiteX93" fmla="*/ 26384 w 533400"/>
                    <a:gd name="connsiteY93" fmla="*/ 153734 h 533400"/>
                    <a:gd name="connsiteX94" fmla="*/ 24384 w 533400"/>
                    <a:gd name="connsiteY94" fmla="*/ 158020 h 533400"/>
                    <a:gd name="connsiteX95" fmla="*/ 48863 w 533400"/>
                    <a:gd name="connsiteY95" fmla="*/ 169450 h 533400"/>
                    <a:gd name="connsiteX96" fmla="*/ 50768 w 533400"/>
                    <a:gd name="connsiteY96" fmla="*/ 165164 h 533400"/>
                    <a:gd name="connsiteX97" fmla="*/ 293656 w 533400"/>
                    <a:gd name="connsiteY97" fmla="*/ 28194 h 533400"/>
                    <a:gd name="connsiteX98" fmla="*/ 296037 w 533400"/>
                    <a:gd name="connsiteY98" fmla="*/ 1238 h 533400"/>
                    <a:gd name="connsiteX99" fmla="*/ 291275 w 533400"/>
                    <a:gd name="connsiteY99" fmla="*/ 857 h 533400"/>
                    <a:gd name="connsiteX100" fmla="*/ 288893 w 533400"/>
                    <a:gd name="connsiteY100" fmla="*/ 27813 h 533400"/>
                    <a:gd name="connsiteX101" fmla="*/ 293656 w 533400"/>
                    <a:gd name="connsiteY101" fmla="*/ 28194 h 533400"/>
                    <a:gd name="connsiteX102" fmla="*/ 491300 w 533400"/>
                    <a:gd name="connsiteY102" fmla="*/ 169450 h 533400"/>
                    <a:gd name="connsiteX103" fmla="*/ 515779 w 533400"/>
                    <a:gd name="connsiteY103" fmla="*/ 158115 h 533400"/>
                    <a:gd name="connsiteX104" fmla="*/ 513779 w 533400"/>
                    <a:gd name="connsiteY104" fmla="*/ 153829 h 533400"/>
                    <a:gd name="connsiteX105" fmla="*/ 489395 w 533400"/>
                    <a:gd name="connsiteY105" fmla="*/ 165259 h 533400"/>
                    <a:gd name="connsiteX106" fmla="*/ 491300 w 533400"/>
                    <a:gd name="connsiteY106" fmla="*/ 169450 h 533400"/>
                    <a:gd name="connsiteX107" fmla="*/ 499205 w 533400"/>
                    <a:gd name="connsiteY107" fmla="*/ 189167 h 533400"/>
                    <a:gd name="connsiteX108" fmla="*/ 524637 w 533400"/>
                    <a:gd name="connsiteY108" fmla="*/ 179927 h 533400"/>
                    <a:gd name="connsiteX109" fmla="*/ 523018 w 533400"/>
                    <a:gd name="connsiteY109" fmla="*/ 175451 h 533400"/>
                    <a:gd name="connsiteX110" fmla="*/ 497681 w 533400"/>
                    <a:gd name="connsiteY110" fmla="*/ 184690 h 533400"/>
                    <a:gd name="connsiteX111" fmla="*/ 499205 w 533400"/>
                    <a:gd name="connsiteY111" fmla="*/ 189167 h 533400"/>
                    <a:gd name="connsiteX112" fmla="*/ 470535 w 533400"/>
                    <a:gd name="connsiteY112" fmla="*/ 132588 h 533400"/>
                    <a:gd name="connsiteX113" fmla="*/ 492633 w 533400"/>
                    <a:gd name="connsiteY113" fmla="*/ 117062 h 533400"/>
                    <a:gd name="connsiteX114" fmla="*/ 489871 w 533400"/>
                    <a:gd name="connsiteY114" fmla="*/ 113157 h 533400"/>
                    <a:gd name="connsiteX115" fmla="*/ 467678 w 533400"/>
                    <a:gd name="connsiteY115" fmla="*/ 128683 h 533400"/>
                    <a:gd name="connsiteX116" fmla="*/ 470535 w 533400"/>
                    <a:gd name="connsiteY116" fmla="*/ 132588 h 533400"/>
                    <a:gd name="connsiteX117" fmla="*/ 505397 w 533400"/>
                    <a:gd name="connsiteY117" fmla="*/ 209455 h 533400"/>
                    <a:gd name="connsiteX118" fmla="*/ 531400 w 533400"/>
                    <a:gd name="connsiteY118" fmla="*/ 202502 h 533400"/>
                    <a:gd name="connsiteX119" fmla="*/ 530162 w 533400"/>
                    <a:gd name="connsiteY119" fmla="*/ 197930 h 533400"/>
                    <a:gd name="connsiteX120" fmla="*/ 504063 w 533400"/>
                    <a:gd name="connsiteY120" fmla="*/ 204883 h 533400"/>
                    <a:gd name="connsiteX121" fmla="*/ 505397 w 533400"/>
                    <a:gd name="connsiteY121" fmla="*/ 209455 h 533400"/>
                    <a:gd name="connsiteX122" fmla="*/ 512255 w 533400"/>
                    <a:gd name="connsiteY122" fmla="*/ 251174 h 533400"/>
                    <a:gd name="connsiteX123" fmla="*/ 539210 w 533400"/>
                    <a:gd name="connsiteY123" fmla="*/ 248793 h 533400"/>
                    <a:gd name="connsiteX124" fmla="*/ 538829 w 533400"/>
                    <a:gd name="connsiteY124" fmla="*/ 244031 h 533400"/>
                    <a:gd name="connsiteX125" fmla="*/ 511874 w 533400"/>
                    <a:gd name="connsiteY125" fmla="*/ 246412 h 533400"/>
                    <a:gd name="connsiteX126" fmla="*/ 512255 w 533400"/>
                    <a:gd name="connsiteY126" fmla="*/ 251174 h 533400"/>
                    <a:gd name="connsiteX127" fmla="*/ 509778 w 533400"/>
                    <a:gd name="connsiteY127" fmla="*/ 230124 h 533400"/>
                    <a:gd name="connsiteX128" fmla="*/ 536353 w 533400"/>
                    <a:gd name="connsiteY128" fmla="*/ 225457 h 533400"/>
                    <a:gd name="connsiteX129" fmla="*/ 535591 w 533400"/>
                    <a:gd name="connsiteY129" fmla="*/ 220790 h 533400"/>
                    <a:gd name="connsiteX130" fmla="*/ 508921 w 533400"/>
                    <a:gd name="connsiteY130" fmla="*/ 225457 h 533400"/>
                    <a:gd name="connsiteX131" fmla="*/ 509778 w 533400"/>
                    <a:gd name="connsiteY131" fmla="*/ 230124 h 533400"/>
                    <a:gd name="connsiteX132" fmla="*/ 457772 w 533400"/>
                    <a:gd name="connsiteY132" fmla="*/ 115634 h 533400"/>
                    <a:gd name="connsiteX133" fmla="*/ 478441 w 533400"/>
                    <a:gd name="connsiteY133" fmla="*/ 98298 h 533400"/>
                    <a:gd name="connsiteX134" fmla="*/ 475393 w 533400"/>
                    <a:gd name="connsiteY134" fmla="*/ 94678 h 533400"/>
                    <a:gd name="connsiteX135" fmla="*/ 454628 w 533400"/>
                    <a:gd name="connsiteY135" fmla="*/ 112109 h 533400"/>
                    <a:gd name="connsiteX136" fmla="*/ 457772 w 533400"/>
                    <a:gd name="connsiteY136" fmla="*/ 115634 h 533400"/>
                    <a:gd name="connsiteX137" fmla="*/ 481679 w 533400"/>
                    <a:gd name="connsiteY137" fmla="*/ 150590 h 533400"/>
                    <a:gd name="connsiteX138" fmla="*/ 505111 w 533400"/>
                    <a:gd name="connsiteY138" fmla="*/ 137065 h 533400"/>
                    <a:gd name="connsiteX139" fmla="*/ 502730 w 533400"/>
                    <a:gd name="connsiteY139" fmla="*/ 132874 h 533400"/>
                    <a:gd name="connsiteX140" fmla="*/ 479298 w 533400"/>
                    <a:gd name="connsiteY140" fmla="*/ 146399 h 533400"/>
                    <a:gd name="connsiteX141" fmla="*/ 481679 w 533400"/>
                    <a:gd name="connsiteY141" fmla="*/ 150590 h 533400"/>
                    <a:gd name="connsiteX142" fmla="*/ 335280 w 533400"/>
                    <a:gd name="connsiteY142" fmla="*/ 35909 h 533400"/>
                    <a:gd name="connsiteX143" fmla="*/ 342233 w 533400"/>
                    <a:gd name="connsiteY143" fmla="*/ 9811 h 533400"/>
                    <a:gd name="connsiteX144" fmla="*/ 337661 w 533400"/>
                    <a:gd name="connsiteY144" fmla="*/ 8573 h 533400"/>
                    <a:gd name="connsiteX145" fmla="*/ 330708 w 533400"/>
                    <a:gd name="connsiteY145" fmla="*/ 34576 h 533400"/>
                    <a:gd name="connsiteX146" fmla="*/ 335280 w 533400"/>
                    <a:gd name="connsiteY146" fmla="*/ 35909 h 533400"/>
                    <a:gd name="connsiteX147" fmla="*/ 374999 w 533400"/>
                    <a:gd name="connsiteY147" fmla="*/ 50768 h 533400"/>
                    <a:gd name="connsiteX148" fmla="*/ 386334 w 533400"/>
                    <a:gd name="connsiteY148" fmla="*/ 26289 h 533400"/>
                    <a:gd name="connsiteX149" fmla="*/ 382048 w 533400"/>
                    <a:gd name="connsiteY149" fmla="*/ 24289 h 533400"/>
                    <a:gd name="connsiteX150" fmla="*/ 370618 w 533400"/>
                    <a:gd name="connsiteY150" fmla="*/ 48768 h 533400"/>
                    <a:gd name="connsiteX151" fmla="*/ 374999 w 533400"/>
                    <a:gd name="connsiteY151" fmla="*/ 50768 h 533400"/>
                    <a:gd name="connsiteX152" fmla="*/ 355473 w 533400"/>
                    <a:gd name="connsiteY152" fmla="*/ 42482 h 533400"/>
                    <a:gd name="connsiteX153" fmla="*/ 364712 w 533400"/>
                    <a:gd name="connsiteY153" fmla="*/ 17145 h 533400"/>
                    <a:gd name="connsiteX154" fmla="*/ 360235 w 533400"/>
                    <a:gd name="connsiteY154" fmla="*/ 15526 h 533400"/>
                    <a:gd name="connsiteX155" fmla="*/ 350996 w 533400"/>
                    <a:gd name="connsiteY155" fmla="*/ 40862 h 533400"/>
                    <a:gd name="connsiteX156" fmla="*/ 355473 w 533400"/>
                    <a:gd name="connsiteY156" fmla="*/ 42482 h 533400"/>
                    <a:gd name="connsiteX157" fmla="*/ 314611 w 533400"/>
                    <a:gd name="connsiteY157" fmla="*/ 31147 h 533400"/>
                    <a:gd name="connsiteX158" fmla="*/ 319278 w 533400"/>
                    <a:gd name="connsiteY158" fmla="*/ 4477 h 533400"/>
                    <a:gd name="connsiteX159" fmla="*/ 314611 w 533400"/>
                    <a:gd name="connsiteY159" fmla="*/ 3620 h 533400"/>
                    <a:gd name="connsiteX160" fmla="*/ 309944 w 533400"/>
                    <a:gd name="connsiteY160" fmla="*/ 30194 h 533400"/>
                    <a:gd name="connsiteX161" fmla="*/ 314611 w 533400"/>
                    <a:gd name="connsiteY161" fmla="*/ 31147 h 533400"/>
                    <a:gd name="connsiteX162" fmla="*/ 393573 w 533400"/>
                    <a:gd name="connsiteY162" fmla="*/ 60770 h 533400"/>
                    <a:gd name="connsiteX163" fmla="*/ 407099 w 533400"/>
                    <a:gd name="connsiteY163" fmla="*/ 37338 h 533400"/>
                    <a:gd name="connsiteX164" fmla="*/ 403003 w 533400"/>
                    <a:gd name="connsiteY164" fmla="*/ 34957 h 533400"/>
                    <a:gd name="connsiteX165" fmla="*/ 389477 w 533400"/>
                    <a:gd name="connsiteY165" fmla="*/ 58388 h 533400"/>
                    <a:gd name="connsiteX166" fmla="*/ 393573 w 533400"/>
                    <a:gd name="connsiteY166" fmla="*/ 60770 h 533400"/>
                    <a:gd name="connsiteX167" fmla="*/ 443579 w 533400"/>
                    <a:gd name="connsiteY167" fmla="*/ 99917 h 533400"/>
                    <a:gd name="connsiteX168" fmla="*/ 462725 w 533400"/>
                    <a:gd name="connsiteY168" fmla="*/ 80772 h 533400"/>
                    <a:gd name="connsiteX169" fmla="*/ 459391 w 533400"/>
                    <a:gd name="connsiteY169" fmla="*/ 77343 h 533400"/>
                    <a:gd name="connsiteX170" fmla="*/ 440246 w 533400"/>
                    <a:gd name="connsiteY170" fmla="*/ 96488 h 533400"/>
                    <a:gd name="connsiteX171" fmla="*/ 443579 w 533400"/>
                    <a:gd name="connsiteY171" fmla="*/ 99917 h 533400"/>
                    <a:gd name="connsiteX172" fmla="*/ 428054 w 533400"/>
                    <a:gd name="connsiteY172" fmla="*/ 85439 h 533400"/>
                    <a:gd name="connsiteX173" fmla="*/ 445484 w 533400"/>
                    <a:gd name="connsiteY173" fmla="*/ 64675 h 533400"/>
                    <a:gd name="connsiteX174" fmla="*/ 441865 w 533400"/>
                    <a:gd name="connsiteY174" fmla="*/ 61627 h 533400"/>
                    <a:gd name="connsiteX175" fmla="*/ 424529 w 533400"/>
                    <a:gd name="connsiteY175" fmla="*/ 82296 h 533400"/>
                    <a:gd name="connsiteX176" fmla="*/ 428054 w 533400"/>
                    <a:gd name="connsiteY176" fmla="*/ 85439 h 533400"/>
                    <a:gd name="connsiteX177" fmla="*/ 411385 w 533400"/>
                    <a:gd name="connsiteY177" fmla="*/ 72390 h 533400"/>
                    <a:gd name="connsiteX178" fmla="*/ 426910 w 533400"/>
                    <a:gd name="connsiteY178" fmla="*/ 50197 h 533400"/>
                    <a:gd name="connsiteX179" fmla="*/ 423005 w 533400"/>
                    <a:gd name="connsiteY179" fmla="*/ 47435 h 533400"/>
                    <a:gd name="connsiteX180" fmla="*/ 407480 w 533400"/>
                    <a:gd name="connsiteY180" fmla="*/ 69533 h 533400"/>
                    <a:gd name="connsiteX181" fmla="*/ 411385 w 533400"/>
                    <a:gd name="connsiteY181" fmla="*/ 72390 h 533400"/>
                    <a:gd name="connsiteX182" fmla="*/ 454628 w 533400"/>
                    <a:gd name="connsiteY182" fmla="*/ 427958 h 533400"/>
                    <a:gd name="connsiteX183" fmla="*/ 475393 w 533400"/>
                    <a:gd name="connsiteY183" fmla="*/ 445389 h 533400"/>
                    <a:gd name="connsiteX184" fmla="*/ 478441 w 533400"/>
                    <a:gd name="connsiteY184" fmla="*/ 441770 h 533400"/>
                    <a:gd name="connsiteX185" fmla="*/ 457772 w 533400"/>
                    <a:gd name="connsiteY185" fmla="*/ 424339 h 533400"/>
                    <a:gd name="connsiteX186" fmla="*/ 454628 w 533400"/>
                    <a:gd name="connsiteY186" fmla="*/ 427958 h 533400"/>
                    <a:gd name="connsiteX187" fmla="*/ 389477 w 533400"/>
                    <a:gd name="connsiteY187" fmla="*/ 481584 h 533400"/>
                    <a:gd name="connsiteX188" fmla="*/ 403003 w 533400"/>
                    <a:gd name="connsiteY188" fmla="*/ 505016 h 533400"/>
                    <a:gd name="connsiteX189" fmla="*/ 407099 w 533400"/>
                    <a:gd name="connsiteY189" fmla="*/ 502634 h 533400"/>
                    <a:gd name="connsiteX190" fmla="*/ 393573 w 533400"/>
                    <a:gd name="connsiteY190" fmla="*/ 479203 h 533400"/>
                    <a:gd name="connsiteX191" fmla="*/ 389477 w 533400"/>
                    <a:gd name="connsiteY191" fmla="*/ 481584 h 533400"/>
                    <a:gd name="connsiteX192" fmla="*/ 407480 w 533400"/>
                    <a:gd name="connsiteY192" fmla="*/ 470440 h 533400"/>
                    <a:gd name="connsiteX193" fmla="*/ 423005 w 533400"/>
                    <a:gd name="connsiteY193" fmla="*/ 492633 h 533400"/>
                    <a:gd name="connsiteX194" fmla="*/ 426910 w 533400"/>
                    <a:gd name="connsiteY194" fmla="*/ 489871 h 533400"/>
                    <a:gd name="connsiteX195" fmla="*/ 411385 w 533400"/>
                    <a:gd name="connsiteY195" fmla="*/ 467678 h 533400"/>
                    <a:gd name="connsiteX196" fmla="*/ 407480 w 533400"/>
                    <a:gd name="connsiteY196" fmla="*/ 470440 h 533400"/>
                    <a:gd name="connsiteX197" fmla="*/ 370523 w 533400"/>
                    <a:gd name="connsiteY197" fmla="*/ 491204 h 533400"/>
                    <a:gd name="connsiteX198" fmla="*/ 381953 w 533400"/>
                    <a:gd name="connsiteY198" fmla="*/ 515684 h 533400"/>
                    <a:gd name="connsiteX199" fmla="*/ 386239 w 533400"/>
                    <a:gd name="connsiteY199" fmla="*/ 513683 h 533400"/>
                    <a:gd name="connsiteX200" fmla="*/ 374809 w 533400"/>
                    <a:gd name="connsiteY200" fmla="*/ 489204 h 533400"/>
                    <a:gd name="connsiteX201" fmla="*/ 370523 w 533400"/>
                    <a:gd name="connsiteY201" fmla="*/ 491204 h 533400"/>
                    <a:gd name="connsiteX202" fmla="*/ 424434 w 533400"/>
                    <a:gd name="connsiteY202" fmla="*/ 457676 h 533400"/>
                    <a:gd name="connsiteX203" fmla="*/ 441770 w 533400"/>
                    <a:gd name="connsiteY203" fmla="*/ 478346 h 533400"/>
                    <a:gd name="connsiteX204" fmla="*/ 445389 w 533400"/>
                    <a:gd name="connsiteY204" fmla="*/ 475298 h 533400"/>
                    <a:gd name="connsiteX205" fmla="*/ 427958 w 533400"/>
                    <a:gd name="connsiteY205" fmla="*/ 454533 h 533400"/>
                    <a:gd name="connsiteX206" fmla="*/ 424434 w 533400"/>
                    <a:gd name="connsiteY206" fmla="*/ 457676 h 533400"/>
                    <a:gd name="connsiteX207" fmla="*/ 440150 w 533400"/>
                    <a:gd name="connsiteY207" fmla="*/ 443484 h 533400"/>
                    <a:gd name="connsiteX208" fmla="*/ 459296 w 533400"/>
                    <a:gd name="connsiteY208" fmla="*/ 462629 h 533400"/>
                    <a:gd name="connsiteX209" fmla="*/ 462629 w 533400"/>
                    <a:gd name="connsiteY209" fmla="*/ 459296 h 533400"/>
                    <a:gd name="connsiteX210" fmla="*/ 443484 w 533400"/>
                    <a:gd name="connsiteY210" fmla="*/ 440150 h 533400"/>
                    <a:gd name="connsiteX211" fmla="*/ 440150 w 533400"/>
                    <a:gd name="connsiteY211" fmla="*/ 443484 h 533400"/>
                    <a:gd name="connsiteX212" fmla="*/ 309848 w 533400"/>
                    <a:gd name="connsiteY212" fmla="*/ 509683 h 533400"/>
                    <a:gd name="connsiteX213" fmla="*/ 314611 w 533400"/>
                    <a:gd name="connsiteY213" fmla="*/ 536353 h 533400"/>
                    <a:gd name="connsiteX214" fmla="*/ 319278 w 533400"/>
                    <a:gd name="connsiteY214" fmla="*/ 535591 h 533400"/>
                    <a:gd name="connsiteX215" fmla="*/ 314611 w 533400"/>
                    <a:gd name="connsiteY215" fmla="*/ 508921 h 533400"/>
                    <a:gd name="connsiteX216" fmla="*/ 309848 w 533400"/>
                    <a:gd name="connsiteY216" fmla="*/ 509683 h 533400"/>
                    <a:gd name="connsiteX217" fmla="*/ 350901 w 533400"/>
                    <a:gd name="connsiteY217" fmla="*/ 499110 h 533400"/>
                    <a:gd name="connsiteX218" fmla="*/ 360140 w 533400"/>
                    <a:gd name="connsiteY218" fmla="*/ 524542 h 533400"/>
                    <a:gd name="connsiteX219" fmla="*/ 364617 w 533400"/>
                    <a:gd name="connsiteY219" fmla="*/ 522923 h 533400"/>
                    <a:gd name="connsiteX220" fmla="*/ 355378 w 533400"/>
                    <a:gd name="connsiteY220" fmla="*/ 497491 h 533400"/>
                    <a:gd name="connsiteX221" fmla="*/ 350901 w 533400"/>
                    <a:gd name="connsiteY221" fmla="*/ 499110 h 533400"/>
                    <a:gd name="connsiteX222" fmla="*/ 330613 w 533400"/>
                    <a:gd name="connsiteY222" fmla="*/ 505397 h 533400"/>
                    <a:gd name="connsiteX223" fmla="*/ 337566 w 533400"/>
                    <a:gd name="connsiteY223" fmla="*/ 531400 h 533400"/>
                    <a:gd name="connsiteX224" fmla="*/ 342138 w 533400"/>
                    <a:gd name="connsiteY224" fmla="*/ 530162 h 533400"/>
                    <a:gd name="connsiteX225" fmla="*/ 335090 w 533400"/>
                    <a:gd name="connsiteY225" fmla="*/ 504063 h 533400"/>
                    <a:gd name="connsiteX226" fmla="*/ 330613 w 533400"/>
                    <a:gd name="connsiteY226" fmla="*/ 505397 h 533400"/>
                    <a:gd name="connsiteX227" fmla="*/ 467678 w 533400"/>
                    <a:gd name="connsiteY227" fmla="*/ 411290 h 533400"/>
                    <a:gd name="connsiteX228" fmla="*/ 489871 w 533400"/>
                    <a:gd name="connsiteY228" fmla="*/ 426815 h 533400"/>
                    <a:gd name="connsiteX229" fmla="*/ 492633 w 533400"/>
                    <a:gd name="connsiteY229" fmla="*/ 422910 h 533400"/>
                    <a:gd name="connsiteX230" fmla="*/ 470535 w 533400"/>
                    <a:gd name="connsiteY230" fmla="*/ 407384 h 533400"/>
                    <a:gd name="connsiteX231" fmla="*/ 467678 w 533400"/>
                    <a:gd name="connsiteY231" fmla="*/ 411290 h 533400"/>
                    <a:gd name="connsiteX232" fmla="*/ 511874 w 533400"/>
                    <a:gd name="connsiteY232" fmla="*/ 293561 h 533400"/>
                    <a:gd name="connsiteX233" fmla="*/ 538829 w 533400"/>
                    <a:gd name="connsiteY233" fmla="*/ 295942 h 533400"/>
                    <a:gd name="connsiteX234" fmla="*/ 539210 w 533400"/>
                    <a:gd name="connsiteY234" fmla="*/ 291179 h 533400"/>
                    <a:gd name="connsiteX235" fmla="*/ 512255 w 533400"/>
                    <a:gd name="connsiteY235" fmla="*/ 288798 h 533400"/>
                    <a:gd name="connsiteX236" fmla="*/ 511874 w 533400"/>
                    <a:gd name="connsiteY236" fmla="*/ 293561 h 533400"/>
                    <a:gd name="connsiteX237" fmla="*/ 504158 w 533400"/>
                    <a:gd name="connsiteY237" fmla="*/ 335185 h 533400"/>
                    <a:gd name="connsiteX238" fmla="*/ 530352 w 533400"/>
                    <a:gd name="connsiteY238" fmla="*/ 342233 h 533400"/>
                    <a:gd name="connsiteX239" fmla="*/ 531590 w 533400"/>
                    <a:gd name="connsiteY239" fmla="*/ 337661 h 533400"/>
                    <a:gd name="connsiteX240" fmla="*/ 505587 w 533400"/>
                    <a:gd name="connsiteY240" fmla="*/ 330613 h 533400"/>
                    <a:gd name="connsiteX241" fmla="*/ 504158 w 533400"/>
                    <a:gd name="connsiteY241" fmla="*/ 335185 h 533400"/>
                    <a:gd name="connsiteX242" fmla="*/ 288798 w 533400"/>
                    <a:gd name="connsiteY242" fmla="*/ 512159 h 533400"/>
                    <a:gd name="connsiteX243" fmla="*/ 291179 w 533400"/>
                    <a:gd name="connsiteY243" fmla="*/ 539115 h 533400"/>
                    <a:gd name="connsiteX244" fmla="*/ 295942 w 533400"/>
                    <a:gd name="connsiteY244" fmla="*/ 538734 h 533400"/>
                    <a:gd name="connsiteX245" fmla="*/ 293560 w 533400"/>
                    <a:gd name="connsiteY245" fmla="*/ 511778 h 533400"/>
                    <a:gd name="connsiteX246" fmla="*/ 288798 w 533400"/>
                    <a:gd name="connsiteY246" fmla="*/ 512159 h 533400"/>
                    <a:gd name="connsiteX247" fmla="*/ 513017 w 533400"/>
                    <a:gd name="connsiteY247" fmla="*/ 267653 h 533400"/>
                    <a:gd name="connsiteX248" fmla="*/ 513112 w 533400"/>
                    <a:gd name="connsiteY248" fmla="*/ 270034 h 533400"/>
                    <a:gd name="connsiteX249" fmla="*/ 513017 w 533400"/>
                    <a:gd name="connsiteY249" fmla="*/ 272415 h 533400"/>
                    <a:gd name="connsiteX250" fmla="*/ 540068 w 533400"/>
                    <a:gd name="connsiteY250" fmla="*/ 272415 h 533400"/>
                    <a:gd name="connsiteX251" fmla="*/ 540068 w 533400"/>
                    <a:gd name="connsiteY251" fmla="*/ 267653 h 533400"/>
                    <a:gd name="connsiteX252" fmla="*/ 513017 w 533400"/>
                    <a:gd name="connsiteY252" fmla="*/ 267653 h 533400"/>
                    <a:gd name="connsiteX253" fmla="*/ 508921 w 533400"/>
                    <a:gd name="connsiteY253" fmla="*/ 314516 h 533400"/>
                    <a:gd name="connsiteX254" fmla="*/ 535591 w 533400"/>
                    <a:gd name="connsiteY254" fmla="*/ 319183 h 533400"/>
                    <a:gd name="connsiteX255" fmla="*/ 536353 w 533400"/>
                    <a:gd name="connsiteY255" fmla="*/ 314516 h 533400"/>
                    <a:gd name="connsiteX256" fmla="*/ 509683 w 533400"/>
                    <a:gd name="connsiteY256" fmla="*/ 309848 h 533400"/>
                    <a:gd name="connsiteX257" fmla="*/ 508921 w 533400"/>
                    <a:gd name="connsiteY257" fmla="*/ 314516 h 533400"/>
                    <a:gd name="connsiteX258" fmla="*/ 497586 w 533400"/>
                    <a:gd name="connsiteY258" fmla="*/ 355378 h 533400"/>
                    <a:gd name="connsiteX259" fmla="*/ 523018 w 533400"/>
                    <a:gd name="connsiteY259" fmla="*/ 364617 h 533400"/>
                    <a:gd name="connsiteX260" fmla="*/ 524637 w 533400"/>
                    <a:gd name="connsiteY260" fmla="*/ 360140 h 533400"/>
                    <a:gd name="connsiteX261" fmla="*/ 499205 w 533400"/>
                    <a:gd name="connsiteY261" fmla="*/ 350901 h 533400"/>
                    <a:gd name="connsiteX262" fmla="*/ 497586 w 533400"/>
                    <a:gd name="connsiteY262" fmla="*/ 355378 h 533400"/>
                    <a:gd name="connsiteX263" fmla="*/ 479298 w 533400"/>
                    <a:gd name="connsiteY263" fmla="*/ 393573 h 533400"/>
                    <a:gd name="connsiteX264" fmla="*/ 502730 w 533400"/>
                    <a:gd name="connsiteY264" fmla="*/ 407099 h 533400"/>
                    <a:gd name="connsiteX265" fmla="*/ 505111 w 533400"/>
                    <a:gd name="connsiteY265" fmla="*/ 402908 h 533400"/>
                    <a:gd name="connsiteX266" fmla="*/ 481679 w 533400"/>
                    <a:gd name="connsiteY266" fmla="*/ 389382 h 533400"/>
                    <a:gd name="connsiteX267" fmla="*/ 479298 w 533400"/>
                    <a:gd name="connsiteY267" fmla="*/ 393573 h 533400"/>
                    <a:gd name="connsiteX268" fmla="*/ 489299 w 533400"/>
                    <a:gd name="connsiteY268" fmla="*/ 374904 h 533400"/>
                    <a:gd name="connsiteX269" fmla="*/ 513779 w 533400"/>
                    <a:gd name="connsiteY269" fmla="*/ 386334 h 533400"/>
                    <a:gd name="connsiteX270" fmla="*/ 515779 w 533400"/>
                    <a:gd name="connsiteY270" fmla="*/ 381953 h 533400"/>
                    <a:gd name="connsiteX271" fmla="*/ 491300 w 533400"/>
                    <a:gd name="connsiteY271" fmla="*/ 370523 h 533400"/>
                    <a:gd name="connsiteX272" fmla="*/ 489299 w 533400"/>
                    <a:gd name="connsiteY272" fmla="*/ 374904 h 533400"/>
                    <a:gd name="connsiteX273" fmla="*/ 146495 w 533400"/>
                    <a:gd name="connsiteY273" fmla="*/ 479203 h 533400"/>
                    <a:gd name="connsiteX274" fmla="*/ 132969 w 533400"/>
                    <a:gd name="connsiteY274" fmla="*/ 502634 h 533400"/>
                    <a:gd name="connsiteX275" fmla="*/ 137065 w 533400"/>
                    <a:gd name="connsiteY275" fmla="*/ 505016 h 533400"/>
                    <a:gd name="connsiteX276" fmla="*/ 150590 w 533400"/>
                    <a:gd name="connsiteY276" fmla="*/ 481584 h 533400"/>
                    <a:gd name="connsiteX277" fmla="*/ 146495 w 533400"/>
                    <a:gd name="connsiteY277" fmla="*/ 479203 h 533400"/>
                    <a:gd name="connsiteX278" fmla="*/ 58484 w 533400"/>
                    <a:gd name="connsiteY278" fmla="*/ 389382 h 533400"/>
                    <a:gd name="connsiteX279" fmla="*/ 35052 w 533400"/>
                    <a:gd name="connsiteY279" fmla="*/ 402908 h 533400"/>
                    <a:gd name="connsiteX280" fmla="*/ 37433 w 533400"/>
                    <a:gd name="connsiteY280" fmla="*/ 407003 h 533400"/>
                    <a:gd name="connsiteX281" fmla="*/ 60865 w 533400"/>
                    <a:gd name="connsiteY281" fmla="*/ 393478 h 533400"/>
                    <a:gd name="connsiteX282" fmla="*/ 58484 w 533400"/>
                    <a:gd name="connsiteY282" fmla="*/ 389382 h 533400"/>
                    <a:gd name="connsiteX283" fmla="*/ 48863 w 533400"/>
                    <a:gd name="connsiteY283" fmla="*/ 370523 h 533400"/>
                    <a:gd name="connsiteX284" fmla="*/ 24384 w 533400"/>
                    <a:gd name="connsiteY284" fmla="*/ 381953 h 533400"/>
                    <a:gd name="connsiteX285" fmla="*/ 26384 w 533400"/>
                    <a:gd name="connsiteY285" fmla="*/ 386239 h 533400"/>
                    <a:gd name="connsiteX286" fmla="*/ 50768 w 533400"/>
                    <a:gd name="connsiteY286" fmla="*/ 374809 h 533400"/>
                    <a:gd name="connsiteX287" fmla="*/ 48863 w 533400"/>
                    <a:gd name="connsiteY287" fmla="*/ 370523 h 533400"/>
                    <a:gd name="connsiteX288" fmla="*/ 69723 w 533400"/>
                    <a:gd name="connsiteY288" fmla="*/ 407384 h 533400"/>
                    <a:gd name="connsiteX289" fmla="*/ 47530 w 533400"/>
                    <a:gd name="connsiteY289" fmla="*/ 422910 h 533400"/>
                    <a:gd name="connsiteX290" fmla="*/ 50292 w 533400"/>
                    <a:gd name="connsiteY290" fmla="*/ 426815 h 533400"/>
                    <a:gd name="connsiteX291" fmla="*/ 72485 w 533400"/>
                    <a:gd name="connsiteY291" fmla="*/ 411290 h 533400"/>
                    <a:gd name="connsiteX292" fmla="*/ 69723 w 533400"/>
                    <a:gd name="connsiteY292" fmla="*/ 407384 h 533400"/>
                    <a:gd name="connsiteX293" fmla="*/ 82391 w 533400"/>
                    <a:gd name="connsiteY293" fmla="*/ 424339 h 533400"/>
                    <a:gd name="connsiteX294" fmla="*/ 61722 w 533400"/>
                    <a:gd name="connsiteY294" fmla="*/ 441674 h 533400"/>
                    <a:gd name="connsiteX295" fmla="*/ 64770 w 533400"/>
                    <a:gd name="connsiteY295" fmla="*/ 445294 h 533400"/>
                    <a:gd name="connsiteX296" fmla="*/ 85535 w 533400"/>
                    <a:gd name="connsiteY296" fmla="*/ 427863 h 533400"/>
                    <a:gd name="connsiteX297" fmla="*/ 82391 w 533400"/>
                    <a:gd name="connsiteY297" fmla="*/ 424339 h 533400"/>
                    <a:gd name="connsiteX298" fmla="*/ 96584 w 533400"/>
                    <a:gd name="connsiteY298" fmla="*/ 440055 h 533400"/>
                    <a:gd name="connsiteX299" fmla="*/ 77438 w 533400"/>
                    <a:gd name="connsiteY299" fmla="*/ 459200 h 533400"/>
                    <a:gd name="connsiteX300" fmla="*/ 80772 w 533400"/>
                    <a:gd name="connsiteY300" fmla="*/ 462629 h 533400"/>
                    <a:gd name="connsiteX301" fmla="*/ 99917 w 533400"/>
                    <a:gd name="connsiteY301" fmla="*/ 443484 h 533400"/>
                    <a:gd name="connsiteX302" fmla="*/ 96584 w 533400"/>
                    <a:gd name="connsiteY302" fmla="*/ 440055 h 533400"/>
                    <a:gd name="connsiteX303" fmla="*/ 30385 w 533400"/>
                    <a:gd name="connsiteY303" fmla="*/ 309848 h 533400"/>
                    <a:gd name="connsiteX304" fmla="*/ 3715 w 533400"/>
                    <a:gd name="connsiteY304" fmla="*/ 314516 h 533400"/>
                    <a:gd name="connsiteX305" fmla="*/ 4572 w 533400"/>
                    <a:gd name="connsiteY305" fmla="*/ 319183 h 533400"/>
                    <a:gd name="connsiteX306" fmla="*/ 31242 w 533400"/>
                    <a:gd name="connsiteY306" fmla="*/ 314420 h 533400"/>
                    <a:gd name="connsiteX307" fmla="*/ 30385 w 533400"/>
                    <a:gd name="connsiteY307" fmla="*/ 309848 h 533400"/>
                    <a:gd name="connsiteX308" fmla="*/ 270034 w 533400"/>
                    <a:gd name="connsiteY308" fmla="*/ 513017 h 533400"/>
                    <a:gd name="connsiteX309" fmla="*/ 267653 w 533400"/>
                    <a:gd name="connsiteY309" fmla="*/ 512921 h 533400"/>
                    <a:gd name="connsiteX310" fmla="*/ 267653 w 533400"/>
                    <a:gd name="connsiteY310" fmla="*/ 539972 h 533400"/>
                    <a:gd name="connsiteX311" fmla="*/ 272415 w 533400"/>
                    <a:gd name="connsiteY311" fmla="*/ 539972 h 533400"/>
                    <a:gd name="connsiteX312" fmla="*/ 272415 w 533400"/>
                    <a:gd name="connsiteY312" fmla="*/ 512921 h 533400"/>
                    <a:gd name="connsiteX313" fmla="*/ 270034 w 533400"/>
                    <a:gd name="connsiteY313" fmla="*/ 513017 h 533400"/>
                    <a:gd name="connsiteX314" fmla="*/ 34671 w 533400"/>
                    <a:gd name="connsiteY314" fmla="*/ 330613 h 533400"/>
                    <a:gd name="connsiteX315" fmla="*/ 8573 w 533400"/>
                    <a:gd name="connsiteY315" fmla="*/ 337566 h 533400"/>
                    <a:gd name="connsiteX316" fmla="*/ 9811 w 533400"/>
                    <a:gd name="connsiteY316" fmla="*/ 342138 h 533400"/>
                    <a:gd name="connsiteX317" fmla="*/ 35909 w 533400"/>
                    <a:gd name="connsiteY317" fmla="*/ 335090 h 533400"/>
                    <a:gd name="connsiteX318" fmla="*/ 34671 w 533400"/>
                    <a:gd name="connsiteY318" fmla="*/ 330613 h 533400"/>
                    <a:gd name="connsiteX319" fmla="*/ 40957 w 533400"/>
                    <a:gd name="connsiteY319" fmla="*/ 350901 h 533400"/>
                    <a:gd name="connsiteX320" fmla="*/ 15526 w 533400"/>
                    <a:gd name="connsiteY320" fmla="*/ 360045 h 533400"/>
                    <a:gd name="connsiteX321" fmla="*/ 17145 w 533400"/>
                    <a:gd name="connsiteY321" fmla="*/ 364522 h 533400"/>
                    <a:gd name="connsiteX322" fmla="*/ 42482 w 533400"/>
                    <a:gd name="connsiteY322" fmla="*/ 355283 h 533400"/>
                    <a:gd name="connsiteX323" fmla="*/ 40957 w 533400"/>
                    <a:gd name="connsiteY323" fmla="*/ 350901 h 533400"/>
                    <a:gd name="connsiteX324" fmla="*/ 225552 w 533400"/>
                    <a:gd name="connsiteY324" fmla="*/ 508825 h 533400"/>
                    <a:gd name="connsiteX325" fmla="*/ 220885 w 533400"/>
                    <a:gd name="connsiteY325" fmla="*/ 535496 h 533400"/>
                    <a:gd name="connsiteX326" fmla="*/ 225552 w 533400"/>
                    <a:gd name="connsiteY326" fmla="*/ 536258 h 533400"/>
                    <a:gd name="connsiteX327" fmla="*/ 230315 w 533400"/>
                    <a:gd name="connsiteY327" fmla="*/ 509588 h 533400"/>
                    <a:gd name="connsiteX328" fmla="*/ 225552 w 533400"/>
                    <a:gd name="connsiteY328" fmla="*/ 508825 h 533400"/>
                    <a:gd name="connsiteX329" fmla="*/ 112109 w 533400"/>
                    <a:gd name="connsiteY329" fmla="*/ 454533 h 533400"/>
                    <a:gd name="connsiteX330" fmla="*/ 94679 w 533400"/>
                    <a:gd name="connsiteY330" fmla="*/ 475298 h 533400"/>
                    <a:gd name="connsiteX331" fmla="*/ 98298 w 533400"/>
                    <a:gd name="connsiteY331" fmla="*/ 478346 h 533400"/>
                    <a:gd name="connsiteX332" fmla="*/ 115729 w 533400"/>
                    <a:gd name="connsiteY332" fmla="*/ 457676 h 533400"/>
                    <a:gd name="connsiteX333" fmla="*/ 112109 w 533400"/>
                    <a:gd name="connsiteY333" fmla="*/ 454533 h 533400"/>
                    <a:gd name="connsiteX334" fmla="*/ 184690 w 533400"/>
                    <a:gd name="connsiteY334" fmla="*/ 497491 h 533400"/>
                    <a:gd name="connsiteX335" fmla="*/ 175451 w 533400"/>
                    <a:gd name="connsiteY335" fmla="*/ 522827 h 533400"/>
                    <a:gd name="connsiteX336" fmla="*/ 179927 w 533400"/>
                    <a:gd name="connsiteY336" fmla="*/ 524447 h 533400"/>
                    <a:gd name="connsiteX337" fmla="*/ 189167 w 533400"/>
                    <a:gd name="connsiteY337" fmla="*/ 499015 h 533400"/>
                    <a:gd name="connsiteX338" fmla="*/ 184690 w 533400"/>
                    <a:gd name="connsiteY338" fmla="*/ 497491 h 533400"/>
                    <a:gd name="connsiteX339" fmla="*/ 246602 w 533400"/>
                    <a:gd name="connsiteY339" fmla="*/ 511778 h 533400"/>
                    <a:gd name="connsiteX340" fmla="*/ 244221 w 533400"/>
                    <a:gd name="connsiteY340" fmla="*/ 538734 h 533400"/>
                    <a:gd name="connsiteX341" fmla="*/ 248984 w 533400"/>
                    <a:gd name="connsiteY341" fmla="*/ 539115 h 533400"/>
                    <a:gd name="connsiteX342" fmla="*/ 251365 w 533400"/>
                    <a:gd name="connsiteY342" fmla="*/ 512064 h 533400"/>
                    <a:gd name="connsiteX343" fmla="*/ 246602 w 533400"/>
                    <a:gd name="connsiteY343" fmla="*/ 511778 h 533400"/>
                    <a:gd name="connsiteX344" fmla="*/ 204883 w 533400"/>
                    <a:gd name="connsiteY344" fmla="*/ 504063 h 533400"/>
                    <a:gd name="connsiteX345" fmla="*/ 197834 w 533400"/>
                    <a:gd name="connsiteY345" fmla="*/ 530162 h 533400"/>
                    <a:gd name="connsiteX346" fmla="*/ 202406 w 533400"/>
                    <a:gd name="connsiteY346" fmla="*/ 531400 h 533400"/>
                    <a:gd name="connsiteX347" fmla="*/ 209360 w 533400"/>
                    <a:gd name="connsiteY347" fmla="*/ 505397 h 533400"/>
                    <a:gd name="connsiteX348" fmla="*/ 204883 w 533400"/>
                    <a:gd name="connsiteY348" fmla="*/ 504063 h 533400"/>
                    <a:gd name="connsiteX349" fmla="*/ 128778 w 533400"/>
                    <a:gd name="connsiteY349" fmla="*/ 467582 h 533400"/>
                    <a:gd name="connsiteX350" fmla="*/ 113252 w 533400"/>
                    <a:gd name="connsiteY350" fmla="*/ 489775 h 533400"/>
                    <a:gd name="connsiteX351" fmla="*/ 117158 w 533400"/>
                    <a:gd name="connsiteY351" fmla="*/ 492538 h 533400"/>
                    <a:gd name="connsiteX352" fmla="*/ 132683 w 533400"/>
                    <a:gd name="connsiteY352" fmla="*/ 470345 h 533400"/>
                    <a:gd name="connsiteX353" fmla="*/ 128778 w 533400"/>
                    <a:gd name="connsiteY353" fmla="*/ 467582 h 533400"/>
                    <a:gd name="connsiteX354" fmla="*/ 27813 w 533400"/>
                    <a:gd name="connsiteY354" fmla="*/ 288798 h 533400"/>
                    <a:gd name="connsiteX355" fmla="*/ 857 w 533400"/>
                    <a:gd name="connsiteY355" fmla="*/ 291179 h 533400"/>
                    <a:gd name="connsiteX356" fmla="*/ 1238 w 533400"/>
                    <a:gd name="connsiteY356" fmla="*/ 295942 h 533400"/>
                    <a:gd name="connsiteX357" fmla="*/ 28194 w 533400"/>
                    <a:gd name="connsiteY357" fmla="*/ 293561 h 533400"/>
                    <a:gd name="connsiteX358" fmla="*/ 27813 w 533400"/>
                    <a:gd name="connsiteY358" fmla="*/ 288798 h 533400"/>
                    <a:gd name="connsiteX359" fmla="*/ 165164 w 533400"/>
                    <a:gd name="connsiteY359" fmla="*/ 489299 h 533400"/>
                    <a:gd name="connsiteX360" fmla="*/ 153829 w 533400"/>
                    <a:gd name="connsiteY360" fmla="*/ 513683 h 533400"/>
                    <a:gd name="connsiteX361" fmla="*/ 158115 w 533400"/>
                    <a:gd name="connsiteY361" fmla="*/ 515684 h 533400"/>
                    <a:gd name="connsiteX362" fmla="*/ 169545 w 533400"/>
                    <a:gd name="connsiteY362" fmla="*/ 491204 h 533400"/>
                    <a:gd name="connsiteX363" fmla="*/ 165164 w 533400"/>
                    <a:gd name="connsiteY363" fmla="*/ 489299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Lst>
                  <a:rect l="l" t="t" r="r" b="b"/>
                  <a:pathLst>
                    <a:path w="533400" h="533400">
                      <a:moveTo>
                        <a:pt x="146495" y="60770"/>
                      </a:moveTo>
                      <a:lnTo>
                        <a:pt x="132969" y="37338"/>
                      </a:lnTo>
                      <a:lnTo>
                        <a:pt x="137160" y="34957"/>
                      </a:lnTo>
                      <a:lnTo>
                        <a:pt x="150686" y="58388"/>
                      </a:lnTo>
                      <a:cubicBezTo>
                        <a:pt x="149257" y="59150"/>
                        <a:pt x="147923" y="59912"/>
                        <a:pt x="146495" y="60770"/>
                      </a:cubicBezTo>
                      <a:close/>
                      <a:moveTo>
                        <a:pt x="169545" y="48768"/>
                      </a:moveTo>
                      <a:lnTo>
                        <a:pt x="158115" y="24289"/>
                      </a:lnTo>
                      <a:lnTo>
                        <a:pt x="153829" y="26289"/>
                      </a:lnTo>
                      <a:lnTo>
                        <a:pt x="165259" y="50673"/>
                      </a:lnTo>
                      <a:cubicBezTo>
                        <a:pt x="166592" y="50006"/>
                        <a:pt x="168116" y="49435"/>
                        <a:pt x="169545" y="48768"/>
                      </a:cubicBezTo>
                      <a:close/>
                      <a:moveTo>
                        <a:pt x="99917" y="96488"/>
                      </a:moveTo>
                      <a:lnTo>
                        <a:pt x="80867" y="77343"/>
                      </a:lnTo>
                      <a:lnTo>
                        <a:pt x="77438" y="80677"/>
                      </a:lnTo>
                      <a:lnTo>
                        <a:pt x="96584" y="99822"/>
                      </a:lnTo>
                      <a:cubicBezTo>
                        <a:pt x="97727" y="98774"/>
                        <a:pt x="98870" y="97631"/>
                        <a:pt x="99917" y="96488"/>
                      </a:cubicBezTo>
                      <a:close/>
                      <a:moveTo>
                        <a:pt x="115729" y="82296"/>
                      </a:moveTo>
                      <a:lnTo>
                        <a:pt x="98393" y="61627"/>
                      </a:lnTo>
                      <a:lnTo>
                        <a:pt x="94774" y="64675"/>
                      </a:lnTo>
                      <a:lnTo>
                        <a:pt x="112204" y="85439"/>
                      </a:lnTo>
                      <a:cubicBezTo>
                        <a:pt x="113348" y="84392"/>
                        <a:pt x="114491" y="83344"/>
                        <a:pt x="115729" y="82296"/>
                      </a:cubicBezTo>
                      <a:close/>
                      <a:moveTo>
                        <a:pt x="132683" y="69628"/>
                      </a:moveTo>
                      <a:lnTo>
                        <a:pt x="117158" y="47530"/>
                      </a:lnTo>
                      <a:lnTo>
                        <a:pt x="113252" y="50292"/>
                      </a:lnTo>
                      <a:lnTo>
                        <a:pt x="128778" y="72485"/>
                      </a:lnTo>
                      <a:cubicBezTo>
                        <a:pt x="130016" y="71438"/>
                        <a:pt x="131350" y="70485"/>
                        <a:pt x="132683" y="69628"/>
                      </a:cubicBezTo>
                      <a:close/>
                      <a:moveTo>
                        <a:pt x="230219" y="30290"/>
                      </a:moveTo>
                      <a:lnTo>
                        <a:pt x="225552" y="3715"/>
                      </a:lnTo>
                      <a:lnTo>
                        <a:pt x="220885" y="4477"/>
                      </a:lnTo>
                      <a:lnTo>
                        <a:pt x="225552" y="31147"/>
                      </a:lnTo>
                      <a:cubicBezTo>
                        <a:pt x="227076" y="30861"/>
                        <a:pt x="228695" y="30575"/>
                        <a:pt x="230219" y="30290"/>
                      </a:cubicBezTo>
                      <a:close/>
                      <a:moveTo>
                        <a:pt x="189167" y="40862"/>
                      </a:moveTo>
                      <a:lnTo>
                        <a:pt x="179927" y="15526"/>
                      </a:lnTo>
                      <a:lnTo>
                        <a:pt x="175451" y="17145"/>
                      </a:lnTo>
                      <a:lnTo>
                        <a:pt x="184690" y="42482"/>
                      </a:lnTo>
                      <a:cubicBezTo>
                        <a:pt x="186214" y="41910"/>
                        <a:pt x="187643" y="41339"/>
                        <a:pt x="189167" y="40862"/>
                      </a:cubicBezTo>
                      <a:close/>
                      <a:moveTo>
                        <a:pt x="251270" y="27813"/>
                      </a:moveTo>
                      <a:lnTo>
                        <a:pt x="248888" y="857"/>
                      </a:lnTo>
                      <a:lnTo>
                        <a:pt x="244126" y="1238"/>
                      </a:lnTo>
                      <a:lnTo>
                        <a:pt x="246507" y="28194"/>
                      </a:lnTo>
                      <a:cubicBezTo>
                        <a:pt x="248126" y="28004"/>
                        <a:pt x="249746" y="27908"/>
                        <a:pt x="251270" y="27813"/>
                      </a:cubicBezTo>
                      <a:close/>
                      <a:moveTo>
                        <a:pt x="209455" y="34576"/>
                      </a:moveTo>
                      <a:lnTo>
                        <a:pt x="202502" y="8573"/>
                      </a:lnTo>
                      <a:lnTo>
                        <a:pt x="197930" y="9811"/>
                      </a:lnTo>
                      <a:lnTo>
                        <a:pt x="204978" y="35909"/>
                      </a:lnTo>
                      <a:cubicBezTo>
                        <a:pt x="206407" y="35433"/>
                        <a:pt x="207931" y="35052"/>
                        <a:pt x="209455" y="34576"/>
                      </a:cubicBezTo>
                      <a:close/>
                      <a:moveTo>
                        <a:pt x="85535" y="112014"/>
                      </a:moveTo>
                      <a:lnTo>
                        <a:pt x="64865" y="94583"/>
                      </a:lnTo>
                      <a:lnTo>
                        <a:pt x="61817" y="98203"/>
                      </a:lnTo>
                      <a:lnTo>
                        <a:pt x="82487" y="115538"/>
                      </a:lnTo>
                      <a:cubicBezTo>
                        <a:pt x="83439" y="114395"/>
                        <a:pt x="84487" y="113157"/>
                        <a:pt x="85535" y="112014"/>
                      </a:cubicBezTo>
                      <a:close/>
                      <a:moveTo>
                        <a:pt x="36005" y="204788"/>
                      </a:moveTo>
                      <a:lnTo>
                        <a:pt x="9906" y="197834"/>
                      </a:lnTo>
                      <a:lnTo>
                        <a:pt x="8668" y="202406"/>
                      </a:lnTo>
                      <a:lnTo>
                        <a:pt x="34766" y="209360"/>
                      </a:lnTo>
                      <a:cubicBezTo>
                        <a:pt x="35052" y="207836"/>
                        <a:pt x="35528" y="206312"/>
                        <a:pt x="36005" y="204788"/>
                      </a:cubicBezTo>
                      <a:close/>
                      <a:moveTo>
                        <a:pt x="31242" y="225457"/>
                      </a:moveTo>
                      <a:lnTo>
                        <a:pt x="4572" y="220790"/>
                      </a:lnTo>
                      <a:lnTo>
                        <a:pt x="3715" y="225457"/>
                      </a:lnTo>
                      <a:lnTo>
                        <a:pt x="30385" y="230219"/>
                      </a:lnTo>
                      <a:cubicBezTo>
                        <a:pt x="30670" y="228600"/>
                        <a:pt x="30956" y="226981"/>
                        <a:pt x="31242" y="225457"/>
                      </a:cubicBezTo>
                      <a:close/>
                      <a:moveTo>
                        <a:pt x="28194" y="246412"/>
                      </a:moveTo>
                      <a:lnTo>
                        <a:pt x="1238" y="244031"/>
                      </a:lnTo>
                      <a:lnTo>
                        <a:pt x="857" y="248793"/>
                      </a:lnTo>
                      <a:lnTo>
                        <a:pt x="27813" y="251174"/>
                      </a:lnTo>
                      <a:cubicBezTo>
                        <a:pt x="28004" y="249650"/>
                        <a:pt x="28099" y="248031"/>
                        <a:pt x="28194" y="246412"/>
                      </a:cubicBezTo>
                      <a:close/>
                      <a:moveTo>
                        <a:pt x="42577" y="184594"/>
                      </a:moveTo>
                      <a:lnTo>
                        <a:pt x="17240" y="175355"/>
                      </a:lnTo>
                      <a:lnTo>
                        <a:pt x="15621" y="179832"/>
                      </a:lnTo>
                      <a:lnTo>
                        <a:pt x="40957" y="189071"/>
                      </a:lnTo>
                      <a:cubicBezTo>
                        <a:pt x="41434" y="187643"/>
                        <a:pt x="42005" y="186119"/>
                        <a:pt x="42577" y="184594"/>
                      </a:cubicBezTo>
                      <a:close/>
                      <a:moveTo>
                        <a:pt x="60865" y="146495"/>
                      </a:moveTo>
                      <a:lnTo>
                        <a:pt x="37433" y="132969"/>
                      </a:lnTo>
                      <a:lnTo>
                        <a:pt x="35052" y="137065"/>
                      </a:lnTo>
                      <a:lnTo>
                        <a:pt x="58484" y="150590"/>
                      </a:lnTo>
                      <a:cubicBezTo>
                        <a:pt x="59245" y="149162"/>
                        <a:pt x="60007" y="147828"/>
                        <a:pt x="60865" y="146495"/>
                      </a:cubicBezTo>
                      <a:close/>
                      <a:moveTo>
                        <a:pt x="72390" y="128683"/>
                      </a:moveTo>
                      <a:lnTo>
                        <a:pt x="50197" y="113157"/>
                      </a:lnTo>
                      <a:lnTo>
                        <a:pt x="47435" y="117062"/>
                      </a:lnTo>
                      <a:lnTo>
                        <a:pt x="69533" y="132588"/>
                      </a:lnTo>
                      <a:cubicBezTo>
                        <a:pt x="70580" y="131255"/>
                        <a:pt x="71533" y="130016"/>
                        <a:pt x="72390" y="128683"/>
                      </a:cubicBezTo>
                      <a:close/>
                      <a:moveTo>
                        <a:pt x="270034" y="26956"/>
                      </a:moveTo>
                      <a:cubicBezTo>
                        <a:pt x="270796" y="26956"/>
                        <a:pt x="271653" y="27051"/>
                        <a:pt x="272415" y="27051"/>
                      </a:cubicBezTo>
                      <a:lnTo>
                        <a:pt x="272415" y="0"/>
                      </a:lnTo>
                      <a:lnTo>
                        <a:pt x="267653" y="0"/>
                      </a:lnTo>
                      <a:lnTo>
                        <a:pt x="267653" y="27051"/>
                      </a:lnTo>
                      <a:cubicBezTo>
                        <a:pt x="268510" y="27051"/>
                        <a:pt x="269272" y="26956"/>
                        <a:pt x="270034" y="26956"/>
                      </a:cubicBezTo>
                      <a:close/>
                      <a:moveTo>
                        <a:pt x="27051" y="270034"/>
                      </a:moveTo>
                      <a:cubicBezTo>
                        <a:pt x="27051" y="269272"/>
                        <a:pt x="27146" y="268415"/>
                        <a:pt x="27146" y="267653"/>
                      </a:cubicBezTo>
                      <a:lnTo>
                        <a:pt x="0" y="267653"/>
                      </a:lnTo>
                      <a:lnTo>
                        <a:pt x="0" y="272415"/>
                      </a:lnTo>
                      <a:lnTo>
                        <a:pt x="27146" y="272415"/>
                      </a:lnTo>
                      <a:cubicBezTo>
                        <a:pt x="27146" y="271558"/>
                        <a:pt x="27051" y="270796"/>
                        <a:pt x="27051" y="270034"/>
                      </a:cubicBezTo>
                      <a:close/>
                      <a:moveTo>
                        <a:pt x="50768" y="165164"/>
                      </a:moveTo>
                      <a:lnTo>
                        <a:pt x="26384" y="153734"/>
                      </a:lnTo>
                      <a:lnTo>
                        <a:pt x="24384" y="158020"/>
                      </a:lnTo>
                      <a:lnTo>
                        <a:pt x="48863" y="169450"/>
                      </a:lnTo>
                      <a:cubicBezTo>
                        <a:pt x="49530" y="168021"/>
                        <a:pt x="50101" y="166497"/>
                        <a:pt x="50768" y="165164"/>
                      </a:cubicBezTo>
                      <a:close/>
                      <a:moveTo>
                        <a:pt x="293656" y="28194"/>
                      </a:moveTo>
                      <a:lnTo>
                        <a:pt x="296037" y="1238"/>
                      </a:lnTo>
                      <a:lnTo>
                        <a:pt x="291275" y="857"/>
                      </a:lnTo>
                      <a:lnTo>
                        <a:pt x="288893" y="27813"/>
                      </a:lnTo>
                      <a:cubicBezTo>
                        <a:pt x="290513" y="27908"/>
                        <a:pt x="292037" y="28004"/>
                        <a:pt x="293656" y="28194"/>
                      </a:cubicBezTo>
                      <a:close/>
                      <a:moveTo>
                        <a:pt x="491300" y="169450"/>
                      </a:moveTo>
                      <a:lnTo>
                        <a:pt x="515779" y="158115"/>
                      </a:lnTo>
                      <a:lnTo>
                        <a:pt x="513779" y="153829"/>
                      </a:lnTo>
                      <a:lnTo>
                        <a:pt x="489395" y="165259"/>
                      </a:lnTo>
                      <a:cubicBezTo>
                        <a:pt x="489966" y="166592"/>
                        <a:pt x="490633" y="168021"/>
                        <a:pt x="491300" y="169450"/>
                      </a:cubicBezTo>
                      <a:close/>
                      <a:moveTo>
                        <a:pt x="499205" y="189167"/>
                      </a:moveTo>
                      <a:lnTo>
                        <a:pt x="524637" y="179927"/>
                      </a:lnTo>
                      <a:lnTo>
                        <a:pt x="523018" y="175451"/>
                      </a:lnTo>
                      <a:lnTo>
                        <a:pt x="497681" y="184690"/>
                      </a:lnTo>
                      <a:cubicBezTo>
                        <a:pt x="498158" y="186119"/>
                        <a:pt x="498729" y="187643"/>
                        <a:pt x="499205" y="189167"/>
                      </a:cubicBezTo>
                      <a:close/>
                      <a:moveTo>
                        <a:pt x="470535" y="132588"/>
                      </a:moveTo>
                      <a:lnTo>
                        <a:pt x="492633" y="117062"/>
                      </a:lnTo>
                      <a:lnTo>
                        <a:pt x="489871" y="113157"/>
                      </a:lnTo>
                      <a:lnTo>
                        <a:pt x="467678" y="128683"/>
                      </a:lnTo>
                      <a:cubicBezTo>
                        <a:pt x="468630" y="130016"/>
                        <a:pt x="469583" y="131255"/>
                        <a:pt x="470535" y="132588"/>
                      </a:cubicBezTo>
                      <a:close/>
                      <a:moveTo>
                        <a:pt x="505397" y="209455"/>
                      </a:moveTo>
                      <a:lnTo>
                        <a:pt x="531400" y="202502"/>
                      </a:lnTo>
                      <a:lnTo>
                        <a:pt x="530162" y="197930"/>
                      </a:lnTo>
                      <a:lnTo>
                        <a:pt x="504063" y="204883"/>
                      </a:lnTo>
                      <a:cubicBezTo>
                        <a:pt x="504635" y="206312"/>
                        <a:pt x="505016" y="207836"/>
                        <a:pt x="505397" y="209455"/>
                      </a:cubicBezTo>
                      <a:close/>
                      <a:moveTo>
                        <a:pt x="512255" y="251174"/>
                      </a:moveTo>
                      <a:lnTo>
                        <a:pt x="539210" y="248793"/>
                      </a:lnTo>
                      <a:lnTo>
                        <a:pt x="538829" y="244031"/>
                      </a:lnTo>
                      <a:lnTo>
                        <a:pt x="511874" y="246412"/>
                      </a:lnTo>
                      <a:cubicBezTo>
                        <a:pt x="512064" y="248031"/>
                        <a:pt x="512159" y="249650"/>
                        <a:pt x="512255" y="251174"/>
                      </a:cubicBezTo>
                      <a:close/>
                      <a:moveTo>
                        <a:pt x="509778" y="230124"/>
                      </a:moveTo>
                      <a:lnTo>
                        <a:pt x="536353" y="225457"/>
                      </a:lnTo>
                      <a:lnTo>
                        <a:pt x="535591" y="220790"/>
                      </a:lnTo>
                      <a:lnTo>
                        <a:pt x="508921" y="225457"/>
                      </a:lnTo>
                      <a:cubicBezTo>
                        <a:pt x="509207" y="226981"/>
                        <a:pt x="509492" y="228600"/>
                        <a:pt x="509778" y="230124"/>
                      </a:cubicBezTo>
                      <a:close/>
                      <a:moveTo>
                        <a:pt x="457772" y="115634"/>
                      </a:moveTo>
                      <a:lnTo>
                        <a:pt x="478441" y="98298"/>
                      </a:lnTo>
                      <a:lnTo>
                        <a:pt x="475393" y="94678"/>
                      </a:lnTo>
                      <a:lnTo>
                        <a:pt x="454628" y="112109"/>
                      </a:lnTo>
                      <a:cubicBezTo>
                        <a:pt x="455676" y="113252"/>
                        <a:pt x="456724" y="114395"/>
                        <a:pt x="457772" y="115634"/>
                      </a:cubicBezTo>
                      <a:close/>
                      <a:moveTo>
                        <a:pt x="481679" y="150590"/>
                      </a:moveTo>
                      <a:lnTo>
                        <a:pt x="505111" y="137065"/>
                      </a:lnTo>
                      <a:lnTo>
                        <a:pt x="502730" y="132874"/>
                      </a:lnTo>
                      <a:lnTo>
                        <a:pt x="479298" y="146399"/>
                      </a:lnTo>
                      <a:cubicBezTo>
                        <a:pt x="480060" y="147828"/>
                        <a:pt x="480917" y="149162"/>
                        <a:pt x="481679" y="150590"/>
                      </a:cubicBezTo>
                      <a:close/>
                      <a:moveTo>
                        <a:pt x="335280" y="35909"/>
                      </a:moveTo>
                      <a:lnTo>
                        <a:pt x="342233" y="9811"/>
                      </a:lnTo>
                      <a:lnTo>
                        <a:pt x="337661" y="8573"/>
                      </a:lnTo>
                      <a:lnTo>
                        <a:pt x="330708" y="34576"/>
                      </a:lnTo>
                      <a:cubicBezTo>
                        <a:pt x="332232" y="35052"/>
                        <a:pt x="333756" y="35433"/>
                        <a:pt x="335280" y="35909"/>
                      </a:cubicBezTo>
                      <a:close/>
                      <a:moveTo>
                        <a:pt x="374999" y="50768"/>
                      </a:moveTo>
                      <a:lnTo>
                        <a:pt x="386334" y="26289"/>
                      </a:lnTo>
                      <a:lnTo>
                        <a:pt x="382048" y="24289"/>
                      </a:lnTo>
                      <a:lnTo>
                        <a:pt x="370618" y="48768"/>
                      </a:lnTo>
                      <a:cubicBezTo>
                        <a:pt x="372047" y="49435"/>
                        <a:pt x="373571" y="50006"/>
                        <a:pt x="374999" y="50768"/>
                      </a:cubicBezTo>
                      <a:close/>
                      <a:moveTo>
                        <a:pt x="355473" y="42482"/>
                      </a:moveTo>
                      <a:lnTo>
                        <a:pt x="364712" y="17145"/>
                      </a:lnTo>
                      <a:lnTo>
                        <a:pt x="360235" y="15526"/>
                      </a:lnTo>
                      <a:lnTo>
                        <a:pt x="350996" y="40862"/>
                      </a:lnTo>
                      <a:cubicBezTo>
                        <a:pt x="352425" y="41339"/>
                        <a:pt x="353949" y="41910"/>
                        <a:pt x="355473" y="42482"/>
                      </a:cubicBezTo>
                      <a:close/>
                      <a:moveTo>
                        <a:pt x="314611" y="31147"/>
                      </a:moveTo>
                      <a:lnTo>
                        <a:pt x="319278" y="4477"/>
                      </a:lnTo>
                      <a:lnTo>
                        <a:pt x="314611" y="3620"/>
                      </a:lnTo>
                      <a:lnTo>
                        <a:pt x="309944" y="30194"/>
                      </a:lnTo>
                      <a:cubicBezTo>
                        <a:pt x="311468" y="30575"/>
                        <a:pt x="313087" y="30861"/>
                        <a:pt x="314611" y="31147"/>
                      </a:cubicBezTo>
                      <a:close/>
                      <a:moveTo>
                        <a:pt x="393573" y="60770"/>
                      </a:moveTo>
                      <a:lnTo>
                        <a:pt x="407099" y="37338"/>
                      </a:lnTo>
                      <a:lnTo>
                        <a:pt x="403003" y="34957"/>
                      </a:lnTo>
                      <a:lnTo>
                        <a:pt x="389477" y="58388"/>
                      </a:lnTo>
                      <a:cubicBezTo>
                        <a:pt x="390906" y="59150"/>
                        <a:pt x="392335" y="59912"/>
                        <a:pt x="393573" y="60770"/>
                      </a:cubicBezTo>
                      <a:close/>
                      <a:moveTo>
                        <a:pt x="443579" y="99917"/>
                      </a:moveTo>
                      <a:lnTo>
                        <a:pt x="462725" y="80772"/>
                      </a:lnTo>
                      <a:lnTo>
                        <a:pt x="459391" y="77343"/>
                      </a:lnTo>
                      <a:lnTo>
                        <a:pt x="440246" y="96488"/>
                      </a:lnTo>
                      <a:cubicBezTo>
                        <a:pt x="441293" y="97631"/>
                        <a:pt x="442436" y="98774"/>
                        <a:pt x="443579" y="99917"/>
                      </a:cubicBezTo>
                      <a:close/>
                      <a:moveTo>
                        <a:pt x="428054" y="85439"/>
                      </a:moveTo>
                      <a:lnTo>
                        <a:pt x="445484" y="64675"/>
                      </a:lnTo>
                      <a:lnTo>
                        <a:pt x="441865" y="61627"/>
                      </a:lnTo>
                      <a:lnTo>
                        <a:pt x="424529" y="82296"/>
                      </a:lnTo>
                      <a:cubicBezTo>
                        <a:pt x="425672" y="83344"/>
                        <a:pt x="426815" y="84392"/>
                        <a:pt x="428054" y="85439"/>
                      </a:cubicBezTo>
                      <a:close/>
                      <a:moveTo>
                        <a:pt x="411385" y="72390"/>
                      </a:moveTo>
                      <a:lnTo>
                        <a:pt x="426910" y="50197"/>
                      </a:lnTo>
                      <a:lnTo>
                        <a:pt x="423005" y="47435"/>
                      </a:lnTo>
                      <a:lnTo>
                        <a:pt x="407480" y="69533"/>
                      </a:lnTo>
                      <a:cubicBezTo>
                        <a:pt x="408813" y="70485"/>
                        <a:pt x="410051" y="71438"/>
                        <a:pt x="411385" y="72390"/>
                      </a:cubicBezTo>
                      <a:close/>
                      <a:moveTo>
                        <a:pt x="454628" y="427958"/>
                      </a:moveTo>
                      <a:lnTo>
                        <a:pt x="475393" y="445389"/>
                      </a:lnTo>
                      <a:lnTo>
                        <a:pt x="478441" y="441770"/>
                      </a:lnTo>
                      <a:lnTo>
                        <a:pt x="457772" y="424339"/>
                      </a:lnTo>
                      <a:cubicBezTo>
                        <a:pt x="456724" y="425577"/>
                        <a:pt x="455581" y="426815"/>
                        <a:pt x="454628" y="427958"/>
                      </a:cubicBezTo>
                      <a:close/>
                      <a:moveTo>
                        <a:pt x="389477" y="481584"/>
                      </a:moveTo>
                      <a:lnTo>
                        <a:pt x="403003" y="505016"/>
                      </a:lnTo>
                      <a:lnTo>
                        <a:pt x="407099" y="502634"/>
                      </a:lnTo>
                      <a:lnTo>
                        <a:pt x="393573" y="479203"/>
                      </a:lnTo>
                      <a:cubicBezTo>
                        <a:pt x="392240" y="480060"/>
                        <a:pt x="390811" y="480822"/>
                        <a:pt x="389477" y="481584"/>
                      </a:cubicBezTo>
                      <a:close/>
                      <a:moveTo>
                        <a:pt x="407480" y="470440"/>
                      </a:moveTo>
                      <a:lnTo>
                        <a:pt x="423005" y="492633"/>
                      </a:lnTo>
                      <a:lnTo>
                        <a:pt x="426910" y="489871"/>
                      </a:lnTo>
                      <a:lnTo>
                        <a:pt x="411385" y="467678"/>
                      </a:lnTo>
                      <a:cubicBezTo>
                        <a:pt x="410051" y="468535"/>
                        <a:pt x="408718" y="469487"/>
                        <a:pt x="407480" y="470440"/>
                      </a:cubicBezTo>
                      <a:close/>
                      <a:moveTo>
                        <a:pt x="370523" y="491204"/>
                      </a:moveTo>
                      <a:lnTo>
                        <a:pt x="381953" y="515684"/>
                      </a:lnTo>
                      <a:lnTo>
                        <a:pt x="386239" y="513683"/>
                      </a:lnTo>
                      <a:lnTo>
                        <a:pt x="374809" y="489204"/>
                      </a:lnTo>
                      <a:cubicBezTo>
                        <a:pt x="373475" y="489966"/>
                        <a:pt x="372047" y="490538"/>
                        <a:pt x="370523" y="491204"/>
                      </a:cubicBezTo>
                      <a:close/>
                      <a:moveTo>
                        <a:pt x="424434" y="457676"/>
                      </a:moveTo>
                      <a:lnTo>
                        <a:pt x="441770" y="478346"/>
                      </a:lnTo>
                      <a:lnTo>
                        <a:pt x="445389" y="475298"/>
                      </a:lnTo>
                      <a:lnTo>
                        <a:pt x="427958" y="454533"/>
                      </a:lnTo>
                      <a:cubicBezTo>
                        <a:pt x="426815" y="455581"/>
                        <a:pt x="425577" y="456629"/>
                        <a:pt x="424434" y="457676"/>
                      </a:cubicBezTo>
                      <a:close/>
                      <a:moveTo>
                        <a:pt x="440150" y="443484"/>
                      </a:moveTo>
                      <a:lnTo>
                        <a:pt x="459296" y="462629"/>
                      </a:lnTo>
                      <a:lnTo>
                        <a:pt x="462629" y="459296"/>
                      </a:lnTo>
                      <a:lnTo>
                        <a:pt x="443484" y="440150"/>
                      </a:lnTo>
                      <a:cubicBezTo>
                        <a:pt x="442341" y="441198"/>
                        <a:pt x="441293" y="442341"/>
                        <a:pt x="440150" y="443484"/>
                      </a:cubicBezTo>
                      <a:close/>
                      <a:moveTo>
                        <a:pt x="309848" y="509683"/>
                      </a:moveTo>
                      <a:lnTo>
                        <a:pt x="314611" y="536353"/>
                      </a:lnTo>
                      <a:lnTo>
                        <a:pt x="319278" y="535591"/>
                      </a:lnTo>
                      <a:lnTo>
                        <a:pt x="314611" y="508921"/>
                      </a:lnTo>
                      <a:cubicBezTo>
                        <a:pt x="312992" y="509111"/>
                        <a:pt x="311468" y="509397"/>
                        <a:pt x="309848" y="509683"/>
                      </a:cubicBezTo>
                      <a:close/>
                      <a:moveTo>
                        <a:pt x="350901" y="499110"/>
                      </a:moveTo>
                      <a:lnTo>
                        <a:pt x="360140" y="524542"/>
                      </a:lnTo>
                      <a:lnTo>
                        <a:pt x="364617" y="522923"/>
                      </a:lnTo>
                      <a:lnTo>
                        <a:pt x="355378" y="497491"/>
                      </a:lnTo>
                      <a:cubicBezTo>
                        <a:pt x="353854" y="498062"/>
                        <a:pt x="352425" y="498634"/>
                        <a:pt x="350901" y="499110"/>
                      </a:cubicBezTo>
                      <a:close/>
                      <a:moveTo>
                        <a:pt x="330613" y="505397"/>
                      </a:moveTo>
                      <a:lnTo>
                        <a:pt x="337566" y="531400"/>
                      </a:lnTo>
                      <a:lnTo>
                        <a:pt x="342138" y="530162"/>
                      </a:lnTo>
                      <a:lnTo>
                        <a:pt x="335090" y="504063"/>
                      </a:lnTo>
                      <a:cubicBezTo>
                        <a:pt x="333661" y="504539"/>
                        <a:pt x="332137" y="505016"/>
                        <a:pt x="330613" y="505397"/>
                      </a:cubicBezTo>
                      <a:close/>
                      <a:moveTo>
                        <a:pt x="467678" y="411290"/>
                      </a:moveTo>
                      <a:lnTo>
                        <a:pt x="489871" y="426815"/>
                      </a:lnTo>
                      <a:lnTo>
                        <a:pt x="492633" y="422910"/>
                      </a:lnTo>
                      <a:lnTo>
                        <a:pt x="470535" y="407384"/>
                      </a:lnTo>
                      <a:cubicBezTo>
                        <a:pt x="469487" y="408718"/>
                        <a:pt x="468630" y="409956"/>
                        <a:pt x="467678" y="411290"/>
                      </a:cubicBezTo>
                      <a:close/>
                      <a:moveTo>
                        <a:pt x="511874" y="293561"/>
                      </a:moveTo>
                      <a:lnTo>
                        <a:pt x="538829" y="295942"/>
                      </a:lnTo>
                      <a:lnTo>
                        <a:pt x="539210" y="291179"/>
                      </a:lnTo>
                      <a:lnTo>
                        <a:pt x="512255" y="288798"/>
                      </a:lnTo>
                      <a:cubicBezTo>
                        <a:pt x="512159" y="290417"/>
                        <a:pt x="512064" y="291941"/>
                        <a:pt x="511874" y="293561"/>
                      </a:cubicBezTo>
                      <a:close/>
                      <a:moveTo>
                        <a:pt x="504158" y="335185"/>
                      </a:moveTo>
                      <a:lnTo>
                        <a:pt x="530352" y="342233"/>
                      </a:lnTo>
                      <a:lnTo>
                        <a:pt x="531590" y="337661"/>
                      </a:lnTo>
                      <a:lnTo>
                        <a:pt x="505587" y="330613"/>
                      </a:lnTo>
                      <a:cubicBezTo>
                        <a:pt x="505016" y="332137"/>
                        <a:pt x="504539" y="333661"/>
                        <a:pt x="504158" y="335185"/>
                      </a:cubicBezTo>
                      <a:close/>
                      <a:moveTo>
                        <a:pt x="288798" y="512159"/>
                      </a:moveTo>
                      <a:lnTo>
                        <a:pt x="291179" y="539115"/>
                      </a:lnTo>
                      <a:lnTo>
                        <a:pt x="295942" y="538734"/>
                      </a:lnTo>
                      <a:lnTo>
                        <a:pt x="293560" y="511778"/>
                      </a:lnTo>
                      <a:cubicBezTo>
                        <a:pt x="291941" y="511969"/>
                        <a:pt x="290417" y="512064"/>
                        <a:pt x="288798" y="512159"/>
                      </a:cubicBezTo>
                      <a:close/>
                      <a:moveTo>
                        <a:pt x="513017" y="267653"/>
                      </a:moveTo>
                      <a:cubicBezTo>
                        <a:pt x="513017" y="268415"/>
                        <a:pt x="513112" y="269177"/>
                        <a:pt x="513112" y="270034"/>
                      </a:cubicBezTo>
                      <a:cubicBezTo>
                        <a:pt x="513112" y="270891"/>
                        <a:pt x="513017" y="271653"/>
                        <a:pt x="513017" y="272415"/>
                      </a:cubicBezTo>
                      <a:lnTo>
                        <a:pt x="540068" y="272415"/>
                      </a:lnTo>
                      <a:lnTo>
                        <a:pt x="540068" y="267653"/>
                      </a:lnTo>
                      <a:lnTo>
                        <a:pt x="513017" y="267653"/>
                      </a:lnTo>
                      <a:close/>
                      <a:moveTo>
                        <a:pt x="508921" y="314516"/>
                      </a:moveTo>
                      <a:lnTo>
                        <a:pt x="535591" y="319183"/>
                      </a:lnTo>
                      <a:lnTo>
                        <a:pt x="536353" y="314516"/>
                      </a:lnTo>
                      <a:lnTo>
                        <a:pt x="509683" y="309848"/>
                      </a:lnTo>
                      <a:cubicBezTo>
                        <a:pt x="509492" y="311468"/>
                        <a:pt x="509207" y="312992"/>
                        <a:pt x="508921" y="314516"/>
                      </a:cubicBezTo>
                      <a:close/>
                      <a:moveTo>
                        <a:pt x="497586" y="355378"/>
                      </a:moveTo>
                      <a:lnTo>
                        <a:pt x="523018" y="364617"/>
                      </a:lnTo>
                      <a:lnTo>
                        <a:pt x="524637" y="360140"/>
                      </a:lnTo>
                      <a:lnTo>
                        <a:pt x="499205" y="350901"/>
                      </a:lnTo>
                      <a:cubicBezTo>
                        <a:pt x="498729" y="352330"/>
                        <a:pt x="498158" y="353854"/>
                        <a:pt x="497586" y="355378"/>
                      </a:cubicBezTo>
                      <a:close/>
                      <a:moveTo>
                        <a:pt x="479298" y="393573"/>
                      </a:moveTo>
                      <a:lnTo>
                        <a:pt x="502730" y="407099"/>
                      </a:lnTo>
                      <a:lnTo>
                        <a:pt x="505111" y="402908"/>
                      </a:lnTo>
                      <a:lnTo>
                        <a:pt x="481679" y="389382"/>
                      </a:lnTo>
                      <a:cubicBezTo>
                        <a:pt x="480822" y="390811"/>
                        <a:pt x="480060" y="392144"/>
                        <a:pt x="479298" y="393573"/>
                      </a:cubicBezTo>
                      <a:close/>
                      <a:moveTo>
                        <a:pt x="489299" y="374904"/>
                      </a:moveTo>
                      <a:lnTo>
                        <a:pt x="513779" y="386334"/>
                      </a:lnTo>
                      <a:lnTo>
                        <a:pt x="515779" y="381953"/>
                      </a:lnTo>
                      <a:lnTo>
                        <a:pt x="491300" y="370523"/>
                      </a:lnTo>
                      <a:cubicBezTo>
                        <a:pt x="490633" y="371951"/>
                        <a:pt x="489966" y="373475"/>
                        <a:pt x="489299" y="374904"/>
                      </a:cubicBezTo>
                      <a:close/>
                      <a:moveTo>
                        <a:pt x="146495" y="479203"/>
                      </a:moveTo>
                      <a:lnTo>
                        <a:pt x="132969" y="502634"/>
                      </a:lnTo>
                      <a:lnTo>
                        <a:pt x="137065" y="505016"/>
                      </a:lnTo>
                      <a:lnTo>
                        <a:pt x="150590" y="481584"/>
                      </a:lnTo>
                      <a:cubicBezTo>
                        <a:pt x="149257" y="480822"/>
                        <a:pt x="147923" y="479965"/>
                        <a:pt x="146495" y="479203"/>
                      </a:cubicBezTo>
                      <a:close/>
                      <a:moveTo>
                        <a:pt x="58484" y="389382"/>
                      </a:moveTo>
                      <a:lnTo>
                        <a:pt x="35052" y="402908"/>
                      </a:lnTo>
                      <a:lnTo>
                        <a:pt x="37433" y="407003"/>
                      </a:lnTo>
                      <a:lnTo>
                        <a:pt x="60865" y="393478"/>
                      </a:lnTo>
                      <a:cubicBezTo>
                        <a:pt x="60007" y="392144"/>
                        <a:pt x="59245" y="390811"/>
                        <a:pt x="58484" y="389382"/>
                      </a:cubicBezTo>
                      <a:close/>
                      <a:moveTo>
                        <a:pt x="48863" y="370523"/>
                      </a:moveTo>
                      <a:lnTo>
                        <a:pt x="24384" y="381953"/>
                      </a:lnTo>
                      <a:lnTo>
                        <a:pt x="26384" y="386239"/>
                      </a:lnTo>
                      <a:lnTo>
                        <a:pt x="50768" y="374809"/>
                      </a:lnTo>
                      <a:cubicBezTo>
                        <a:pt x="50101" y="373475"/>
                        <a:pt x="49530" y="371951"/>
                        <a:pt x="48863" y="370523"/>
                      </a:cubicBezTo>
                      <a:close/>
                      <a:moveTo>
                        <a:pt x="69723" y="407384"/>
                      </a:moveTo>
                      <a:lnTo>
                        <a:pt x="47530" y="422910"/>
                      </a:lnTo>
                      <a:lnTo>
                        <a:pt x="50292" y="426815"/>
                      </a:lnTo>
                      <a:lnTo>
                        <a:pt x="72485" y="411290"/>
                      </a:lnTo>
                      <a:cubicBezTo>
                        <a:pt x="71533" y="409956"/>
                        <a:pt x="70580" y="408718"/>
                        <a:pt x="69723" y="407384"/>
                      </a:cubicBezTo>
                      <a:close/>
                      <a:moveTo>
                        <a:pt x="82391" y="424339"/>
                      </a:moveTo>
                      <a:lnTo>
                        <a:pt x="61722" y="441674"/>
                      </a:lnTo>
                      <a:lnTo>
                        <a:pt x="64770" y="445294"/>
                      </a:lnTo>
                      <a:lnTo>
                        <a:pt x="85535" y="427863"/>
                      </a:lnTo>
                      <a:cubicBezTo>
                        <a:pt x="84487" y="426720"/>
                        <a:pt x="83439" y="425577"/>
                        <a:pt x="82391" y="424339"/>
                      </a:cubicBezTo>
                      <a:close/>
                      <a:moveTo>
                        <a:pt x="96584" y="440055"/>
                      </a:moveTo>
                      <a:lnTo>
                        <a:pt x="77438" y="459200"/>
                      </a:lnTo>
                      <a:lnTo>
                        <a:pt x="80772" y="462629"/>
                      </a:lnTo>
                      <a:lnTo>
                        <a:pt x="99917" y="443484"/>
                      </a:lnTo>
                      <a:cubicBezTo>
                        <a:pt x="98870" y="442341"/>
                        <a:pt x="97727" y="441198"/>
                        <a:pt x="96584" y="440055"/>
                      </a:cubicBezTo>
                      <a:close/>
                      <a:moveTo>
                        <a:pt x="30385" y="309848"/>
                      </a:moveTo>
                      <a:lnTo>
                        <a:pt x="3715" y="314516"/>
                      </a:lnTo>
                      <a:lnTo>
                        <a:pt x="4572" y="319183"/>
                      </a:lnTo>
                      <a:lnTo>
                        <a:pt x="31242" y="314420"/>
                      </a:lnTo>
                      <a:cubicBezTo>
                        <a:pt x="30956" y="312992"/>
                        <a:pt x="30670" y="311468"/>
                        <a:pt x="30385" y="309848"/>
                      </a:cubicBezTo>
                      <a:close/>
                      <a:moveTo>
                        <a:pt x="270034" y="513017"/>
                      </a:moveTo>
                      <a:cubicBezTo>
                        <a:pt x="269272" y="513017"/>
                        <a:pt x="268415" y="512921"/>
                        <a:pt x="267653" y="512921"/>
                      </a:cubicBezTo>
                      <a:lnTo>
                        <a:pt x="267653" y="539972"/>
                      </a:lnTo>
                      <a:lnTo>
                        <a:pt x="272415" y="539972"/>
                      </a:lnTo>
                      <a:lnTo>
                        <a:pt x="272415" y="512921"/>
                      </a:lnTo>
                      <a:cubicBezTo>
                        <a:pt x="271653" y="512921"/>
                        <a:pt x="270796" y="513017"/>
                        <a:pt x="270034" y="513017"/>
                      </a:cubicBezTo>
                      <a:close/>
                      <a:moveTo>
                        <a:pt x="34671" y="330613"/>
                      </a:moveTo>
                      <a:lnTo>
                        <a:pt x="8573" y="337566"/>
                      </a:lnTo>
                      <a:lnTo>
                        <a:pt x="9811" y="342138"/>
                      </a:lnTo>
                      <a:lnTo>
                        <a:pt x="35909" y="335090"/>
                      </a:lnTo>
                      <a:cubicBezTo>
                        <a:pt x="35528" y="333661"/>
                        <a:pt x="35052" y="332137"/>
                        <a:pt x="34671" y="330613"/>
                      </a:cubicBezTo>
                      <a:close/>
                      <a:moveTo>
                        <a:pt x="40957" y="350901"/>
                      </a:moveTo>
                      <a:lnTo>
                        <a:pt x="15526" y="360045"/>
                      </a:lnTo>
                      <a:lnTo>
                        <a:pt x="17145" y="364522"/>
                      </a:lnTo>
                      <a:lnTo>
                        <a:pt x="42482" y="355283"/>
                      </a:lnTo>
                      <a:cubicBezTo>
                        <a:pt x="42005" y="353854"/>
                        <a:pt x="41434" y="352330"/>
                        <a:pt x="40957" y="350901"/>
                      </a:cubicBezTo>
                      <a:close/>
                      <a:moveTo>
                        <a:pt x="225552" y="508825"/>
                      </a:moveTo>
                      <a:lnTo>
                        <a:pt x="220885" y="535496"/>
                      </a:lnTo>
                      <a:lnTo>
                        <a:pt x="225552" y="536258"/>
                      </a:lnTo>
                      <a:lnTo>
                        <a:pt x="230315" y="509588"/>
                      </a:lnTo>
                      <a:cubicBezTo>
                        <a:pt x="228695" y="509397"/>
                        <a:pt x="227171" y="509111"/>
                        <a:pt x="225552" y="508825"/>
                      </a:cubicBezTo>
                      <a:close/>
                      <a:moveTo>
                        <a:pt x="112109" y="454533"/>
                      </a:moveTo>
                      <a:lnTo>
                        <a:pt x="94679" y="475298"/>
                      </a:lnTo>
                      <a:lnTo>
                        <a:pt x="98298" y="478346"/>
                      </a:lnTo>
                      <a:lnTo>
                        <a:pt x="115729" y="457676"/>
                      </a:lnTo>
                      <a:cubicBezTo>
                        <a:pt x="114491" y="456629"/>
                        <a:pt x="113348" y="455581"/>
                        <a:pt x="112109" y="454533"/>
                      </a:cubicBezTo>
                      <a:close/>
                      <a:moveTo>
                        <a:pt x="184690" y="497491"/>
                      </a:moveTo>
                      <a:lnTo>
                        <a:pt x="175451" y="522827"/>
                      </a:lnTo>
                      <a:lnTo>
                        <a:pt x="179927" y="524447"/>
                      </a:lnTo>
                      <a:lnTo>
                        <a:pt x="189167" y="499015"/>
                      </a:lnTo>
                      <a:cubicBezTo>
                        <a:pt x="187643" y="498634"/>
                        <a:pt x="186214" y="498062"/>
                        <a:pt x="184690" y="497491"/>
                      </a:cubicBezTo>
                      <a:close/>
                      <a:moveTo>
                        <a:pt x="246602" y="511778"/>
                      </a:moveTo>
                      <a:lnTo>
                        <a:pt x="244221" y="538734"/>
                      </a:lnTo>
                      <a:lnTo>
                        <a:pt x="248984" y="539115"/>
                      </a:lnTo>
                      <a:lnTo>
                        <a:pt x="251365" y="512064"/>
                      </a:lnTo>
                      <a:cubicBezTo>
                        <a:pt x="249746" y="512064"/>
                        <a:pt x="248126" y="511969"/>
                        <a:pt x="246602" y="511778"/>
                      </a:cubicBezTo>
                      <a:close/>
                      <a:moveTo>
                        <a:pt x="204883" y="504063"/>
                      </a:moveTo>
                      <a:lnTo>
                        <a:pt x="197834" y="530162"/>
                      </a:lnTo>
                      <a:lnTo>
                        <a:pt x="202406" y="531400"/>
                      </a:lnTo>
                      <a:lnTo>
                        <a:pt x="209360" y="505397"/>
                      </a:lnTo>
                      <a:cubicBezTo>
                        <a:pt x="207931" y="505016"/>
                        <a:pt x="206407" y="504444"/>
                        <a:pt x="204883" y="504063"/>
                      </a:cubicBezTo>
                      <a:close/>
                      <a:moveTo>
                        <a:pt x="128778" y="467582"/>
                      </a:moveTo>
                      <a:lnTo>
                        <a:pt x="113252" y="489775"/>
                      </a:lnTo>
                      <a:lnTo>
                        <a:pt x="117158" y="492538"/>
                      </a:lnTo>
                      <a:lnTo>
                        <a:pt x="132683" y="470345"/>
                      </a:lnTo>
                      <a:cubicBezTo>
                        <a:pt x="131350" y="469487"/>
                        <a:pt x="130016" y="468535"/>
                        <a:pt x="128778" y="467582"/>
                      </a:cubicBezTo>
                      <a:close/>
                      <a:moveTo>
                        <a:pt x="27813" y="288798"/>
                      </a:moveTo>
                      <a:lnTo>
                        <a:pt x="857" y="291179"/>
                      </a:lnTo>
                      <a:lnTo>
                        <a:pt x="1238" y="295942"/>
                      </a:lnTo>
                      <a:lnTo>
                        <a:pt x="28194" y="293561"/>
                      </a:lnTo>
                      <a:cubicBezTo>
                        <a:pt x="28099" y="291941"/>
                        <a:pt x="28004" y="290322"/>
                        <a:pt x="27813" y="288798"/>
                      </a:cubicBezTo>
                      <a:close/>
                      <a:moveTo>
                        <a:pt x="165164" y="489299"/>
                      </a:moveTo>
                      <a:lnTo>
                        <a:pt x="153829" y="513683"/>
                      </a:lnTo>
                      <a:lnTo>
                        <a:pt x="158115" y="515684"/>
                      </a:lnTo>
                      <a:lnTo>
                        <a:pt x="169545" y="491204"/>
                      </a:lnTo>
                      <a:cubicBezTo>
                        <a:pt x="168116" y="490538"/>
                        <a:pt x="166592" y="489966"/>
                        <a:pt x="165164" y="489299"/>
                      </a:cubicBezTo>
                      <a:close/>
                    </a:path>
                  </a:pathLst>
                </a:custGeom>
                <a:gradFill>
                  <a:gsLst>
                    <a:gs pos="0">
                      <a:schemeClr val="accent1">
                        <a:alpha val="3000"/>
                      </a:schemeClr>
                    </a:gs>
                    <a:gs pos="100000">
                      <a:schemeClr val="accent2"/>
                    </a:gs>
                  </a:gsLst>
                  <a:lin ang="4500000" scaled="0"/>
                </a:gra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Roboto Light" panose="02000000000000000000"/>
                    <a:ea typeface="思源黑体 CN Normal" panose="020B0400000000000000" charset="-122"/>
                    <a:cs typeface="+mn-cs"/>
                  </a:endParaRPr>
                </a:p>
              </p:txBody>
            </p:sp>
            <p:sp>
              <p:nvSpPr>
                <p:cNvPr id="20" name="椭圆 19"/>
                <p:cNvSpPr/>
                <p:nvPr>
                  <p:custDataLst>
                    <p:tags r:id="rId9"/>
                  </p:custDataLst>
                </p:nvPr>
              </p:nvSpPr>
              <p:spPr>
                <a:xfrm>
                  <a:off x="2554" y="8216"/>
                  <a:ext cx="1935" cy="1935"/>
                </a:xfrm>
                <a:prstGeom prst="ellipse">
                  <a:avLst/>
                </a:prstGeom>
                <a:gradFill flip="none" rotWithShape="1">
                  <a:gsLst>
                    <a:gs pos="0">
                      <a:srgbClr val="008ED6">
                        <a:alpha val="7000"/>
                      </a:srgbClr>
                    </a:gs>
                    <a:gs pos="100000">
                      <a:srgbClr val="008ED6">
                        <a:alpha val="0"/>
                      </a:srgbClr>
                    </a:gs>
                  </a:gsLst>
                  <a:lin ang="5400000" scaled="1"/>
                  <a:tileRect/>
                </a:gradFill>
                <a:ln>
                  <a:solidFill>
                    <a:schemeClr val="accent1"/>
                  </a:solidFill>
                </a:ln>
                <a:effectLst>
                  <a:outerShdw blurRad="279400" dist="342900" dir="5400000" sx="88000" sy="88000" algn="t" rotWithShape="0">
                    <a:schemeClr val="accent1">
                      <a:alpha val="4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800" b="0" i="0" u="none" strike="noStrike" kern="1200" cap="none" spc="0" normalizeH="0" baseline="0" noProof="0" dirty="0">
                    <a:ln>
                      <a:noFill/>
                    </a:ln>
                    <a:solidFill>
                      <a:prstClr val="white"/>
                    </a:solidFill>
                    <a:effectLst/>
                    <a:uLnTx/>
                    <a:uFillTx/>
                    <a:latin typeface="思源黑体 CN Normal" panose="020B0400000000000000" charset="-122"/>
                    <a:ea typeface="思源黑体 CN Normal" panose="020B0400000000000000" charset="-122"/>
                    <a:cs typeface="+mn-cs"/>
                  </a:endParaRPr>
                </a:p>
              </p:txBody>
            </p:sp>
          </p:grpSp>
          <p:pic>
            <p:nvPicPr>
              <p:cNvPr id="18" name="图片 17"/>
              <p:cNvPicPr/>
              <p:nvPr>
                <p:custDataLst>
                  <p:tags r:id="rId10"/>
                </p:custDataLst>
              </p:nvPr>
            </p:nvPicPr>
            <p:blipFill>
              <a:blip r:embed="rId11"/>
              <a:stretch>
                <a:fillRect/>
              </a:stretch>
            </p:blipFill>
            <p:spPr>
              <a:xfrm>
                <a:off x="7701" y="7719"/>
                <a:ext cx="1285" cy="1272"/>
              </a:xfrm>
              <a:prstGeom prst="ellipse">
                <a:avLst/>
              </a:prstGeom>
              <a:noFill/>
              <a:ln w="9525">
                <a:noFill/>
              </a:ln>
            </p:spPr>
          </p:pic>
        </p:grpSp>
      </p:grpSp>
      <p:grpSp>
        <p:nvGrpSpPr>
          <p:cNvPr id="21" name="组合 20"/>
          <p:cNvGrpSpPr/>
          <p:nvPr/>
        </p:nvGrpSpPr>
        <p:grpSpPr>
          <a:xfrm>
            <a:off x="8746490" y="4043680"/>
            <a:ext cx="2773680" cy="901700"/>
            <a:chOff x="14060" y="5652"/>
            <a:chExt cx="4368" cy="1420"/>
          </a:xfrm>
        </p:grpSpPr>
        <p:sp>
          <p:nvSpPr>
            <p:cNvPr id="22" name="文本框 21"/>
            <p:cNvSpPr txBox="1"/>
            <p:nvPr>
              <p:custDataLst>
                <p:tags r:id="rId12"/>
              </p:custDataLst>
            </p:nvPr>
          </p:nvSpPr>
          <p:spPr>
            <a:xfrm>
              <a:off x="15640" y="5970"/>
              <a:ext cx="2789" cy="1006"/>
            </a:xfrm>
            <a:prstGeom prst="rect">
              <a:avLst/>
            </a:prstGeom>
            <a:noFill/>
          </p:spPr>
          <p:txBody>
            <a:bodyPr wrap="square" rtlCol="0">
              <a:spAutoFit/>
            </a:bodyPr>
            <a:lstStyle/>
            <a:p>
              <a:pPr algn="l" fontAlgn="auto">
                <a:lnSpc>
                  <a:spcPct val="90000"/>
                </a:lnSpc>
                <a:spcBef>
                  <a:spcPts val="300"/>
                </a:spcBef>
                <a:buClrTx/>
                <a:buSzTx/>
                <a:buFontTx/>
                <a:buNone/>
              </a:pPr>
              <a:r>
                <a:rPr lang="zh-CN" altLang="en-US" sz="1400" b="1"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快速部署</a:t>
              </a:r>
              <a:endParaRPr lang="zh-CN" altLang="en-US" sz="1400" b="1"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endParaRPr>
            </a:p>
            <a:p>
              <a:pPr algn="l" fontAlgn="auto">
                <a:lnSpc>
                  <a:spcPct val="90000"/>
                </a:lnSpc>
                <a:spcBef>
                  <a:spcPts val="300"/>
                </a:spcBef>
                <a:buClrTx/>
                <a:buSzTx/>
                <a:buFontTx/>
                <a:buNone/>
              </a:pPr>
              <a:r>
                <a:rPr lang="zh-CN" altLang="en-US" sz="10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rPr>
                <a:t>NFC配置</a:t>
              </a:r>
              <a:endParaRPr lang="zh-CN" altLang="en-US" sz="10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endParaRPr>
            </a:p>
            <a:p>
              <a:pPr algn="l" fontAlgn="auto">
                <a:lnSpc>
                  <a:spcPct val="90000"/>
                </a:lnSpc>
                <a:spcBef>
                  <a:spcPts val="300"/>
                </a:spcBef>
                <a:buClrTx/>
                <a:buSzTx/>
                <a:buFontTx/>
                <a:buNone/>
              </a:pPr>
              <a:r>
                <a:rPr lang="zh-CN" altLang="en-US" sz="10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rPr>
                <a:t>壁挂/抱杆安装</a:t>
              </a:r>
              <a:endParaRPr lang="zh-CN" altLang="en-US" sz="10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endParaRPr>
            </a:p>
          </p:txBody>
        </p:sp>
        <p:grpSp>
          <p:nvGrpSpPr>
            <p:cNvPr id="23" name="组合 22"/>
            <p:cNvGrpSpPr/>
            <p:nvPr/>
          </p:nvGrpSpPr>
          <p:grpSpPr>
            <a:xfrm>
              <a:off x="14060" y="5652"/>
              <a:ext cx="1422" cy="1421"/>
              <a:chOff x="13626" y="6813"/>
              <a:chExt cx="1600" cy="1598"/>
            </a:xfrm>
          </p:grpSpPr>
          <p:grpSp>
            <p:nvGrpSpPr>
              <p:cNvPr id="24" name="组合 23"/>
              <p:cNvGrpSpPr/>
              <p:nvPr/>
            </p:nvGrpSpPr>
            <p:grpSpPr>
              <a:xfrm>
                <a:off x="13626" y="6813"/>
                <a:ext cx="1600" cy="1599"/>
                <a:chOff x="2366" y="8028"/>
                <a:chExt cx="2310" cy="2310"/>
              </a:xfrm>
            </p:grpSpPr>
            <p:sp>
              <p:nvSpPr>
                <p:cNvPr id="26" name="任意多边形: 形状 18"/>
                <p:cNvSpPr/>
                <p:nvPr>
                  <p:custDataLst>
                    <p:tags r:id="rId13"/>
                  </p:custDataLst>
                </p:nvPr>
              </p:nvSpPr>
              <p:spPr>
                <a:xfrm>
                  <a:off x="2366" y="8028"/>
                  <a:ext cx="2311" cy="2311"/>
                </a:xfrm>
                <a:custGeom>
                  <a:avLst/>
                  <a:gdLst>
                    <a:gd name="connsiteX0" fmla="*/ 146495 w 533400"/>
                    <a:gd name="connsiteY0" fmla="*/ 60770 h 533400"/>
                    <a:gd name="connsiteX1" fmla="*/ 132969 w 533400"/>
                    <a:gd name="connsiteY1" fmla="*/ 37338 h 533400"/>
                    <a:gd name="connsiteX2" fmla="*/ 137160 w 533400"/>
                    <a:gd name="connsiteY2" fmla="*/ 34957 h 533400"/>
                    <a:gd name="connsiteX3" fmla="*/ 150686 w 533400"/>
                    <a:gd name="connsiteY3" fmla="*/ 58388 h 533400"/>
                    <a:gd name="connsiteX4" fmla="*/ 146495 w 533400"/>
                    <a:gd name="connsiteY4" fmla="*/ 60770 h 533400"/>
                    <a:gd name="connsiteX5" fmla="*/ 169545 w 533400"/>
                    <a:gd name="connsiteY5" fmla="*/ 48768 h 533400"/>
                    <a:gd name="connsiteX6" fmla="*/ 158115 w 533400"/>
                    <a:gd name="connsiteY6" fmla="*/ 24289 h 533400"/>
                    <a:gd name="connsiteX7" fmla="*/ 153829 w 533400"/>
                    <a:gd name="connsiteY7" fmla="*/ 26289 h 533400"/>
                    <a:gd name="connsiteX8" fmla="*/ 165259 w 533400"/>
                    <a:gd name="connsiteY8" fmla="*/ 50673 h 533400"/>
                    <a:gd name="connsiteX9" fmla="*/ 169545 w 533400"/>
                    <a:gd name="connsiteY9" fmla="*/ 48768 h 533400"/>
                    <a:gd name="connsiteX10" fmla="*/ 99917 w 533400"/>
                    <a:gd name="connsiteY10" fmla="*/ 96488 h 533400"/>
                    <a:gd name="connsiteX11" fmla="*/ 80867 w 533400"/>
                    <a:gd name="connsiteY11" fmla="*/ 77343 h 533400"/>
                    <a:gd name="connsiteX12" fmla="*/ 77438 w 533400"/>
                    <a:gd name="connsiteY12" fmla="*/ 80677 h 533400"/>
                    <a:gd name="connsiteX13" fmla="*/ 96584 w 533400"/>
                    <a:gd name="connsiteY13" fmla="*/ 99822 h 533400"/>
                    <a:gd name="connsiteX14" fmla="*/ 99917 w 533400"/>
                    <a:gd name="connsiteY14" fmla="*/ 96488 h 533400"/>
                    <a:gd name="connsiteX15" fmla="*/ 115729 w 533400"/>
                    <a:gd name="connsiteY15" fmla="*/ 82296 h 533400"/>
                    <a:gd name="connsiteX16" fmla="*/ 98393 w 533400"/>
                    <a:gd name="connsiteY16" fmla="*/ 61627 h 533400"/>
                    <a:gd name="connsiteX17" fmla="*/ 94774 w 533400"/>
                    <a:gd name="connsiteY17" fmla="*/ 64675 h 533400"/>
                    <a:gd name="connsiteX18" fmla="*/ 112204 w 533400"/>
                    <a:gd name="connsiteY18" fmla="*/ 85439 h 533400"/>
                    <a:gd name="connsiteX19" fmla="*/ 115729 w 533400"/>
                    <a:gd name="connsiteY19" fmla="*/ 82296 h 533400"/>
                    <a:gd name="connsiteX20" fmla="*/ 132683 w 533400"/>
                    <a:gd name="connsiteY20" fmla="*/ 69628 h 533400"/>
                    <a:gd name="connsiteX21" fmla="*/ 117158 w 533400"/>
                    <a:gd name="connsiteY21" fmla="*/ 47530 h 533400"/>
                    <a:gd name="connsiteX22" fmla="*/ 113252 w 533400"/>
                    <a:gd name="connsiteY22" fmla="*/ 50292 h 533400"/>
                    <a:gd name="connsiteX23" fmla="*/ 128778 w 533400"/>
                    <a:gd name="connsiteY23" fmla="*/ 72485 h 533400"/>
                    <a:gd name="connsiteX24" fmla="*/ 132683 w 533400"/>
                    <a:gd name="connsiteY24" fmla="*/ 69628 h 533400"/>
                    <a:gd name="connsiteX25" fmla="*/ 230219 w 533400"/>
                    <a:gd name="connsiteY25" fmla="*/ 30290 h 533400"/>
                    <a:gd name="connsiteX26" fmla="*/ 225552 w 533400"/>
                    <a:gd name="connsiteY26" fmla="*/ 3715 h 533400"/>
                    <a:gd name="connsiteX27" fmla="*/ 220885 w 533400"/>
                    <a:gd name="connsiteY27" fmla="*/ 4477 h 533400"/>
                    <a:gd name="connsiteX28" fmla="*/ 225552 w 533400"/>
                    <a:gd name="connsiteY28" fmla="*/ 31147 h 533400"/>
                    <a:gd name="connsiteX29" fmla="*/ 230219 w 533400"/>
                    <a:gd name="connsiteY29" fmla="*/ 30290 h 533400"/>
                    <a:gd name="connsiteX30" fmla="*/ 189167 w 533400"/>
                    <a:gd name="connsiteY30" fmla="*/ 40862 h 533400"/>
                    <a:gd name="connsiteX31" fmla="*/ 179927 w 533400"/>
                    <a:gd name="connsiteY31" fmla="*/ 15526 h 533400"/>
                    <a:gd name="connsiteX32" fmla="*/ 175451 w 533400"/>
                    <a:gd name="connsiteY32" fmla="*/ 17145 h 533400"/>
                    <a:gd name="connsiteX33" fmla="*/ 184690 w 533400"/>
                    <a:gd name="connsiteY33" fmla="*/ 42482 h 533400"/>
                    <a:gd name="connsiteX34" fmla="*/ 189167 w 533400"/>
                    <a:gd name="connsiteY34" fmla="*/ 40862 h 533400"/>
                    <a:gd name="connsiteX35" fmla="*/ 251270 w 533400"/>
                    <a:gd name="connsiteY35" fmla="*/ 27813 h 533400"/>
                    <a:gd name="connsiteX36" fmla="*/ 248888 w 533400"/>
                    <a:gd name="connsiteY36" fmla="*/ 857 h 533400"/>
                    <a:gd name="connsiteX37" fmla="*/ 244126 w 533400"/>
                    <a:gd name="connsiteY37" fmla="*/ 1238 h 533400"/>
                    <a:gd name="connsiteX38" fmla="*/ 246507 w 533400"/>
                    <a:gd name="connsiteY38" fmla="*/ 28194 h 533400"/>
                    <a:gd name="connsiteX39" fmla="*/ 251270 w 533400"/>
                    <a:gd name="connsiteY39" fmla="*/ 27813 h 533400"/>
                    <a:gd name="connsiteX40" fmla="*/ 209455 w 533400"/>
                    <a:gd name="connsiteY40" fmla="*/ 34576 h 533400"/>
                    <a:gd name="connsiteX41" fmla="*/ 202502 w 533400"/>
                    <a:gd name="connsiteY41" fmla="*/ 8573 h 533400"/>
                    <a:gd name="connsiteX42" fmla="*/ 197930 w 533400"/>
                    <a:gd name="connsiteY42" fmla="*/ 9811 h 533400"/>
                    <a:gd name="connsiteX43" fmla="*/ 204978 w 533400"/>
                    <a:gd name="connsiteY43" fmla="*/ 35909 h 533400"/>
                    <a:gd name="connsiteX44" fmla="*/ 209455 w 533400"/>
                    <a:gd name="connsiteY44" fmla="*/ 34576 h 533400"/>
                    <a:gd name="connsiteX45" fmla="*/ 85535 w 533400"/>
                    <a:gd name="connsiteY45" fmla="*/ 112014 h 533400"/>
                    <a:gd name="connsiteX46" fmla="*/ 64865 w 533400"/>
                    <a:gd name="connsiteY46" fmla="*/ 94583 h 533400"/>
                    <a:gd name="connsiteX47" fmla="*/ 61817 w 533400"/>
                    <a:gd name="connsiteY47" fmla="*/ 98203 h 533400"/>
                    <a:gd name="connsiteX48" fmla="*/ 82487 w 533400"/>
                    <a:gd name="connsiteY48" fmla="*/ 115538 h 533400"/>
                    <a:gd name="connsiteX49" fmla="*/ 85535 w 533400"/>
                    <a:gd name="connsiteY49" fmla="*/ 112014 h 533400"/>
                    <a:gd name="connsiteX50" fmla="*/ 36005 w 533400"/>
                    <a:gd name="connsiteY50" fmla="*/ 204788 h 533400"/>
                    <a:gd name="connsiteX51" fmla="*/ 9906 w 533400"/>
                    <a:gd name="connsiteY51" fmla="*/ 197834 h 533400"/>
                    <a:gd name="connsiteX52" fmla="*/ 8668 w 533400"/>
                    <a:gd name="connsiteY52" fmla="*/ 202406 h 533400"/>
                    <a:gd name="connsiteX53" fmla="*/ 34766 w 533400"/>
                    <a:gd name="connsiteY53" fmla="*/ 209360 h 533400"/>
                    <a:gd name="connsiteX54" fmla="*/ 36005 w 533400"/>
                    <a:gd name="connsiteY54" fmla="*/ 204788 h 533400"/>
                    <a:gd name="connsiteX55" fmla="*/ 31242 w 533400"/>
                    <a:gd name="connsiteY55" fmla="*/ 225457 h 533400"/>
                    <a:gd name="connsiteX56" fmla="*/ 4572 w 533400"/>
                    <a:gd name="connsiteY56" fmla="*/ 220790 h 533400"/>
                    <a:gd name="connsiteX57" fmla="*/ 3715 w 533400"/>
                    <a:gd name="connsiteY57" fmla="*/ 225457 h 533400"/>
                    <a:gd name="connsiteX58" fmla="*/ 30385 w 533400"/>
                    <a:gd name="connsiteY58" fmla="*/ 230219 h 533400"/>
                    <a:gd name="connsiteX59" fmla="*/ 31242 w 533400"/>
                    <a:gd name="connsiteY59" fmla="*/ 225457 h 533400"/>
                    <a:gd name="connsiteX60" fmla="*/ 28194 w 533400"/>
                    <a:gd name="connsiteY60" fmla="*/ 246412 h 533400"/>
                    <a:gd name="connsiteX61" fmla="*/ 1238 w 533400"/>
                    <a:gd name="connsiteY61" fmla="*/ 244031 h 533400"/>
                    <a:gd name="connsiteX62" fmla="*/ 857 w 533400"/>
                    <a:gd name="connsiteY62" fmla="*/ 248793 h 533400"/>
                    <a:gd name="connsiteX63" fmla="*/ 27813 w 533400"/>
                    <a:gd name="connsiteY63" fmla="*/ 251174 h 533400"/>
                    <a:gd name="connsiteX64" fmla="*/ 28194 w 533400"/>
                    <a:gd name="connsiteY64" fmla="*/ 246412 h 533400"/>
                    <a:gd name="connsiteX65" fmla="*/ 42577 w 533400"/>
                    <a:gd name="connsiteY65" fmla="*/ 184594 h 533400"/>
                    <a:gd name="connsiteX66" fmla="*/ 17240 w 533400"/>
                    <a:gd name="connsiteY66" fmla="*/ 175355 h 533400"/>
                    <a:gd name="connsiteX67" fmla="*/ 15621 w 533400"/>
                    <a:gd name="connsiteY67" fmla="*/ 179832 h 533400"/>
                    <a:gd name="connsiteX68" fmla="*/ 40957 w 533400"/>
                    <a:gd name="connsiteY68" fmla="*/ 189071 h 533400"/>
                    <a:gd name="connsiteX69" fmla="*/ 42577 w 533400"/>
                    <a:gd name="connsiteY69" fmla="*/ 184594 h 533400"/>
                    <a:gd name="connsiteX70" fmla="*/ 60865 w 533400"/>
                    <a:gd name="connsiteY70" fmla="*/ 146495 h 533400"/>
                    <a:gd name="connsiteX71" fmla="*/ 37433 w 533400"/>
                    <a:gd name="connsiteY71" fmla="*/ 132969 h 533400"/>
                    <a:gd name="connsiteX72" fmla="*/ 35052 w 533400"/>
                    <a:gd name="connsiteY72" fmla="*/ 137065 h 533400"/>
                    <a:gd name="connsiteX73" fmla="*/ 58484 w 533400"/>
                    <a:gd name="connsiteY73" fmla="*/ 150590 h 533400"/>
                    <a:gd name="connsiteX74" fmla="*/ 60865 w 533400"/>
                    <a:gd name="connsiteY74" fmla="*/ 146495 h 533400"/>
                    <a:gd name="connsiteX75" fmla="*/ 72390 w 533400"/>
                    <a:gd name="connsiteY75" fmla="*/ 128683 h 533400"/>
                    <a:gd name="connsiteX76" fmla="*/ 50197 w 533400"/>
                    <a:gd name="connsiteY76" fmla="*/ 113157 h 533400"/>
                    <a:gd name="connsiteX77" fmla="*/ 47435 w 533400"/>
                    <a:gd name="connsiteY77" fmla="*/ 117062 h 533400"/>
                    <a:gd name="connsiteX78" fmla="*/ 69533 w 533400"/>
                    <a:gd name="connsiteY78" fmla="*/ 132588 h 533400"/>
                    <a:gd name="connsiteX79" fmla="*/ 72390 w 533400"/>
                    <a:gd name="connsiteY79" fmla="*/ 128683 h 533400"/>
                    <a:gd name="connsiteX80" fmla="*/ 270034 w 533400"/>
                    <a:gd name="connsiteY80" fmla="*/ 26956 h 533400"/>
                    <a:gd name="connsiteX81" fmla="*/ 272415 w 533400"/>
                    <a:gd name="connsiteY81" fmla="*/ 27051 h 533400"/>
                    <a:gd name="connsiteX82" fmla="*/ 272415 w 533400"/>
                    <a:gd name="connsiteY82" fmla="*/ 0 h 533400"/>
                    <a:gd name="connsiteX83" fmla="*/ 267653 w 533400"/>
                    <a:gd name="connsiteY83" fmla="*/ 0 h 533400"/>
                    <a:gd name="connsiteX84" fmla="*/ 267653 w 533400"/>
                    <a:gd name="connsiteY84" fmla="*/ 27051 h 533400"/>
                    <a:gd name="connsiteX85" fmla="*/ 270034 w 533400"/>
                    <a:gd name="connsiteY85" fmla="*/ 26956 h 533400"/>
                    <a:gd name="connsiteX86" fmla="*/ 27051 w 533400"/>
                    <a:gd name="connsiteY86" fmla="*/ 270034 h 533400"/>
                    <a:gd name="connsiteX87" fmla="*/ 27146 w 533400"/>
                    <a:gd name="connsiteY87" fmla="*/ 267653 h 533400"/>
                    <a:gd name="connsiteX88" fmla="*/ 0 w 533400"/>
                    <a:gd name="connsiteY88" fmla="*/ 267653 h 533400"/>
                    <a:gd name="connsiteX89" fmla="*/ 0 w 533400"/>
                    <a:gd name="connsiteY89" fmla="*/ 272415 h 533400"/>
                    <a:gd name="connsiteX90" fmla="*/ 27146 w 533400"/>
                    <a:gd name="connsiteY90" fmla="*/ 272415 h 533400"/>
                    <a:gd name="connsiteX91" fmla="*/ 27051 w 533400"/>
                    <a:gd name="connsiteY91" fmla="*/ 270034 h 533400"/>
                    <a:gd name="connsiteX92" fmla="*/ 50768 w 533400"/>
                    <a:gd name="connsiteY92" fmla="*/ 165164 h 533400"/>
                    <a:gd name="connsiteX93" fmla="*/ 26384 w 533400"/>
                    <a:gd name="connsiteY93" fmla="*/ 153734 h 533400"/>
                    <a:gd name="connsiteX94" fmla="*/ 24384 w 533400"/>
                    <a:gd name="connsiteY94" fmla="*/ 158020 h 533400"/>
                    <a:gd name="connsiteX95" fmla="*/ 48863 w 533400"/>
                    <a:gd name="connsiteY95" fmla="*/ 169450 h 533400"/>
                    <a:gd name="connsiteX96" fmla="*/ 50768 w 533400"/>
                    <a:gd name="connsiteY96" fmla="*/ 165164 h 533400"/>
                    <a:gd name="connsiteX97" fmla="*/ 293656 w 533400"/>
                    <a:gd name="connsiteY97" fmla="*/ 28194 h 533400"/>
                    <a:gd name="connsiteX98" fmla="*/ 296037 w 533400"/>
                    <a:gd name="connsiteY98" fmla="*/ 1238 h 533400"/>
                    <a:gd name="connsiteX99" fmla="*/ 291275 w 533400"/>
                    <a:gd name="connsiteY99" fmla="*/ 857 h 533400"/>
                    <a:gd name="connsiteX100" fmla="*/ 288893 w 533400"/>
                    <a:gd name="connsiteY100" fmla="*/ 27813 h 533400"/>
                    <a:gd name="connsiteX101" fmla="*/ 293656 w 533400"/>
                    <a:gd name="connsiteY101" fmla="*/ 28194 h 533400"/>
                    <a:gd name="connsiteX102" fmla="*/ 491300 w 533400"/>
                    <a:gd name="connsiteY102" fmla="*/ 169450 h 533400"/>
                    <a:gd name="connsiteX103" fmla="*/ 515779 w 533400"/>
                    <a:gd name="connsiteY103" fmla="*/ 158115 h 533400"/>
                    <a:gd name="connsiteX104" fmla="*/ 513779 w 533400"/>
                    <a:gd name="connsiteY104" fmla="*/ 153829 h 533400"/>
                    <a:gd name="connsiteX105" fmla="*/ 489395 w 533400"/>
                    <a:gd name="connsiteY105" fmla="*/ 165259 h 533400"/>
                    <a:gd name="connsiteX106" fmla="*/ 491300 w 533400"/>
                    <a:gd name="connsiteY106" fmla="*/ 169450 h 533400"/>
                    <a:gd name="connsiteX107" fmla="*/ 499205 w 533400"/>
                    <a:gd name="connsiteY107" fmla="*/ 189167 h 533400"/>
                    <a:gd name="connsiteX108" fmla="*/ 524637 w 533400"/>
                    <a:gd name="connsiteY108" fmla="*/ 179927 h 533400"/>
                    <a:gd name="connsiteX109" fmla="*/ 523018 w 533400"/>
                    <a:gd name="connsiteY109" fmla="*/ 175451 h 533400"/>
                    <a:gd name="connsiteX110" fmla="*/ 497681 w 533400"/>
                    <a:gd name="connsiteY110" fmla="*/ 184690 h 533400"/>
                    <a:gd name="connsiteX111" fmla="*/ 499205 w 533400"/>
                    <a:gd name="connsiteY111" fmla="*/ 189167 h 533400"/>
                    <a:gd name="connsiteX112" fmla="*/ 470535 w 533400"/>
                    <a:gd name="connsiteY112" fmla="*/ 132588 h 533400"/>
                    <a:gd name="connsiteX113" fmla="*/ 492633 w 533400"/>
                    <a:gd name="connsiteY113" fmla="*/ 117062 h 533400"/>
                    <a:gd name="connsiteX114" fmla="*/ 489871 w 533400"/>
                    <a:gd name="connsiteY114" fmla="*/ 113157 h 533400"/>
                    <a:gd name="connsiteX115" fmla="*/ 467678 w 533400"/>
                    <a:gd name="connsiteY115" fmla="*/ 128683 h 533400"/>
                    <a:gd name="connsiteX116" fmla="*/ 470535 w 533400"/>
                    <a:gd name="connsiteY116" fmla="*/ 132588 h 533400"/>
                    <a:gd name="connsiteX117" fmla="*/ 505397 w 533400"/>
                    <a:gd name="connsiteY117" fmla="*/ 209455 h 533400"/>
                    <a:gd name="connsiteX118" fmla="*/ 531400 w 533400"/>
                    <a:gd name="connsiteY118" fmla="*/ 202502 h 533400"/>
                    <a:gd name="connsiteX119" fmla="*/ 530162 w 533400"/>
                    <a:gd name="connsiteY119" fmla="*/ 197930 h 533400"/>
                    <a:gd name="connsiteX120" fmla="*/ 504063 w 533400"/>
                    <a:gd name="connsiteY120" fmla="*/ 204883 h 533400"/>
                    <a:gd name="connsiteX121" fmla="*/ 505397 w 533400"/>
                    <a:gd name="connsiteY121" fmla="*/ 209455 h 533400"/>
                    <a:gd name="connsiteX122" fmla="*/ 512255 w 533400"/>
                    <a:gd name="connsiteY122" fmla="*/ 251174 h 533400"/>
                    <a:gd name="connsiteX123" fmla="*/ 539210 w 533400"/>
                    <a:gd name="connsiteY123" fmla="*/ 248793 h 533400"/>
                    <a:gd name="connsiteX124" fmla="*/ 538829 w 533400"/>
                    <a:gd name="connsiteY124" fmla="*/ 244031 h 533400"/>
                    <a:gd name="connsiteX125" fmla="*/ 511874 w 533400"/>
                    <a:gd name="connsiteY125" fmla="*/ 246412 h 533400"/>
                    <a:gd name="connsiteX126" fmla="*/ 512255 w 533400"/>
                    <a:gd name="connsiteY126" fmla="*/ 251174 h 533400"/>
                    <a:gd name="connsiteX127" fmla="*/ 509778 w 533400"/>
                    <a:gd name="connsiteY127" fmla="*/ 230124 h 533400"/>
                    <a:gd name="connsiteX128" fmla="*/ 536353 w 533400"/>
                    <a:gd name="connsiteY128" fmla="*/ 225457 h 533400"/>
                    <a:gd name="connsiteX129" fmla="*/ 535591 w 533400"/>
                    <a:gd name="connsiteY129" fmla="*/ 220790 h 533400"/>
                    <a:gd name="connsiteX130" fmla="*/ 508921 w 533400"/>
                    <a:gd name="connsiteY130" fmla="*/ 225457 h 533400"/>
                    <a:gd name="connsiteX131" fmla="*/ 509778 w 533400"/>
                    <a:gd name="connsiteY131" fmla="*/ 230124 h 533400"/>
                    <a:gd name="connsiteX132" fmla="*/ 457772 w 533400"/>
                    <a:gd name="connsiteY132" fmla="*/ 115634 h 533400"/>
                    <a:gd name="connsiteX133" fmla="*/ 478441 w 533400"/>
                    <a:gd name="connsiteY133" fmla="*/ 98298 h 533400"/>
                    <a:gd name="connsiteX134" fmla="*/ 475393 w 533400"/>
                    <a:gd name="connsiteY134" fmla="*/ 94678 h 533400"/>
                    <a:gd name="connsiteX135" fmla="*/ 454628 w 533400"/>
                    <a:gd name="connsiteY135" fmla="*/ 112109 h 533400"/>
                    <a:gd name="connsiteX136" fmla="*/ 457772 w 533400"/>
                    <a:gd name="connsiteY136" fmla="*/ 115634 h 533400"/>
                    <a:gd name="connsiteX137" fmla="*/ 481679 w 533400"/>
                    <a:gd name="connsiteY137" fmla="*/ 150590 h 533400"/>
                    <a:gd name="connsiteX138" fmla="*/ 505111 w 533400"/>
                    <a:gd name="connsiteY138" fmla="*/ 137065 h 533400"/>
                    <a:gd name="connsiteX139" fmla="*/ 502730 w 533400"/>
                    <a:gd name="connsiteY139" fmla="*/ 132874 h 533400"/>
                    <a:gd name="connsiteX140" fmla="*/ 479298 w 533400"/>
                    <a:gd name="connsiteY140" fmla="*/ 146399 h 533400"/>
                    <a:gd name="connsiteX141" fmla="*/ 481679 w 533400"/>
                    <a:gd name="connsiteY141" fmla="*/ 150590 h 533400"/>
                    <a:gd name="connsiteX142" fmla="*/ 335280 w 533400"/>
                    <a:gd name="connsiteY142" fmla="*/ 35909 h 533400"/>
                    <a:gd name="connsiteX143" fmla="*/ 342233 w 533400"/>
                    <a:gd name="connsiteY143" fmla="*/ 9811 h 533400"/>
                    <a:gd name="connsiteX144" fmla="*/ 337661 w 533400"/>
                    <a:gd name="connsiteY144" fmla="*/ 8573 h 533400"/>
                    <a:gd name="connsiteX145" fmla="*/ 330708 w 533400"/>
                    <a:gd name="connsiteY145" fmla="*/ 34576 h 533400"/>
                    <a:gd name="connsiteX146" fmla="*/ 335280 w 533400"/>
                    <a:gd name="connsiteY146" fmla="*/ 35909 h 533400"/>
                    <a:gd name="connsiteX147" fmla="*/ 374999 w 533400"/>
                    <a:gd name="connsiteY147" fmla="*/ 50768 h 533400"/>
                    <a:gd name="connsiteX148" fmla="*/ 386334 w 533400"/>
                    <a:gd name="connsiteY148" fmla="*/ 26289 h 533400"/>
                    <a:gd name="connsiteX149" fmla="*/ 382048 w 533400"/>
                    <a:gd name="connsiteY149" fmla="*/ 24289 h 533400"/>
                    <a:gd name="connsiteX150" fmla="*/ 370618 w 533400"/>
                    <a:gd name="connsiteY150" fmla="*/ 48768 h 533400"/>
                    <a:gd name="connsiteX151" fmla="*/ 374999 w 533400"/>
                    <a:gd name="connsiteY151" fmla="*/ 50768 h 533400"/>
                    <a:gd name="connsiteX152" fmla="*/ 355473 w 533400"/>
                    <a:gd name="connsiteY152" fmla="*/ 42482 h 533400"/>
                    <a:gd name="connsiteX153" fmla="*/ 364712 w 533400"/>
                    <a:gd name="connsiteY153" fmla="*/ 17145 h 533400"/>
                    <a:gd name="connsiteX154" fmla="*/ 360235 w 533400"/>
                    <a:gd name="connsiteY154" fmla="*/ 15526 h 533400"/>
                    <a:gd name="connsiteX155" fmla="*/ 350996 w 533400"/>
                    <a:gd name="connsiteY155" fmla="*/ 40862 h 533400"/>
                    <a:gd name="connsiteX156" fmla="*/ 355473 w 533400"/>
                    <a:gd name="connsiteY156" fmla="*/ 42482 h 533400"/>
                    <a:gd name="connsiteX157" fmla="*/ 314611 w 533400"/>
                    <a:gd name="connsiteY157" fmla="*/ 31147 h 533400"/>
                    <a:gd name="connsiteX158" fmla="*/ 319278 w 533400"/>
                    <a:gd name="connsiteY158" fmla="*/ 4477 h 533400"/>
                    <a:gd name="connsiteX159" fmla="*/ 314611 w 533400"/>
                    <a:gd name="connsiteY159" fmla="*/ 3620 h 533400"/>
                    <a:gd name="connsiteX160" fmla="*/ 309944 w 533400"/>
                    <a:gd name="connsiteY160" fmla="*/ 30194 h 533400"/>
                    <a:gd name="connsiteX161" fmla="*/ 314611 w 533400"/>
                    <a:gd name="connsiteY161" fmla="*/ 31147 h 533400"/>
                    <a:gd name="connsiteX162" fmla="*/ 393573 w 533400"/>
                    <a:gd name="connsiteY162" fmla="*/ 60770 h 533400"/>
                    <a:gd name="connsiteX163" fmla="*/ 407099 w 533400"/>
                    <a:gd name="connsiteY163" fmla="*/ 37338 h 533400"/>
                    <a:gd name="connsiteX164" fmla="*/ 403003 w 533400"/>
                    <a:gd name="connsiteY164" fmla="*/ 34957 h 533400"/>
                    <a:gd name="connsiteX165" fmla="*/ 389477 w 533400"/>
                    <a:gd name="connsiteY165" fmla="*/ 58388 h 533400"/>
                    <a:gd name="connsiteX166" fmla="*/ 393573 w 533400"/>
                    <a:gd name="connsiteY166" fmla="*/ 60770 h 533400"/>
                    <a:gd name="connsiteX167" fmla="*/ 443579 w 533400"/>
                    <a:gd name="connsiteY167" fmla="*/ 99917 h 533400"/>
                    <a:gd name="connsiteX168" fmla="*/ 462725 w 533400"/>
                    <a:gd name="connsiteY168" fmla="*/ 80772 h 533400"/>
                    <a:gd name="connsiteX169" fmla="*/ 459391 w 533400"/>
                    <a:gd name="connsiteY169" fmla="*/ 77343 h 533400"/>
                    <a:gd name="connsiteX170" fmla="*/ 440246 w 533400"/>
                    <a:gd name="connsiteY170" fmla="*/ 96488 h 533400"/>
                    <a:gd name="connsiteX171" fmla="*/ 443579 w 533400"/>
                    <a:gd name="connsiteY171" fmla="*/ 99917 h 533400"/>
                    <a:gd name="connsiteX172" fmla="*/ 428054 w 533400"/>
                    <a:gd name="connsiteY172" fmla="*/ 85439 h 533400"/>
                    <a:gd name="connsiteX173" fmla="*/ 445484 w 533400"/>
                    <a:gd name="connsiteY173" fmla="*/ 64675 h 533400"/>
                    <a:gd name="connsiteX174" fmla="*/ 441865 w 533400"/>
                    <a:gd name="connsiteY174" fmla="*/ 61627 h 533400"/>
                    <a:gd name="connsiteX175" fmla="*/ 424529 w 533400"/>
                    <a:gd name="connsiteY175" fmla="*/ 82296 h 533400"/>
                    <a:gd name="connsiteX176" fmla="*/ 428054 w 533400"/>
                    <a:gd name="connsiteY176" fmla="*/ 85439 h 533400"/>
                    <a:gd name="connsiteX177" fmla="*/ 411385 w 533400"/>
                    <a:gd name="connsiteY177" fmla="*/ 72390 h 533400"/>
                    <a:gd name="connsiteX178" fmla="*/ 426910 w 533400"/>
                    <a:gd name="connsiteY178" fmla="*/ 50197 h 533400"/>
                    <a:gd name="connsiteX179" fmla="*/ 423005 w 533400"/>
                    <a:gd name="connsiteY179" fmla="*/ 47435 h 533400"/>
                    <a:gd name="connsiteX180" fmla="*/ 407480 w 533400"/>
                    <a:gd name="connsiteY180" fmla="*/ 69533 h 533400"/>
                    <a:gd name="connsiteX181" fmla="*/ 411385 w 533400"/>
                    <a:gd name="connsiteY181" fmla="*/ 72390 h 533400"/>
                    <a:gd name="connsiteX182" fmla="*/ 454628 w 533400"/>
                    <a:gd name="connsiteY182" fmla="*/ 427958 h 533400"/>
                    <a:gd name="connsiteX183" fmla="*/ 475393 w 533400"/>
                    <a:gd name="connsiteY183" fmla="*/ 445389 h 533400"/>
                    <a:gd name="connsiteX184" fmla="*/ 478441 w 533400"/>
                    <a:gd name="connsiteY184" fmla="*/ 441770 h 533400"/>
                    <a:gd name="connsiteX185" fmla="*/ 457772 w 533400"/>
                    <a:gd name="connsiteY185" fmla="*/ 424339 h 533400"/>
                    <a:gd name="connsiteX186" fmla="*/ 454628 w 533400"/>
                    <a:gd name="connsiteY186" fmla="*/ 427958 h 533400"/>
                    <a:gd name="connsiteX187" fmla="*/ 389477 w 533400"/>
                    <a:gd name="connsiteY187" fmla="*/ 481584 h 533400"/>
                    <a:gd name="connsiteX188" fmla="*/ 403003 w 533400"/>
                    <a:gd name="connsiteY188" fmla="*/ 505016 h 533400"/>
                    <a:gd name="connsiteX189" fmla="*/ 407099 w 533400"/>
                    <a:gd name="connsiteY189" fmla="*/ 502634 h 533400"/>
                    <a:gd name="connsiteX190" fmla="*/ 393573 w 533400"/>
                    <a:gd name="connsiteY190" fmla="*/ 479203 h 533400"/>
                    <a:gd name="connsiteX191" fmla="*/ 389477 w 533400"/>
                    <a:gd name="connsiteY191" fmla="*/ 481584 h 533400"/>
                    <a:gd name="connsiteX192" fmla="*/ 407480 w 533400"/>
                    <a:gd name="connsiteY192" fmla="*/ 470440 h 533400"/>
                    <a:gd name="connsiteX193" fmla="*/ 423005 w 533400"/>
                    <a:gd name="connsiteY193" fmla="*/ 492633 h 533400"/>
                    <a:gd name="connsiteX194" fmla="*/ 426910 w 533400"/>
                    <a:gd name="connsiteY194" fmla="*/ 489871 h 533400"/>
                    <a:gd name="connsiteX195" fmla="*/ 411385 w 533400"/>
                    <a:gd name="connsiteY195" fmla="*/ 467678 h 533400"/>
                    <a:gd name="connsiteX196" fmla="*/ 407480 w 533400"/>
                    <a:gd name="connsiteY196" fmla="*/ 470440 h 533400"/>
                    <a:gd name="connsiteX197" fmla="*/ 370523 w 533400"/>
                    <a:gd name="connsiteY197" fmla="*/ 491204 h 533400"/>
                    <a:gd name="connsiteX198" fmla="*/ 381953 w 533400"/>
                    <a:gd name="connsiteY198" fmla="*/ 515684 h 533400"/>
                    <a:gd name="connsiteX199" fmla="*/ 386239 w 533400"/>
                    <a:gd name="connsiteY199" fmla="*/ 513683 h 533400"/>
                    <a:gd name="connsiteX200" fmla="*/ 374809 w 533400"/>
                    <a:gd name="connsiteY200" fmla="*/ 489204 h 533400"/>
                    <a:gd name="connsiteX201" fmla="*/ 370523 w 533400"/>
                    <a:gd name="connsiteY201" fmla="*/ 491204 h 533400"/>
                    <a:gd name="connsiteX202" fmla="*/ 424434 w 533400"/>
                    <a:gd name="connsiteY202" fmla="*/ 457676 h 533400"/>
                    <a:gd name="connsiteX203" fmla="*/ 441770 w 533400"/>
                    <a:gd name="connsiteY203" fmla="*/ 478346 h 533400"/>
                    <a:gd name="connsiteX204" fmla="*/ 445389 w 533400"/>
                    <a:gd name="connsiteY204" fmla="*/ 475298 h 533400"/>
                    <a:gd name="connsiteX205" fmla="*/ 427958 w 533400"/>
                    <a:gd name="connsiteY205" fmla="*/ 454533 h 533400"/>
                    <a:gd name="connsiteX206" fmla="*/ 424434 w 533400"/>
                    <a:gd name="connsiteY206" fmla="*/ 457676 h 533400"/>
                    <a:gd name="connsiteX207" fmla="*/ 440150 w 533400"/>
                    <a:gd name="connsiteY207" fmla="*/ 443484 h 533400"/>
                    <a:gd name="connsiteX208" fmla="*/ 459296 w 533400"/>
                    <a:gd name="connsiteY208" fmla="*/ 462629 h 533400"/>
                    <a:gd name="connsiteX209" fmla="*/ 462629 w 533400"/>
                    <a:gd name="connsiteY209" fmla="*/ 459296 h 533400"/>
                    <a:gd name="connsiteX210" fmla="*/ 443484 w 533400"/>
                    <a:gd name="connsiteY210" fmla="*/ 440150 h 533400"/>
                    <a:gd name="connsiteX211" fmla="*/ 440150 w 533400"/>
                    <a:gd name="connsiteY211" fmla="*/ 443484 h 533400"/>
                    <a:gd name="connsiteX212" fmla="*/ 309848 w 533400"/>
                    <a:gd name="connsiteY212" fmla="*/ 509683 h 533400"/>
                    <a:gd name="connsiteX213" fmla="*/ 314611 w 533400"/>
                    <a:gd name="connsiteY213" fmla="*/ 536353 h 533400"/>
                    <a:gd name="connsiteX214" fmla="*/ 319278 w 533400"/>
                    <a:gd name="connsiteY214" fmla="*/ 535591 h 533400"/>
                    <a:gd name="connsiteX215" fmla="*/ 314611 w 533400"/>
                    <a:gd name="connsiteY215" fmla="*/ 508921 h 533400"/>
                    <a:gd name="connsiteX216" fmla="*/ 309848 w 533400"/>
                    <a:gd name="connsiteY216" fmla="*/ 509683 h 533400"/>
                    <a:gd name="connsiteX217" fmla="*/ 350901 w 533400"/>
                    <a:gd name="connsiteY217" fmla="*/ 499110 h 533400"/>
                    <a:gd name="connsiteX218" fmla="*/ 360140 w 533400"/>
                    <a:gd name="connsiteY218" fmla="*/ 524542 h 533400"/>
                    <a:gd name="connsiteX219" fmla="*/ 364617 w 533400"/>
                    <a:gd name="connsiteY219" fmla="*/ 522923 h 533400"/>
                    <a:gd name="connsiteX220" fmla="*/ 355378 w 533400"/>
                    <a:gd name="connsiteY220" fmla="*/ 497491 h 533400"/>
                    <a:gd name="connsiteX221" fmla="*/ 350901 w 533400"/>
                    <a:gd name="connsiteY221" fmla="*/ 499110 h 533400"/>
                    <a:gd name="connsiteX222" fmla="*/ 330613 w 533400"/>
                    <a:gd name="connsiteY222" fmla="*/ 505397 h 533400"/>
                    <a:gd name="connsiteX223" fmla="*/ 337566 w 533400"/>
                    <a:gd name="connsiteY223" fmla="*/ 531400 h 533400"/>
                    <a:gd name="connsiteX224" fmla="*/ 342138 w 533400"/>
                    <a:gd name="connsiteY224" fmla="*/ 530162 h 533400"/>
                    <a:gd name="connsiteX225" fmla="*/ 335090 w 533400"/>
                    <a:gd name="connsiteY225" fmla="*/ 504063 h 533400"/>
                    <a:gd name="connsiteX226" fmla="*/ 330613 w 533400"/>
                    <a:gd name="connsiteY226" fmla="*/ 505397 h 533400"/>
                    <a:gd name="connsiteX227" fmla="*/ 467678 w 533400"/>
                    <a:gd name="connsiteY227" fmla="*/ 411290 h 533400"/>
                    <a:gd name="connsiteX228" fmla="*/ 489871 w 533400"/>
                    <a:gd name="connsiteY228" fmla="*/ 426815 h 533400"/>
                    <a:gd name="connsiteX229" fmla="*/ 492633 w 533400"/>
                    <a:gd name="connsiteY229" fmla="*/ 422910 h 533400"/>
                    <a:gd name="connsiteX230" fmla="*/ 470535 w 533400"/>
                    <a:gd name="connsiteY230" fmla="*/ 407384 h 533400"/>
                    <a:gd name="connsiteX231" fmla="*/ 467678 w 533400"/>
                    <a:gd name="connsiteY231" fmla="*/ 411290 h 533400"/>
                    <a:gd name="connsiteX232" fmla="*/ 511874 w 533400"/>
                    <a:gd name="connsiteY232" fmla="*/ 293561 h 533400"/>
                    <a:gd name="connsiteX233" fmla="*/ 538829 w 533400"/>
                    <a:gd name="connsiteY233" fmla="*/ 295942 h 533400"/>
                    <a:gd name="connsiteX234" fmla="*/ 539210 w 533400"/>
                    <a:gd name="connsiteY234" fmla="*/ 291179 h 533400"/>
                    <a:gd name="connsiteX235" fmla="*/ 512255 w 533400"/>
                    <a:gd name="connsiteY235" fmla="*/ 288798 h 533400"/>
                    <a:gd name="connsiteX236" fmla="*/ 511874 w 533400"/>
                    <a:gd name="connsiteY236" fmla="*/ 293561 h 533400"/>
                    <a:gd name="connsiteX237" fmla="*/ 504158 w 533400"/>
                    <a:gd name="connsiteY237" fmla="*/ 335185 h 533400"/>
                    <a:gd name="connsiteX238" fmla="*/ 530352 w 533400"/>
                    <a:gd name="connsiteY238" fmla="*/ 342233 h 533400"/>
                    <a:gd name="connsiteX239" fmla="*/ 531590 w 533400"/>
                    <a:gd name="connsiteY239" fmla="*/ 337661 h 533400"/>
                    <a:gd name="connsiteX240" fmla="*/ 505587 w 533400"/>
                    <a:gd name="connsiteY240" fmla="*/ 330613 h 533400"/>
                    <a:gd name="connsiteX241" fmla="*/ 504158 w 533400"/>
                    <a:gd name="connsiteY241" fmla="*/ 335185 h 533400"/>
                    <a:gd name="connsiteX242" fmla="*/ 288798 w 533400"/>
                    <a:gd name="connsiteY242" fmla="*/ 512159 h 533400"/>
                    <a:gd name="connsiteX243" fmla="*/ 291179 w 533400"/>
                    <a:gd name="connsiteY243" fmla="*/ 539115 h 533400"/>
                    <a:gd name="connsiteX244" fmla="*/ 295942 w 533400"/>
                    <a:gd name="connsiteY244" fmla="*/ 538734 h 533400"/>
                    <a:gd name="connsiteX245" fmla="*/ 293560 w 533400"/>
                    <a:gd name="connsiteY245" fmla="*/ 511778 h 533400"/>
                    <a:gd name="connsiteX246" fmla="*/ 288798 w 533400"/>
                    <a:gd name="connsiteY246" fmla="*/ 512159 h 533400"/>
                    <a:gd name="connsiteX247" fmla="*/ 513017 w 533400"/>
                    <a:gd name="connsiteY247" fmla="*/ 267653 h 533400"/>
                    <a:gd name="connsiteX248" fmla="*/ 513112 w 533400"/>
                    <a:gd name="connsiteY248" fmla="*/ 270034 h 533400"/>
                    <a:gd name="connsiteX249" fmla="*/ 513017 w 533400"/>
                    <a:gd name="connsiteY249" fmla="*/ 272415 h 533400"/>
                    <a:gd name="connsiteX250" fmla="*/ 540068 w 533400"/>
                    <a:gd name="connsiteY250" fmla="*/ 272415 h 533400"/>
                    <a:gd name="connsiteX251" fmla="*/ 540068 w 533400"/>
                    <a:gd name="connsiteY251" fmla="*/ 267653 h 533400"/>
                    <a:gd name="connsiteX252" fmla="*/ 513017 w 533400"/>
                    <a:gd name="connsiteY252" fmla="*/ 267653 h 533400"/>
                    <a:gd name="connsiteX253" fmla="*/ 508921 w 533400"/>
                    <a:gd name="connsiteY253" fmla="*/ 314516 h 533400"/>
                    <a:gd name="connsiteX254" fmla="*/ 535591 w 533400"/>
                    <a:gd name="connsiteY254" fmla="*/ 319183 h 533400"/>
                    <a:gd name="connsiteX255" fmla="*/ 536353 w 533400"/>
                    <a:gd name="connsiteY255" fmla="*/ 314516 h 533400"/>
                    <a:gd name="connsiteX256" fmla="*/ 509683 w 533400"/>
                    <a:gd name="connsiteY256" fmla="*/ 309848 h 533400"/>
                    <a:gd name="connsiteX257" fmla="*/ 508921 w 533400"/>
                    <a:gd name="connsiteY257" fmla="*/ 314516 h 533400"/>
                    <a:gd name="connsiteX258" fmla="*/ 497586 w 533400"/>
                    <a:gd name="connsiteY258" fmla="*/ 355378 h 533400"/>
                    <a:gd name="connsiteX259" fmla="*/ 523018 w 533400"/>
                    <a:gd name="connsiteY259" fmla="*/ 364617 h 533400"/>
                    <a:gd name="connsiteX260" fmla="*/ 524637 w 533400"/>
                    <a:gd name="connsiteY260" fmla="*/ 360140 h 533400"/>
                    <a:gd name="connsiteX261" fmla="*/ 499205 w 533400"/>
                    <a:gd name="connsiteY261" fmla="*/ 350901 h 533400"/>
                    <a:gd name="connsiteX262" fmla="*/ 497586 w 533400"/>
                    <a:gd name="connsiteY262" fmla="*/ 355378 h 533400"/>
                    <a:gd name="connsiteX263" fmla="*/ 479298 w 533400"/>
                    <a:gd name="connsiteY263" fmla="*/ 393573 h 533400"/>
                    <a:gd name="connsiteX264" fmla="*/ 502730 w 533400"/>
                    <a:gd name="connsiteY264" fmla="*/ 407099 h 533400"/>
                    <a:gd name="connsiteX265" fmla="*/ 505111 w 533400"/>
                    <a:gd name="connsiteY265" fmla="*/ 402908 h 533400"/>
                    <a:gd name="connsiteX266" fmla="*/ 481679 w 533400"/>
                    <a:gd name="connsiteY266" fmla="*/ 389382 h 533400"/>
                    <a:gd name="connsiteX267" fmla="*/ 479298 w 533400"/>
                    <a:gd name="connsiteY267" fmla="*/ 393573 h 533400"/>
                    <a:gd name="connsiteX268" fmla="*/ 489299 w 533400"/>
                    <a:gd name="connsiteY268" fmla="*/ 374904 h 533400"/>
                    <a:gd name="connsiteX269" fmla="*/ 513779 w 533400"/>
                    <a:gd name="connsiteY269" fmla="*/ 386334 h 533400"/>
                    <a:gd name="connsiteX270" fmla="*/ 515779 w 533400"/>
                    <a:gd name="connsiteY270" fmla="*/ 381953 h 533400"/>
                    <a:gd name="connsiteX271" fmla="*/ 491300 w 533400"/>
                    <a:gd name="connsiteY271" fmla="*/ 370523 h 533400"/>
                    <a:gd name="connsiteX272" fmla="*/ 489299 w 533400"/>
                    <a:gd name="connsiteY272" fmla="*/ 374904 h 533400"/>
                    <a:gd name="connsiteX273" fmla="*/ 146495 w 533400"/>
                    <a:gd name="connsiteY273" fmla="*/ 479203 h 533400"/>
                    <a:gd name="connsiteX274" fmla="*/ 132969 w 533400"/>
                    <a:gd name="connsiteY274" fmla="*/ 502634 h 533400"/>
                    <a:gd name="connsiteX275" fmla="*/ 137065 w 533400"/>
                    <a:gd name="connsiteY275" fmla="*/ 505016 h 533400"/>
                    <a:gd name="connsiteX276" fmla="*/ 150590 w 533400"/>
                    <a:gd name="connsiteY276" fmla="*/ 481584 h 533400"/>
                    <a:gd name="connsiteX277" fmla="*/ 146495 w 533400"/>
                    <a:gd name="connsiteY277" fmla="*/ 479203 h 533400"/>
                    <a:gd name="connsiteX278" fmla="*/ 58484 w 533400"/>
                    <a:gd name="connsiteY278" fmla="*/ 389382 h 533400"/>
                    <a:gd name="connsiteX279" fmla="*/ 35052 w 533400"/>
                    <a:gd name="connsiteY279" fmla="*/ 402908 h 533400"/>
                    <a:gd name="connsiteX280" fmla="*/ 37433 w 533400"/>
                    <a:gd name="connsiteY280" fmla="*/ 407003 h 533400"/>
                    <a:gd name="connsiteX281" fmla="*/ 60865 w 533400"/>
                    <a:gd name="connsiteY281" fmla="*/ 393478 h 533400"/>
                    <a:gd name="connsiteX282" fmla="*/ 58484 w 533400"/>
                    <a:gd name="connsiteY282" fmla="*/ 389382 h 533400"/>
                    <a:gd name="connsiteX283" fmla="*/ 48863 w 533400"/>
                    <a:gd name="connsiteY283" fmla="*/ 370523 h 533400"/>
                    <a:gd name="connsiteX284" fmla="*/ 24384 w 533400"/>
                    <a:gd name="connsiteY284" fmla="*/ 381953 h 533400"/>
                    <a:gd name="connsiteX285" fmla="*/ 26384 w 533400"/>
                    <a:gd name="connsiteY285" fmla="*/ 386239 h 533400"/>
                    <a:gd name="connsiteX286" fmla="*/ 50768 w 533400"/>
                    <a:gd name="connsiteY286" fmla="*/ 374809 h 533400"/>
                    <a:gd name="connsiteX287" fmla="*/ 48863 w 533400"/>
                    <a:gd name="connsiteY287" fmla="*/ 370523 h 533400"/>
                    <a:gd name="connsiteX288" fmla="*/ 69723 w 533400"/>
                    <a:gd name="connsiteY288" fmla="*/ 407384 h 533400"/>
                    <a:gd name="connsiteX289" fmla="*/ 47530 w 533400"/>
                    <a:gd name="connsiteY289" fmla="*/ 422910 h 533400"/>
                    <a:gd name="connsiteX290" fmla="*/ 50292 w 533400"/>
                    <a:gd name="connsiteY290" fmla="*/ 426815 h 533400"/>
                    <a:gd name="connsiteX291" fmla="*/ 72485 w 533400"/>
                    <a:gd name="connsiteY291" fmla="*/ 411290 h 533400"/>
                    <a:gd name="connsiteX292" fmla="*/ 69723 w 533400"/>
                    <a:gd name="connsiteY292" fmla="*/ 407384 h 533400"/>
                    <a:gd name="connsiteX293" fmla="*/ 82391 w 533400"/>
                    <a:gd name="connsiteY293" fmla="*/ 424339 h 533400"/>
                    <a:gd name="connsiteX294" fmla="*/ 61722 w 533400"/>
                    <a:gd name="connsiteY294" fmla="*/ 441674 h 533400"/>
                    <a:gd name="connsiteX295" fmla="*/ 64770 w 533400"/>
                    <a:gd name="connsiteY295" fmla="*/ 445294 h 533400"/>
                    <a:gd name="connsiteX296" fmla="*/ 85535 w 533400"/>
                    <a:gd name="connsiteY296" fmla="*/ 427863 h 533400"/>
                    <a:gd name="connsiteX297" fmla="*/ 82391 w 533400"/>
                    <a:gd name="connsiteY297" fmla="*/ 424339 h 533400"/>
                    <a:gd name="connsiteX298" fmla="*/ 96584 w 533400"/>
                    <a:gd name="connsiteY298" fmla="*/ 440055 h 533400"/>
                    <a:gd name="connsiteX299" fmla="*/ 77438 w 533400"/>
                    <a:gd name="connsiteY299" fmla="*/ 459200 h 533400"/>
                    <a:gd name="connsiteX300" fmla="*/ 80772 w 533400"/>
                    <a:gd name="connsiteY300" fmla="*/ 462629 h 533400"/>
                    <a:gd name="connsiteX301" fmla="*/ 99917 w 533400"/>
                    <a:gd name="connsiteY301" fmla="*/ 443484 h 533400"/>
                    <a:gd name="connsiteX302" fmla="*/ 96584 w 533400"/>
                    <a:gd name="connsiteY302" fmla="*/ 440055 h 533400"/>
                    <a:gd name="connsiteX303" fmla="*/ 30385 w 533400"/>
                    <a:gd name="connsiteY303" fmla="*/ 309848 h 533400"/>
                    <a:gd name="connsiteX304" fmla="*/ 3715 w 533400"/>
                    <a:gd name="connsiteY304" fmla="*/ 314516 h 533400"/>
                    <a:gd name="connsiteX305" fmla="*/ 4572 w 533400"/>
                    <a:gd name="connsiteY305" fmla="*/ 319183 h 533400"/>
                    <a:gd name="connsiteX306" fmla="*/ 31242 w 533400"/>
                    <a:gd name="connsiteY306" fmla="*/ 314420 h 533400"/>
                    <a:gd name="connsiteX307" fmla="*/ 30385 w 533400"/>
                    <a:gd name="connsiteY307" fmla="*/ 309848 h 533400"/>
                    <a:gd name="connsiteX308" fmla="*/ 270034 w 533400"/>
                    <a:gd name="connsiteY308" fmla="*/ 513017 h 533400"/>
                    <a:gd name="connsiteX309" fmla="*/ 267653 w 533400"/>
                    <a:gd name="connsiteY309" fmla="*/ 512921 h 533400"/>
                    <a:gd name="connsiteX310" fmla="*/ 267653 w 533400"/>
                    <a:gd name="connsiteY310" fmla="*/ 539972 h 533400"/>
                    <a:gd name="connsiteX311" fmla="*/ 272415 w 533400"/>
                    <a:gd name="connsiteY311" fmla="*/ 539972 h 533400"/>
                    <a:gd name="connsiteX312" fmla="*/ 272415 w 533400"/>
                    <a:gd name="connsiteY312" fmla="*/ 512921 h 533400"/>
                    <a:gd name="connsiteX313" fmla="*/ 270034 w 533400"/>
                    <a:gd name="connsiteY313" fmla="*/ 513017 h 533400"/>
                    <a:gd name="connsiteX314" fmla="*/ 34671 w 533400"/>
                    <a:gd name="connsiteY314" fmla="*/ 330613 h 533400"/>
                    <a:gd name="connsiteX315" fmla="*/ 8573 w 533400"/>
                    <a:gd name="connsiteY315" fmla="*/ 337566 h 533400"/>
                    <a:gd name="connsiteX316" fmla="*/ 9811 w 533400"/>
                    <a:gd name="connsiteY316" fmla="*/ 342138 h 533400"/>
                    <a:gd name="connsiteX317" fmla="*/ 35909 w 533400"/>
                    <a:gd name="connsiteY317" fmla="*/ 335090 h 533400"/>
                    <a:gd name="connsiteX318" fmla="*/ 34671 w 533400"/>
                    <a:gd name="connsiteY318" fmla="*/ 330613 h 533400"/>
                    <a:gd name="connsiteX319" fmla="*/ 40957 w 533400"/>
                    <a:gd name="connsiteY319" fmla="*/ 350901 h 533400"/>
                    <a:gd name="connsiteX320" fmla="*/ 15526 w 533400"/>
                    <a:gd name="connsiteY320" fmla="*/ 360045 h 533400"/>
                    <a:gd name="connsiteX321" fmla="*/ 17145 w 533400"/>
                    <a:gd name="connsiteY321" fmla="*/ 364522 h 533400"/>
                    <a:gd name="connsiteX322" fmla="*/ 42482 w 533400"/>
                    <a:gd name="connsiteY322" fmla="*/ 355283 h 533400"/>
                    <a:gd name="connsiteX323" fmla="*/ 40957 w 533400"/>
                    <a:gd name="connsiteY323" fmla="*/ 350901 h 533400"/>
                    <a:gd name="connsiteX324" fmla="*/ 225552 w 533400"/>
                    <a:gd name="connsiteY324" fmla="*/ 508825 h 533400"/>
                    <a:gd name="connsiteX325" fmla="*/ 220885 w 533400"/>
                    <a:gd name="connsiteY325" fmla="*/ 535496 h 533400"/>
                    <a:gd name="connsiteX326" fmla="*/ 225552 w 533400"/>
                    <a:gd name="connsiteY326" fmla="*/ 536258 h 533400"/>
                    <a:gd name="connsiteX327" fmla="*/ 230315 w 533400"/>
                    <a:gd name="connsiteY327" fmla="*/ 509588 h 533400"/>
                    <a:gd name="connsiteX328" fmla="*/ 225552 w 533400"/>
                    <a:gd name="connsiteY328" fmla="*/ 508825 h 533400"/>
                    <a:gd name="connsiteX329" fmla="*/ 112109 w 533400"/>
                    <a:gd name="connsiteY329" fmla="*/ 454533 h 533400"/>
                    <a:gd name="connsiteX330" fmla="*/ 94679 w 533400"/>
                    <a:gd name="connsiteY330" fmla="*/ 475298 h 533400"/>
                    <a:gd name="connsiteX331" fmla="*/ 98298 w 533400"/>
                    <a:gd name="connsiteY331" fmla="*/ 478346 h 533400"/>
                    <a:gd name="connsiteX332" fmla="*/ 115729 w 533400"/>
                    <a:gd name="connsiteY332" fmla="*/ 457676 h 533400"/>
                    <a:gd name="connsiteX333" fmla="*/ 112109 w 533400"/>
                    <a:gd name="connsiteY333" fmla="*/ 454533 h 533400"/>
                    <a:gd name="connsiteX334" fmla="*/ 184690 w 533400"/>
                    <a:gd name="connsiteY334" fmla="*/ 497491 h 533400"/>
                    <a:gd name="connsiteX335" fmla="*/ 175451 w 533400"/>
                    <a:gd name="connsiteY335" fmla="*/ 522827 h 533400"/>
                    <a:gd name="connsiteX336" fmla="*/ 179927 w 533400"/>
                    <a:gd name="connsiteY336" fmla="*/ 524447 h 533400"/>
                    <a:gd name="connsiteX337" fmla="*/ 189167 w 533400"/>
                    <a:gd name="connsiteY337" fmla="*/ 499015 h 533400"/>
                    <a:gd name="connsiteX338" fmla="*/ 184690 w 533400"/>
                    <a:gd name="connsiteY338" fmla="*/ 497491 h 533400"/>
                    <a:gd name="connsiteX339" fmla="*/ 246602 w 533400"/>
                    <a:gd name="connsiteY339" fmla="*/ 511778 h 533400"/>
                    <a:gd name="connsiteX340" fmla="*/ 244221 w 533400"/>
                    <a:gd name="connsiteY340" fmla="*/ 538734 h 533400"/>
                    <a:gd name="connsiteX341" fmla="*/ 248984 w 533400"/>
                    <a:gd name="connsiteY341" fmla="*/ 539115 h 533400"/>
                    <a:gd name="connsiteX342" fmla="*/ 251365 w 533400"/>
                    <a:gd name="connsiteY342" fmla="*/ 512064 h 533400"/>
                    <a:gd name="connsiteX343" fmla="*/ 246602 w 533400"/>
                    <a:gd name="connsiteY343" fmla="*/ 511778 h 533400"/>
                    <a:gd name="connsiteX344" fmla="*/ 204883 w 533400"/>
                    <a:gd name="connsiteY344" fmla="*/ 504063 h 533400"/>
                    <a:gd name="connsiteX345" fmla="*/ 197834 w 533400"/>
                    <a:gd name="connsiteY345" fmla="*/ 530162 h 533400"/>
                    <a:gd name="connsiteX346" fmla="*/ 202406 w 533400"/>
                    <a:gd name="connsiteY346" fmla="*/ 531400 h 533400"/>
                    <a:gd name="connsiteX347" fmla="*/ 209360 w 533400"/>
                    <a:gd name="connsiteY347" fmla="*/ 505397 h 533400"/>
                    <a:gd name="connsiteX348" fmla="*/ 204883 w 533400"/>
                    <a:gd name="connsiteY348" fmla="*/ 504063 h 533400"/>
                    <a:gd name="connsiteX349" fmla="*/ 128778 w 533400"/>
                    <a:gd name="connsiteY349" fmla="*/ 467582 h 533400"/>
                    <a:gd name="connsiteX350" fmla="*/ 113252 w 533400"/>
                    <a:gd name="connsiteY350" fmla="*/ 489775 h 533400"/>
                    <a:gd name="connsiteX351" fmla="*/ 117158 w 533400"/>
                    <a:gd name="connsiteY351" fmla="*/ 492538 h 533400"/>
                    <a:gd name="connsiteX352" fmla="*/ 132683 w 533400"/>
                    <a:gd name="connsiteY352" fmla="*/ 470345 h 533400"/>
                    <a:gd name="connsiteX353" fmla="*/ 128778 w 533400"/>
                    <a:gd name="connsiteY353" fmla="*/ 467582 h 533400"/>
                    <a:gd name="connsiteX354" fmla="*/ 27813 w 533400"/>
                    <a:gd name="connsiteY354" fmla="*/ 288798 h 533400"/>
                    <a:gd name="connsiteX355" fmla="*/ 857 w 533400"/>
                    <a:gd name="connsiteY355" fmla="*/ 291179 h 533400"/>
                    <a:gd name="connsiteX356" fmla="*/ 1238 w 533400"/>
                    <a:gd name="connsiteY356" fmla="*/ 295942 h 533400"/>
                    <a:gd name="connsiteX357" fmla="*/ 28194 w 533400"/>
                    <a:gd name="connsiteY357" fmla="*/ 293561 h 533400"/>
                    <a:gd name="connsiteX358" fmla="*/ 27813 w 533400"/>
                    <a:gd name="connsiteY358" fmla="*/ 288798 h 533400"/>
                    <a:gd name="connsiteX359" fmla="*/ 165164 w 533400"/>
                    <a:gd name="connsiteY359" fmla="*/ 489299 h 533400"/>
                    <a:gd name="connsiteX360" fmla="*/ 153829 w 533400"/>
                    <a:gd name="connsiteY360" fmla="*/ 513683 h 533400"/>
                    <a:gd name="connsiteX361" fmla="*/ 158115 w 533400"/>
                    <a:gd name="connsiteY361" fmla="*/ 515684 h 533400"/>
                    <a:gd name="connsiteX362" fmla="*/ 169545 w 533400"/>
                    <a:gd name="connsiteY362" fmla="*/ 491204 h 533400"/>
                    <a:gd name="connsiteX363" fmla="*/ 165164 w 533400"/>
                    <a:gd name="connsiteY363" fmla="*/ 489299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Lst>
                  <a:rect l="l" t="t" r="r" b="b"/>
                  <a:pathLst>
                    <a:path w="533400" h="533400">
                      <a:moveTo>
                        <a:pt x="146495" y="60770"/>
                      </a:moveTo>
                      <a:lnTo>
                        <a:pt x="132969" y="37338"/>
                      </a:lnTo>
                      <a:lnTo>
                        <a:pt x="137160" y="34957"/>
                      </a:lnTo>
                      <a:lnTo>
                        <a:pt x="150686" y="58388"/>
                      </a:lnTo>
                      <a:cubicBezTo>
                        <a:pt x="149257" y="59150"/>
                        <a:pt x="147923" y="59912"/>
                        <a:pt x="146495" y="60770"/>
                      </a:cubicBezTo>
                      <a:close/>
                      <a:moveTo>
                        <a:pt x="169545" y="48768"/>
                      </a:moveTo>
                      <a:lnTo>
                        <a:pt x="158115" y="24289"/>
                      </a:lnTo>
                      <a:lnTo>
                        <a:pt x="153829" y="26289"/>
                      </a:lnTo>
                      <a:lnTo>
                        <a:pt x="165259" y="50673"/>
                      </a:lnTo>
                      <a:cubicBezTo>
                        <a:pt x="166592" y="50006"/>
                        <a:pt x="168116" y="49435"/>
                        <a:pt x="169545" y="48768"/>
                      </a:cubicBezTo>
                      <a:close/>
                      <a:moveTo>
                        <a:pt x="99917" y="96488"/>
                      </a:moveTo>
                      <a:lnTo>
                        <a:pt x="80867" y="77343"/>
                      </a:lnTo>
                      <a:lnTo>
                        <a:pt x="77438" y="80677"/>
                      </a:lnTo>
                      <a:lnTo>
                        <a:pt x="96584" y="99822"/>
                      </a:lnTo>
                      <a:cubicBezTo>
                        <a:pt x="97727" y="98774"/>
                        <a:pt x="98870" y="97631"/>
                        <a:pt x="99917" y="96488"/>
                      </a:cubicBezTo>
                      <a:close/>
                      <a:moveTo>
                        <a:pt x="115729" y="82296"/>
                      </a:moveTo>
                      <a:lnTo>
                        <a:pt x="98393" y="61627"/>
                      </a:lnTo>
                      <a:lnTo>
                        <a:pt x="94774" y="64675"/>
                      </a:lnTo>
                      <a:lnTo>
                        <a:pt x="112204" y="85439"/>
                      </a:lnTo>
                      <a:cubicBezTo>
                        <a:pt x="113348" y="84392"/>
                        <a:pt x="114491" y="83344"/>
                        <a:pt x="115729" y="82296"/>
                      </a:cubicBezTo>
                      <a:close/>
                      <a:moveTo>
                        <a:pt x="132683" y="69628"/>
                      </a:moveTo>
                      <a:lnTo>
                        <a:pt x="117158" y="47530"/>
                      </a:lnTo>
                      <a:lnTo>
                        <a:pt x="113252" y="50292"/>
                      </a:lnTo>
                      <a:lnTo>
                        <a:pt x="128778" y="72485"/>
                      </a:lnTo>
                      <a:cubicBezTo>
                        <a:pt x="130016" y="71438"/>
                        <a:pt x="131350" y="70485"/>
                        <a:pt x="132683" y="69628"/>
                      </a:cubicBezTo>
                      <a:close/>
                      <a:moveTo>
                        <a:pt x="230219" y="30290"/>
                      </a:moveTo>
                      <a:lnTo>
                        <a:pt x="225552" y="3715"/>
                      </a:lnTo>
                      <a:lnTo>
                        <a:pt x="220885" y="4477"/>
                      </a:lnTo>
                      <a:lnTo>
                        <a:pt x="225552" y="31147"/>
                      </a:lnTo>
                      <a:cubicBezTo>
                        <a:pt x="227076" y="30861"/>
                        <a:pt x="228695" y="30575"/>
                        <a:pt x="230219" y="30290"/>
                      </a:cubicBezTo>
                      <a:close/>
                      <a:moveTo>
                        <a:pt x="189167" y="40862"/>
                      </a:moveTo>
                      <a:lnTo>
                        <a:pt x="179927" y="15526"/>
                      </a:lnTo>
                      <a:lnTo>
                        <a:pt x="175451" y="17145"/>
                      </a:lnTo>
                      <a:lnTo>
                        <a:pt x="184690" y="42482"/>
                      </a:lnTo>
                      <a:cubicBezTo>
                        <a:pt x="186214" y="41910"/>
                        <a:pt x="187643" y="41339"/>
                        <a:pt x="189167" y="40862"/>
                      </a:cubicBezTo>
                      <a:close/>
                      <a:moveTo>
                        <a:pt x="251270" y="27813"/>
                      </a:moveTo>
                      <a:lnTo>
                        <a:pt x="248888" y="857"/>
                      </a:lnTo>
                      <a:lnTo>
                        <a:pt x="244126" y="1238"/>
                      </a:lnTo>
                      <a:lnTo>
                        <a:pt x="246507" y="28194"/>
                      </a:lnTo>
                      <a:cubicBezTo>
                        <a:pt x="248126" y="28004"/>
                        <a:pt x="249746" y="27908"/>
                        <a:pt x="251270" y="27813"/>
                      </a:cubicBezTo>
                      <a:close/>
                      <a:moveTo>
                        <a:pt x="209455" y="34576"/>
                      </a:moveTo>
                      <a:lnTo>
                        <a:pt x="202502" y="8573"/>
                      </a:lnTo>
                      <a:lnTo>
                        <a:pt x="197930" y="9811"/>
                      </a:lnTo>
                      <a:lnTo>
                        <a:pt x="204978" y="35909"/>
                      </a:lnTo>
                      <a:cubicBezTo>
                        <a:pt x="206407" y="35433"/>
                        <a:pt x="207931" y="35052"/>
                        <a:pt x="209455" y="34576"/>
                      </a:cubicBezTo>
                      <a:close/>
                      <a:moveTo>
                        <a:pt x="85535" y="112014"/>
                      </a:moveTo>
                      <a:lnTo>
                        <a:pt x="64865" y="94583"/>
                      </a:lnTo>
                      <a:lnTo>
                        <a:pt x="61817" y="98203"/>
                      </a:lnTo>
                      <a:lnTo>
                        <a:pt x="82487" y="115538"/>
                      </a:lnTo>
                      <a:cubicBezTo>
                        <a:pt x="83439" y="114395"/>
                        <a:pt x="84487" y="113157"/>
                        <a:pt x="85535" y="112014"/>
                      </a:cubicBezTo>
                      <a:close/>
                      <a:moveTo>
                        <a:pt x="36005" y="204788"/>
                      </a:moveTo>
                      <a:lnTo>
                        <a:pt x="9906" y="197834"/>
                      </a:lnTo>
                      <a:lnTo>
                        <a:pt x="8668" y="202406"/>
                      </a:lnTo>
                      <a:lnTo>
                        <a:pt x="34766" y="209360"/>
                      </a:lnTo>
                      <a:cubicBezTo>
                        <a:pt x="35052" y="207836"/>
                        <a:pt x="35528" y="206312"/>
                        <a:pt x="36005" y="204788"/>
                      </a:cubicBezTo>
                      <a:close/>
                      <a:moveTo>
                        <a:pt x="31242" y="225457"/>
                      </a:moveTo>
                      <a:lnTo>
                        <a:pt x="4572" y="220790"/>
                      </a:lnTo>
                      <a:lnTo>
                        <a:pt x="3715" y="225457"/>
                      </a:lnTo>
                      <a:lnTo>
                        <a:pt x="30385" y="230219"/>
                      </a:lnTo>
                      <a:cubicBezTo>
                        <a:pt x="30670" y="228600"/>
                        <a:pt x="30956" y="226981"/>
                        <a:pt x="31242" y="225457"/>
                      </a:cubicBezTo>
                      <a:close/>
                      <a:moveTo>
                        <a:pt x="28194" y="246412"/>
                      </a:moveTo>
                      <a:lnTo>
                        <a:pt x="1238" y="244031"/>
                      </a:lnTo>
                      <a:lnTo>
                        <a:pt x="857" y="248793"/>
                      </a:lnTo>
                      <a:lnTo>
                        <a:pt x="27813" y="251174"/>
                      </a:lnTo>
                      <a:cubicBezTo>
                        <a:pt x="28004" y="249650"/>
                        <a:pt x="28099" y="248031"/>
                        <a:pt x="28194" y="246412"/>
                      </a:cubicBezTo>
                      <a:close/>
                      <a:moveTo>
                        <a:pt x="42577" y="184594"/>
                      </a:moveTo>
                      <a:lnTo>
                        <a:pt x="17240" y="175355"/>
                      </a:lnTo>
                      <a:lnTo>
                        <a:pt x="15621" y="179832"/>
                      </a:lnTo>
                      <a:lnTo>
                        <a:pt x="40957" y="189071"/>
                      </a:lnTo>
                      <a:cubicBezTo>
                        <a:pt x="41434" y="187643"/>
                        <a:pt x="42005" y="186119"/>
                        <a:pt x="42577" y="184594"/>
                      </a:cubicBezTo>
                      <a:close/>
                      <a:moveTo>
                        <a:pt x="60865" y="146495"/>
                      </a:moveTo>
                      <a:lnTo>
                        <a:pt x="37433" y="132969"/>
                      </a:lnTo>
                      <a:lnTo>
                        <a:pt x="35052" y="137065"/>
                      </a:lnTo>
                      <a:lnTo>
                        <a:pt x="58484" y="150590"/>
                      </a:lnTo>
                      <a:cubicBezTo>
                        <a:pt x="59245" y="149162"/>
                        <a:pt x="60007" y="147828"/>
                        <a:pt x="60865" y="146495"/>
                      </a:cubicBezTo>
                      <a:close/>
                      <a:moveTo>
                        <a:pt x="72390" y="128683"/>
                      </a:moveTo>
                      <a:lnTo>
                        <a:pt x="50197" y="113157"/>
                      </a:lnTo>
                      <a:lnTo>
                        <a:pt x="47435" y="117062"/>
                      </a:lnTo>
                      <a:lnTo>
                        <a:pt x="69533" y="132588"/>
                      </a:lnTo>
                      <a:cubicBezTo>
                        <a:pt x="70580" y="131255"/>
                        <a:pt x="71533" y="130016"/>
                        <a:pt x="72390" y="128683"/>
                      </a:cubicBezTo>
                      <a:close/>
                      <a:moveTo>
                        <a:pt x="270034" y="26956"/>
                      </a:moveTo>
                      <a:cubicBezTo>
                        <a:pt x="270796" y="26956"/>
                        <a:pt x="271653" y="27051"/>
                        <a:pt x="272415" y="27051"/>
                      </a:cubicBezTo>
                      <a:lnTo>
                        <a:pt x="272415" y="0"/>
                      </a:lnTo>
                      <a:lnTo>
                        <a:pt x="267653" y="0"/>
                      </a:lnTo>
                      <a:lnTo>
                        <a:pt x="267653" y="27051"/>
                      </a:lnTo>
                      <a:cubicBezTo>
                        <a:pt x="268510" y="27051"/>
                        <a:pt x="269272" y="26956"/>
                        <a:pt x="270034" y="26956"/>
                      </a:cubicBezTo>
                      <a:close/>
                      <a:moveTo>
                        <a:pt x="27051" y="270034"/>
                      </a:moveTo>
                      <a:cubicBezTo>
                        <a:pt x="27051" y="269272"/>
                        <a:pt x="27146" y="268415"/>
                        <a:pt x="27146" y="267653"/>
                      </a:cubicBezTo>
                      <a:lnTo>
                        <a:pt x="0" y="267653"/>
                      </a:lnTo>
                      <a:lnTo>
                        <a:pt x="0" y="272415"/>
                      </a:lnTo>
                      <a:lnTo>
                        <a:pt x="27146" y="272415"/>
                      </a:lnTo>
                      <a:cubicBezTo>
                        <a:pt x="27146" y="271558"/>
                        <a:pt x="27051" y="270796"/>
                        <a:pt x="27051" y="270034"/>
                      </a:cubicBezTo>
                      <a:close/>
                      <a:moveTo>
                        <a:pt x="50768" y="165164"/>
                      </a:moveTo>
                      <a:lnTo>
                        <a:pt x="26384" y="153734"/>
                      </a:lnTo>
                      <a:lnTo>
                        <a:pt x="24384" y="158020"/>
                      </a:lnTo>
                      <a:lnTo>
                        <a:pt x="48863" y="169450"/>
                      </a:lnTo>
                      <a:cubicBezTo>
                        <a:pt x="49530" y="168021"/>
                        <a:pt x="50101" y="166497"/>
                        <a:pt x="50768" y="165164"/>
                      </a:cubicBezTo>
                      <a:close/>
                      <a:moveTo>
                        <a:pt x="293656" y="28194"/>
                      </a:moveTo>
                      <a:lnTo>
                        <a:pt x="296037" y="1238"/>
                      </a:lnTo>
                      <a:lnTo>
                        <a:pt x="291275" y="857"/>
                      </a:lnTo>
                      <a:lnTo>
                        <a:pt x="288893" y="27813"/>
                      </a:lnTo>
                      <a:cubicBezTo>
                        <a:pt x="290513" y="27908"/>
                        <a:pt x="292037" y="28004"/>
                        <a:pt x="293656" y="28194"/>
                      </a:cubicBezTo>
                      <a:close/>
                      <a:moveTo>
                        <a:pt x="491300" y="169450"/>
                      </a:moveTo>
                      <a:lnTo>
                        <a:pt x="515779" y="158115"/>
                      </a:lnTo>
                      <a:lnTo>
                        <a:pt x="513779" y="153829"/>
                      </a:lnTo>
                      <a:lnTo>
                        <a:pt x="489395" y="165259"/>
                      </a:lnTo>
                      <a:cubicBezTo>
                        <a:pt x="489966" y="166592"/>
                        <a:pt x="490633" y="168021"/>
                        <a:pt x="491300" y="169450"/>
                      </a:cubicBezTo>
                      <a:close/>
                      <a:moveTo>
                        <a:pt x="499205" y="189167"/>
                      </a:moveTo>
                      <a:lnTo>
                        <a:pt x="524637" y="179927"/>
                      </a:lnTo>
                      <a:lnTo>
                        <a:pt x="523018" y="175451"/>
                      </a:lnTo>
                      <a:lnTo>
                        <a:pt x="497681" y="184690"/>
                      </a:lnTo>
                      <a:cubicBezTo>
                        <a:pt x="498158" y="186119"/>
                        <a:pt x="498729" y="187643"/>
                        <a:pt x="499205" y="189167"/>
                      </a:cubicBezTo>
                      <a:close/>
                      <a:moveTo>
                        <a:pt x="470535" y="132588"/>
                      </a:moveTo>
                      <a:lnTo>
                        <a:pt x="492633" y="117062"/>
                      </a:lnTo>
                      <a:lnTo>
                        <a:pt x="489871" y="113157"/>
                      </a:lnTo>
                      <a:lnTo>
                        <a:pt x="467678" y="128683"/>
                      </a:lnTo>
                      <a:cubicBezTo>
                        <a:pt x="468630" y="130016"/>
                        <a:pt x="469583" y="131255"/>
                        <a:pt x="470535" y="132588"/>
                      </a:cubicBezTo>
                      <a:close/>
                      <a:moveTo>
                        <a:pt x="505397" y="209455"/>
                      </a:moveTo>
                      <a:lnTo>
                        <a:pt x="531400" y="202502"/>
                      </a:lnTo>
                      <a:lnTo>
                        <a:pt x="530162" y="197930"/>
                      </a:lnTo>
                      <a:lnTo>
                        <a:pt x="504063" y="204883"/>
                      </a:lnTo>
                      <a:cubicBezTo>
                        <a:pt x="504635" y="206312"/>
                        <a:pt x="505016" y="207836"/>
                        <a:pt x="505397" y="209455"/>
                      </a:cubicBezTo>
                      <a:close/>
                      <a:moveTo>
                        <a:pt x="512255" y="251174"/>
                      </a:moveTo>
                      <a:lnTo>
                        <a:pt x="539210" y="248793"/>
                      </a:lnTo>
                      <a:lnTo>
                        <a:pt x="538829" y="244031"/>
                      </a:lnTo>
                      <a:lnTo>
                        <a:pt x="511874" y="246412"/>
                      </a:lnTo>
                      <a:cubicBezTo>
                        <a:pt x="512064" y="248031"/>
                        <a:pt x="512159" y="249650"/>
                        <a:pt x="512255" y="251174"/>
                      </a:cubicBezTo>
                      <a:close/>
                      <a:moveTo>
                        <a:pt x="509778" y="230124"/>
                      </a:moveTo>
                      <a:lnTo>
                        <a:pt x="536353" y="225457"/>
                      </a:lnTo>
                      <a:lnTo>
                        <a:pt x="535591" y="220790"/>
                      </a:lnTo>
                      <a:lnTo>
                        <a:pt x="508921" y="225457"/>
                      </a:lnTo>
                      <a:cubicBezTo>
                        <a:pt x="509207" y="226981"/>
                        <a:pt x="509492" y="228600"/>
                        <a:pt x="509778" y="230124"/>
                      </a:cubicBezTo>
                      <a:close/>
                      <a:moveTo>
                        <a:pt x="457772" y="115634"/>
                      </a:moveTo>
                      <a:lnTo>
                        <a:pt x="478441" y="98298"/>
                      </a:lnTo>
                      <a:lnTo>
                        <a:pt x="475393" y="94678"/>
                      </a:lnTo>
                      <a:lnTo>
                        <a:pt x="454628" y="112109"/>
                      </a:lnTo>
                      <a:cubicBezTo>
                        <a:pt x="455676" y="113252"/>
                        <a:pt x="456724" y="114395"/>
                        <a:pt x="457772" y="115634"/>
                      </a:cubicBezTo>
                      <a:close/>
                      <a:moveTo>
                        <a:pt x="481679" y="150590"/>
                      </a:moveTo>
                      <a:lnTo>
                        <a:pt x="505111" y="137065"/>
                      </a:lnTo>
                      <a:lnTo>
                        <a:pt x="502730" y="132874"/>
                      </a:lnTo>
                      <a:lnTo>
                        <a:pt x="479298" y="146399"/>
                      </a:lnTo>
                      <a:cubicBezTo>
                        <a:pt x="480060" y="147828"/>
                        <a:pt x="480917" y="149162"/>
                        <a:pt x="481679" y="150590"/>
                      </a:cubicBezTo>
                      <a:close/>
                      <a:moveTo>
                        <a:pt x="335280" y="35909"/>
                      </a:moveTo>
                      <a:lnTo>
                        <a:pt x="342233" y="9811"/>
                      </a:lnTo>
                      <a:lnTo>
                        <a:pt x="337661" y="8573"/>
                      </a:lnTo>
                      <a:lnTo>
                        <a:pt x="330708" y="34576"/>
                      </a:lnTo>
                      <a:cubicBezTo>
                        <a:pt x="332232" y="35052"/>
                        <a:pt x="333756" y="35433"/>
                        <a:pt x="335280" y="35909"/>
                      </a:cubicBezTo>
                      <a:close/>
                      <a:moveTo>
                        <a:pt x="374999" y="50768"/>
                      </a:moveTo>
                      <a:lnTo>
                        <a:pt x="386334" y="26289"/>
                      </a:lnTo>
                      <a:lnTo>
                        <a:pt x="382048" y="24289"/>
                      </a:lnTo>
                      <a:lnTo>
                        <a:pt x="370618" y="48768"/>
                      </a:lnTo>
                      <a:cubicBezTo>
                        <a:pt x="372047" y="49435"/>
                        <a:pt x="373571" y="50006"/>
                        <a:pt x="374999" y="50768"/>
                      </a:cubicBezTo>
                      <a:close/>
                      <a:moveTo>
                        <a:pt x="355473" y="42482"/>
                      </a:moveTo>
                      <a:lnTo>
                        <a:pt x="364712" y="17145"/>
                      </a:lnTo>
                      <a:lnTo>
                        <a:pt x="360235" y="15526"/>
                      </a:lnTo>
                      <a:lnTo>
                        <a:pt x="350996" y="40862"/>
                      </a:lnTo>
                      <a:cubicBezTo>
                        <a:pt x="352425" y="41339"/>
                        <a:pt x="353949" y="41910"/>
                        <a:pt x="355473" y="42482"/>
                      </a:cubicBezTo>
                      <a:close/>
                      <a:moveTo>
                        <a:pt x="314611" y="31147"/>
                      </a:moveTo>
                      <a:lnTo>
                        <a:pt x="319278" y="4477"/>
                      </a:lnTo>
                      <a:lnTo>
                        <a:pt x="314611" y="3620"/>
                      </a:lnTo>
                      <a:lnTo>
                        <a:pt x="309944" y="30194"/>
                      </a:lnTo>
                      <a:cubicBezTo>
                        <a:pt x="311468" y="30575"/>
                        <a:pt x="313087" y="30861"/>
                        <a:pt x="314611" y="31147"/>
                      </a:cubicBezTo>
                      <a:close/>
                      <a:moveTo>
                        <a:pt x="393573" y="60770"/>
                      </a:moveTo>
                      <a:lnTo>
                        <a:pt x="407099" y="37338"/>
                      </a:lnTo>
                      <a:lnTo>
                        <a:pt x="403003" y="34957"/>
                      </a:lnTo>
                      <a:lnTo>
                        <a:pt x="389477" y="58388"/>
                      </a:lnTo>
                      <a:cubicBezTo>
                        <a:pt x="390906" y="59150"/>
                        <a:pt x="392335" y="59912"/>
                        <a:pt x="393573" y="60770"/>
                      </a:cubicBezTo>
                      <a:close/>
                      <a:moveTo>
                        <a:pt x="443579" y="99917"/>
                      </a:moveTo>
                      <a:lnTo>
                        <a:pt x="462725" y="80772"/>
                      </a:lnTo>
                      <a:lnTo>
                        <a:pt x="459391" y="77343"/>
                      </a:lnTo>
                      <a:lnTo>
                        <a:pt x="440246" y="96488"/>
                      </a:lnTo>
                      <a:cubicBezTo>
                        <a:pt x="441293" y="97631"/>
                        <a:pt x="442436" y="98774"/>
                        <a:pt x="443579" y="99917"/>
                      </a:cubicBezTo>
                      <a:close/>
                      <a:moveTo>
                        <a:pt x="428054" y="85439"/>
                      </a:moveTo>
                      <a:lnTo>
                        <a:pt x="445484" y="64675"/>
                      </a:lnTo>
                      <a:lnTo>
                        <a:pt x="441865" y="61627"/>
                      </a:lnTo>
                      <a:lnTo>
                        <a:pt x="424529" y="82296"/>
                      </a:lnTo>
                      <a:cubicBezTo>
                        <a:pt x="425672" y="83344"/>
                        <a:pt x="426815" y="84392"/>
                        <a:pt x="428054" y="85439"/>
                      </a:cubicBezTo>
                      <a:close/>
                      <a:moveTo>
                        <a:pt x="411385" y="72390"/>
                      </a:moveTo>
                      <a:lnTo>
                        <a:pt x="426910" y="50197"/>
                      </a:lnTo>
                      <a:lnTo>
                        <a:pt x="423005" y="47435"/>
                      </a:lnTo>
                      <a:lnTo>
                        <a:pt x="407480" y="69533"/>
                      </a:lnTo>
                      <a:cubicBezTo>
                        <a:pt x="408813" y="70485"/>
                        <a:pt x="410051" y="71438"/>
                        <a:pt x="411385" y="72390"/>
                      </a:cubicBezTo>
                      <a:close/>
                      <a:moveTo>
                        <a:pt x="454628" y="427958"/>
                      </a:moveTo>
                      <a:lnTo>
                        <a:pt x="475393" y="445389"/>
                      </a:lnTo>
                      <a:lnTo>
                        <a:pt x="478441" y="441770"/>
                      </a:lnTo>
                      <a:lnTo>
                        <a:pt x="457772" y="424339"/>
                      </a:lnTo>
                      <a:cubicBezTo>
                        <a:pt x="456724" y="425577"/>
                        <a:pt x="455581" y="426815"/>
                        <a:pt x="454628" y="427958"/>
                      </a:cubicBezTo>
                      <a:close/>
                      <a:moveTo>
                        <a:pt x="389477" y="481584"/>
                      </a:moveTo>
                      <a:lnTo>
                        <a:pt x="403003" y="505016"/>
                      </a:lnTo>
                      <a:lnTo>
                        <a:pt x="407099" y="502634"/>
                      </a:lnTo>
                      <a:lnTo>
                        <a:pt x="393573" y="479203"/>
                      </a:lnTo>
                      <a:cubicBezTo>
                        <a:pt x="392240" y="480060"/>
                        <a:pt x="390811" y="480822"/>
                        <a:pt x="389477" y="481584"/>
                      </a:cubicBezTo>
                      <a:close/>
                      <a:moveTo>
                        <a:pt x="407480" y="470440"/>
                      </a:moveTo>
                      <a:lnTo>
                        <a:pt x="423005" y="492633"/>
                      </a:lnTo>
                      <a:lnTo>
                        <a:pt x="426910" y="489871"/>
                      </a:lnTo>
                      <a:lnTo>
                        <a:pt x="411385" y="467678"/>
                      </a:lnTo>
                      <a:cubicBezTo>
                        <a:pt x="410051" y="468535"/>
                        <a:pt x="408718" y="469487"/>
                        <a:pt x="407480" y="470440"/>
                      </a:cubicBezTo>
                      <a:close/>
                      <a:moveTo>
                        <a:pt x="370523" y="491204"/>
                      </a:moveTo>
                      <a:lnTo>
                        <a:pt x="381953" y="515684"/>
                      </a:lnTo>
                      <a:lnTo>
                        <a:pt x="386239" y="513683"/>
                      </a:lnTo>
                      <a:lnTo>
                        <a:pt x="374809" y="489204"/>
                      </a:lnTo>
                      <a:cubicBezTo>
                        <a:pt x="373475" y="489966"/>
                        <a:pt x="372047" y="490538"/>
                        <a:pt x="370523" y="491204"/>
                      </a:cubicBezTo>
                      <a:close/>
                      <a:moveTo>
                        <a:pt x="424434" y="457676"/>
                      </a:moveTo>
                      <a:lnTo>
                        <a:pt x="441770" y="478346"/>
                      </a:lnTo>
                      <a:lnTo>
                        <a:pt x="445389" y="475298"/>
                      </a:lnTo>
                      <a:lnTo>
                        <a:pt x="427958" y="454533"/>
                      </a:lnTo>
                      <a:cubicBezTo>
                        <a:pt x="426815" y="455581"/>
                        <a:pt x="425577" y="456629"/>
                        <a:pt x="424434" y="457676"/>
                      </a:cubicBezTo>
                      <a:close/>
                      <a:moveTo>
                        <a:pt x="440150" y="443484"/>
                      </a:moveTo>
                      <a:lnTo>
                        <a:pt x="459296" y="462629"/>
                      </a:lnTo>
                      <a:lnTo>
                        <a:pt x="462629" y="459296"/>
                      </a:lnTo>
                      <a:lnTo>
                        <a:pt x="443484" y="440150"/>
                      </a:lnTo>
                      <a:cubicBezTo>
                        <a:pt x="442341" y="441198"/>
                        <a:pt x="441293" y="442341"/>
                        <a:pt x="440150" y="443484"/>
                      </a:cubicBezTo>
                      <a:close/>
                      <a:moveTo>
                        <a:pt x="309848" y="509683"/>
                      </a:moveTo>
                      <a:lnTo>
                        <a:pt x="314611" y="536353"/>
                      </a:lnTo>
                      <a:lnTo>
                        <a:pt x="319278" y="535591"/>
                      </a:lnTo>
                      <a:lnTo>
                        <a:pt x="314611" y="508921"/>
                      </a:lnTo>
                      <a:cubicBezTo>
                        <a:pt x="312992" y="509111"/>
                        <a:pt x="311468" y="509397"/>
                        <a:pt x="309848" y="509683"/>
                      </a:cubicBezTo>
                      <a:close/>
                      <a:moveTo>
                        <a:pt x="350901" y="499110"/>
                      </a:moveTo>
                      <a:lnTo>
                        <a:pt x="360140" y="524542"/>
                      </a:lnTo>
                      <a:lnTo>
                        <a:pt x="364617" y="522923"/>
                      </a:lnTo>
                      <a:lnTo>
                        <a:pt x="355378" y="497491"/>
                      </a:lnTo>
                      <a:cubicBezTo>
                        <a:pt x="353854" y="498062"/>
                        <a:pt x="352425" y="498634"/>
                        <a:pt x="350901" y="499110"/>
                      </a:cubicBezTo>
                      <a:close/>
                      <a:moveTo>
                        <a:pt x="330613" y="505397"/>
                      </a:moveTo>
                      <a:lnTo>
                        <a:pt x="337566" y="531400"/>
                      </a:lnTo>
                      <a:lnTo>
                        <a:pt x="342138" y="530162"/>
                      </a:lnTo>
                      <a:lnTo>
                        <a:pt x="335090" y="504063"/>
                      </a:lnTo>
                      <a:cubicBezTo>
                        <a:pt x="333661" y="504539"/>
                        <a:pt x="332137" y="505016"/>
                        <a:pt x="330613" y="505397"/>
                      </a:cubicBezTo>
                      <a:close/>
                      <a:moveTo>
                        <a:pt x="467678" y="411290"/>
                      </a:moveTo>
                      <a:lnTo>
                        <a:pt x="489871" y="426815"/>
                      </a:lnTo>
                      <a:lnTo>
                        <a:pt x="492633" y="422910"/>
                      </a:lnTo>
                      <a:lnTo>
                        <a:pt x="470535" y="407384"/>
                      </a:lnTo>
                      <a:cubicBezTo>
                        <a:pt x="469487" y="408718"/>
                        <a:pt x="468630" y="409956"/>
                        <a:pt x="467678" y="411290"/>
                      </a:cubicBezTo>
                      <a:close/>
                      <a:moveTo>
                        <a:pt x="511874" y="293561"/>
                      </a:moveTo>
                      <a:lnTo>
                        <a:pt x="538829" y="295942"/>
                      </a:lnTo>
                      <a:lnTo>
                        <a:pt x="539210" y="291179"/>
                      </a:lnTo>
                      <a:lnTo>
                        <a:pt x="512255" y="288798"/>
                      </a:lnTo>
                      <a:cubicBezTo>
                        <a:pt x="512159" y="290417"/>
                        <a:pt x="512064" y="291941"/>
                        <a:pt x="511874" y="293561"/>
                      </a:cubicBezTo>
                      <a:close/>
                      <a:moveTo>
                        <a:pt x="504158" y="335185"/>
                      </a:moveTo>
                      <a:lnTo>
                        <a:pt x="530352" y="342233"/>
                      </a:lnTo>
                      <a:lnTo>
                        <a:pt x="531590" y="337661"/>
                      </a:lnTo>
                      <a:lnTo>
                        <a:pt x="505587" y="330613"/>
                      </a:lnTo>
                      <a:cubicBezTo>
                        <a:pt x="505016" y="332137"/>
                        <a:pt x="504539" y="333661"/>
                        <a:pt x="504158" y="335185"/>
                      </a:cubicBezTo>
                      <a:close/>
                      <a:moveTo>
                        <a:pt x="288798" y="512159"/>
                      </a:moveTo>
                      <a:lnTo>
                        <a:pt x="291179" y="539115"/>
                      </a:lnTo>
                      <a:lnTo>
                        <a:pt x="295942" y="538734"/>
                      </a:lnTo>
                      <a:lnTo>
                        <a:pt x="293560" y="511778"/>
                      </a:lnTo>
                      <a:cubicBezTo>
                        <a:pt x="291941" y="511969"/>
                        <a:pt x="290417" y="512064"/>
                        <a:pt x="288798" y="512159"/>
                      </a:cubicBezTo>
                      <a:close/>
                      <a:moveTo>
                        <a:pt x="513017" y="267653"/>
                      </a:moveTo>
                      <a:cubicBezTo>
                        <a:pt x="513017" y="268415"/>
                        <a:pt x="513112" y="269177"/>
                        <a:pt x="513112" y="270034"/>
                      </a:cubicBezTo>
                      <a:cubicBezTo>
                        <a:pt x="513112" y="270891"/>
                        <a:pt x="513017" y="271653"/>
                        <a:pt x="513017" y="272415"/>
                      </a:cubicBezTo>
                      <a:lnTo>
                        <a:pt x="540068" y="272415"/>
                      </a:lnTo>
                      <a:lnTo>
                        <a:pt x="540068" y="267653"/>
                      </a:lnTo>
                      <a:lnTo>
                        <a:pt x="513017" y="267653"/>
                      </a:lnTo>
                      <a:close/>
                      <a:moveTo>
                        <a:pt x="508921" y="314516"/>
                      </a:moveTo>
                      <a:lnTo>
                        <a:pt x="535591" y="319183"/>
                      </a:lnTo>
                      <a:lnTo>
                        <a:pt x="536353" y="314516"/>
                      </a:lnTo>
                      <a:lnTo>
                        <a:pt x="509683" y="309848"/>
                      </a:lnTo>
                      <a:cubicBezTo>
                        <a:pt x="509492" y="311468"/>
                        <a:pt x="509207" y="312992"/>
                        <a:pt x="508921" y="314516"/>
                      </a:cubicBezTo>
                      <a:close/>
                      <a:moveTo>
                        <a:pt x="497586" y="355378"/>
                      </a:moveTo>
                      <a:lnTo>
                        <a:pt x="523018" y="364617"/>
                      </a:lnTo>
                      <a:lnTo>
                        <a:pt x="524637" y="360140"/>
                      </a:lnTo>
                      <a:lnTo>
                        <a:pt x="499205" y="350901"/>
                      </a:lnTo>
                      <a:cubicBezTo>
                        <a:pt x="498729" y="352330"/>
                        <a:pt x="498158" y="353854"/>
                        <a:pt x="497586" y="355378"/>
                      </a:cubicBezTo>
                      <a:close/>
                      <a:moveTo>
                        <a:pt x="479298" y="393573"/>
                      </a:moveTo>
                      <a:lnTo>
                        <a:pt x="502730" y="407099"/>
                      </a:lnTo>
                      <a:lnTo>
                        <a:pt x="505111" y="402908"/>
                      </a:lnTo>
                      <a:lnTo>
                        <a:pt x="481679" y="389382"/>
                      </a:lnTo>
                      <a:cubicBezTo>
                        <a:pt x="480822" y="390811"/>
                        <a:pt x="480060" y="392144"/>
                        <a:pt x="479298" y="393573"/>
                      </a:cubicBezTo>
                      <a:close/>
                      <a:moveTo>
                        <a:pt x="489299" y="374904"/>
                      </a:moveTo>
                      <a:lnTo>
                        <a:pt x="513779" y="386334"/>
                      </a:lnTo>
                      <a:lnTo>
                        <a:pt x="515779" y="381953"/>
                      </a:lnTo>
                      <a:lnTo>
                        <a:pt x="491300" y="370523"/>
                      </a:lnTo>
                      <a:cubicBezTo>
                        <a:pt x="490633" y="371951"/>
                        <a:pt x="489966" y="373475"/>
                        <a:pt x="489299" y="374904"/>
                      </a:cubicBezTo>
                      <a:close/>
                      <a:moveTo>
                        <a:pt x="146495" y="479203"/>
                      </a:moveTo>
                      <a:lnTo>
                        <a:pt x="132969" y="502634"/>
                      </a:lnTo>
                      <a:lnTo>
                        <a:pt x="137065" y="505016"/>
                      </a:lnTo>
                      <a:lnTo>
                        <a:pt x="150590" y="481584"/>
                      </a:lnTo>
                      <a:cubicBezTo>
                        <a:pt x="149257" y="480822"/>
                        <a:pt x="147923" y="479965"/>
                        <a:pt x="146495" y="479203"/>
                      </a:cubicBezTo>
                      <a:close/>
                      <a:moveTo>
                        <a:pt x="58484" y="389382"/>
                      </a:moveTo>
                      <a:lnTo>
                        <a:pt x="35052" y="402908"/>
                      </a:lnTo>
                      <a:lnTo>
                        <a:pt x="37433" y="407003"/>
                      </a:lnTo>
                      <a:lnTo>
                        <a:pt x="60865" y="393478"/>
                      </a:lnTo>
                      <a:cubicBezTo>
                        <a:pt x="60007" y="392144"/>
                        <a:pt x="59245" y="390811"/>
                        <a:pt x="58484" y="389382"/>
                      </a:cubicBezTo>
                      <a:close/>
                      <a:moveTo>
                        <a:pt x="48863" y="370523"/>
                      </a:moveTo>
                      <a:lnTo>
                        <a:pt x="24384" y="381953"/>
                      </a:lnTo>
                      <a:lnTo>
                        <a:pt x="26384" y="386239"/>
                      </a:lnTo>
                      <a:lnTo>
                        <a:pt x="50768" y="374809"/>
                      </a:lnTo>
                      <a:cubicBezTo>
                        <a:pt x="50101" y="373475"/>
                        <a:pt x="49530" y="371951"/>
                        <a:pt x="48863" y="370523"/>
                      </a:cubicBezTo>
                      <a:close/>
                      <a:moveTo>
                        <a:pt x="69723" y="407384"/>
                      </a:moveTo>
                      <a:lnTo>
                        <a:pt x="47530" y="422910"/>
                      </a:lnTo>
                      <a:lnTo>
                        <a:pt x="50292" y="426815"/>
                      </a:lnTo>
                      <a:lnTo>
                        <a:pt x="72485" y="411290"/>
                      </a:lnTo>
                      <a:cubicBezTo>
                        <a:pt x="71533" y="409956"/>
                        <a:pt x="70580" y="408718"/>
                        <a:pt x="69723" y="407384"/>
                      </a:cubicBezTo>
                      <a:close/>
                      <a:moveTo>
                        <a:pt x="82391" y="424339"/>
                      </a:moveTo>
                      <a:lnTo>
                        <a:pt x="61722" y="441674"/>
                      </a:lnTo>
                      <a:lnTo>
                        <a:pt x="64770" y="445294"/>
                      </a:lnTo>
                      <a:lnTo>
                        <a:pt x="85535" y="427863"/>
                      </a:lnTo>
                      <a:cubicBezTo>
                        <a:pt x="84487" y="426720"/>
                        <a:pt x="83439" y="425577"/>
                        <a:pt x="82391" y="424339"/>
                      </a:cubicBezTo>
                      <a:close/>
                      <a:moveTo>
                        <a:pt x="96584" y="440055"/>
                      </a:moveTo>
                      <a:lnTo>
                        <a:pt x="77438" y="459200"/>
                      </a:lnTo>
                      <a:lnTo>
                        <a:pt x="80772" y="462629"/>
                      </a:lnTo>
                      <a:lnTo>
                        <a:pt x="99917" y="443484"/>
                      </a:lnTo>
                      <a:cubicBezTo>
                        <a:pt x="98870" y="442341"/>
                        <a:pt x="97727" y="441198"/>
                        <a:pt x="96584" y="440055"/>
                      </a:cubicBezTo>
                      <a:close/>
                      <a:moveTo>
                        <a:pt x="30385" y="309848"/>
                      </a:moveTo>
                      <a:lnTo>
                        <a:pt x="3715" y="314516"/>
                      </a:lnTo>
                      <a:lnTo>
                        <a:pt x="4572" y="319183"/>
                      </a:lnTo>
                      <a:lnTo>
                        <a:pt x="31242" y="314420"/>
                      </a:lnTo>
                      <a:cubicBezTo>
                        <a:pt x="30956" y="312992"/>
                        <a:pt x="30670" y="311468"/>
                        <a:pt x="30385" y="309848"/>
                      </a:cubicBezTo>
                      <a:close/>
                      <a:moveTo>
                        <a:pt x="270034" y="513017"/>
                      </a:moveTo>
                      <a:cubicBezTo>
                        <a:pt x="269272" y="513017"/>
                        <a:pt x="268415" y="512921"/>
                        <a:pt x="267653" y="512921"/>
                      </a:cubicBezTo>
                      <a:lnTo>
                        <a:pt x="267653" y="539972"/>
                      </a:lnTo>
                      <a:lnTo>
                        <a:pt x="272415" y="539972"/>
                      </a:lnTo>
                      <a:lnTo>
                        <a:pt x="272415" y="512921"/>
                      </a:lnTo>
                      <a:cubicBezTo>
                        <a:pt x="271653" y="512921"/>
                        <a:pt x="270796" y="513017"/>
                        <a:pt x="270034" y="513017"/>
                      </a:cubicBezTo>
                      <a:close/>
                      <a:moveTo>
                        <a:pt x="34671" y="330613"/>
                      </a:moveTo>
                      <a:lnTo>
                        <a:pt x="8573" y="337566"/>
                      </a:lnTo>
                      <a:lnTo>
                        <a:pt x="9811" y="342138"/>
                      </a:lnTo>
                      <a:lnTo>
                        <a:pt x="35909" y="335090"/>
                      </a:lnTo>
                      <a:cubicBezTo>
                        <a:pt x="35528" y="333661"/>
                        <a:pt x="35052" y="332137"/>
                        <a:pt x="34671" y="330613"/>
                      </a:cubicBezTo>
                      <a:close/>
                      <a:moveTo>
                        <a:pt x="40957" y="350901"/>
                      </a:moveTo>
                      <a:lnTo>
                        <a:pt x="15526" y="360045"/>
                      </a:lnTo>
                      <a:lnTo>
                        <a:pt x="17145" y="364522"/>
                      </a:lnTo>
                      <a:lnTo>
                        <a:pt x="42482" y="355283"/>
                      </a:lnTo>
                      <a:cubicBezTo>
                        <a:pt x="42005" y="353854"/>
                        <a:pt x="41434" y="352330"/>
                        <a:pt x="40957" y="350901"/>
                      </a:cubicBezTo>
                      <a:close/>
                      <a:moveTo>
                        <a:pt x="225552" y="508825"/>
                      </a:moveTo>
                      <a:lnTo>
                        <a:pt x="220885" y="535496"/>
                      </a:lnTo>
                      <a:lnTo>
                        <a:pt x="225552" y="536258"/>
                      </a:lnTo>
                      <a:lnTo>
                        <a:pt x="230315" y="509588"/>
                      </a:lnTo>
                      <a:cubicBezTo>
                        <a:pt x="228695" y="509397"/>
                        <a:pt x="227171" y="509111"/>
                        <a:pt x="225552" y="508825"/>
                      </a:cubicBezTo>
                      <a:close/>
                      <a:moveTo>
                        <a:pt x="112109" y="454533"/>
                      </a:moveTo>
                      <a:lnTo>
                        <a:pt x="94679" y="475298"/>
                      </a:lnTo>
                      <a:lnTo>
                        <a:pt x="98298" y="478346"/>
                      </a:lnTo>
                      <a:lnTo>
                        <a:pt x="115729" y="457676"/>
                      </a:lnTo>
                      <a:cubicBezTo>
                        <a:pt x="114491" y="456629"/>
                        <a:pt x="113348" y="455581"/>
                        <a:pt x="112109" y="454533"/>
                      </a:cubicBezTo>
                      <a:close/>
                      <a:moveTo>
                        <a:pt x="184690" y="497491"/>
                      </a:moveTo>
                      <a:lnTo>
                        <a:pt x="175451" y="522827"/>
                      </a:lnTo>
                      <a:lnTo>
                        <a:pt x="179927" y="524447"/>
                      </a:lnTo>
                      <a:lnTo>
                        <a:pt x="189167" y="499015"/>
                      </a:lnTo>
                      <a:cubicBezTo>
                        <a:pt x="187643" y="498634"/>
                        <a:pt x="186214" y="498062"/>
                        <a:pt x="184690" y="497491"/>
                      </a:cubicBezTo>
                      <a:close/>
                      <a:moveTo>
                        <a:pt x="246602" y="511778"/>
                      </a:moveTo>
                      <a:lnTo>
                        <a:pt x="244221" y="538734"/>
                      </a:lnTo>
                      <a:lnTo>
                        <a:pt x="248984" y="539115"/>
                      </a:lnTo>
                      <a:lnTo>
                        <a:pt x="251365" y="512064"/>
                      </a:lnTo>
                      <a:cubicBezTo>
                        <a:pt x="249746" y="512064"/>
                        <a:pt x="248126" y="511969"/>
                        <a:pt x="246602" y="511778"/>
                      </a:cubicBezTo>
                      <a:close/>
                      <a:moveTo>
                        <a:pt x="204883" y="504063"/>
                      </a:moveTo>
                      <a:lnTo>
                        <a:pt x="197834" y="530162"/>
                      </a:lnTo>
                      <a:lnTo>
                        <a:pt x="202406" y="531400"/>
                      </a:lnTo>
                      <a:lnTo>
                        <a:pt x="209360" y="505397"/>
                      </a:lnTo>
                      <a:cubicBezTo>
                        <a:pt x="207931" y="505016"/>
                        <a:pt x="206407" y="504444"/>
                        <a:pt x="204883" y="504063"/>
                      </a:cubicBezTo>
                      <a:close/>
                      <a:moveTo>
                        <a:pt x="128778" y="467582"/>
                      </a:moveTo>
                      <a:lnTo>
                        <a:pt x="113252" y="489775"/>
                      </a:lnTo>
                      <a:lnTo>
                        <a:pt x="117158" y="492538"/>
                      </a:lnTo>
                      <a:lnTo>
                        <a:pt x="132683" y="470345"/>
                      </a:lnTo>
                      <a:cubicBezTo>
                        <a:pt x="131350" y="469487"/>
                        <a:pt x="130016" y="468535"/>
                        <a:pt x="128778" y="467582"/>
                      </a:cubicBezTo>
                      <a:close/>
                      <a:moveTo>
                        <a:pt x="27813" y="288798"/>
                      </a:moveTo>
                      <a:lnTo>
                        <a:pt x="857" y="291179"/>
                      </a:lnTo>
                      <a:lnTo>
                        <a:pt x="1238" y="295942"/>
                      </a:lnTo>
                      <a:lnTo>
                        <a:pt x="28194" y="293561"/>
                      </a:lnTo>
                      <a:cubicBezTo>
                        <a:pt x="28099" y="291941"/>
                        <a:pt x="28004" y="290322"/>
                        <a:pt x="27813" y="288798"/>
                      </a:cubicBezTo>
                      <a:close/>
                      <a:moveTo>
                        <a:pt x="165164" y="489299"/>
                      </a:moveTo>
                      <a:lnTo>
                        <a:pt x="153829" y="513683"/>
                      </a:lnTo>
                      <a:lnTo>
                        <a:pt x="158115" y="515684"/>
                      </a:lnTo>
                      <a:lnTo>
                        <a:pt x="169545" y="491204"/>
                      </a:lnTo>
                      <a:cubicBezTo>
                        <a:pt x="168116" y="490538"/>
                        <a:pt x="166592" y="489966"/>
                        <a:pt x="165164" y="489299"/>
                      </a:cubicBezTo>
                      <a:close/>
                    </a:path>
                  </a:pathLst>
                </a:custGeom>
                <a:gradFill>
                  <a:gsLst>
                    <a:gs pos="0">
                      <a:schemeClr val="accent1">
                        <a:alpha val="3000"/>
                      </a:schemeClr>
                    </a:gs>
                    <a:gs pos="100000">
                      <a:schemeClr val="accent2"/>
                    </a:gs>
                  </a:gsLst>
                  <a:lin ang="4500000" scaled="0"/>
                </a:gra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Roboto Light" panose="02000000000000000000"/>
                    <a:ea typeface="思源黑体 CN Normal" panose="020B0400000000000000" charset="-122"/>
                    <a:cs typeface="+mn-cs"/>
                  </a:endParaRPr>
                </a:p>
              </p:txBody>
            </p:sp>
            <p:sp>
              <p:nvSpPr>
                <p:cNvPr id="27" name="椭圆 26"/>
                <p:cNvSpPr/>
                <p:nvPr>
                  <p:custDataLst>
                    <p:tags r:id="rId14"/>
                  </p:custDataLst>
                </p:nvPr>
              </p:nvSpPr>
              <p:spPr>
                <a:xfrm>
                  <a:off x="2554" y="8216"/>
                  <a:ext cx="1935" cy="1935"/>
                </a:xfrm>
                <a:prstGeom prst="ellipse">
                  <a:avLst/>
                </a:prstGeom>
                <a:gradFill flip="none" rotWithShape="1">
                  <a:gsLst>
                    <a:gs pos="0">
                      <a:srgbClr val="008ED6">
                        <a:alpha val="7000"/>
                      </a:srgbClr>
                    </a:gs>
                    <a:gs pos="100000">
                      <a:srgbClr val="008ED6">
                        <a:alpha val="0"/>
                      </a:srgbClr>
                    </a:gs>
                  </a:gsLst>
                  <a:lin ang="5400000" scaled="1"/>
                  <a:tileRect/>
                </a:gradFill>
                <a:ln>
                  <a:solidFill>
                    <a:schemeClr val="accent1"/>
                  </a:solidFill>
                </a:ln>
                <a:effectLst>
                  <a:outerShdw blurRad="279400" dist="342900" dir="5400000" sx="88000" sy="88000" algn="t" rotWithShape="0">
                    <a:schemeClr val="accent1">
                      <a:alpha val="4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800" b="0" i="0" u="none" strike="noStrike" kern="1200" cap="none" spc="0" normalizeH="0" baseline="0" noProof="0" dirty="0">
                    <a:ln>
                      <a:noFill/>
                    </a:ln>
                    <a:solidFill>
                      <a:prstClr val="white"/>
                    </a:solidFill>
                    <a:effectLst/>
                    <a:uLnTx/>
                    <a:uFillTx/>
                    <a:latin typeface="思源黑体 CN Normal" panose="020B0400000000000000" charset="-122"/>
                    <a:ea typeface="思源黑体 CN Normal" panose="020B0400000000000000" charset="-122"/>
                    <a:cs typeface="+mn-cs"/>
                  </a:endParaRPr>
                </a:p>
              </p:txBody>
            </p:sp>
          </p:grpSp>
          <p:pic>
            <p:nvPicPr>
              <p:cNvPr id="25" name="图片 24"/>
              <p:cNvPicPr/>
              <p:nvPr>
                <p:custDataLst>
                  <p:tags r:id="rId15"/>
                </p:custDataLst>
              </p:nvPr>
            </p:nvPicPr>
            <p:blipFill>
              <a:blip r:embed="rId16"/>
              <a:stretch>
                <a:fillRect/>
              </a:stretch>
            </p:blipFill>
            <p:spPr>
              <a:xfrm>
                <a:off x="13881" y="7046"/>
                <a:ext cx="1089" cy="1134"/>
              </a:xfrm>
              <a:prstGeom prst="ellipse">
                <a:avLst/>
              </a:prstGeom>
              <a:noFill/>
              <a:ln w="9525">
                <a:noFill/>
              </a:ln>
            </p:spPr>
          </p:pic>
        </p:grpSp>
      </p:grpSp>
      <p:grpSp>
        <p:nvGrpSpPr>
          <p:cNvPr id="28" name="组合 27"/>
          <p:cNvGrpSpPr/>
          <p:nvPr/>
        </p:nvGrpSpPr>
        <p:grpSpPr>
          <a:xfrm>
            <a:off x="295275" y="3420745"/>
            <a:ext cx="1557020" cy="460375"/>
            <a:chOff x="412" y="7597"/>
            <a:chExt cx="2452" cy="725"/>
          </a:xfrm>
        </p:grpSpPr>
        <p:sp>
          <p:nvSpPr>
            <p:cNvPr id="29" name="圆角矩形 38"/>
            <p:cNvSpPr/>
            <p:nvPr/>
          </p:nvSpPr>
          <p:spPr>
            <a:xfrm>
              <a:off x="412" y="7772"/>
              <a:ext cx="2452" cy="515"/>
            </a:xfrm>
            <a:prstGeom prst="roundRect">
              <a:avLst>
                <a:gd name="adj" fmla="val 50000"/>
              </a:avLst>
            </a:prstGeom>
            <a:solidFill>
              <a:srgbClr val="4696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WeblySleek UI Light" panose="020B0502040204020203" charset="0"/>
                <a:ea typeface="WeblySleek UI Light" panose="020B0502040204020203" charset="0"/>
                <a:cs typeface="WeblySleek UI Light" panose="020B0502040204020203" charset="0"/>
              </a:endParaRPr>
            </a:p>
          </p:txBody>
        </p:sp>
        <p:sp>
          <p:nvSpPr>
            <p:cNvPr id="59" name="文本框 58"/>
            <p:cNvSpPr txBox="1"/>
            <p:nvPr/>
          </p:nvSpPr>
          <p:spPr>
            <a:xfrm>
              <a:off x="412" y="7597"/>
              <a:ext cx="2365" cy="725"/>
            </a:xfrm>
            <a:prstGeom prst="rect">
              <a:avLst/>
            </a:prstGeom>
            <a:noFill/>
            <a:ln w="9525">
              <a:noFill/>
            </a:ln>
          </p:spPr>
          <p:txBody>
            <a:bodyPr wrap="square">
              <a:spAutoFit/>
            </a:bodyPr>
            <a:lstStyle/>
            <a:p>
              <a:pPr indent="0" algn="ctr">
                <a:lnSpc>
                  <a:spcPct val="150000"/>
                </a:lnSpc>
              </a:pPr>
              <a:r>
                <a:rPr lang="zh-CN" altLang="en-US" sz="1600" b="1" kern="0" dirty="0">
                  <a:solidFill>
                    <a:schemeClr val="bg1"/>
                  </a:solidFill>
                  <a:uFillTx/>
                  <a:latin typeface="微软雅黑" panose="020B0503020204020204" charset="-122"/>
                  <a:ea typeface="微软雅黑" panose="020B0503020204020204" charset="-122"/>
                  <a:cs typeface="Arial" panose="020B0604020202020204" pitchFamily="34" charset="0"/>
                </a:rPr>
                <a:t>功能特点</a:t>
              </a:r>
              <a:endParaRPr lang="zh-CN" altLang="en-US" sz="1600" b="1" kern="0" dirty="0">
                <a:solidFill>
                  <a:schemeClr val="bg1"/>
                </a:solidFill>
                <a:uFillTx/>
                <a:latin typeface="微软雅黑" panose="020B0503020204020204" charset="-122"/>
                <a:ea typeface="微软雅黑" panose="020B0503020204020204" charset="-122"/>
                <a:cs typeface="Arial" panose="020B0604020202020204" pitchFamily="34" charset="0"/>
              </a:endParaRPr>
            </a:p>
          </p:txBody>
        </p:sp>
      </p:grpSp>
      <p:cxnSp>
        <p:nvCxnSpPr>
          <p:cNvPr id="60" name="直接连接符 59"/>
          <p:cNvCxnSpPr/>
          <p:nvPr/>
        </p:nvCxnSpPr>
        <p:spPr>
          <a:xfrm flipV="1">
            <a:off x="1763395" y="3686810"/>
            <a:ext cx="10213340" cy="33655"/>
          </a:xfrm>
          <a:prstGeom prst="line">
            <a:avLst/>
          </a:prstGeom>
        </p:spPr>
        <p:style>
          <a:lnRef idx="1">
            <a:schemeClr val="accent1"/>
          </a:lnRef>
          <a:fillRef idx="0">
            <a:schemeClr val="accent1"/>
          </a:fillRef>
          <a:effectRef idx="0">
            <a:schemeClr val="accent1"/>
          </a:effectRef>
          <a:fontRef idx="minor">
            <a:schemeClr val="tx1"/>
          </a:fontRef>
        </p:style>
      </p:cxnSp>
      <p:grpSp>
        <p:nvGrpSpPr>
          <p:cNvPr id="61" name="组合 60"/>
          <p:cNvGrpSpPr/>
          <p:nvPr/>
        </p:nvGrpSpPr>
        <p:grpSpPr>
          <a:xfrm>
            <a:off x="5588635" y="5351780"/>
            <a:ext cx="894715" cy="892175"/>
            <a:chOff x="2178" y="7419"/>
            <a:chExt cx="1890" cy="1864"/>
          </a:xfrm>
        </p:grpSpPr>
        <p:grpSp>
          <p:nvGrpSpPr>
            <p:cNvPr id="62" name="组合 61"/>
            <p:cNvGrpSpPr/>
            <p:nvPr/>
          </p:nvGrpSpPr>
          <p:grpSpPr>
            <a:xfrm>
              <a:off x="2178" y="7419"/>
              <a:ext cx="1890" cy="1864"/>
              <a:chOff x="2366" y="8028"/>
              <a:chExt cx="2310" cy="2310"/>
            </a:xfrm>
          </p:grpSpPr>
          <p:sp>
            <p:nvSpPr>
              <p:cNvPr id="64" name="任意多边形: 形状 18"/>
              <p:cNvSpPr/>
              <p:nvPr>
                <p:custDataLst>
                  <p:tags r:id="rId17"/>
                </p:custDataLst>
              </p:nvPr>
            </p:nvSpPr>
            <p:spPr>
              <a:xfrm>
                <a:off x="2366" y="8028"/>
                <a:ext cx="2311" cy="2311"/>
              </a:xfrm>
              <a:custGeom>
                <a:avLst/>
                <a:gdLst>
                  <a:gd name="connsiteX0" fmla="*/ 146495 w 533400"/>
                  <a:gd name="connsiteY0" fmla="*/ 60770 h 533400"/>
                  <a:gd name="connsiteX1" fmla="*/ 132969 w 533400"/>
                  <a:gd name="connsiteY1" fmla="*/ 37338 h 533400"/>
                  <a:gd name="connsiteX2" fmla="*/ 137160 w 533400"/>
                  <a:gd name="connsiteY2" fmla="*/ 34957 h 533400"/>
                  <a:gd name="connsiteX3" fmla="*/ 150686 w 533400"/>
                  <a:gd name="connsiteY3" fmla="*/ 58388 h 533400"/>
                  <a:gd name="connsiteX4" fmla="*/ 146495 w 533400"/>
                  <a:gd name="connsiteY4" fmla="*/ 60770 h 533400"/>
                  <a:gd name="connsiteX5" fmla="*/ 169545 w 533400"/>
                  <a:gd name="connsiteY5" fmla="*/ 48768 h 533400"/>
                  <a:gd name="connsiteX6" fmla="*/ 158115 w 533400"/>
                  <a:gd name="connsiteY6" fmla="*/ 24289 h 533400"/>
                  <a:gd name="connsiteX7" fmla="*/ 153829 w 533400"/>
                  <a:gd name="connsiteY7" fmla="*/ 26289 h 533400"/>
                  <a:gd name="connsiteX8" fmla="*/ 165259 w 533400"/>
                  <a:gd name="connsiteY8" fmla="*/ 50673 h 533400"/>
                  <a:gd name="connsiteX9" fmla="*/ 169545 w 533400"/>
                  <a:gd name="connsiteY9" fmla="*/ 48768 h 533400"/>
                  <a:gd name="connsiteX10" fmla="*/ 99917 w 533400"/>
                  <a:gd name="connsiteY10" fmla="*/ 96488 h 533400"/>
                  <a:gd name="connsiteX11" fmla="*/ 80867 w 533400"/>
                  <a:gd name="connsiteY11" fmla="*/ 77343 h 533400"/>
                  <a:gd name="connsiteX12" fmla="*/ 77438 w 533400"/>
                  <a:gd name="connsiteY12" fmla="*/ 80677 h 533400"/>
                  <a:gd name="connsiteX13" fmla="*/ 96584 w 533400"/>
                  <a:gd name="connsiteY13" fmla="*/ 99822 h 533400"/>
                  <a:gd name="connsiteX14" fmla="*/ 99917 w 533400"/>
                  <a:gd name="connsiteY14" fmla="*/ 96488 h 533400"/>
                  <a:gd name="connsiteX15" fmla="*/ 115729 w 533400"/>
                  <a:gd name="connsiteY15" fmla="*/ 82296 h 533400"/>
                  <a:gd name="connsiteX16" fmla="*/ 98393 w 533400"/>
                  <a:gd name="connsiteY16" fmla="*/ 61627 h 533400"/>
                  <a:gd name="connsiteX17" fmla="*/ 94774 w 533400"/>
                  <a:gd name="connsiteY17" fmla="*/ 64675 h 533400"/>
                  <a:gd name="connsiteX18" fmla="*/ 112204 w 533400"/>
                  <a:gd name="connsiteY18" fmla="*/ 85439 h 533400"/>
                  <a:gd name="connsiteX19" fmla="*/ 115729 w 533400"/>
                  <a:gd name="connsiteY19" fmla="*/ 82296 h 533400"/>
                  <a:gd name="connsiteX20" fmla="*/ 132683 w 533400"/>
                  <a:gd name="connsiteY20" fmla="*/ 69628 h 533400"/>
                  <a:gd name="connsiteX21" fmla="*/ 117158 w 533400"/>
                  <a:gd name="connsiteY21" fmla="*/ 47530 h 533400"/>
                  <a:gd name="connsiteX22" fmla="*/ 113252 w 533400"/>
                  <a:gd name="connsiteY22" fmla="*/ 50292 h 533400"/>
                  <a:gd name="connsiteX23" fmla="*/ 128778 w 533400"/>
                  <a:gd name="connsiteY23" fmla="*/ 72485 h 533400"/>
                  <a:gd name="connsiteX24" fmla="*/ 132683 w 533400"/>
                  <a:gd name="connsiteY24" fmla="*/ 69628 h 533400"/>
                  <a:gd name="connsiteX25" fmla="*/ 230219 w 533400"/>
                  <a:gd name="connsiteY25" fmla="*/ 30290 h 533400"/>
                  <a:gd name="connsiteX26" fmla="*/ 225552 w 533400"/>
                  <a:gd name="connsiteY26" fmla="*/ 3715 h 533400"/>
                  <a:gd name="connsiteX27" fmla="*/ 220885 w 533400"/>
                  <a:gd name="connsiteY27" fmla="*/ 4477 h 533400"/>
                  <a:gd name="connsiteX28" fmla="*/ 225552 w 533400"/>
                  <a:gd name="connsiteY28" fmla="*/ 31147 h 533400"/>
                  <a:gd name="connsiteX29" fmla="*/ 230219 w 533400"/>
                  <a:gd name="connsiteY29" fmla="*/ 30290 h 533400"/>
                  <a:gd name="connsiteX30" fmla="*/ 189167 w 533400"/>
                  <a:gd name="connsiteY30" fmla="*/ 40862 h 533400"/>
                  <a:gd name="connsiteX31" fmla="*/ 179927 w 533400"/>
                  <a:gd name="connsiteY31" fmla="*/ 15526 h 533400"/>
                  <a:gd name="connsiteX32" fmla="*/ 175451 w 533400"/>
                  <a:gd name="connsiteY32" fmla="*/ 17145 h 533400"/>
                  <a:gd name="connsiteX33" fmla="*/ 184690 w 533400"/>
                  <a:gd name="connsiteY33" fmla="*/ 42482 h 533400"/>
                  <a:gd name="connsiteX34" fmla="*/ 189167 w 533400"/>
                  <a:gd name="connsiteY34" fmla="*/ 40862 h 533400"/>
                  <a:gd name="connsiteX35" fmla="*/ 251270 w 533400"/>
                  <a:gd name="connsiteY35" fmla="*/ 27813 h 533400"/>
                  <a:gd name="connsiteX36" fmla="*/ 248888 w 533400"/>
                  <a:gd name="connsiteY36" fmla="*/ 857 h 533400"/>
                  <a:gd name="connsiteX37" fmla="*/ 244126 w 533400"/>
                  <a:gd name="connsiteY37" fmla="*/ 1238 h 533400"/>
                  <a:gd name="connsiteX38" fmla="*/ 246507 w 533400"/>
                  <a:gd name="connsiteY38" fmla="*/ 28194 h 533400"/>
                  <a:gd name="connsiteX39" fmla="*/ 251270 w 533400"/>
                  <a:gd name="connsiteY39" fmla="*/ 27813 h 533400"/>
                  <a:gd name="connsiteX40" fmla="*/ 209455 w 533400"/>
                  <a:gd name="connsiteY40" fmla="*/ 34576 h 533400"/>
                  <a:gd name="connsiteX41" fmla="*/ 202502 w 533400"/>
                  <a:gd name="connsiteY41" fmla="*/ 8573 h 533400"/>
                  <a:gd name="connsiteX42" fmla="*/ 197930 w 533400"/>
                  <a:gd name="connsiteY42" fmla="*/ 9811 h 533400"/>
                  <a:gd name="connsiteX43" fmla="*/ 204978 w 533400"/>
                  <a:gd name="connsiteY43" fmla="*/ 35909 h 533400"/>
                  <a:gd name="connsiteX44" fmla="*/ 209455 w 533400"/>
                  <a:gd name="connsiteY44" fmla="*/ 34576 h 533400"/>
                  <a:gd name="connsiteX45" fmla="*/ 85535 w 533400"/>
                  <a:gd name="connsiteY45" fmla="*/ 112014 h 533400"/>
                  <a:gd name="connsiteX46" fmla="*/ 64865 w 533400"/>
                  <a:gd name="connsiteY46" fmla="*/ 94583 h 533400"/>
                  <a:gd name="connsiteX47" fmla="*/ 61817 w 533400"/>
                  <a:gd name="connsiteY47" fmla="*/ 98203 h 533400"/>
                  <a:gd name="connsiteX48" fmla="*/ 82487 w 533400"/>
                  <a:gd name="connsiteY48" fmla="*/ 115538 h 533400"/>
                  <a:gd name="connsiteX49" fmla="*/ 85535 w 533400"/>
                  <a:gd name="connsiteY49" fmla="*/ 112014 h 533400"/>
                  <a:gd name="connsiteX50" fmla="*/ 36005 w 533400"/>
                  <a:gd name="connsiteY50" fmla="*/ 204788 h 533400"/>
                  <a:gd name="connsiteX51" fmla="*/ 9906 w 533400"/>
                  <a:gd name="connsiteY51" fmla="*/ 197834 h 533400"/>
                  <a:gd name="connsiteX52" fmla="*/ 8668 w 533400"/>
                  <a:gd name="connsiteY52" fmla="*/ 202406 h 533400"/>
                  <a:gd name="connsiteX53" fmla="*/ 34766 w 533400"/>
                  <a:gd name="connsiteY53" fmla="*/ 209360 h 533400"/>
                  <a:gd name="connsiteX54" fmla="*/ 36005 w 533400"/>
                  <a:gd name="connsiteY54" fmla="*/ 204788 h 533400"/>
                  <a:gd name="connsiteX55" fmla="*/ 31242 w 533400"/>
                  <a:gd name="connsiteY55" fmla="*/ 225457 h 533400"/>
                  <a:gd name="connsiteX56" fmla="*/ 4572 w 533400"/>
                  <a:gd name="connsiteY56" fmla="*/ 220790 h 533400"/>
                  <a:gd name="connsiteX57" fmla="*/ 3715 w 533400"/>
                  <a:gd name="connsiteY57" fmla="*/ 225457 h 533400"/>
                  <a:gd name="connsiteX58" fmla="*/ 30385 w 533400"/>
                  <a:gd name="connsiteY58" fmla="*/ 230219 h 533400"/>
                  <a:gd name="connsiteX59" fmla="*/ 31242 w 533400"/>
                  <a:gd name="connsiteY59" fmla="*/ 225457 h 533400"/>
                  <a:gd name="connsiteX60" fmla="*/ 28194 w 533400"/>
                  <a:gd name="connsiteY60" fmla="*/ 246412 h 533400"/>
                  <a:gd name="connsiteX61" fmla="*/ 1238 w 533400"/>
                  <a:gd name="connsiteY61" fmla="*/ 244031 h 533400"/>
                  <a:gd name="connsiteX62" fmla="*/ 857 w 533400"/>
                  <a:gd name="connsiteY62" fmla="*/ 248793 h 533400"/>
                  <a:gd name="connsiteX63" fmla="*/ 27813 w 533400"/>
                  <a:gd name="connsiteY63" fmla="*/ 251174 h 533400"/>
                  <a:gd name="connsiteX64" fmla="*/ 28194 w 533400"/>
                  <a:gd name="connsiteY64" fmla="*/ 246412 h 533400"/>
                  <a:gd name="connsiteX65" fmla="*/ 42577 w 533400"/>
                  <a:gd name="connsiteY65" fmla="*/ 184594 h 533400"/>
                  <a:gd name="connsiteX66" fmla="*/ 17240 w 533400"/>
                  <a:gd name="connsiteY66" fmla="*/ 175355 h 533400"/>
                  <a:gd name="connsiteX67" fmla="*/ 15621 w 533400"/>
                  <a:gd name="connsiteY67" fmla="*/ 179832 h 533400"/>
                  <a:gd name="connsiteX68" fmla="*/ 40957 w 533400"/>
                  <a:gd name="connsiteY68" fmla="*/ 189071 h 533400"/>
                  <a:gd name="connsiteX69" fmla="*/ 42577 w 533400"/>
                  <a:gd name="connsiteY69" fmla="*/ 184594 h 533400"/>
                  <a:gd name="connsiteX70" fmla="*/ 60865 w 533400"/>
                  <a:gd name="connsiteY70" fmla="*/ 146495 h 533400"/>
                  <a:gd name="connsiteX71" fmla="*/ 37433 w 533400"/>
                  <a:gd name="connsiteY71" fmla="*/ 132969 h 533400"/>
                  <a:gd name="connsiteX72" fmla="*/ 35052 w 533400"/>
                  <a:gd name="connsiteY72" fmla="*/ 137065 h 533400"/>
                  <a:gd name="connsiteX73" fmla="*/ 58484 w 533400"/>
                  <a:gd name="connsiteY73" fmla="*/ 150590 h 533400"/>
                  <a:gd name="connsiteX74" fmla="*/ 60865 w 533400"/>
                  <a:gd name="connsiteY74" fmla="*/ 146495 h 533400"/>
                  <a:gd name="connsiteX75" fmla="*/ 72390 w 533400"/>
                  <a:gd name="connsiteY75" fmla="*/ 128683 h 533400"/>
                  <a:gd name="connsiteX76" fmla="*/ 50197 w 533400"/>
                  <a:gd name="connsiteY76" fmla="*/ 113157 h 533400"/>
                  <a:gd name="connsiteX77" fmla="*/ 47435 w 533400"/>
                  <a:gd name="connsiteY77" fmla="*/ 117062 h 533400"/>
                  <a:gd name="connsiteX78" fmla="*/ 69533 w 533400"/>
                  <a:gd name="connsiteY78" fmla="*/ 132588 h 533400"/>
                  <a:gd name="connsiteX79" fmla="*/ 72390 w 533400"/>
                  <a:gd name="connsiteY79" fmla="*/ 128683 h 533400"/>
                  <a:gd name="connsiteX80" fmla="*/ 270034 w 533400"/>
                  <a:gd name="connsiteY80" fmla="*/ 26956 h 533400"/>
                  <a:gd name="connsiteX81" fmla="*/ 272415 w 533400"/>
                  <a:gd name="connsiteY81" fmla="*/ 27051 h 533400"/>
                  <a:gd name="connsiteX82" fmla="*/ 272415 w 533400"/>
                  <a:gd name="connsiteY82" fmla="*/ 0 h 533400"/>
                  <a:gd name="connsiteX83" fmla="*/ 267653 w 533400"/>
                  <a:gd name="connsiteY83" fmla="*/ 0 h 533400"/>
                  <a:gd name="connsiteX84" fmla="*/ 267653 w 533400"/>
                  <a:gd name="connsiteY84" fmla="*/ 27051 h 533400"/>
                  <a:gd name="connsiteX85" fmla="*/ 270034 w 533400"/>
                  <a:gd name="connsiteY85" fmla="*/ 26956 h 533400"/>
                  <a:gd name="connsiteX86" fmla="*/ 27051 w 533400"/>
                  <a:gd name="connsiteY86" fmla="*/ 270034 h 533400"/>
                  <a:gd name="connsiteX87" fmla="*/ 27146 w 533400"/>
                  <a:gd name="connsiteY87" fmla="*/ 267653 h 533400"/>
                  <a:gd name="connsiteX88" fmla="*/ 0 w 533400"/>
                  <a:gd name="connsiteY88" fmla="*/ 267653 h 533400"/>
                  <a:gd name="connsiteX89" fmla="*/ 0 w 533400"/>
                  <a:gd name="connsiteY89" fmla="*/ 272415 h 533400"/>
                  <a:gd name="connsiteX90" fmla="*/ 27146 w 533400"/>
                  <a:gd name="connsiteY90" fmla="*/ 272415 h 533400"/>
                  <a:gd name="connsiteX91" fmla="*/ 27051 w 533400"/>
                  <a:gd name="connsiteY91" fmla="*/ 270034 h 533400"/>
                  <a:gd name="connsiteX92" fmla="*/ 50768 w 533400"/>
                  <a:gd name="connsiteY92" fmla="*/ 165164 h 533400"/>
                  <a:gd name="connsiteX93" fmla="*/ 26384 w 533400"/>
                  <a:gd name="connsiteY93" fmla="*/ 153734 h 533400"/>
                  <a:gd name="connsiteX94" fmla="*/ 24384 w 533400"/>
                  <a:gd name="connsiteY94" fmla="*/ 158020 h 533400"/>
                  <a:gd name="connsiteX95" fmla="*/ 48863 w 533400"/>
                  <a:gd name="connsiteY95" fmla="*/ 169450 h 533400"/>
                  <a:gd name="connsiteX96" fmla="*/ 50768 w 533400"/>
                  <a:gd name="connsiteY96" fmla="*/ 165164 h 533400"/>
                  <a:gd name="connsiteX97" fmla="*/ 293656 w 533400"/>
                  <a:gd name="connsiteY97" fmla="*/ 28194 h 533400"/>
                  <a:gd name="connsiteX98" fmla="*/ 296037 w 533400"/>
                  <a:gd name="connsiteY98" fmla="*/ 1238 h 533400"/>
                  <a:gd name="connsiteX99" fmla="*/ 291275 w 533400"/>
                  <a:gd name="connsiteY99" fmla="*/ 857 h 533400"/>
                  <a:gd name="connsiteX100" fmla="*/ 288893 w 533400"/>
                  <a:gd name="connsiteY100" fmla="*/ 27813 h 533400"/>
                  <a:gd name="connsiteX101" fmla="*/ 293656 w 533400"/>
                  <a:gd name="connsiteY101" fmla="*/ 28194 h 533400"/>
                  <a:gd name="connsiteX102" fmla="*/ 491300 w 533400"/>
                  <a:gd name="connsiteY102" fmla="*/ 169450 h 533400"/>
                  <a:gd name="connsiteX103" fmla="*/ 515779 w 533400"/>
                  <a:gd name="connsiteY103" fmla="*/ 158115 h 533400"/>
                  <a:gd name="connsiteX104" fmla="*/ 513779 w 533400"/>
                  <a:gd name="connsiteY104" fmla="*/ 153829 h 533400"/>
                  <a:gd name="connsiteX105" fmla="*/ 489395 w 533400"/>
                  <a:gd name="connsiteY105" fmla="*/ 165259 h 533400"/>
                  <a:gd name="connsiteX106" fmla="*/ 491300 w 533400"/>
                  <a:gd name="connsiteY106" fmla="*/ 169450 h 533400"/>
                  <a:gd name="connsiteX107" fmla="*/ 499205 w 533400"/>
                  <a:gd name="connsiteY107" fmla="*/ 189167 h 533400"/>
                  <a:gd name="connsiteX108" fmla="*/ 524637 w 533400"/>
                  <a:gd name="connsiteY108" fmla="*/ 179927 h 533400"/>
                  <a:gd name="connsiteX109" fmla="*/ 523018 w 533400"/>
                  <a:gd name="connsiteY109" fmla="*/ 175451 h 533400"/>
                  <a:gd name="connsiteX110" fmla="*/ 497681 w 533400"/>
                  <a:gd name="connsiteY110" fmla="*/ 184690 h 533400"/>
                  <a:gd name="connsiteX111" fmla="*/ 499205 w 533400"/>
                  <a:gd name="connsiteY111" fmla="*/ 189167 h 533400"/>
                  <a:gd name="connsiteX112" fmla="*/ 470535 w 533400"/>
                  <a:gd name="connsiteY112" fmla="*/ 132588 h 533400"/>
                  <a:gd name="connsiteX113" fmla="*/ 492633 w 533400"/>
                  <a:gd name="connsiteY113" fmla="*/ 117062 h 533400"/>
                  <a:gd name="connsiteX114" fmla="*/ 489871 w 533400"/>
                  <a:gd name="connsiteY114" fmla="*/ 113157 h 533400"/>
                  <a:gd name="connsiteX115" fmla="*/ 467678 w 533400"/>
                  <a:gd name="connsiteY115" fmla="*/ 128683 h 533400"/>
                  <a:gd name="connsiteX116" fmla="*/ 470535 w 533400"/>
                  <a:gd name="connsiteY116" fmla="*/ 132588 h 533400"/>
                  <a:gd name="connsiteX117" fmla="*/ 505397 w 533400"/>
                  <a:gd name="connsiteY117" fmla="*/ 209455 h 533400"/>
                  <a:gd name="connsiteX118" fmla="*/ 531400 w 533400"/>
                  <a:gd name="connsiteY118" fmla="*/ 202502 h 533400"/>
                  <a:gd name="connsiteX119" fmla="*/ 530162 w 533400"/>
                  <a:gd name="connsiteY119" fmla="*/ 197930 h 533400"/>
                  <a:gd name="connsiteX120" fmla="*/ 504063 w 533400"/>
                  <a:gd name="connsiteY120" fmla="*/ 204883 h 533400"/>
                  <a:gd name="connsiteX121" fmla="*/ 505397 w 533400"/>
                  <a:gd name="connsiteY121" fmla="*/ 209455 h 533400"/>
                  <a:gd name="connsiteX122" fmla="*/ 512255 w 533400"/>
                  <a:gd name="connsiteY122" fmla="*/ 251174 h 533400"/>
                  <a:gd name="connsiteX123" fmla="*/ 539210 w 533400"/>
                  <a:gd name="connsiteY123" fmla="*/ 248793 h 533400"/>
                  <a:gd name="connsiteX124" fmla="*/ 538829 w 533400"/>
                  <a:gd name="connsiteY124" fmla="*/ 244031 h 533400"/>
                  <a:gd name="connsiteX125" fmla="*/ 511874 w 533400"/>
                  <a:gd name="connsiteY125" fmla="*/ 246412 h 533400"/>
                  <a:gd name="connsiteX126" fmla="*/ 512255 w 533400"/>
                  <a:gd name="connsiteY126" fmla="*/ 251174 h 533400"/>
                  <a:gd name="connsiteX127" fmla="*/ 509778 w 533400"/>
                  <a:gd name="connsiteY127" fmla="*/ 230124 h 533400"/>
                  <a:gd name="connsiteX128" fmla="*/ 536353 w 533400"/>
                  <a:gd name="connsiteY128" fmla="*/ 225457 h 533400"/>
                  <a:gd name="connsiteX129" fmla="*/ 535591 w 533400"/>
                  <a:gd name="connsiteY129" fmla="*/ 220790 h 533400"/>
                  <a:gd name="connsiteX130" fmla="*/ 508921 w 533400"/>
                  <a:gd name="connsiteY130" fmla="*/ 225457 h 533400"/>
                  <a:gd name="connsiteX131" fmla="*/ 509778 w 533400"/>
                  <a:gd name="connsiteY131" fmla="*/ 230124 h 533400"/>
                  <a:gd name="connsiteX132" fmla="*/ 457772 w 533400"/>
                  <a:gd name="connsiteY132" fmla="*/ 115634 h 533400"/>
                  <a:gd name="connsiteX133" fmla="*/ 478441 w 533400"/>
                  <a:gd name="connsiteY133" fmla="*/ 98298 h 533400"/>
                  <a:gd name="connsiteX134" fmla="*/ 475393 w 533400"/>
                  <a:gd name="connsiteY134" fmla="*/ 94678 h 533400"/>
                  <a:gd name="connsiteX135" fmla="*/ 454628 w 533400"/>
                  <a:gd name="connsiteY135" fmla="*/ 112109 h 533400"/>
                  <a:gd name="connsiteX136" fmla="*/ 457772 w 533400"/>
                  <a:gd name="connsiteY136" fmla="*/ 115634 h 533400"/>
                  <a:gd name="connsiteX137" fmla="*/ 481679 w 533400"/>
                  <a:gd name="connsiteY137" fmla="*/ 150590 h 533400"/>
                  <a:gd name="connsiteX138" fmla="*/ 505111 w 533400"/>
                  <a:gd name="connsiteY138" fmla="*/ 137065 h 533400"/>
                  <a:gd name="connsiteX139" fmla="*/ 502730 w 533400"/>
                  <a:gd name="connsiteY139" fmla="*/ 132874 h 533400"/>
                  <a:gd name="connsiteX140" fmla="*/ 479298 w 533400"/>
                  <a:gd name="connsiteY140" fmla="*/ 146399 h 533400"/>
                  <a:gd name="connsiteX141" fmla="*/ 481679 w 533400"/>
                  <a:gd name="connsiteY141" fmla="*/ 150590 h 533400"/>
                  <a:gd name="connsiteX142" fmla="*/ 335280 w 533400"/>
                  <a:gd name="connsiteY142" fmla="*/ 35909 h 533400"/>
                  <a:gd name="connsiteX143" fmla="*/ 342233 w 533400"/>
                  <a:gd name="connsiteY143" fmla="*/ 9811 h 533400"/>
                  <a:gd name="connsiteX144" fmla="*/ 337661 w 533400"/>
                  <a:gd name="connsiteY144" fmla="*/ 8573 h 533400"/>
                  <a:gd name="connsiteX145" fmla="*/ 330708 w 533400"/>
                  <a:gd name="connsiteY145" fmla="*/ 34576 h 533400"/>
                  <a:gd name="connsiteX146" fmla="*/ 335280 w 533400"/>
                  <a:gd name="connsiteY146" fmla="*/ 35909 h 533400"/>
                  <a:gd name="connsiteX147" fmla="*/ 374999 w 533400"/>
                  <a:gd name="connsiteY147" fmla="*/ 50768 h 533400"/>
                  <a:gd name="connsiteX148" fmla="*/ 386334 w 533400"/>
                  <a:gd name="connsiteY148" fmla="*/ 26289 h 533400"/>
                  <a:gd name="connsiteX149" fmla="*/ 382048 w 533400"/>
                  <a:gd name="connsiteY149" fmla="*/ 24289 h 533400"/>
                  <a:gd name="connsiteX150" fmla="*/ 370618 w 533400"/>
                  <a:gd name="connsiteY150" fmla="*/ 48768 h 533400"/>
                  <a:gd name="connsiteX151" fmla="*/ 374999 w 533400"/>
                  <a:gd name="connsiteY151" fmla="*/ 50768 h 533400"/>
                  <a:gd name="connsiteX152" fmla="*/ 355473 w 533400"/>
                  <a:gd name="connsiteY152" fmla="*/ 42482 h 533400"/>
                  <a:gd name="connsiteX153" fmla="*/ 364712 w 533400"/>
                  <a:gd name="connsiteY153" fmla="*/ 17145 h 533400"/>
                  <a:gd name="connsiteX154" fmla="*/ 360235 w 533400"/>
                  <a:gd name="connsiteY154" fmla="*/ 15526 h 533400"/>
                  <a:gd name="connsiteX155" fmla="*/ 350996 w 533400"/>
                  <a:gd name="connsiteY155" fmla="*/ 40862 h 533400"/>
                  <a:gd name="connsiteX156" fmla="*/ 355473 w 533400"/>
                  <a:gd name="connsiteY156" fmla="*/ 42482 h 533400"/>
                  <a:gd name="connsiteX157" fmla="*/ 314611 w 533400"/>
                  <a:gd name="connsiteY157" fmla="*/ 31147 h 533400"/>
                  <a:gd name="connsiteX158" fmla="*/ 319278 w 533400"/>
                  <a:gd name="connsiteY158" fmla="*/ 4477 h 533400"/>
                  <a:gd name="connsiteX159" fmla="*/ 314611 w 533400"/>
                  <a:gd name="connsiteY159" fmla="*/ 3620 h 533400"/>
                  <a:gd name="connsiteX160" fmla="*/ 309944 w 533400"/>
                  <a:gd name="connsiteY160" fmla="*/ 30194 h 533400"/>
                  <a:gd name="connsiteX161" fmla="*/ 314611 w 533400"/>
                  <a:gd name="connsiteY161" fmla="*/ 31147 h 533400"/>
                  <a:gd name="connsiteX162" fmla="*/ 393573 w 533400"/>
                  <a:gd name="connsiteY162" fmla="*/ 60770 h 533400"/>
                  <a:gd name="connsiteX163" fmla="*/ 407099 w 533400"/>
                  <a:gd name="connsiteY163" fmla="*/ 37338 h 533400"/>
                  <a:gd name="connsiteX164" fmla="*/ 403003 w 533400"/>
                  <a:gd name="connsiteY164" fmla="*/ 34957 h 533400"/>
                  <a:gd name="connsiteX165" fmla="*/ 389477 w 533400"/>
                  <a:gd name="connsiteY165" fmla="*/ 58388 h 533400"/>
                  <a:gd name="connsiteX166" fmla="*/ 393573 w 533400"/>
                  <a:gd name="connsiteY166" fmla="*/ 60770 h 533400"/>
                  <a:gd name="connsiteX167" fmla="*/ 443579 w 533400"/>
                  <a:gd name="connsiteY167" fmla="*/ 99917 h 533400"/>
                  <a:gd name="connsiteX168" fmla="*/ 462725 w 533400"/>
                  <a:gd name="connsiteY168" fmla="*/ 80772 h 533400"/>
                  <a:gd name="connsiteX169" fmla="*/ 459391 w 533400"/>
                  <a:gd name="connsiteY169" fmla="*/ 77343 h 533400"/>
                  <a:gd name="connsiteX170" fmla="*/ 440246 w 533400"/>
                  <a:gd name="connsiteY170" fmla="*/ 96488 h 533400"/>
                  <a:gd name="connsiteX171" fmla="*/ 443579 w 533400"/>
                  <a:gd name="connsiteY171" fmla="*/ 99917 h 533400"/>
                  <a:gd name="connsiteX172" fmla="*/ 428054 w 533400"/>
                  <a:gd name="connsiteY172" fmla="*/ 85439 h 533400"/>
                  <a:gd name="connsiteX173" fmla="*/ 445484 w 533400"/>
                  <a:gd name="connsiteY173" fmla="*/ 64675 h 533400"/>
                  <a:gd name="connsiteX174" fmla="*/ 441865 w 533400"/>
                  <a:gd name="connsiteY174" fmla="*/ 61627 h 533400"/>
                  <a:gd name="connsiteX175" fmla="*/ 424529 w 533400"/>
                  <a:gd name="connsiteY175" fmla="*/ 82296 h 533400"/>
                  <a:gd name="connsiteX176" fmla="*/ 428054 w 533400"/>
                  <a:gd name="connsiteY176" fmla="*/ 85439 h 533400"/>
                  <a:gd name="connsiteX177" fmla="*/ 411385 w 533400"/>
                  <a:gd name="connsiteY177" fmla="*/ 72390 h 533400"/>
                  <a:gd name="connsiteX178" fmla="*/ 426910 w 533400"/>
                  <a:gd name="connsiteY178" fmla="*/ 50197 h 533400"/>
                  <a:gd name="connsiteX179" fmla="*/ 423005 w 533400"/>
                  <a:gd name="connsiteY179" fmla="*/ 47435 h 533400"/>
                  <a:gd name="connsiteX180" fmla="*/ 407480 w 533400"/>
                  <a:gd name="connsiteY180" fmla="*/ 69533 h 533400"/>
                  <a:gd name="connsiteX181" fmla="*/ 411385 w 533400"/>
                  <a:gd name="connsiteY181" fmla="*/ 72390 h 533400"/>
                  <a:gd name="connsiteX182" fmla="*/ 454628 w 533400"/>
                  <a:gd name="connsiteY182" fmla="*/ 427958 h 533400"/>
                  <a:gd name="connsiteX183" fmla="*/ 475393 w 533400"/>
                  <a:gd name="connsiteY183" fmla="*/ 445389 h 533400"/>
                  <a:gd name="connsiteX184" fmla="*/ 478441 w 533400"/>
                  <a:gd name="connsiteY184" fmla="*/ 441770 h 533400"/>
                  <a:gd name="connsiteX185" fmla="*/ 457772 w 533400"/>
                  <a:gd name="connsiteY185" fmla="*/ 424339 h 533400"/>
                  <a:gd name="connsiteX186" fmla="*/ 454628 w 533400"/>
                  <a:gd name="connsiteY186" fmla="*/ 427958 h 533400"/>
                  <a:gd name="connsiteX187" fmla="*/ 389477 w 533400"/>
                  <a:gd name="connsiteY187" fmla="*/ 481584 h 533400"/>
                  <a:gd name="connsiteX188" fmla="*/ 403003 w 533400"/>
                  <a:gd name="connsiteY188" fmla="*/ 505016 h 533400"/>
                  <a:gd name="connsiteX189" fmla="*/ 407099 w 533400"/>
                  <a:gd name="connsiteY189" fmla="*/ 502634 h 533400"/>
                  <a:gd name="connsiteX190" fmla="*/ 393573 w 533400"/>
                  <a:gd name="connsiteY190" fmla="*/ 479203 h 533400"/>
                  <a:gd name="connsiteX191" fmla="*/ 389477 w 533400"/>
                  <a:gd name="connsiteY191" fmla="*/ 481584 h 533400"/>
                  <a:gd name="connsiteX192" fmla="*/ 407480 w 533400"/>
                  <a:gd name="connsiteY192" fmla="*/ 470440 h 533400"/>
                  <a:gd name="connsiteX193" fmla="*/ 423005 w 533400"/>
                  <a:gd name="connsiteY193" fmla="*/ 492633 h 533400"/>
                  <a:gd name="connsiteX194" fmla="*/ 426910 w 533400"/>
                  <a:gd name="connsiteY194" fmla="*/ 489871 h 533400"/>
                  <a:gd name="connsiteX195" fmla="*/ 411385 w 533400"/>
                  <a:gd name="connsiteY195" fmla="*/ 467678 h 533400"/>
                  <a:gd name="connsiteX196" fmla="*/ 407480 w 533400"/>
                  <a:gd name="connsiteY196" fmla="*/ 470440 h 533400"/>
                  <a:gd name="connsiteX197" fmla="*/ 370523 w 533400"/>
                  <a:gd name="connsiteY197" fmla="*/ 491204 h 533400"/>
                  <a:gd name="connsiteX198" fmla="*/ 381953 w 533400"/>
                  <a:gd name="connsiteY198" fmla="*/ 515684 h 533400"/>
                  <a:gd name="connsiteX199" fmla="*/ 386239 w 533400"/>
                  <a:gd name="connsiteY199" fmla="*/ 513683 h 533400"/>
                  <a:gd name="connsiteX200" fmla="*/ 374809 w 533400"/>
                  <a:gd name="connsiteY200" fmla="*/ 489204 h 533400"/>
                  <a:gd name="connsiteX201" fmla="*/ 370523 w 533400"/>
                  <a:gd name="connsiteY201" fmla="*/ 491204 h 533400"/>
                  <a:gd name="connsiteX202" fmla="*/ 424434 w 533400"/>
                  <a:gd name="connsiteY202" fmla="*/ 457676 h 533400"/>
                  <a:gd name="connsiteX203" fmla="*/ 441770 w 533400"/>
                  <a:gd name="connsiteY203" fmla="*/ 478346 h 533400"/>
                  <a:gd name="connsiteX204" fmla="*/ 445389 w 533400"/>
                  <a:gd name="connsiteY204" fmla="*/ 475298 h 533400"/>
                  <a:gd name="connsiteX205" fmla="*/ 427958 w 533400"/>
                  <a:gd name="connsiteY205" fmla="*/ 454533 h 533400"/>
                  <a:gd name="connsiteX206" fmla="*/ 424434 w 533400"/>
                  <a:gd name="connsiteY206" fmla="*/ 457676 h 533400"/>
                  <a:gd name="connsiteX207" fmla="*/ 440150 w 533400"/>
                  <a:gd name="connsiteY207" fmla="*/ 443484 h 533400"/>
                  <a:gd name="connsiteX208" fmla="*/ 459296 w 533400"/>
                  <a:gd name="connsiteY208" fmla="*/ 462629 h 533400"/>
                  <a:gd name="connsiteX209" fmla="*/ 462629 w 533400"/>
                  <a:gd name="connsiteY209" fmla="*/ 459296 h 533400"/>
                  <a:gd name="connsiteX210" fmla="*/ 443484 w 533400"/>
                  <a:gd name="connsiteY210" fmla="*/ 440150 h 533400"/>
                  <a:gd name="connsiteX211" fmla="*/ 440150 w 533400"/>
                  <a:gd name="connsiteY211" fmla="*/ 443484 h 533400"/>
                  <a:gd name="connsiteX212" fmla="*/ 309848 w 533400"/>
                  <a:gd name="connsiteY212" fmla="*/ 509683 h 533400"/>
                  <a:gd name="connsiteX213" fmla="*/ 314611 w 533400"/>
                  <a:gd name="connsiteY213" fmla="*/ 536353 h 533400"/>
                  <a:gd name="connsiteX214" fmla="*/ 319278 w 533400"/>
                  <a:gd name="connsiteY214" fmla="*/ 535591 h 533400"/>
                  <a:gd name="connsiteX215" fmla="*/ 314611 w 533400"/>
                  <a:gd name="connsiteY215" fmla="*/ 508921 h 533400"/>
                  <a:gd name="connsiteX216" fmla="*/ 309848 w 533400"/>
                  <a:gd name="connsiteY216" fmla="*/ 509683 h 533400"/>
                  <a:gd name="connsiteX217" fmla="*/ 350901 w 533400"/>
                  <a:gd name="connsiteY217" fmla="*/ 499110 h 533400"/>
                  <a:gd name="connsiteX218" fmla="*/ 360140 w 533400"/>
                  <a:gd name="connsiteY218" fmla="*/ 524542 h 533400"/>
                  <a:gd name="connsiteX219" fmla="*/ 364617 w 533400"/>
                  <a:gd name="connsiteY219" fmla="*/ 522923 h 533400"/>
                  <a:gd name="connsiteX220" fmla="*/ 355378 w 533400"/>
                  <a:gd name="connsiteY220" fmla="*/ 497491 h 533400"/>
                  <a:gd name="connsiteX221" fmla="*/ 350901 w 533400"/>
                  <a:gd name="connsiteY221" fmla="*/ 499110 h 533400"/>
                  <a:gd name="connsiteX222" fmla="*/ 330613 w 533400"/>
                  <a:gd name="connsiteY222" fmla="*/ 505397 h 533400"/>
                  <a:gd name="connsiteX223" fmla="*/ 337566 w 533400"/>
                  <a:gd name="connsiteY223" fmla="*/ 531400 h 533400"/>
                  <a:gd name="connsiteX224" fmla="*/ 342138 w 533400"/>
                  <a:gd name="connsiteY224" fmla="*/ 530162 h 533400"/>
                  <a:gd name="connsiteX225" fmla="*/ 335090 w 533400"/>
                  <a:gd name="connsiteY225" fmla="*/ 504063 h 533400"/>
                  <a:gd name="connsiteX226" fmla="*/ 330613 w 533400"/>
                  <a:gd name="connsiteY226" fmla="*/ 505397 h 533400"/>
                  <a:gd name="connsiteX227" fmla="*/ 467678 w 533400"/>
                  <a:gd name="connsiteY227" fmla="*/ 411290 h 533400"/>
                  <a:gd name="connsiteX228" fmla="*/ 489871 w 533400"/>
                  <a:gd name="connsiteY228" fmla="*/ 426815 h 533400"/>
                  <a:gd name="connsiteX229" fmla="*/ 492633 w 533400"/>
                  <a:gd name="connsiteY229" fmla="*/ 422910 h 533400"/>
                  <a:gd name="connsiteX230" fmla="*/ 470535 w 533400"/>
                  <a:gd name="connsiteY230" fmla="*/ 407384 h 533400"/>
                  <a:gd name="connsiteX231" fmla="*/ 467678 w 533400"/>
                  <a:gd name="connsiteY231" fmla="*/ 411290 h 533400"/>
                  <a:gd name="connsiteX232" fmla="*/ 511874 w 533400"/>
                  <a:gd name="connsiteY232" fmla="*/ 293561 h 533400"/>
                  <a:gd name="connsiteX233" fmla="*/ 538829 w 533400"/>
                  <a:gd name="connsiteY233" fmla="*/ 295942 h 533400"/>
                  <a:gd name="connsiteX234" fmla="*/ 539210 w 533400"/>
                  <a:gd name="connsiteY234" fmla="*/ 291179 h 533400"/>
                  <a:gd name="connsiteX235" fmla="*/ 512255 w 533400"/>
                  <a:gd name="connsiteY235" fmla="*/ 288798 h 533400"/>
                  <a:gd name="connsiteX236" fmla="*/ 511874 w 533400"/>
                  <a:gd name="connsiteY236" fmla="*/ 293561 h 533400"/>
                  <a:gd name="connsiteX237" fmla="*/ 504158 w 533400"/>
                  <a:gd name="connsiteY237" fmla="*/ 335185 h 533400"/>
                  <a:gd name="connsiteX238" fmla="*/ 530352 w 533400"/>
                  <a:gd name="connsiteY238" fmla="*/ 342233 h 533400"/>
                  <a:gd name="connsiteX239" fmla="*/ 531590 w 533400"/>
                  <a:gd name="connsiteY239" fmla="*/ 337661 h 533400"/>
                  <a:gd name="connsiteX240" fmla="*/ 505587 w 533400"/>
                  <a:gd name="connsiteY240" fmla="*/ 330613 h 533400"/>
                  <a:gd name="connsiteX241" fmla="*/ 504158 w 533400"/>
                  <a:gd name="connsiteY241" fmla="*/ 335185 h 533400"/>
                  <a:gd name="connsiteX242" fmla="*/ 288798 w 533400"/>
                  <a:gd name="connsiteY242" fmla="*/ 512159 h 533400"/>
                  <a:gd name="connsiteX243" fmla="*/ 291179 w 533400"/>
                  <a:gd name="connsiteY243" fmla="*/ 539115 h 533400"/>
                  <a:gd name="connsiteX244" fmla="*/ 295942 w 533400"/>
                  <a:gd name="connsiteY244" fmla="*/ 538734 h 533400"/>
                  <a:gd name="connsiteX245" fmla="*/ 293560 w 533400"/>
                  <a:gd name="connsiteY245" fmla="*/ 511778 h 533400"/>
                  <a:gd name="connsiteX246" fmla="*/ 288798 w 533400"/>
                  <a:gd name="connsiteY246" fmla="*/ 512159 h 533400"/>
                  <a:gd name="connsiteX247" fmla="*/ 513017 w 533400"/>
                  <a:gd name="connsiteY247" fmla="*/ 267653 h 533400"/>
                  <a:gd name="connsiteX248" fmla="*/ 513112 w 533400"/>
                  <a:gd name="connsiteY248" fmla="*/ 270034 h 533400"/>
                  <a:gd name="connsiteX249" fmla="*/ 513017 w 533400"/>
                  <a:gd name="connsiteY249" fmla="*/ 272415 h 533400"/>
                  <a:gd name="connsiteX250" fmla="*/ 540068 w 533400"/>
                  <a:gd name="connsiteY250" fmla="*/ 272415 h 533400"/>
                  <a:gd name="connsiteX251" fmla="*/ 540068 w 533400"/>
                  <a:gd name="connsiteY251" fmla="*/ 267653 h 533400"/>
                  <a:gd name="connsiteX252" fmla="*/ 513017 w 533400"/>
                  <a:gd name="connsiteY252" fmla="*/ 267653 h 533400"/>
                  <a:gd name="connsiteX253" fmla="*/ 508921 w 533400"/>
                  <a:gd name="connsiteY253" fmla="*/ 314516 h 533400"/>
                  <a:gd name="connsiteX254" fmla="*/ 535591 w 533400"/>
                  <a:gd name="connsiteY254" fmla="*/ 319183 h 533400"/>
                  <a:gd name="connsiteX255" fmla="*/ 536353 w 533400"/>
                  <a:gd name="connsiteY255" fmla="*/ 314516 h 533400"/>
                  <a:gd name="connsiteX256" fmla="*/ 509683 w 533400"/>
                  <a:gd name="connsiteY256" fmla="*/ 309848 h 533400"/>
                  <a:gd name="connsiteX257" fmla="*/ 508921 w 533400"/>
                  <a:gd name="connsiteY257" fmla="*/ 314516 h 533400"/>
                  <a:gd name="connsiteX258" fmla="*/ 497586 w 533400"/>
                  <a:gd name="connsiteY258" fmla="*/ 355378 h 533400"/>
                  <a:gd name="connsiteX259" fmla="*/ 523018 w 533400"/>
                  <a:gd name="connsiteY259" fmla="*/ 364617 h 533400"/>
                  <a:gd name="connsiteX260" fmla="*/ 524637 w 533400"/>
                  <a:gd name="connsiteY260" fmla="*/ 360140 h 533400"/>
                  <a:gd name="connsiteX261" fmla="*/ 499205 w 533400"/>
                  <a:gd name="connsiteY261" fmla="*/ 350901 h 533400"/>
                  <a:gd name="connsiteX262" fmla="*/ 497586 w 533400"/>
                  <a:gd name="connsiteY262" fmla="*/ 355378 h 533400"/>
                  <a:gd name="connsiteX263" fmla="*/ 479298 w 533400"/>
                  <a:gd name="connsiteY263" fmla="*/ 393573 h 533400"/>
                  <a:gd name="connsiteX264" fmla="*/ 502730 w 533400"/>
                  <a:gd name="connsiteY264" fmla="*/ 407099 h 533400"/>
                  <a:gd name="connsiteX265" fmla="*/ 505111 w 533400"/>
                  <a:gd name="connsiteY265" fmla="*/ 402908 h 533400"/>
                  <a:gd name="connsiteX266" fmla="*/ 481679 w 533400"/>
                  <a:gd name="connsiteY266" fmla="*/ 389382 h 533400"/>
                  <a:gd name="connsiteX267" fmla="*/ 479298 w 533400"/>
                  <a:gd name="connsiteY267" fmla="*/ 393573 h 533400"/>
                  <a:gd name="connsiteX268" fmla="*/ 489299 w 533400"/>
                  <a:gd name="connsiteY268" fmla="*/ 374904 h 533400"/>
                  <a:gd name="connsiteX269" fmla="*/ 513779 w 533400"/>
                  <a:gd name="connsiteY269" fmla="*/ 386334 h 533400"/>
                  <a:gd name="connsiteX270" fmla="*/ 515779 w 533400"/>
                  <a:gd name="connsiteY270" fmla="*/ 381953 h 533400"/>
                  <a:gd name="connsiteX271" fmla="*/ 491300 w 533400"/>
                  <a:gd name="connsiteY271" fmla="*/ 370523 h 533400"/>
                  <a:gd name="connsiteX272" fmla="*/ 489299 w 533400"/>
                  <a:gd name="connsiteY272" fmla="*/ 374904 h 533400"/>
                  <a:gd name="connsiteX273" fmla="*/ 146495 w 533400"/>
                  <a:gd name="connsiteY273" fmla="*/ 479203 h 533400"/>
                  <a:gd name="connsiteX274" fmla="*/ 132969 w 533400"/>
                  <a:gd name="connsiteY274" fmla="*/ 502634 h 533400"/>
                  <a:gd name="connsiteX275" fmla="*/ 137065 w 533400"/>
                  <a:gd name="connsiteY275" fmla="*/ 505016 h 533400"/>
                  <a:gd name="connsiteX276" fmla="*/ 150590 w 533400"/>
                  <a:gd name="connsiteY276" fmla="*/ 481584 h 533400"/>
                  <a:gd name="connsiteX277" fmla="*/ 146495 w 533400"/>
                  <a:gd name="connsiteY277" fmla="*/ 479203 h 533400"/>
                  <a:gd name="connsiteX278" fmla="*/ 58484 w 533400"/>
                  <a:gd name="connsiteY278" fmla="*/ 389382 h 533400"/>
                  <a:gd name="connsiteX279" fmla="*/ 35052 w 533400"/>
                  <a:gd name="connsiteY279" fmla="*/ 402908 h 533400"/>
                  <a:gd name="connsiteX280" fmla="*/ 37433 w 533400"/>
                  <a:gd name="connsiteY280" fmla="*/ 407003 h 533400"/>
                  <a:gd name="connsiteX281" fmla="*/ 60865 w 533400"/>
                  <a:gd name="connsiteY281" fmla="*/ 393478 h 533400"/>
                  <a:gd name="connsiteX282" fmla="*/ 58484 w 533400"/>
                  <a:gd name="connsiteY282" fmla="*/ 389382 h 533400"/>
                  <a:gd name="connsiteX283" fmla="*/ 48863 w 533400"/>
                  <a:gd name="connsiteY283" fmla="*/ 370523 h 533400"/>
                  <a:gd name="connsiteX284" fmla="*/ 24384 w 533400"/>
                  <a:gd name="connsiteY284" fmla="*/ 381953 h 533400"/>
                  <a:gd name="connsiteX285" fmla="*/ 26384 w 533400"/>
                  <a:gd name="connsiteY285" fmla="*/ 386239 h 533400"/>
                  <a:gd name="connsiteX286" fmla="*/ 50768 w 533400"/>
                  <a:gd name="connsiteY286" fmla="*/ 374809 h 533400"/>
                  <a:gd name="connsiteX287" fmla="*/ 48863 w 533400"/>
                  <a:gd name="connsiteY287" fmla="*/ 370523 h 533400"/>
                  <a:gd name="connsiteX288" fmla="*/ 69723 w 533400"/>
                  <a:gd name="connsiteY288" fmla="*/ 407384 h 533400"/>
                  <a:gd name="connsiteX289" fmla="*/ 47530 w 533400"/>
                  <a:gd name="connsiteY289" fmla="*/ 422910 h 533400"/>
                  <a:gd name="connsiteX290" fmla="*/ 50292 w 533400"/>
                  <a:gd name="connsiteY290" fmla="*/ 426815 h 533400"/>
                  <a:gd name="connsiteX291" fmla="*/ 72485 w 533400"/>
                  <a:gd name="connsiteY291" fmla="*/ 411290 h 533400"/>
                  <a:gd name="connsiteX292" fmla="*/ 69723 w 533400"/>
                  <a:gd name="connsiteY292" fmla="*/ 407384 h 533400"/>
                  <a:gd name="connsiteX293" fmla="*/ 82391 w 533400"/>
                  <a:gd name="connsiteY293" fmla="*/ 424339 h 533400"/>
                  <a:gd name="connsiteX294" fmla="*/ 61722 w 533400"/>
                  <a:gd name="connsiteY294" fmla="*/ 441674 h 533400"/>
                  <a:gd name="connsiteX295" fmla="*/ 64770 w 533400"/>
                  <a:gd name="connsiteY295" fmla="*/ 445294 h 533400"/>
                  <a:gd name="connsiteX296" fmla="*/ 85535 w 533400"/>
                  <a:gd name="connsiteY296" fmla="*/ 427863 h 533400"/>
                  <a:gd name="connsiteX297" fmla="*/ 82391 w 533400"/>
                  <a:gd name="connsiteY297" fmla="*/ 424339 h 533400"/>
                  <a:gd name="connsiteX298" fmla="*/ 96584 w 533400"/>
                  <a:gd name="connsiteY298" fmla="*/ 440055 h 533400"/>
                  <a:gd name="connsiteX299" fmla="*/ 77438 w 533400"/>
                  <a:gd name="connsiteY299" fmla="*/ 459200 h 533400"/>
                  <a:gd name="connsiteX300" fmla="*/ 80772 w 533400"/>
                  <a:gd name="connsiteY300" fmla="*/ 462629 h 533400"/>
                  <a:gd name="connsiteX301" fmla="*/ 99917 w 533400"/>
                  <a:gd name="connsiteY301" fmla="*/ 443484 h 533400"/>
                  <a:gd name="connsiteX302" fmla="*/ 96584 w 533400"/>
                  <a:gd name="connsiteY302" fmla="*/ 440055 h 533400"/>
                  <a:gd name="connsiteX303" fmla="*/ 30385 w 533400"/>
                  <a:gd name="connsiteY303" fmla="*/ 309848 h 533400"/>
                  <a:gd name="connsiteX304" fmla="*/ 3715 w 533400"/>
                  <a:gd name="connsiteY304" fmla="*/ 314516 h 533400"/>
                  <a:gd name="connsiteX305" fmla="*/ 4572 w 533400"/>
                  <a:gd name="connsiteY305" fmla="*/ 319183 h 533400"/>
                  <a:gd name="connsiteX306" fmla="*/ 31242 w 533400"/>
                  <a:gd name="connsiteY306" fmla="*/ 314420 h 533400"/>
                  <a:gd name="connsiteX307" fmla="*/ 30385 w 533400"/>
                  <a:gd name="connsiteY307" fmla="*/ 309848 h 533400"/>
                  <a:gd name="connsiteX308" fmla="*/ 270034 w 533400"/>
                  <a:gd name="connsiteY308" fmla="*/ 513017 h 533400"/>
                  <a:gd name="connsiteX309" fmla="*/ 267653 w 533400"/>
                  <a:gd name="connsiteY309" fmla="*/ 512921 h 533400"/>
                  <a:gd name="connsiteX310" fmla="*/ 267653 w 533400"/>
                  <a:gd name="connsiteY310" fmla="*/ 539972 h 533400"/>
                  <a:gd name="connsiteX311" fmla="*/ 272415 w 533400"/>
                  <a:gd name="connsiteY311" fmla="*/ 539972 h 533400"/>
                  <a:gd name="connsiteX312" fmla="*/ 272415 w 533400"/>
                  <a:gd name="connsiteY312" fmla="*/ 512921 h 533400"/>
                  <a:gd name="connsiteX313" fmla="*/ 270034 w 533400"/>
                  <a:gd name="connsiteY313" fmla="*/ 513017 h 533400"/>
                  <a:gd name="connsiteX314" fmla="*/ 34671 w 533400"/>
                  <a:gd name="connsiteY314" fmla="*/ 330613 h 533400"/>
                  <a:gd name="connsiteX315" fmla="*/ 8573 w 533400"/>
                  <a:gd name="connsiteY315" fmla="*/ 337566 h 533400"/>
                  <a:gd name="connsiteX316" fmla="*/ 9811 w 533400"/>
                  <a:gd name="connsiteY316" fmla="*/ 342138 h 533400"/>
                  <a:gd name="connsiteX317" fmla="*/ 35909 w 533400"/>
                  <a:gd name="connsiteY317" fmla="*/ 335090 h 533400"/>
                  <a:gd name="connsiteX318" fmla="*/ 34671 w 533400"/>
                  <a:gd name="connsiteY318" fmla="*/ 330613 h 533400"/>
                  <a:gd name="connsiteX319" fmla="*/ 40957 w 533400"/>
                  <a:gd name="connsiteY319" fmla="*/ 350901 h 533400"/>
                  <a:gd name="connsiteX320" fmla="*/ 15526 w 533400"/>
                  <a:gd name="connsiteY320" fmla="*/ 360045 h 533400"/>
                  <a:gd name="connsiteX321" fmla="*/ 17145 w 533400"/>
                  <a:gd name="connsiteY321" fmla="*/ 364522 h 533400"/>
                  <a:gd name="connsiteX322" fmla="*/ 42482 w 533400"/>
                  <a:gd name="connsiteY322" fmla="*/ 355283 h 533400"/>
                  <a:gd name="connsiteX323" fmla="*/ 40957 w 533400"/>
                  <a:gd name="connsiteY323" fmla="*/ 350901 h 533400"/>
                  <a:gd name="connsiteX324" fmla="*/ 225552 w 533400"/>
                  <a:gd name="connsiteY324" fmla="*/ 508825 h 533400"/>
                  <a:gd name="connsiteX325" fmla="*/ 220885 w 533400"/>
                  <a:gd name="connsiteY325" fmla="*/ 535496 h 533400"/>
                  <a:gd name="connsiteX326" fmla="*/ 225552 w 533400"/>
                  <a:gd name="connsiteY326" fmla="*/ 536258 h 533400"/>
                  <a:gd name="connsiteX327" fmla="*/ 230315 w 533400"/>
                  <a:gd name="connsiteY327" fmla="*/ 509588 h 533400"/>
                  <a:gd name="connsiteX328" fmla="*/ 225552 w 533400"/>
                  <a:gd name="connsiteY328" fmla="*/ 508825 h 533400"/>
                  <a:gd name="connsiteX329" fmla="*/ 112109 w 533400"/>
                  <a:gd name="connsiteY329" fmla="*/ 454533 h 533400"/>
                  <a:gd name="connsiteX330" fmla="*/ 94679 w 533400"/>
                  <a:gd name="connsiteY330" fmla="*/ 475298 h 533400"/>
                  <a:gd name="connsiteX331" fmla="*/ 98298 w 533400"/>
                  <a:gd name="connsiteY331" fmla="*/ 478346 h 533400"/>
                  <a:gd name="connsiteX332" fmla="*/ 115729 w 533400"/>
                  <a:gd name="connsiteY332" fmla="*/ 457676 h 533400"/>
                  <a:gd name="connsiteX333" fmla="*/ 112109 w 533400"/>
                  <a:gd name="connsiteY333" fmla="*/ 454533 h 533400"/>
                  <a:gd name="connsiteX334" fmla="*/ 184690 w 533400"/>
                  <a:gd name="connsiteY334" fmla="*/ 497491 h 533400"/>
                  <a:gd name="connsiteX335" fmla="*/ 175451 w 533400"/>
                  <a:gd name="connsiteY335" fmla="*/ 522827 h 533400"/>
                  <a:gd name="connsiteX336" fmla="*/ 179927 w 533400"/>
                  <a:gd name="connsiteY336" fmla="*/ 524447 h 533400"/>
                  <a:gd name="connsiteX337" fmla="*/ 189167 w 533400"/>
                  <a:gd name="connsiteY337" fmla="*/ 499015 h 533400"/>
                  <a:gd name="connsiteX338" fmla="*/ 184690 w 533400"/>
                  <a:gd name="connsiteY338" fmla="*/ 497491 h 533400"/>
                  <a:gd name="connsiteX339" fmla="*/ 246602 w 533400"/>
                  <a:gd name="connsiteY339" fmla="*/ 511778 h 533400"/>
                  <a:gd name="connsiteX340" fmla="*/ 244221 w 533400"/>
                  <a:gd name="connsiteY340" fmla="*/ 538734 h 533400"/>
                  <a:gd name="connsiteX341" fmla="*/ 248984 w 533400"/>
                  <a:gd name="connsiteY341" fmla="*/ 539115 h 533400"/>
                  <a:gd name="connsiteX342" fmla="*/ 251365 w 533400"/>
                  <a:gd name="connsiteY342" fmla="*/ 512064 h 533400"/>
                  <a:gd name="connsiteX343" fmla="*/ 246602 w 533400"/>
                  <a:gd name="connsiteY343" fmla="*/ 511778 h 533400"/>
                  <a:gd name="connsiteX344" fmla="*/ 204883 w 533400"/>
                  <a:gd name="connsiteY344" fmla="*/ 504063 h 533400"/>
                  <a:gd name="connsiteX345" fmla="*/ 197834 w 533400"/>
                  <a:gd name="connsiteY345" fmla="*/ 530162 h 533400"/>
                  <a:gd name="connsiteX346" fmla="*/ 202406 w 533400"/>
                  <a:gd name="connsiteY346" fmla="*/ 531400 h 533400"/>
                  <a:gd name="connsiteX347" fmla="*/ 209360 w 533400"/>
                  <a:gd name="connsiteY347" fmla="*/ 505397 h 533400"/>
                  <a:gd name="connsiteX348" fmla="*/ 204883 w 533400"/>
                  <a:gd name="connsiteY348" fmla="*/ 504063 h 533400"/>
                  <a:gd name="connsiteX349" fmla="*/ 128778 w 533400"/>
                  <a:gd name="connsiteY349" fmla="*/ 467582 h 533400"/>
                  <a:gd name="connsiteX350" fmla="*/ 113252 w 533400"/>
                  <a:gd name="connsiteY350" fmla="*/ 489775 h 533400"/>
                  <a:gd name="connsiteX351" fmla="*/ 117158 w 533400"/>
                  <a:gd name="connsiteY351" fmla="*/ 492538 h 533400"/>
                  <a:gd name="connsiteX352" fmla="*/ 132683 w 533400"/>
                  <a:gd name="connsiteY352" fmla="*/ 470345 h 533400"/>
                  <a:gd name="connsiteX353" fmla="*/ 128778 w 533400"/>
                  <a:gd name="connsiteY353" fmla="*/ 467582 h 533400"/>
                  <a:gd name="connsiteX354" fmla="*/ 27813 w 533400"/>
                  <a:gd name="connsiteY354" fmla="*/ 288798 h 533400"/>
                  <a:gd name="connsiteX355" fmla="*/ 857 w 533400"/>
                  <a:gd name="connsiteY355" fmla="*/ 291179 h 533400"/>
                  <a:gd name="connsiteX356" fmla="*/ 1238 w 533400"/>
                  <a:gd name="connsiteY356" fmla="*/ 295942 h 533400"/>
                  <a:gd name="connsiteX357" fmla="*/ 28194 w 533400"/>
                  <a:gd name="connsiteY357" fmla="*/ 293561 h 533400"/>
                  <a:gd name="connsiteX358" fmla="*/ 27813 w 533400"/>
                  <a:gd name="connsiteY358" fmla="*/ 288798 h 533400"/>
                  <a:gd name="connsiteX359" fmla="*/ 165164 w 533400"/>
                  <a:gd name="connsiteY359" fmla="*/ 489299 h 533400"/>
                  <a:gd name="connsiteX360" fmla="*/ 153829 w 533400"/>
                  <a:gd name="connsiteY360" fmla="*/ 513683 h 533400"/>
                  <a:gd name="connsiteX361" fmla="*/ 158115 w 533400"/>
                  <a:gd name="connsiteY361" fmla="*/ 515684 h 533400"/>
                  <a:gd name="connsiteX362" fmla="*/ 169545 w 533400"/>
                  <a:gd name="connsiteY362" fmla="*/ 491204 h 533400"/>
                  <a:gd name="connsiteX363" fmla="*/ 165164 w 533400"/>
                  <a:gd name="connsiteY363" fmla="*/ 489299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Lst>
                <a:rect l="l" t="t" r="r" b="b"/>
                <a:pathLst>
                  <a:path w="533400" h="533400">
                    <a:moveTo>
                      <a:pt x="146495" y="60770"/>
                    </a:moveTo>
                    <a:lnTo>
                      <a:pt x="132969" y="37338"/>
                    </a:lnTo>
                    <a:lnTo>
                      <a:pt x="137160" y="34957"/>
                    </a:lnTo>
                    <a:lnTo>
                      <a:pt x="150686" y="58388"/>
                    </a:lnTo>
                    <a:cubicBezTo>
                      <a:pt x="149257" y="59150"/>
                      <a:pt x="147923" y="59912"/>
                      <a:pt x="146495" y="60770"/>
                    </a:cubicBezTo>
                    <a:close/>
                    <a:moveTo>
                      <a:pt x="169545" y="48768"/>
                    </a:moveTo>
                    <a:lnTo>
                      <a:pt x="158115" y="24289"/>
                    </a:lnTo>
                    <a:lnTo>
                      <a:pt x="153829" y="26289"/>
                    </a:lnTo>
                    <a:lnTo>
                      <a:pt x="165259" y="50673"/>
                    </a:lnTo>
                    <a:cubicBezTo>
                      <a:pt x="166592" y="50006"/>
                      <a:pt x="168116" y="49435"/>
                      <a:pt x="169545" y="48768"/>
                    </a:cubicBezTo>
                    <a:close/>
                    <a:moveTo>
                      <a:pt x="99917" y="96488"/>
                    </a:moveTo>
                    <a:lnTo>
                      <a:pt x="80867" y="77343"/>
                    </a:lnTo>
                    <a:lnTo>
                      <a:pt x="77438" y="80677"/>
                    </a:lnTo>
                    <a:lnTo>
                      <a:pt x="96584" y="99822"/>
                    </a:lnTo>
                    <a:cubicBezTo>
                      <a:pt x="97727" y="98774"/>
                      <a:pt x="98870" y="97631"/>
                      <a:pt x="99917" y="96488"/>
                    </a:cubicBezTo>
                    <a:close/>
                    <a:moveTo>
                      <a:pt x="115729" y="82296"/>
                    </a:moveTo>
                    <a:lnTo>
                      <a:pt x="98393" y="61627"/>
                    </a:lnTo>
                    <a:lnTo>
                      <a:pt x="94774" y="64675"/>
                    </a:lnTo>
                    <a:lnTo>
                      <a:pt x="112204" y="85439"/>
                    </a:lnTo>
                    <a:cubicBezTo>
                      <a:pt x="113348" y="84392"/>
                      <a:pt x="114491" y="83344"/>
                      <a:pt x="115729" y="82296"/>
                    </a:cubicBezTo>
                    <a:close/>
                    <a:moveTo>
                      <a:pt x="132683" y="69628"/>
                    </a:moveTo>
                    <a:lnTo>
                      <a:pt x="117158" y="47530"/>
                    </a:lnTo>
                    <a:lnTo>
                      <a:pt x="113252" y="50292"/>
                    </a:lnTo>
                    <a:lnTo>
                      <a:pt x="128778" y="72485"/>
                    </a:lnTo>
                    <a:cubicBezTo>
                      <a:pt x="130016" y="71438"/>
                      <a:pt x="131350" y="70485"/>
                      <a:pt x="132683" y="69628"/>
                    </a:cubicBezTo>
                    <a:close/>
                    <a:moveTo>
                      <a:pt x="230219" y="30290"/>
                    </a:moveTo>
                    <a:lnTo>
                      <a:pt x="225552" y="3715"/>
                    </a:lnTo>
                    <a:lnTo>
                      <a:pt x="220885" y="4477"/>
                    </a:lnTo>
                    <a:lnTo>
                      <a:pt x="225552" y="31147"/>
                    </a:lnTo>
                    <a:cubicBezTo>
                      <a:pt x="227076" y="30861"/>
                      <a:pt x="228695" y="30575"/>
                      <a:pt x="230219" y="30290"/>
                    </a:cubicBezTo>
                    <a:close/>
                    <a:moveTo>
                      <a:pt x="189167" y="40862"/>
                    </a:moveTo>
                    <a:lnTo>
                      <a:pt x="179927" y="15526"/>
                    </a:lnTo>
                    <a:lnTo>
                      <a:pt x="175451" y="17145"/>
                    </a:lnTo>
                    <a:lnTo>
                      <a:pt x="184690" y="42482"/>
                    </a:lnTo>
                    <a:cubicBezTo>
                      <a:pt x="186214" y="41910"/>
                      <a:pt x="187643" y="41339"/>
                      <a:pt x="189167" y="40862"/>
                    </a:cubicBezTo>
                    <a:close/>
                    <a:moveTo>
                      <a:pt x="251270" y="27813"/>
                    </a:moveTo>
                    <a:lnTo>
                      <a:pt x="248888" y="857"/>
                    </a:lnTo>
                    <a:lnTo>
                      <a:pt x="244126" y="1238"/>
                    </a:lnTo>
                    <a:lnTo>
                      <a:pt x="246507" y="28194"/>
                    </a:lnTo>
                    <a:cubicBezTo>
                      <a:pt x="248126" y="28004"/>
                      <a:pt x="249746" y="27908"/>
                      <a:pt x="251270" y="27813"/>
                    </a:cubicBezTo>
                    <a:close/>
                    <a:moveTo>
                      <a:pt x="209455" y="34576"/>
                    </a:moveTo>
                    <a:lnTo>
                      <a:pt x="202502" y="8573"/>
                    </a:lnTo>
                    <a:lnTo>
                      <a:pt x="197930" y="9811"/>
                    </a:lnTo>
                    <a:lnTo>
                      <a:pt x="204978" y="35909"/>
                    </a:lnTo>
                    <a:cubicBezTo>
                      <a:pt x="206407" y="35433"/>
                      <a:pt x="207931" y="35052"/>
                      <a:pt x="209455" y="34576"/>
                    </a:cubicBezTo>
                    <a:close/>
                    <a:moveTo>
                      <a:pt x="85535" y="112014"/>
                    </a:moveTo>
                    <a:lnTo>
                      <a:pt x="64865" y="94583"/>
                    </a:lnTo>
                    <a:lnTo>
                      <a:pt x="61817" y="98203"/>
                    </a:lnTo>
                    <a:lnTo>
                      <a:pt x="82487" y="115538"/>
                    </a:lnTo>
                    <a:cubicBezTo>
                      <a:pt x="83439" y="114395"/>
                      <a:pt x="84487" y="113157"/>
                      <a:pt x="85535" y="112014"/>
                    </a:cubicBezTo>
                    <a:close/>
                    <a:moveTo>
                      <a:pt x="36005" y="204788"/>
                    </a:moveTo>
                    <a:lnTo>
                      <a:pt x="9906" y="197834"/>
                    </a:lnTo>
                    <a:lnTo>
                      <a:pt x="8668" y="202406"/>
                    </a:lnTo>
                    <a:lnTo>
                      <a:pt x="34766" y="209360"/>
                    </a:lnTo>
                    <a:cubicBezTo>
                      <a:pt x="35052" y="207836"/>
                      <a:pt x="35528" y="206312"/>
                      <a:pt x="36005" y="204788"/>
                    </a:cubicBezTo>
                    <a:close/>
                    <a:moveTo>
                      <a:pt x="31242" y="225457"/>
                    </a:moveTo>
                    <a:lnTo>
                      <a:pt x="4572" y="220790"/>
                    </a:lnTo>
                    <a:lnTo>
                      <a:pt x="3715" y="225457"/>
                    </a:lnTo>
                    <a:lnTo>
                      <a:pt x="30385" y="230219"/>
                    </a:lnTo>
                    <a:cubicBezTo>
                      <a:pt x="30670" y="228600"/>
                      <a:pt x="30956" y="226981"/>
                      <a:pt x="31242" y="225457"/>
                    </a:cubicBezTo>
                    <a:close/>
                    <a:moveTo>
                      <a:pt x="28194" y="246412"/>
                    </a:moveTo>
                    <a:lnTo>
                      <a:pt x="1238" y="244031"/>
                    </a:lnTo>
                    <a:lnTo>
                      <a:pt x="857" y="248793"/>
                    </a:lnTo>
                    <a:lnTo>
                      <a:pt x="27813" y="251174"/>
                    </a:lnTo>
                    <a:cubicBezTo>
                      <a:pt x="28004" y="249650"/>
                      <a:pt x="28099" y="248031"/>
                      <a:pt x="28194" y="246412"/>
                    </a:cubicBezTo>
                    <a:close/>
                    <a:moveTo>
                      <a:pt x="42577" y="184594"/>
                    </a:moveTo>
                    <a:lnTo>
                      <a:pt x="17240" y="175355"/>
                    </a:lnTo>
                    <a:lnTo>
                      <a:pt x="15621" y="179832"/>
                    </a:lnTo>
                    <a:lnTo>
                      <a:pt x="40957" y="189071"/>
                    </a:lnTo>
                    <a:cubicBezTo>
                      <a:pt x="41434" y="187643"/>
                      <a:pt x="42005" y="186119"/>
                      <a:pt x="42577" y="184594"/>
                    </a:cubicBezTo>
                    <a:close/>
                    <a:moveTo>
                      <a:pt x="60865" y="146495"/>
                    </a:moveTo>
                    <a:lnTo>
                      <a:pt x="37433" y="132969"/>
                    </a:lnTo>
                    <a:lnTo>
                      <a:pt x="35052" y="137065"/>
                    </a:lnTo>
                    <a:lnTo>
                      <a:pt x="58484" y="150590"/>
                    </a:lnTo>
                    <a:cubicBezTo>
                      <a:pt x="59245" y="149162"/>
                      <a:pt x="60007" y="147828"/>
                      <a:pt x="60865" y="146495"/>
                    </a:cubicBezTo>
                    <a:close/>
                    <a:moveTo>
                      <a:pt x="72390" y="128683"/>
                    </a:moveTo>
                    <a:lnTo>
                      <a:pt x="50197" y="113157"/>
                    </a:lnTo>
                    <a:lnTo>
                      <a:pt x="47435" y="117062"/>
                    </a:lnTo>
                    <a:lnTo>
                      <a:pt x="69533" y="132588"/>
                    </a:lnTo>
                    <a:cubicBezTo>
                      <a:pt x="70580" y="131255"/>
                      <a:pt x="71533" y="130016"/>
                      <a:pt x="72390" y="128683"/>
                    </a:cubicBezTo>
                    <a:close/>
                    <a:moveTo>
                      <a:pt x="270034" y="26956"/>
                    </a:moveTo>
                    <a:cubicBezTo>
                      <a:pt x="270796" y="26956"/>
                      <a:pt x="271653" y="27051"/>
                      <a:pt x="272415" y="27051"/>
                    </a:cubicBezTo>
                    <a:lnTo>
                      <a:pt x="272415" y="0"/>
                    </a:lnTo>
                    <a:lnTo>
                      <a:pt x="267653" y="0"/>
                    </a:lnTo>
                    <a:lnTo>
                      <a:pt x="267653" y="27051"/>
                    </a:lnTo>
                    <a:cubicBezTo>
                      <a:pt x="268510" y="27051"/>
                      <a:pt x="269272" y="26956"/>
                      <a:pt x="270034" y="26956"/>
                    </a:cubicBezTo>
                    <a:close/>
                    <a:moveTo>
                      <a:pt x="27051" y="270034"/>
                    </a:moveTo>
                    <a:cubicBezTo>
                      <a:pt x="27051" y="269272"/>
                      <a:pt x="27146" y="268415"/>
                      <a:pt x="27146" y="267653"/>
                    </a:cubicBezTo>
                    <a:lnTo>
                      <a:pt x="0" y="267653"/>
                    </a:lnTo>
                    <a:lnTo>
                      <a:pt x="0" y="272415"/>
                    </a:lnTo>
                    <a:lnTo>
                      <a:pt x="27146" y="272415"/>
                    </a:lnTo>
                    <a:cubicBezTo>
                      <a:pt x="27146" y="271558"/>
                      <a:pt x="27051" y="270796"/>
                      <a:pt x="27051" y="270034"/>
                    </a:cubicBezTo>
                    <a:close/>
                    <a:moveTo>
                      <a:pt x="50768" y="165164"/>
                    </a:moveTo>
                    <a:lnTo>
                      <a:pt x="26384" y="153734"/>
                    </a:lnTo>
                    <a:lnTo>
                      <a:pt x="24384" y="158020"/>
                    </a:lnTo>
                    <a:lnTo>
                      <a:pt x="48863" y="169450"/>
                    </a:lnTo>
                    <a:cubicBezTo>
                      <a:pt x="49530" y="168021"/>
                      <a:pt x="50101" y="166497"/>
                      <a:pt x="50768" y="165164"/>
                    </a:cubicBezTo>
                    <a:close/>
                    <a:moveTo>
                      <a:pt x="293656" y="28194"/>
                    </a:moveTo>
                    <a:lnTo>
                      <a:pt x="296037" y="1238"/>
                    </a:lnTo>
                    <a:lnTo>
                      <a:pt x="291275" y="857"/>
                    </a:lnTo>
                    <a:lnTo>
                      <a:pt x="288893" y="27813"/>
                    </a:lnTo>
                    <a:cubicBezTo>
                      <a:pt x="290513" y="27908"/>
                      <a:pt x="292037" y="28004"/>
                      <a:pt x="293656" y="28194"/>
                    </a:cubicBezTo>
                    <a:close/>
                    <a:moveTo>
                      <a:pt x="491300" y="169450"/>
                    </a:moveTo>
                    <a:lnTo>
                      <a:pt x="515779" y="158115"/>
                    </a:lnTo>
                    <a:lnTo>
                      <a:pt x="513779" y="153829"/>
                    </a:lnTo>
                    <a:lnTo>
                      <a:pt x="489395" y="165259"/>
                    </a:lnTo>
                    <a:cubicBezTo>
                      <a:pt x="489966" y="166592"/>
                      <a:pt x="490633" y="168021"/>
                      <a:pt x="491300" y="169450"/>
                    </a:cubicBezTo>
                    <a:close/>
                    <a:moveTo>
                      <a:pt x="499205" y="189167"/>
                    </a:moveTo>
                    <a:lnTo>
                      <a:pt x="524637" y="179927"/>
                    </a:lnTo>
                    <a:lnTo>
                      <a:pt x="523018" y="175451"/>
                    </a:lnTo>
                    <a:lnTo>
                      <a:pt x="497681" y="184690"/>
                    </a:lnTo>
                    <a:cubicBezTo>
                      <a:pt x="498158" y="186119"/>
                      <a:pt x="498729" y="187643"/>
                      <a:pt x="499205" y="189167"/>
                    </a:cubicBezTo>
                    <a:close/>
                    <a:moveTo>
                      <a:pt x="470535" y="132588"/>
                    </a:moveTo>
                    <a:lnTo>
                      <a:pt x="492633" y="117062"/>
                    </a:lnTo>
                    <a:lnTo>
                      <a:pt x="489871" y="113157"/>
                    </a:lnTo>
                    <a:lnTo>
                      <a:pt x="467678" y="128683"/>
                    </a:lnTo>
                    <a:cubicBezTo>
                      <a:pt x="468630" y="130016"/>
                      <a:pt x="469583" y="131255"/>
                      <a:pt x="470535" y="132588"/>
                    </a:cubicBezTo>
                    <a:close/>
                    <a:moveTo>
                      <a:pt x="505397" y="209455"/>
                    </a:moveTo>
                    <a:lnTo>
                      <a:pt x="531400" y="202502"/>
                    </a:lnTo>
                    <a:lnTo>
                      <a:pt x="530162" y="197930"/>
                    </a:lnTo>
                    <a:lnTo>
                      <a:pt x="504063" y="204883"/>
                    </a:lnTo>
                    <a:cubicBezTo>
                      <a:pt x="504635" y="206312"/>
                      <a:pt x="505016" y="207836"/>
                      <a:pt x="505397" y="209455"/>
                    </a:cubicBezTo>
                    <a:close/>
                    <a:moveTo>
                      <a:pt x="512255" y="251174"/>
                    </a:moveTo>
                    <a:lnTo>
                      <a:pt x="539210" y="248793"/>
                    </a:lnTo>
                    <a:lnTo>
                      <a:pt x="538829" y="244031"/>
                    </a:lnTo>
                    <a:lnTo>
                      <a:pt x="511874" y="246412"/>
                    </a:lnTo>
                    <a:cubicBezTo>
                      <a:pt x="512064" y="248031"/>
                      <a:pt x="512159" y="249650"/>
                      <a:pt x="512255" y="251174"/>
                    </a:cubicBezTo>
                    <a:close/>
                    <a:moveTo>
                      <a:pt x="509778" y="230124"/>
                    </a:moveTo>
                    <a:lnTo>
                      <a:pt x="536353" y="225457"/>
                    </a:lnTo>
                    <a:lnTo>
                      <a:pt x="535591" y="220790"/>
                    </a:lnTo>
                    <a:lnTo>
                      <a:pt x="508921" y="225457"/>
                    </a:lnTo>
                    <a:cubicBezTo>
                      <a:pt x="509207" y="226981"/>
                      <a:pt x="509492" y="228600"/>
                      <a:pt x="509778" y="230124"/>
                    </a:cubicBezTo>
                    <a:close/>
                    <a:moveTo>
                      <a:pt x="457772" y="115634"/>
                    </a:moveTo>
                    <a:lnTo>
                      <a:pt x="478441" y="98298"/>
                    </a:lnTo>
                    <a:lnTo>
                      <a:pt x="475393" y="94678"/>
                    </a:lnTo>
                    <a:lnTo>
                      <a:pt x="454628" y="112109"/>
                    </a:lnTo>
                    <a:cubicBezTo>
                      <a:pt x="455676" y="113252"/>
                      <a:pt x="456724" y="114395"/>
                      <a:pt x="457772" y="115634"/>
                    </a:cubicBezTo>
                    <a:close/>
                    <a:moveTo>
                      <a:pt x="481679" y="150590"/>
                    </a:moveTo>
                    <a:lnTo>
                      <a:pt x="505111" y="137065"/>
                    </a:lnTo>
                    <a:lnTo>
                      <a:pt x="502730" y="132874"/>
                    </a:lnTo>
                    <a:lnTo>
                      <a:pt x="479298" y="146399"/>
                    </a:lnTo>
                    <a:cubicBezTo>
                      <a:pt x="480060" y="147828"/>
                      <a:pt x="480917" y="149162"/>
                      <a:pt x="481679" y="150590"/>
                    </a:cubicBezTo>
                    <a:close/>
                    <a:moveTo>
                      <a:pt x="335280" y="35909"/>
                    </a:moveTo>
                    <a:lnTo>
                      <a:pt x="342233" y="9811"/>
                    </a:lnTo>
                    <a:lnTo>
                      <a:pt x="337661" y="8573"/>
                    </a:lnTo>
                    <a:lnTo>
                      <a:pt x="330708" y="34576"/>
                    </a:lnTo>
                    <a:cubicBezTo>
                      <a:pt x="332232" y="35052"/>
                      <a:pt x="333756" y="35433"/>
                      <a:pt x="335280" y="35909"/>
                    </a:cubicBezTo>
                    <a:close/>
                    <a:moveTo>
                      <a:pt x="374999" y="50768"/>
                    </a:moveTo>
                    <a:lnTo>
                      <a:pt x="386334" y="26289"/>
                    </a:lnTo>
                    <a:lnTo>
                      <a:pt x="382048" y="24289"/>
                    </a:lnTo>
                    <a:lnTo>
                      <a:pt x="370618" y="48768"/>
                    </a:lnTo>
                    <a:cubicBezTo>
                      <a:pt x="372047" y="49435"/>
                      <a:pt x="373571" y="50006"/>
                      <a:pt x="374999" y="50768"/>
                    </a:cubicBezTo>
                    <a:close/>
                    <a:moveTo>
                      <a:pt x="355473" y="42482"/>
                    </a:moveTo>
                    <a:lnTo>
                      <a:pt x="364712" y="17145"/>
                    </a:lnTo>
                    <a:lnTo>
                      <a:pt x="360235" y="15526"/>
                    </a:lnTo>
                    <a:lnTo>
                      <a:pt x="350996" y="40862"/>
                    </a:lnTo>
                    <a:cubicBezTo>
                      <a:pt x="352425" y="41339"/>
                      <a:pt x="353949" y="41910"/>
                      <a:pt x="355473" y="42482"/>
                    </a:cubicBezTo>
                    <a:close/>
                    <a:moveTo>
                      <a:pt x="314611" y="31147"/>
                    </a:moveTo>
                    <a:lnTo>
                      <a:pt x="319278" y="4477"/>
                    </a:lnTo>
                    <a:lnTo>
                      <a:pt x="314611" y="3620"/>
                    </a:lnTo>
                    <a:lnTo>
                      <a:pt x="309944" y="30194"/>
                    </a:lnTo>
                    <a:cubicBezTo>
                      <a:pt x="311468" y="30575"/>
                      <a:pt x="313087" y="30861"/>
                      <a:pt x="314611" y="31147"/>
                    </a:cubicBezTo>
                    <a:close/>
                    <a:moveTo>
                      <a:pt x="393573" y="60770"/>
                    </a:moveTo>
                    <a:lnTo>
                      <a:pt x="407099" y="37338"/>
                    </a:lnTo>
                    <a:lnTo>
                      <a:pt x="403003" y="34957"/>
                    </a:lnTo>
                    <a:lnTo>
                      <a:pt x="389477" y="58388"/>
                    </a:lnTo>
                    <a:cubicBezTo>
                      <a:pt x="390906" y="59150"/>
                      <a:pt x="392335" y="59912"/>
                      <a:pt x="393573" y="60770"/>
                    </a:cubicBezTo>
                    <a:close/>
                    <a:moveTo>
                      <a:pt x="443579" y="99917"/>
                    </a:moveTo>
                    <a:lnTo>
                      <a:pt x="462725" y="80772"/>
                    </a:lnTo>
                    <a:lnTo>
                      <a:pt x="459391" y="77343"/>
                    </a:lnTo>
                    <a:lnTo>
                      <a:pt x="440246" y="96488"/>
                    </a:lnTo>
                    <a:cubicBezTo>
                      <a:pt x="441293" y="97631"/>
                      <a:pt x="442436" y="98774"/>
                      <a:pt x="443579" y="99917"/>
                    </a:cubicBezTo>
                    <a:close/>
                    <a:moveTo>
                      <a:pt x="428054" y="85439"/>
                    </a:moveTo>
                    <a:lnTo>
                      <a:pt x="445484" y="64675"/>
                    </a:lnTo>
                    <a:lnTo>
                      <a:pt x="441865" y="61627"/>
                    </a:lnTo>
                    <a:lnTo>
                      <a:pt x="424529" y="82296"/>
                    </a:lnTo>
                    <a:cubicBezTo>
                      <a:pt x="425672" y="83344"/>
                      <a:pt x="426815" y="84392"/>
                      <a:pt x="428054" y="85439"/>
                    </a:cubicBezTo>
                    <a:close/>
                    <a:moveTo>
                      <a:pt x="411385" y="72390"/>
                    </a:moveTo>
                    <a:lnTo>
                      <a:pt x="426910" y="50197"/>
                    </a:lnTo>
                    <a:lnTo>
                      <a:pt x="423005" y="47435"/>
                    </a:lnTo>
                    <a:lnTo>
                      <a:pt x="407480" y="69533"/>
                    </a:lnTo>
                    <a:cubicBezTo>
                      <a:pt x="408813" y="70485"/>
                      <a:pt x="410051" y="71438"/>
                      <a:pt x="411385" y="72390"/>
                    </a:cubicBezTo>
                    <a:close/>
                    <a:moveTo>
                      <a:pt x="454628" y="427958"/>
                    </a:moveTo>
                    <a:lnTo>
                      <a:pt x="475393" y="445389"/>
                    </a:lnTo>
                    <a:lnTo>
                      <a:pt x="478441" y="441770"/>
                    </a:lnTo>
                    <a:lnTo>
                      <a:pt x="457772" y="424339"/>
                    </a:lnTo>
                    <a:cubicBezTo>
                      <a:pt x="456724" y="425577"/>
                      <a:pt x="455581" y="426815"/>
                      <a:pt x="454628" y="427958"/>
                    </a:cubicBezTo>
                    <a:close/>
                    <a:moveTo>
                      <a:pt x="389477" y="481584"/>
                    </a:moveTo>
                    <a:lnTo>
                      <a:pt x="403003" y="505016"/>
                    </a:lnTo>
                    <a:lnTo>
                      <a:pt x="407099" y="502634"/>
                    </a:lnTo>
                    <a:lnTo>
                      <a:pt x="393573" y="479203"/>
                    </a:lnTo>
                    <a:cubicBezTo>
                      <a:pt x="392240" y="480060"/>
                      <a:pt x="390811" y="480822"/>
                      <a:pt x="389477" y="481584"/>
                    </a:cubicBezTo>
                    <a:close/>
                    <a:moveTo>
                      <a:pt x="407480" y="470440"/>
                    </a:moveTo>
                    <a:lnTo>
                      <a:pt x="423005" y="492633"/>
                    </a:lnTo>
                    <a:lnTo>
                      <a:pt x="426910" y="489871"/>
                    </a:lnTo>
                    <a:lnTo>
                      <a:pt x="411385" y="467678"/>
                    </a:lnTo>
                    <a:cubicBezTo>
                      <a:pt x="410051" y="468535"/>
                      <a:pt x="408718" y="469487"/>
                      <a:pt x="407480" y="470440"/>
                    </a:cubicBezTo>
                    <a:close/>
                    <a:moveTo>
                      <a:pt x="370523" y="491204"/>
                    </a:moveTo>
                    <a:lnTo>
                      <a:pt x="381953" y="515684"/>
                    </a:lnTo>
                    <a:lnTo>
                      <a:pt x="386239" y="513683"/>
                    </a:lnTo>
                    <a:lnTo>
                      <a:pt x="374809" y="489204"/>
                    </a:lnTo>
                    <a:cubicBezTo>
                      <a:pt x="373475" y="489966"/>
                      <a:pt x="372047" y="490538"/>
                      <a:pt x="370523" y="491204"/>
                    </a:cubicBezTo>
                    <a:close/>
                    <a:moveTo>
                      <a:pt x="424434" y="457676"/>
                    </a:moveTo>
                    <a:lnTo>
                      <a:pt x="441770" y="478346"/>
                    </a:lnTo>
                    <a:lnTo>
                      <a:pt x="445389" y="475298"/>
                    </a:lnTo>
                    <a:lnTo>
                      <a:pt x="427958" y="454533"/>
                    </a:lnTo>
                    <a:cubicBezTo>
                      <a:pt x="426815" y="455581"/>
                      <a:pt x="425577" y="456629"/>
                      <a:pt x="424434" y="457676"/>
                    </a:cubicBezTo>
                    <a:close/>
                    <a:moveTo>
                      <a:pt x="440150" y="443484"/>
                    </a:moveTo>
                    <a:lnTo>
                      <a:pt x="459296" y="462629"/>
                    </a:lnTo>
                    <a:lnTo>
                      <a:pt x="462629" y="459296"/>
                    </a:lnTo>
                    <a:lnTo>
                      <a:pt x="443484" y="440150"/>
                    </a:lnTo>
                    <a:cubicBezTo>
                      <a:pt x="442341" y="441198"/>
                      <a:pt x="441293" y="442341"/>
                      <a:pt x="440150" y="443484"/>
                    </a:cubicBezTo>
                    <a:close/>
                    <a:moveTo>
                      <a:pt x="309848" y="509683"/>
                    </a:moveTo>
                    <a:lnTo>
                      <a:pt x="314611" y="536353"/>
                    </a:lnTo>
                    <a:lnTo>
                      <a:pt x="319278" y="535591"/>
                    </a:lnTo>
                    <a:lnTo>
                      <a:pt x="314611" y="508921"/>
                    </a:lnTo>
                    <a:cubicBezTo>
                      <a:pt x="312992" y="509111"/>
                      <a:pt x="311468" y="509397"/>
                      <a:pt x="309848" y="509683"/>
                    </a:cubicBezTo>
                    <a:close/>
                    <a:moveTo>
                      <a:pt x="350901" y="499110"/>
                    </a:moveTo>
                    <a:lnTo>
                      <a:pt x="360140" y="524542"/>
                    </a:lnTo>
                    <a:lnTo>
                      <a:pt x="364617" y="522923"/>
                    </a:lnTo>
                    <a:lnTo>
                      <a:pt x="355378" y="497491"/>
                    </a:lnTo>
                    <a:cubicBezTo>
                      <a:pt x="353854" y="498062"/>
                      <a:pt x="352425" y="498634"/>
                      <a:pt x="350901" y="499110"/>
                    </a:cubicBezTo>
                    <a:close/>
                    <a:moveTo>
                      <a:pt x="330613" y="505397"/>
                    </a:moveTo>
                    <a:lnTo>
                      <a:pt x="337566" y="531400"/>
                    </a:lnTo>
                    <a:lnTo>
                      <a:pt x="342138" y="530162"/>
                    </a:lnTo>
                    <a:lnTo>
                      <a:pt x="335090" y="504063"/>
                    </a:lnTo>
                    <a:cubicBezTo>
                      <a:pt x="333661" y="504539"/>
                      <a:pt x="332137" y="505016"/>
                      <a:pt x="330613" y="505397"/>
                    </a:cubicBezTo>
                    <a:close/>
                    <a:moveTo>
                      <a:pt x="467678" y="411290"/>
                    </a:moveTo>
                    <a:lnTo>
                      <a:pt x="489871" y="426815"/>
                    </a:lnTo>
                    <a:lnTo>
                      <a:pt x="492633" y="422910"/>
                    </a:lnTo>
                    <a:lnTo>
                      <a:pt x="470535" y="407384"/>
                    </a:lnTo>
                    <a:cubicBezTo>
                      <a:pt x="469487" y="408718"/>
                      <a:pt x="468630" y="409956"/>
                      <a:pt x="467678" y="411290"/>
                    </a:cubicBezTo>
                    <a:close/>
                    <a:moveTo>
                      <a:pt x="511874" y="293561"/>
                    </a:moveTo>
                    <a:lnTo>
                      <a:pt x="538829" y="295942"/>
                    </a:lnTo>
                    <a:lnTo>
                      <a:pt x="539210" y="291179"/>
                    </a:lnTo>
                    <a:lnTo>
                      <a:pt x="512255" y="288798"/>
                    </a:lnTo>
                    <a:cubicBezTo>
                      <a:pt x="512159" y="290417"/>
                      <a:pt x="512064" y="291941"/>
                      <a:pt x="511874" y="293561"/>
                    </a:cubicBezTo>
                    <a:close/>
                    <a:moveTo>
                      <a:pt x="504158" y="335185"/>
                    </a:moveTo>
                    <a:lnTo>
                      <a:pt x="530352" y="342233"/>
                    </a:lnTo>
                    <a:lnTo>
                      <a:pt x="531590" y="337661"/>
                    </a:lnTo>
                    <a:lnTo>
                      <a:pt x="505587" y="330613"/>
                    </a:lnTo>
                    <a:cubicBezTo>
                      <a:pt x="505016" y="332137"/>
                      <a:pt x="504539" y="333661"/>
                      <a:pt x="504158" y="335185"/>
                    </a:cubicBezTo>
                    <a:close/>
                    <a:moveTo>
                      <a:pt x="288798" y="512159"/>
                    </a:moveTo>
                    <a:lnTo>
                      <a:pt x="291179" y="539115"/>
                    </a:lnTo>
                    <a:lnTo>
                      <a:pt x="295942" y="538734"/>
                    </a:lnTo>
                    <a:lnTo>
                      <a:pt x="293560" y="511778"/>
                    </a:lnTo>
                    <a:cubicBezTo>
                      <a:pt x="291941" y="511969"/>
                      <a:pt x="290417" y="512064"/>
                      <a:pt x="288798" y="512159"/>
                    </a:cubicBezTo>
                    <a:close/>
                    <a:moveTo>
                      <a:pt x="513017" y="267653"/>
                    </a:moveTo>
                    <a:cubicBezTo>
                      <a:pt x="513017" y="268415"/>
                      <a:pt x="513112" y="269177"/>
                      <a:pt x="513112" y="270034"/>
                    </a:cubicBezTo>
                    <a:cubicBezTo>
                      <a:pt x="513112" y="270891"/>
                      <a:pt x="513017" y="271653"/>
                      <a:pt x="513017" y="272415"/>
                    </a:cubicBezTo>
                    <a:lnTo>
                      <a:pt x="540068" y="272415"/>
                    </a:lnTo>
                    <a:lnTo>
                      <a:pt x="540068" y="267653"/>
                    </a:lnTo>
                    <a:lnTo>
                      <a:pt x="513017" y="267653"/>
                    </a:lnTo>
                    <a:close/>
                    <a:moveTo>
                      <a:pt x="508921" y="314516"/>
                    </a:moveTo>
                    <a:lnTo>
                      <a:pt x="535591" y="319183"/>
                    </a:lnTo>
                    <a:lnTo>
                      <a:pt x="536353" y="314516"/>
                    </a:lnTo>
                    <a:lnTo>
                      <a:pt x="509683" y="309848"/>
                    </a:lnTo>
                    <a:cubicBezTo>
                      <a:pt x="509492" y="311468"/>
                      <a:pt x="509207" y="312992"/>
                      <a:pt x="508921" y="314516"/>
                    </a:cubicBezTo>
                    <a:close/>
                    <a:moveTo>
                      <a:pt x="497586" y="355378"/>
                    </a:moveTo>
                    <a:lnTo>
                      <a:pt x="523018" y="364617"/>
                    </a:lnTo>
                    <a:lnTo>
                      <a:pt x="524637" y="360140"/>
                    </a:lnTo>
                    <a:lnTo>
                      <a:pt x="499205" y="350901"/>
                    </a:lnTo>
                    <a:cubicBezTo>
                      <a:pt x="498729" y="352330"/>
                      <a:pt x="498158" y="353854"/>
                      <a:pt x="497586" y="355378"/>
                    </a:cubicBezTo>
                    <a:close/>
                    <a:moveTo>
                      <a:pt x="479298" y="393573"/>
                    </a:moveTo>
                    <a:lnTo>
                      <a:pt x="502730" y="407099"/>
                    </a:lnTo>
                    <a:lnTo>
                      <a:pt x="505111" y="402908"/>
                    </a:lnTo>
                    <a:lnTo>
                      <a:pt x="481679" y="389382"/>
                    </a:lnTo>
                    <a:cubicBezTo>
                      <a:pt x="480822" y="390811"/>
                      <a:pt x="480060" y="392144"/>
                      <a:pt x="479298" y="393573"/>
                    </a:cubicBezTo>
                    <a:close/>
                    <a:moveTo>
                      <a:pt x="489299" y="374904"/>
                    </a:moveTo>
                    <a:lnTo>
                      <a:pt x="513779" y="386334"/>
                    </a:lnTo>
                    <a:lnTo>
                      <a:pt x="515779" y="381953"/>
                    </a:lnTo>
                    <a:lnTo>
                      <a:pt x="491300" y="370523"/>
                    </a:lnTo>
                    <a:cubicBezTo>
                      <a:pt x="490633" y="371951"/>
                      <a:pt x="489966" y="373475"/>
                      <a:pt x="489299" y="374904"/>
                    </a:cubicBezTo>
                    <a:close/>
                    <a:moveTo>
                      <a:pt x="146495" y="479203"/>
                    </a:moveTo>
                    <a:lnTo>
                      <a:pt x="132969" y="502634"/>
                    </a:lnTo>
                    <a:lnTo>
                      <a:pt x="137065" y="505016"/>
                    </a:lnTo>
                    <a:lnTo>
                      <a:pt x="150590" y="481584"/>
                    </a:lnTo>
                    <a:cubicBezTo>
                      <a:pt x="149257" y="480822"/>
                      <a:pt x="147923" y="479965"/>
                      <a:pt x="146495" y="479203"/>
                    </a:cubicBezTo>
                    <a:close/>
                    <a:moveTo>
                      <a:pt x="58484" y="389382"/>
                    </a:moveTo>
                    <a:lnTo>
                      <a:pt x="35052" y="402908"/>
                    </a:lnTo>
                    <a:lnTo>
                      <a:pt x="37433" y="407003"/>
                    </a:lnTo>
                    <a:lnTo>
                      <a:pt x="60865" y="393478"/>
                    </a:lnTo>
                    <a:cubicBezTo>
                      <a:pt x="60007" y="392144"/>
                      <a:pt x="59245" y="390811"/>
                      <a:pt x="58484" y="389382"/>
                    </a:cubicBezTo>
                    <a:close/>
                    <a:moveTo>
                      <a:pt x="48863" y="370523"/>
                    </a:moveTo>
                    <a:lnTo>
                      <a:pt x="24384" y="381953"/>
                    </a:lnTo>
                    <a:lnTo>
                      <a:pt x="26384" y="386239"/>
                    </a:lnTo>
                    <a:lnTo>
                      <a:pt x="50768" y="374809"/>
                    </a:lnTo>
                    <a:cubicBezTo>
                      <a:pt x="50101" y="373475"/>
                      <a:pt x="49530" y="371951"/>
                      <a:pt x="48863" y="370523"/>
                    </a:cubicBezTo>
                    <a:close/>
                    <a:moveTo>
                      <a:pt x="69723" y="407384"/>
                    </a:moveTo>
                    <a:lnTo>
                      <a:pt x="47530" y="422910"/>
                    </a:lnTo>
                    <a:lnTo>
                      <a:pt x="50292" y="426815"/>
                    </a:lnTo>
                    <a:lnTo>
                      <a:pt x="72485" y="411290"/>
                    </a:lnTo>
                    <a:cubicBezTo>
                      <a:pt x="71533" y="409956"/>
                      <a:pt x="70580" y="408718"/>
                      <a:pt x="69723" y="407384"/>
                    </a:cubicBezTo>
                    <a:close/>
                    <a:moveTo>
                      <a:pt x="82391" y="424339"/>
                    </a:moveTo>
                    <a:lnTo>
                      <a:pt x="61722" y="441674"/>
                    </a:lnTo>
                    <a:lnTo>
                      <a:pt x="64770" y="445294"/>
                    </a:lnTo>
                    <a:lnTo>
                      <a:pt x="85535" y="427863"/>
                    </a:lnTo>
                    <a:cubicBezTo>
                      <a:pt x="84487" y="426720"/>
                      <a:pt x="83439" y="425577"/>
                      <a:pt x="82391" y="424339"/>
                    </a:cubicBezTo>
                    <a:close/>
                    <a:moveTo>
                      <a:pt x="96584" y="440055"/>
                    </a:moveTo>
                    <a:lnTo>
                      <a:pt x="77438" y="459200"/>
                    </a:lnTo>
                    <a:lnTo>
                      <a:pt x="80772" y="462629"/>
                    </a:lnTo>
                    <a:lnTo>
                      <a:pt x="99917" y="443484"/>
                    </a:lnTo>
                    <a:cubicBezTo>
                      <a:pt x="98870" y="442341"/>
                      <a:pt x="97727" y="441198"/>
                      <a:pt x="96584" y="440055"/>
                    </a:cubicBezTo>
                    <a:close/>
                    <a:moveTo>
                      <a:pt x="30385" y="309848"/>
                    </a:moveTo>
                    <a:lnTo>
                      <a:pt x="3715" y="314516"/>
                    </a:lnTo>
                    <a:lnTo>
                      <a:pt x="4572" y="319183"/>
                    </a:lnTo>
                    <a:lnTo>
                      <a:pt x="31242" y="314420"/>
                    </a:lnTo>
                    <a:cubicBezTo>
                      <a:pt x="30956" y="312992"/>
                      <a:pt x="30670" y="311468"/>
                      <a:pt x="30385" y="309848"/>
                    </a:cubicBezTo>
                    <a:close/>
                    <a:moveTo>
                      <a:pt x="270034" y="513017"/>
                    </a:moveTo>
                    <a:cubicBezTo>
                      <a:pt x="269272" y="513017"/>
                      <a:pt x="268415" y="512921"/>
                      <a:pt x="267653" y="512921"/>
                    </a:cubicBezTo>
                    <a:lnTo>
                      <a:pt x="267653" y="539972"/>
                    </a:lnTo>
                    <a:lnTo>
                      <a:pt x="272415" y="539972"/>
                    </a:lnTo>
                    <a:lnTo>
                      <a:pt x="272415" y="512921"/>
                    </a:lnTo>
                    <a:cubicBezTo>
                      <a:pt x="271653" y="512921"/>
                      <a:pt x="270796" y="513017"/>
                      <a:pt x="270034" y="513017"/>
                    </a:cubicBezTo>
                    <a:close/>
                    <a:moveTo>
                      <a:pt x="34671" y="330613"/>
                    </a:moveTo>
                    <a:lnTo>
                      <a:pt x="8573" y="337566"/>
                    </a:lnTo>
                    <a:lnTo>
                      <a:pt x="9811" y="342138"/>
                    </a:lnTo>
                    <a:lnTo>
                      <a:pt x="35909" y="335090"/>
                    </a:lnTo>
                    <a:cubicBezTo>
                      <a:pt x="35528" y="333661"/>
                      <a:pt x="35052" y="332137"/>
                      <a:pt x="34671" y="330613"/>
                    </a:cubicBezTo>
                    <a:close/>
                    <a:moveTo>
                      <a:pt x="40957" y="350901"/>
                    </a:moveTo>
                    <a:lnTo>
                      <a:pt x="15526" y="360045"/>
                    </a:lnTo>
                    <a:lnTo>
                      <a:pt x="17145" y="364522"/>
                    </a:lnTo>
                    <a:lnTo>
                      <a:pt x="42482" y="355283"/>
                    </a:lnTo>
                    <a:cubicBezTo>
                      <a:pt x="42005" y="353854"/>
                      <a:pt x="41434" y="352330"/>
                      <a:pt x="40957" y="350901"/>
                    </a:cubicBezTo>
                    <a:close/>
                    <a:moveTo>
                      <a:pt x="225552" y="508825"/>
                    </a:moveTo>
                    <a:lnTo>
                      <a:pt x="220885" y="535496"/>
                    </a:lnTo>
                    <a:lnTo>
                      <a:pt x="225552" y="536258"/>
                    </a:lnTo>
                    <a:lnTo>
                      <a:pt x="230315" y="509588"/>
                    </a:lnTo>
                    <a:cubicBezTo>
                      <a:pt x="228695" y="509397"/>
                      <a:pt x="227171" y="509111"/>
                      <a:pt x="225552" y="508825"/>
                    </a:cubicBezTo>
                    <a:close/>
                    <a:moveTo>
                      <a:pt x="112109" y="454533"/>
                    </a:moveTo>
                    <a:lnTo>
                      <a:pt x="94679" y="475298"/>
                    </a:lnTo>
                    <a:lnTo>
                      <a:pt x="98298" y="478346"/>
                    </a:lnTo>
                    <a:lnTo>
                      <a:pt x="115729" y="457676"/>
                    </a:lnTo>
                    <a:cubicBezTo>
                      <a:pt x="114491" y="456629"/>
                      <a:pt x="113348" y="455581"/>
                      <a:pt x="112109" y="454533"/>
                    </a:cubicBezTo>
                    <a:close/>
                    <a:moveTo>
                      <a:pt x="184690" y="497491"/>
                    </a:moveTo>
                    <a:lnTo>
                      <a:pt x="175451" y="522827"/>
                    </a:lnTo>
                    <a:lnTo>
                      <a:pt x="179927" y="524447"/>
                    </a:lnTo>
                    <a:lnTo>
                      <a:pt x="189167" y="499015"/>
                    </a:lnTo>
                    <a:cubicBezTo>
                      <a:pt x="187643" y="498634"/>
                      <a:pt x="186214" y="498062"/>
                      <a:pt x="184690" y="497491"/>
                    </a:cubicBezTo>
                    <a:close/>
                    <a:moveTo>
                      <a:pt x="246602" y="511778"/>
                    </a:moveTo>
                    <a:lnTo>
                      <a:pt x="244221" y="538734"/>
                    </a:lnTo>
                    <a:lnTo>
                      <a:pt x="248984" y="539115"/>
                    </a:lnTo>
                    <a:lnTo>
                      <a:pt x="251365" y="512064"/>
                    </a:lnTo>
                    <a:cubicBezTo>
                      <a:pt x="249746" y="512064"/>
                      <a:pt x="248126" y="511969"/>
                      <a:pt x="246602" y="511778"/>
                    </a:cubicBezTo>
                    <a:close/>
                    <a:moveTo>
                      <a:pt x="204883" y="504063"/>
                    </a:moveTo>
                    <a:lnTo>
                      <a:pt x="197834" y="530162"/>
                    </a:lnTo>
                    <a:lnTo>
                      <a:pt x="202406" y="531400"/>
                    </a:lnTo>
                    <a:lnTo>
                      <a:pt x="209360" y="505397"/>
                    </a:lnTo>
                    <a:cubicBezTo>
                      <a:pt x="207931" y="505016"/>
                      <a:pt x="206407" y="504444"/>
                      <a:pt x="204883" y="504063"/>
                    </a:cubicBezTo>
                    <a:close/>
                    <a:moveTo>
                      <a:pt x="128778" y="467582"/>
                    </a:moveTo>
                    <a:lnTo>
                      <a:pt x="113252" y="489775"/>
                    </a:lnTo>
                    <a:lnTo>
                      <a:pt x="117158" y="492538"/>
                    </a:lnTo>
                    <a:lnTo>
                      <a:pt x="132683" y="470345"/>
                    </a:lnTo>
                    <a:cubicBezTo>
                      <a:pt x="131350" y="469487"/>
                      <a:pt x="130016" y="468535"/>
                      <a:pt x="128778" y="467582"/>
                    </a:cubicBezTo>
                    <a:close/>
                    <a:moveTo>
                      <a:pt x="27813" y="288798"/>
                    </a:moveTo>
                    <a:lnTo>
                      <a:pt x="857" y="291179"/>
                    </a:lnTo>
                    <a:lnTo>
                      <a:pt x="1238" y="295942"/>
                    </a:lnTo>
                    <a:lnTo>
                      <a:pt x="28194" y="293561"/>
                    </a:lnTo>
                    <a:cubicBezTo>
                      <a:pt x="28099" y="291941"/>
                      <a:pt x="28004" y="290322"/>
                      <a:pt x="27813" y="288798"/>
                    </a:cubicBezTo>
                    <a:close/>
                    <a:moveTo>
                      <a:pt x="165164" y="489299"/>
                    </a:moveTo>
                    <a:lnTo>
                      <a:pt x="153829" y="513683"/>
                    </a:lnTo>
                    <a:lnTo>
                      <a:pt x="158115" y="515684"/>
                    </a:lnTo>
                    <a:lnTo>
                      <a:pt x="169545" y="491204"/>
                    </a:lnTo>
                    <a:cubicBezTo>
                      <a:pt x="168116" y="490538"/>
                      <a:pt x="166592" y="489966"/>
                      <a:pt x="165164" y="489299"/>
                    </a:cubicBezTo>
                    <a:close/>
                  </a:path>
                </a:pathLst>
              </a:custGeom>
              <a:gradFill>
                <a:gsLst>
                  <a:gs pos="0">
                    <a:schemeClr val="accent1">
                      <a:alpha val="3000"/>
                    </a:schemeClr>
                  </a:gs>
                  <a:gs pos="100000">
                    <a:schemeClr val="accent2"/>
                  </a:gs>
                </a:gsLst>
                <a:lin ang="4500000" scaled="0"/>
              </a:gra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Roboto Light" panose="02000000000000000000"/>
                  <a:ea typeface="思源黑体 CN Normal" panose="020B0400000000000000" charset="-122"/>
                  <a:cs typeface="+mn-cs"/>
                </a:endParaRPr>
              </a:p>
            </p:txBody>
          </p:sp>
          <p:sp>
            <p:nvSpPr>
              <p:cNvPr id="65" name="椭圆 64"/>
              <p:cNvSpPr/>
              <p:nvPr>
                <p:custDataLst>
                  <p:tags r:id="rId18"/>
                </p:custDataLst>
              </p:nvPr>
            </p:nvSpPr>
            <p:spPr>
              <a:xfrm>
                <a:off x="2554" y="8216"/>
                <a:ext cx="1935" cy="1935"/>
              </a:xfrm>
              <a:prstGeom prst="ellipse">
                <a:avLst/>
              </a:prstGeom>
              <a:gradFill flip="none" rotWithShape="1">
                <a:gsLst>
                  <a:gs pos="0">
                    <a:srgbClr val="008ED6">
                      <a:alpha val="7000"/>
                    </a:srgbClr>
                  </a:gs>
                  <a:gs pos="100000">
                    <a:srgbClr val="008ED6">
                      <a:alpha val="0"/>
                    </a:srgbClr>
                  </a:gs>
                </a:gsLst>
                <a:lin ang="5400000" scaled="1"/>
                <a:tileRect/>
              </a:gradFill>
              <a:ln>
                <a:solidFill>
                  <a:schemeClr val="accent1"/>
                </a:solidFill>
              </a:ln>
              <a:effectLst>
                <a:outerShdw blurRad="279400" dist="342900" dir="5400000" sx="88000" sy="88000" algn="t" rotWithShape="0">
                  <a:schemeClr val="accent1">
                    <a:alpha val="4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800" b="0" i="0" u="none" strike="noStrike" kern="1200" cap="none" spc="0" normalizeH="0" baseline="0" noProof="0" dirty="0">
                  <a:ln>
                    <a:noFill/>
                  </a:ln>
                  <a:solidFill>
                    <a:prstClr val="white"/>
                  </a:solidFill>
                  <a:effectLst/>
                  <a:uLnTx/>
                  <a:uFillTx/>
                  <a:latin typeface="思源黑体 CN Normal" panose="020B0400000000000000" charset="-122"/>
                  <a:ea typeface="思源黑体 CN Normal" panose="020B0400000000000000" charset="-122"/>
                  <a:cs typeface="+mn-cs"/>
                </a:endParaRPr>
              </a:p>
            </p:txBody>
          </p:sp>
        </p:grpSp>
        <p:sp>
          <p:nvSpPr>
            <p:cNvPr id="63" name="图形 129"/>
            <p:cNvSpPr/>
            <p:nvPr>
              <p:custDataLst>
                <p:tags r:id="rId19"/>
              </p:custDataLst>
            </p:nvPr>
          </p:nvSpPr>
          <p:spPr>
            <a:xfrm>
              <a:off x="2603" y="7832"/>
              <a:ext cx="1040" cy="1040"/>
            </a:xfrm>
            <a:custGeom>
              <a:avLst/>
              <a:gdLst>
                <a:gd name="connsiteX0" fmla="*/ 176197 w 351846"/>
                <a:gd name="connsiteY0" fmla="*/ 126167 h 351838"/>
                <a:gd name="connsiteX1" fmla="*/ 126146 w 351846"/>
                <a:gd name="connsiteY1" fmla="*/ 176316 h 351838"/>
                <a:gd name="connsiteX2" fmla="*/ 176197 w 351846"/>
                <a:gd name="connsiteY2" fmla="*/ 226465 h 351838"/>
                <a:gd name="connsiteX3" fmla="*/ 226248 w 351846"/>
                <a:gd name="connsiteY3" fmla="*/ 176316 h 351838"/>
                <a:gd name="connsiteX4" fmla="*/ 176197 w 351846"/>
                <a:gd name="connsiteY4" fmla="*/ 126167 h 351838"/>
                <a:gd name="connsiteX5" fmla="*/ 176197 w 351846"/>
                <a:gd name="connsiteY5" fmla="*/ 203660 h 351838"/>
                <a:gd name="connsiteX6" fmla="*/ 148907 w 351846"/>
                <a:gd name="connsiteY6" fmla="*/ 176316 h 351838"/>
                <a:gd name="connsiteX7" fmla="*/ 176197 w 351846"/>
                <a:gd name="connsiteY7" fmla="*/ 148972 h 351838"/>
                <a:gd name="connsiteX8" fmla="*/ 203488 w 351846"/>
                <a:gd name="connsiteY8" fmla="*/ 176316 h 351838"/>
                <a:gd name="connsiteX9" fmla="*/ 176197 w 351846"/>
                <a:gd name="connsiteY9" fmla="*/ 203660 h 351838"/>
                <a:gd name="connsiteX10" fmla="*/ 340733 w 351846"/>
                <a:gd name="connsiteY10" fmla="*/ 164857 h 351838"/>
                <a:gd name="connsiteX11" fmla="*/ 328617 w 351846"/>
                <a:gd name="connsiteY11" fmla="*/ 164857 h 351838"/>
                <a:gd name="connsiteX12" fmla="*/ 317067 w 351846"/>
                <a:gd name="connsiteY12" fmla="*/ 116637 h 351838"/>
                <a:gd name="connsiteX13" fmla="*/ 284341 w 351846"/>
                <a:gd name="connsiteY13" fmla="*/ 67962 h 351838"/>
                <a:gd name="connsiteX14" fmla="*/ 235761 w 351846"/>
                <a:gd name="connsiteY14" fmla="*/ 35173 h 351838"/>
                <a:gd name="connsiteX15" fmla="*/ 187522 w 351846"/>
                <a:gd name="connsiteY15" fmla="*/ 23600 h 351838"/>
                <a:gd name="connsiteX16" fmla="*/ 187522 w 351846"/>
                <a:gd name="connsiteY16" fmla="*/ 11346 h 351838"/>
                <a:gd name="connsiteX17" fmla="*/ 176198 w 351846"/>
                <a:gd name="connsiteY17" fmla="*/ 0 h 351838"/>
                <a:gd name="connsiteX18" fmla="*/ 164874 w 351846"/>
                <a:gd name="connsiteY18" fmla="*/ 11346 h 351838"/>
                <a:gd name="connsiteX19" fmla="*/ 164874 w 351846"/>
                <a:gd name="connsiteY19" fmla="*/ 23486 h 351838"/>
                <a:gd name="connsiteX20" fmla="*/ 116748 w 351846"/>
                <a:gd name="connsiteY20" fmla="*/ 35059 h 351838"/>
                <a:gd name="connsiteX21" fmla="*/ 68056 w 351846"/>
                <a:gd name="connsiteY21" fmla="*/ 67962 h 351838"/>
                <a:gd name="connsiteX22" fmla="*/ 35330 w 351846"/>
                <a:gd name="connsiteY22" fmla="*/ 116637 h 351838"/>
                <a:gd name="connsiteX23" fmla="*/ 23780 w 351846"/>
                <a:gd name="connsiteY23" fmla="*/ 164857 h 351838"/>
                <a:gd name="connsiteX24" fmla="*/ 11324 w 351846"/>
                <a:gd name="connsiteY24" fmla="*/ 164857 h 351838"/>
                <a:gd name="connsiteX25" fmla="*/ 0 w 351846"/>
                <a:gd name="connsiteY25" fmla="*/ 176203 h 351838"/>
                <a:gd name="connsiteX26" fmla="*/ 11324 w 351846"/>
                <a:gd name="connsiteY26" fmla="*/ 187549 h 351838"/>
                <a:gd name="connsiteX27" fmla="*/ 23780 w 351846"/>
                <a:gd name="connsiteY27" fmla="*/ 187549 h 351838"/>
                <a:gd name="connsiteX28" fmla="*/ 35330 w 351846"/>
                <a:gd name="connsiteY28" fmla="*/ 235769 h 351838"/>
                <a:gd name="connsiteX29" fmla="*/ 68056 w 351846"/>
                <a:gd name="connsiteY29" fmla="*/ 284443 h 351838"/>
                <a:gd name="connsiteX30" fmla="*/ 116635 w 351846"/>
                <a:gd name="connsiteY30" fmla="*/ 317233 h 351838"/>
                <a:gd name="connsiteX31" fmla="*/ 164762 w 351846"/>
                <a:gd name="connsiteY31" fmla="*/ 328806 h 351838"/>
                <a:gd name="connsiteX32" fmla="*/ 164762 w 351846"/>
                <a:gd name="connsiteY32" fmla="*/ 340492 h 351838"/>
                <a:gd name="connsiteX33" fmla="*/ 176085 w 351846"/>
                <a:gd name="connsiteY33" fmla="*/ 351838 h 351838"/>
                <a:gd name="connsiteX34" fmla="*/ 187409 w 351846"/>
                <a:gd name="connsiteY34" fmla="*/ 340492 h 351838"/>
                <a:gd name="connsiteX35" fmla="*/ 187409 w 351846"/>
                <a:gd name="connsiteY35" fmla="*/ 329033 h 351838"/>
                <a:gd name="connsiteX36" fmla="*/ 235535 w 351846"/>
                <a:gd name="connsiteY36" fmla="*/ 317460 h 351838"/>
                <a:gd name="connsiteX37" fmla="*/ 284115 w 351846"/>
                <a:gd name="connsiteY37" fmla="*/ 284670 h 351838"/>
                <a:gd name="connsiteX38" fmla="*/ 316841 w 351846"/>
                <a:gd name="connsiteY38" fmla="*/ 235996 h 351838"/>
                <a:gd name="connsiteX39" fmla="*/ 328391 w 351846"/>
                <a:gd name="connsiteY39" fmla="*/ 187776 h 351838"/>
                <a:gd name="connsiteX40" fmla="*/ 340507 w 351846"/>
                <a:gd name="connsiteY40" fmla="*/ 187776 h 351838"/>
                <a:gd name="connsiteX41" fmla="*/ 351831 w 351846"/>
                <a:gd name="connsiteY41" fmla="*/ 176430 h 351838"/>
                <a:gd name="connsiteX42" fmla="*/ 340733 w 351846"/>
                <a:gd name="connsiteY42" fmla="*/ 164857 h 351838"/>
                <a:gd name="connsiteX43" fmla="*/ 187521 w 351846"/>
                <a:gd name="connsiteY43" fmla="*/ 306114 h 351838"/>
                <a:gd name="connsiteX44" fmla="*/ 187521 w 351846"/>
                <a:gd name="connsiteY44" fmla="*/ 279564 h 351838"/>
                <a:gd name="connsiteX45" fmla="*/ 176197 w 351846"/>
                <a:gd name="connsiteY45" fmla="*/ 268218 h 351838"/>
                <a:gd name="connsiteX46" fmla="*/ 164873 w 351846"/>
                <a:gd name="connsiteY46" fmla="*/ 279564 h 351838"/>
                <a:gd name="connsiteX47" fmla="*/ 164873 w 351846"/>
                <a:gd name="connsiteY47" fmla="*/ 306114 h 351838"/>
                <a:gd name="connsiteX48" fmla="*/ 46539 w 351846"/>
                <a:gd name="connsiteY48" fmla="*/ 187662 h 351838"/>
                <a:gd name="connsiteX49" fmla="*/ 74282 w 351846"/>
                <a:gd name="connsiteY49" fmla="*/ 187662 h 351838"/>
                <a:gd name="connsiteX50" fmla="*/ 85606 w 351846"/>
                <a:gd name="connsiteY50" fmla="*/ 176316 h 351838"/>
                <a:gd name="connsiteX51" fmla="*/ 74282 w 351846"/>
                <a:gd name="connsiteY51" fmla="*/ 164970 h 351838"/>
                <a:gd name="connsiteX52" fmla="*/ 46539 w 351846"/>
                <a:gd name="connsiteY52" fmla="*/ 164970 h 351838"/>
                <a:gd name="connsiteX53" fmla="*/ 164760 w 351846"/>
                <a:gd name="connsiteY53" fmla="*/ 46519 h 351838"/>
                <a:gd name="connsiteX54" fmla="*/ 164760 w 351846"/>
                <a:gd name="connsiteY54" fmla="*/ 72161 h 351838"/>
                <a:gd name="connsiteX55" fmla="*/ 176083 w 351846"/>
                <a:gd name="connsiteY55" fmla="*/ 83507 h 351838"/>
                <a:gd name="connsiteX56" fmla="*/ 187407 w 351846"/>
                <a:gd name="connsiteY56" fmla="*/ 72161 h 351838"/>
                <a:gd name="connsiteX57" fmla="*/ 187407 w 351846"/>
                <a:gd name="connsiteY57" fmla="*/ 46405 h 351838"/>
                <a:gd name="connsiteX58" fmla="*/ 305742 w 351846"/>
                <a:gd name="connsiteY58" fmla="*/ 164857 h 351838"/>
                <a:gd name="connsiteX59" fmla="*/ 277885 w 351846"/>
                <a:gd name="connsiteY59" fmla="*/ 164857 h 351838"/>
                <a:gd name="connsiteX60" fmla="*/ 266561 w 351846"/>
                <a:gd name="connsiteY60" fmla="*/ 176203 h 351838"/>
                <a:gd name="connsiteX61" fmla="*/ 277885 w 351846"/>
                <a:gd name="connsiteY61" fmla="*/ 187549 h 351838"/>
                <a:gd name="connsiteX62" fmla="*/ 305742 w 351846"/>
                <a:gd name="connsiteY62" fmla="*/ 187549 h 351838"/>
                <a:gd name="connsiteX63" fmla="*/ 187521 w 351846"/>
                <a:gd name="connsiteY63" fmla="*/ 306114 h 351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51846" h="351838">
                  <a:moveTo>
                    <a:pt x="176197" y="126167"/>
                  </a:moveTo>
                  <a:cubicBezTo>
                    <a:pt x="148567" y="126167"/>
                    <a:pt x="126146" y="148632"/>
                    <a:pt x="126146" y="176316"/>
                  </a:cubicBezTo>
                  <a:cubicBezTo>
                    <a:pt x="126146" y="204000"/>
                    <a:pt x="148567" y="226465"/>
                    <a:pt x="176197" y="226465"/>
                  </a:cubicBezTo>
                  <a:cubicBezTo>
                    <a:pt x="203827" y="226465"/>
                    <a:pt x="226248" y="204000"/>
                    <a:pt x="226248" y="176316"/>
                  </a:cubicBezTo>
                  <a:cubicBezTo>
                    <a:pt x="226135" y="148632"/>
                    <a:pt x="203714" y="126167"/>
                    <a:pt x="176197" y="126167"/>
                  </a:cubicBezTo>
                  <a:close/>
                  <a:moveTo>
                    <a:pt x="176197" y="203660"/>
                  </a:moveTo>
                  <a:cubicBezTo>
                    <a:pt x="161137" y="203660"/>
                    <a:pt x="148907" y="191406"/>
                    <a:pt x="148907" y="176316"/>
                  </a:cubicBezTo>
                  <a:cubicBezTo>
                    <a:pt x="148907" y="161226"/>
                    <a:pt x="161136" y="148972"/>
                    <a:pt x="176197" y="148972"/>
                  </a:cubicBezTo>
                  <a:cubicBezTo>
                    <a:pt x="191258" y="148972"/>
                    <a:pt x="203488" y="161226"/>
                    <a:pt x="203488" y="176316"/>
                  </a:cubicBezTo>
                  <a:cubicBezTo>
                    <a:pt x="203488" y="191407"/>
                    <a:pt x="191258" y="203660"/>
                    <a:pt x="176197" y="203660"/>
                  </a:cubicBezTo>
                  <a:close/>
                  <a:moveTo>
                    <a:pt x="340733" y="164857"/>
                  </a:moveTo>
                  <a:lnTo>
                    <a:pt x="328617" y="164857"/>
                  </a:lnTo>
                  <a:cubicBezTo>
                    <a:pt x="327372" y="148178"/>
                    <a:pt x="323521" y="132067"/>
                    <a:pt x="317067" y="116637"/>
                  </a:cubicBezTo>
                  <a:cubicBezTo>
                    <a:pt x="309367" y="98370"/>
                    <a:pt x="298382" y="82031"/>
                    <a:pt x="284341" y="67962"/>
                  </a:cubicBezTo>
                  <a:cubicBezTo>
                    <a:pt x="270299" y="53894"/>
                    <a:pt x="253993" y="42888"/>
                    <a:pt x="235761" y="35173"/>
                  </a:cubicBezTo>
                  <a:cubicBezTo>
                    <a:pt x="220361" y="28706"/>
                    <a:pt x="204168" y="24734"/>
                    <a:pt x="187522" y="23600"/>
                  </a:cubicBezTo>
                  <a:lnTo>
                    <a:pt x="187522" y="11346"/>
                  </a:lnTo>
                  <a:cubicBezTo>
                    <a:pt x="187522" y="5105"/>
                    <a:pt x="182426" y="0"/>
                    <a:pt x="176198" y="0"/>
                  </a:cubicBezTo>
                  <a:cubicBezTo>
                    <a:pt x="169971" y="0"/>
                    <a:pt x="164874" y="5106"/>
                    <a:pt x="164874" y="11346"/>
                  </a:cubicBezTo>
                  <a:lnTo>
                    <a:pt x="164874" y="23486"/>
                  </a:lnTo>
                  <a:cubicBezTo>
                    <a:pt x="148228" y="24734"/>
                    <a:pt x="132148" y="28592"/>
                    <a:pt x="116748" y="35059"/>
                  </a:cubicBezTo>
                  <a:cubicBezTo>
                    <a:pt x="98517" y="42888"/>
                    <a:pt x="82097" y="53893"/>
                    <a:pt x="68056" y="67962"/>
                  </a:cubicBezTo>
                  <a:cubicBezTo>
                    <a:pt x="54014" y="82031"/>
                    <a:pt x="43030" y="98483"/>
                    <a:pt x="35330" y="116637"/>
                  </a:cubicBezTo>
                  <a:cubicBezTo>
                    <a:pt x="28876" y="132067"/>
                    <a:pt x="24912" y="148179"/>
                    <a:pt x="23780" y="164857"/>
                  </a:cubicBezTo>
                  <a:lnTo>
                    <a:pt x="11324" y="164857"/>
                  </a:lnTo>
                  <a:cubicBezTo>
                    <a:pt x="5096" y="164857"/>
                    <a:pt x="0" y="169963"/>
                    <a:pt x="0" y="176203"/>
                  </a:cubicBezTo>
                  <a:cubicBezTo>
                    <a:pt x="0" y="182443"/>
                    <a:pt x="5096" y="187549"/>
                    <a:pt x="11324" y="187549"/>
                  </a:cubicBezTo>
                  <a:lnTo>
                    <a:pt x="23780" y="187549"/>
                  </a:lnTo>
                  <a:cubicBezTo>
                    <a:pt x="25025" y="204227"/>
                    <a:pt x="28876" y="220339"/>
                    <a:pt x="35330" y="235769"/>
                  </a:cubicBezTo>
                  <a:cubicBezTo>
                    <a:pt x="43030" y="254036"/>
                    <a:pt x="54015" y="270374"/>
                    <a:pt x="68056" y="284443"/>
                  </a:cubicBezTo>
                  <a:cubicBezTo>
                    <a:pt x="82098" y="298512"/>
                    <a:pt x="98404" y="309518"/>
                    <a:pt x="116635" y="317233"/>
                  </a:cubicBezTo>
                  <a:cubicBezTo>
                    <a:pt x="132036" y="323700"/>
                    <a:pt x="148116" y="327671"/>
                    <a:pt x="164762" y="328806"/>
                  </a:cubicBezTo>
                  <a:lnTo>
                    <a:pt x="164762" y="340492"/>
                  </a:lnTo>
                  <a:cubicBezTo>
                    <a:pt x="164762" y="346733"/>
                    <a:pt x="169857" y="351838"/>
                    <a:pt x="176085" y="351838"/>
                  </a:cubicBezTo>
                  <a:cubicBezTo>
                    <a:pt x="182313" y="351838"/>
                    <a:pt x="187409" y="346732"/>
                    <a:pt x="187409" y="340492"/>
                  </a:cubicBezTo>
                  <a:lnTo>
                    <a:pt x="187409" y="329033"/>
                  </a:lnTo>
                  <a:cubicBezTo>
                    <a:pt x="204055" y="327785"/>
                    <a:pt x="220135" y="323927"/>
                    <a:pt x="235535" y="317460"/>
                  </a:cubicBezTo>
                  <a:cubicBezTo>
                    <a:pt x="253767" y="309745"/>
                    <a:pt x="270073" y="298739"/>
                    <a:pt x="284115" y="284670"/>
                  </a:cubicBezTo>
                  <a:cubicBezTo>
                    <a:pt x="298156" y="270601"/>
                    <a:pt x="309141" y="254263"/>
                    <a:pt x="316841" y="235996"/>
                  </a:cubicBezTo>
                  <a:cubicBezTo>
                    <a:pt x="323295" y="220566"/>
                    <a:pt x="327259" y="204454"/>
                    <a:pt x="328391" y="187776"/>
                  </a:cubicBezTo>
                  <a:lnTo>
                    <a:pt x="340507" y="187776"/>
                  </a:lnTo>
                  <a:cubicBezTo>
                    <a:pt x="346735" y="187776"/>
                    <a:pt x="351831" y="182670"/>
                    <a:pt x="351831" y="176430"/>
                  </a:cubicBezTo>
                  <a:cubicBezTo>
                    <a:pt x="352170" y="169963"/>
                    <a:pt x="347075" y="164857"/>
                    <a:pt x="340733" y="164857"/>
                  </a:cubicBezTo>
                  <a:close/>
                  <a:moveTo>
                    <a:pt x="187521" y="306114"/>
                  </a:moveTo>
                  <a:lnTo>
                    <a:pt x="187521" y="279564"/>
                  </a:lnTo>
                  <a:cubicBezTo>
                    <a:pt x="187521" y="273324"/>
                    <a:pt x="182425" y="268218"/>
                    <a:pt x="176197" y="268218"/>
                  </a:cubicBezTo>
                  <a:cubicBezTo>
                    <a:pt x="169969" y="268218"/>
                    <a:pt x="164873" y="273324"/>
                    <a:pt x="164873" y="279564"/>
                  </a:cubicBezTo>
                  <a:lnTo>
                    <a:pt x="164873" y="306114"/>
                  </a:lnTo>
                  <a:cubicBezTo>
                    <a:pt x="102139" y="300668"/>
                    <a:pt x="51974" y="250519"/>
                    <a:pt x="46539" y="187662"/>
                  </a:cubicBezTo>
                  <a:lnTo>
                    <a:pt x="74282" y="187662"/>
                  </a:lnTo>
                  <a:cubicBezTo>
                    <a:pt x="80511" y="187662"/>
                    <a:pt x="85606" y="182556"/>
                    <a:pt x="85606" y="176316"/>
                  </a:cubicBezTo>
                  <a:cubicBezTo>
                    <a:pt x="85606" y="170076"/>
                    <a:pt x="80510" y="164970"/>
                    <a:pt x="74282" y="164970"/>
                  </a:cubicBezTo>
                  <a:lnTo>
                    <a:pt x="46539" y="164970"/>
                  </a:lnTo>
                  <a:cubicBezTo>
                    <a:pt x="51974" y="102227"/>
                    <a:pt x="102026" y="51965"/>
                    <a:pt x="164760" y="46519"/>
                  </a:cubicBezTo>
                  <a:lnTo>
                    <a:pt x="164760" y="72161"/>
                  </a:lnTo>
                  <a:cubicBezTo>
                    <a:pt x="164760" y="78401"/>
                    <a:pt x="169855" y="83507"/>
                    <a:pt x="176083" y="83507"/>
                  </a:cubicBezTo>
                  <a:cubicBezTo>
                    <a:pt x="182311" y="83507"/>
                    <a:pt x="187407" y="78401"/>
                    <a:pt x="187407" y="72161"/>
                  </a:cubicBezTo>
                  <a:lnTo>
                    <a:pt x="187407" y="46405"/>
                  </a:lnTo>
                  <a:cubicBezTo>
                    <a:pt x="250255" y="51851"/>
                    <a:pt x="300306" y="102114"/>
                    <a:pt x="305742" y="164857"/>
                  </a:cubicBezTo>
                  <a:lnTo>
                    <a:pt x="277885" y="164857"/>
                  </a:lnTo>
                  <a:cubicBezTo>
                    <a:pt x="271657" y="164857"/>
                    <a:pt x="266561" y="169963"/>
                    <a:pt x="266561" y="176203"/>
                  </a:cubicBezTo>
                  <a:cubicBezTo>
                    <a:pt x="266561" y="182443"/>
                    <a:pt x="271657" y="187549"/>
                    <a:pt x="277885" y="187549"/>
                  </a:cubicBezTo>
                  <a:lnTo>
                    <a:pt x="305742" y="187549"/>
                  </a:lnTo>
                  <a:cubicBezTo>
                    <a:pt x="300306" y="250519"/>
                    <a:pt x="250255" y="300668"/>
                    <a:pt x="187521" y="306114"/>
                  </a:cubicBezTo>
                  <a:close/>
                </a:path>
              </a:pathLst>
            </a:custGeom>
            <a:noFill/>
            <a:ln w="17780" cap="flat">
              <a:gradFill>
                <a:gsLst>
                  <a:gs pos="0">
                    <a:schemeClr val="accent1"/>
                  </a:gs>
                  <a:gs pos="100000">
                    <a:schemeClr val="accent2"/>
                  </a:gs>
                </a:gsLst>
                <a:lin ang="5400000" scaled="1"/>
              </a:gra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Roboto Light" panose="02000000000000000000"/>
                <a:ea typeface="思源黑体 CN Normal" panose="020B0400000000000000" charset="-122"/>
                <a:cs typeface="+mn-cs"/>
              </a:endParaRPr>
            </a:p>
          </p:txBody>
        </p:sp>
      </p:grpSp>
      <p:sp>
        <p:nvSpPr>
          <p:cNvPr id="66" name="文本框 65"/>
          <p:cNvSpPr txBox="1"/>
          <p:nvPr>
            <p:custDataLst>
              <p:tags r:id="rId20"/>
            </p:custDataLst>
          </p:nvPr>
        </p:nvSpPr>
        <p:spPr>
          <a:xfrm>
            <a:off x="6641465" y="5532755"/>
            <a:ext cx="1771015" cy="600075"/>
          </a:xfrm>
          <a:prstGeom prst="rect">
            <a:avLst/>
          </a:prstGeom>
          <a:noFill/>
        </p:spPr>
        <p:txBody>
          <a:bodyPr wrap="square" rtlCol="0">
            <a:spAutoFit/>
          </a:bodyPr>
          <a:lstStyle/>
          <a:p>
            <a:pPr algn="l" fontAlgn="auto">
              <a:lnSpc>
                <a:spcPct val="90000"/>
              </a:lnSpc>
              <a:spcBef>
                <a:spcPts val="300"/>
              </a:spcBef>
              <a:buClrTx/>
              <a:buSzTx/>
              <a:buFontTx/>
              <a:buNone/>
            </a:pPr>
            <a:r>
              <a:rPr lang="zh-CN" altLang="en-US" sz="1400" b="1"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数据安全</a:t>
            </a:r>
            <a:endParaRPr lang="zh-CN" altLang="en-US" sz="1400" b="1"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endParaRPr>
          </a:p>
          <a:p>
            <a:pPr algn="l" fontAlgn="auto">
              <a:lnSpc>
                <a:spcPct val="90000"/>
              </a:lnSpc>
              <a:spcBef>
                <a:spcPts val="300"/>
              </a:spcBef>
              <a:buClrTx/>
              <a:buSzTx/>
              <a:buFontTx/>
              <a:buNone/>
            </a:pPr>
            <a:r>
              <a:rPr lang="zh-CN" altLang="en-US" sz="10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rPr>
              <a:t>具备数据存储、断网重传和回传功能</a:t>
            </a:r>
            <a:endParaRPr lang="zh-CN" altLang="en-US" sz="10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8"/>
          <p:cNvSpPr txBox="1"/>
          <p:nvPr/>
        </p:nvSpPr>
        <p:spPr>
          <a:xfrm>
            <a:off x="629920" y="215265"/>
            <a:ext cx="5403215" cy="478155"/>
          </a:xfrm>
          <a:prstGeom prst="rect">
            <a:avLst/>
          </a:prstGeom>
          <a:noFill/>
        </p:spPr>
        <p:txBody>
          <a:bodyPr wrap="square" lIns="91440" tIns="45720" rIns="91440" bIns="45720" rtlCol="0" anchor="t">
            <a:spAutoFit/>
          </a:bodyPr>
          <a:lstStyle/>
          <a:p>
            <a:pPr lvl="0" algn="l">
              <a:lnSpc>
                <a:spcPct val="90000"/>
              </a:lnSpc>
              <a:buClrTx/>
              <a:buSzTx/>
              <a:buFontTx/>
            </a:pPr>
            <a:r>
              <a:rPr lang="zh-CN" altLang="en-US" sz="2800" b="1"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sym typeface="Arial" panose="020B0604020202020204" pitchFamily="34" charset="0"/>
              </a:rPr>
              <a:t>电磁阀控制器</a:t>
            </a:r>
            <a:endParaRPr lang="zh-CN" altLang="en-US" sz="2800" b="1"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sym typeface="Arial" panose="020B0604020202020204" pitchFamily="34" charset="0"/>
            </a:endParaRPr>
          </a:p>
        </p:txBody>
      </p:sp>
      <p:sp>
        <p:nvSpPr>
          <p:cNvPr id="15" name="矩形 14"/>
          <p:cNvSpPr/>
          <p:nvPr/>
        </p:nvSpPr>
        <p:spPr>
          <a:xfrm>
            <a:off x="283210" y="-26670"/>
            <a:ext cx="161925" cy="751840"/>
          </a:xfrm>
          <a:prstGeom prst="rect">
            <a:avLst/>
          </a:prstGeom>
          <a:solidFill>
            <a:srgbClr val="127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阿里巴巴普惠体" panose="00020600040101010101" charset="-122"/>
            </a:endParaRPr>
          </a:p>
        </p:txBody>
      </p:sp>
      <p:sp>
        <p:nvSpPr>
          <p:cNvPr id="4" name="文本框 3"/>
          <p:cNvSpPr txBox="1"/>
          <p:nvPr/>
        </p:nvSpPr>
        <p:spPr>
          <a:xfrm>
            <a:off x="1627505" y="3978275"/>
            <a:ext cx="3098800" cy="284480"/>
          </a:xfrm>
          <a:prstGeom prst="rect">
            <a:avLst/>
          </a:prstGeom>
          <a:noFill/>
        </p:spPr>
        <p:txBody>
          <a:bodyPr wrap="square" rtlCol="0" anchor="t">
            <a:spAutoFit/>
          </a:bodyPr>
          <a:lstStyle/>
          <a:p>
            <a:pPr fontAlgn="auto">
              <a:lnSpc>
                <a:spcPct val="90000"/>
              </a:lnSpc>
              <a:spcBef>
                <a:spcPts val="300"/>
              </a:spcBef>
              <a:buClrTx/>
              <a:buSzTx/>
              <a:buFontTx/>
            </a:pPr>
            <a:r>
              <a:rPr lang="zh-CN" altLang="en-US" sz="1400" b="1"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远程控制电磁阀，精确控制灌溉流量</a:t>
            </a:r>
            <a:endParaRPr lang="zh-CN" altLang="en-US" sz="1400" b="1"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endParaRPr>
          </a:p>
        </p:txBody>
      </p:sp>
      <p:grpSp>
        <p:nvGrpSpPr>
          <p:cNvPr id="5" name="组合 4"/>
          <p:cNvGrpSpPr/>
          <p:nvPr/>
        </p:nvGrpSpPr>
        <p:grpSpPr>
          <a:xfrm>
            <a:off x="5614035" y="4043680"/>
            <a:ext cx="2797810" cy="934720"/>
            <a:chOff x="8783" y="5626"/>
            <a:chExt cx="4406" cy="1472"/>
          </a:xfrm>
        </p:grpSpPr>
        <p:sp>
          <p:nvSpPr>
            <p:cNvPr id="6" name="文本框 5"/>
            <p:cNvSpPr txBox="1"/>
            <p:nvPr>
              <p:custDataLst>
                <p:tags r:id="rId1"/>
              </p:custDataLst>
            </p:nvPr>
          </p:nvSpPr>
          <p:spPr>
            <a:xfrm>
              <a:off x="10401" y="5970"/>
              <a:ext cx="2789" cy="1006"/>
            </a:xfrm>
            <a:prstGeom prst="rect">
              <a:avLst/>
            </a:prstGeom>
            <a:noFill/>
          </p:spPr>
          <p:txBody>
            <a:bodyPr wrap="square" rtlCol="0">
              <a:spAutoFit/>
            </a:bodyPr>
            <a:lstStyle/>
            <a:p>
              <a:pPr algn="l" fontAlgn="auto">
                <a:lnSpc>
                  <a:spcPct val="90000"/>
                </a:lnSpc>
                <a:spcBef>
                  <a:spcPts val="300"/>
                </a:spcBef>
                <a:buClrTx/>
                <a:buSzTx/>
                <a:buFontTx/>
                <a:buNone/>
              </a:pPr>
              <a:r>
                <a:rPr lang="zh-CN" altLang="en-US" sz="1400" b="1"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高防护</a:t>
              </a:r>
              <a:endParaRPr lang="zh-CN" altLang="en-US" sz="1400" b="1"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endParaRPr>
            </a:p>
            <a:p>
              <a:pPr algn="l" fontAlgn="auto">
                <a:lnSpc>
                  <a:spcPct val="90000"/>
                </a:lnSpc>
                <a:spcBef>
                  <a:spcPts val="300"/>
                </a:spcBef>
                <a:buClrTx/>
                <a:buSzTx/>
                <a:buFontTx/>
                <a:buNone/>
              </a:pPr>
              <a:r>
                <a:rPr lang="zh-CN" altLang="en-US" sz="10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rPr>
                <a:t>IP67 </a:t>
              </a:r>
              <a:endParaRPr lang="zh-CN" altLang="en-US" sz="10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endParaRPr>
            </a:p>
            <a:p>
              <a:pPr algn="l" fontAlgn="auto">
                <a:lnSpc>
                  <a:spcPct val="90000"/>
                </a:lnSpc>
                <a:spcBef>
                  <a:spcPts val="300"/>
                </a:spcBef>
                <a:buClrTx/>
                <a:buSzTx/>
                <a:buFontTx/>
                <a:buNone/>
              </a:pPr>
              <a:r>
                <a:rPr lang="zh-CN" altLang="en-US" sz="10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rPr>
                <a:t>M12 防水航空接口</a:t>
              </a:r>
              <a:endParaRPr lang="zh-CN" altLang="en-US" sz="10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endParaRPr>
            </a:p>
          </p:txBody>
        </p:sp>
        <p:grpSp>
          <p:nvGrpSpPr>
            <p:cNvPr id="10" name="组合 9"/>
            <p:cNvGrpSpPr/>
            <p:nvPr/>
          </p:nvGrpSpPr>
          <p:grpSpPr>
            <a:xfrm>
              <a:off x="8783" y="5626"/>
              <a:ext cx="1509" cy="1473"/>
              <a:chOff x="7386" y="7419"/>
              <a:chExt cx="1912" cy="1864"/>
            </a:xfrm>
          </p:grpSpPr>
          <p:grpSp>
            <p:nvGrpSpPr>
              <p:cNvPr id="11" name="组合 10"/>
              <p:cNvGrpSpPr/>
              <p:nvPr/>
            </p:nvGrpSpPr>
            <p:grpSpPr>
              <a:xfrm>
                <a:off x="7386" y="7419"/>
                <a:ext cx="1913" cy="1865"/>
                <a:chOff x="2366" y="8028"/>
                <a:chExt cx="2310" cy="2310"/>
              </a:xfrm>
            </p:grpSpPr>
            <p:sp>
              <p:nvSpPr>
                <p:cNvPr id="14" name="任意多边形: 形状 18"/>
                <p:cNvSpPr/>
                <p:nvPr>
                  <p:custDataLst>
                    <p:tags r:id="rId2"/>
                  </p:custDataLst>
                </p:nvPr>
              </p:nvSpPr>
              <p:spPr>
                <a:xfrm>
                  <a:off x="2366" y="8028"/>
                  <a:ext cx="2311" cy="2311"/>
                </a:xfrm>
                <a:custGeom>
                  <a:avLst/>
                  <a:gdLst>
                    <a:gd name="connsiteX0" fmla="*/ 146495 w 533400"/>
                    <a:gd name="connsiteY0" fmla="*/ 60770 h 533400"/>
                    <a:gd name="connsiteX1" fmla="*/ 132969 w 533400"/>
                    <a:gd name="connsiteY1" fmla="*/ 37338 h 533400"/>
                    <a:gd name="connsiteX2" fmla="*/ 137160 w 533400"/>
                    <a:gd name="connsiteY2" fmla="*/ 34957 h 533400"/>
                    <a:gd name="connsiteX3" fmla="*/ 150686 w 533400"/>
                    <a:gd name="connsiteY3" fmla="*/ 58388 h 533400"/>
                    <a:gd name="connsiteX4" fmla="*/ 146495 w 533400"/>
                    <a:gd name="connsiteY4" fmla="*/ 60770 h 533400"/>
                    <a:gd name="connsiteX5" fmla="*/ 169545 w 533400"/>
                    <a:gd name="connsiteY5" fmla="*/ 48768 h 533400"/>
                    <a:gd name="connsiteX6" fmla="*/ 158115 w 533400"/>
                    <a:gd name="connsiteY6" fmla="*/ 24289 h 533400"/>
                    <a:gd name="connsiteX7" fmla="*/ 153829 w 533400"/>
                    <a:gd name="connsiteY7" fmla="*/ 26289 h 533400"/>
                    <a:gd name="connsiteX8" fmla="*/ 165259 w 533400"/>
                    <a:gd name="connsiteY8" fmla="*/ 50673 h 533400"/>
                    <a:gd name="connsiteX9" fmla="*/ 169545 w 533400"/>
                    <a:gd name="connsiteY9" fmla="*/ 48768 h 533400"/>
                    <a:gd name="connsiteX10" fmla="*/ 99917 w 533400"/>
                    <a:gd name="connsiteY10" fmla="*/ 96488 h 533400"/>
                    <a:gd name="connsiteX11" fmla="*/ 80867 w 533400"/>
                    <a:gd name="connsiteY11" fmla="*/ 77343 h 533400"/>
                    <a:gd name="connsiteX12" fmla="*/ 77438 w 533400"/>
                    <a:gd name="connsiteY12" fmla="*/ 80677 h 533400"/>
                    <a:gd name="connsiteX13" fmla="*/ 96584 w 533400"/>
                    <a:gd name="connsiteY13" fmla="*/ 99822 h 533400"/>
                    <a:gd name="connsiteX14" fmla="*/ 99917 w 533400"/>
                    <a:gd name="connsiteY14" fmla="*/ 96488 h 533400"/>
                    <a:gd name="connsiteX15" fmla="*/ 115729 w 533400"/>
                    <a:gd name="connsiteY15" fmla="*/ 82296 h 533400"/>
                    <a:gd name="connsiteX16" fmla="*/ 98393 w 533400"/>
                    <a:gd name="connsiteY16" fmla="*/ 61627 h 533400"/>
                    <a:gd name="connsiteX17" fmla="*/ 94774 w 533400"/>
                    <a:gd name="connsiteY17" fmla="*/ 64675 h 533400"/>
                    <a:gd name="connsiteX18" fmla="*/ 112204 w 533400"/>
                    <a:gd name="connsiteY18" fmla="*/ 85439 h 533400"/>
                    <a:gd name="connsiteX19" fmla="*/ 115729 w 533400"/>
                    <a:gd name="connsiteY19" fmla="*/ 82296 h 533400"/>
                    <a:gd name="connsiteX20" fmla="*/ 132683 w 533400"/>
                    <a:gd name="connsiteY20" fmla="*/ 69628 h 533400"/>
                    <a:gd name="connsiteX21" fmla="*/ 117158 w 533400"/>
                    <a:gd name="connsiteY21" fmla="*/ 47530 h 533400"/>
                    <a:gd name="connsiteX22" fmla="*/ 113252 w 533400"/>
                    <a:gd name="connsiteY22" fmla="*/ 50292 h 533400"/>
                    <a:gd name="connsiteX23" fmla="*/ 128778 w 533400"/>
                    <a:gd name="connsiteY23" fmla="*/ 72485 h 533400"/>
                    <a:gd name="connsiteX24" fmla="*/ 132683 w 533400"/>
                    <a:gd name="connsiteY24" fmla="*/ 69628 h 533400"/>
                    <a:gd name="connsiteX25" fmla="*/ 230219 w 533400"/>
                    <a:gd name="connsiteY25" fmla="*/ 30290 h 533400"/>
                    <a:gd name="connsiteX26" fmla="*/ 225552 w 533400"/>
                    <a:gd name="connsiteY26" fmla="*/ 3715 h 533400"/>
                    <a:gd name="connsiteX27" fmla="*/ 220885 w 533400"/>
                    <a:gd name="connsiteY27" fmla="*/ 4477 h 533400"/>
                    <a:gd name="connsiteX28" fmla="*/ 225552 w 533400"/>
                    <a:gd name="connsiteY28" fmla="*/ 31147 h 533400"/>
                    <a:gd name="connsiteX29" fmla="*/ 230219 w 533400"/>
                    <a:gd name="connsiteY29" fmla="*/ 30290 h 533400"/>
                    <a:gd name="connsiteX30" fmla="*/ 189167 w 533400"/>
                    <a:gd name="connsiteY30" fmla="*/ 40862 h 533400"/>
                    <a:gd name="connsiteX31" fmla="*/ 179927 w 533400"/>
                    <a:gd name="connsiteY31" fmla="*/ 15526 h 533400"/>
                    <a:gd name="connsiteX32" fmla="*/ 175451 w 533400"/>
                    <a:gd name="connsiteY32" fmla="*/ 17145 h 533400"/>
                    <a:gd name="connsiteX33" fmla="*/ 184690 w 533400"/>
                    <a:gd name="connsiteY33" fmla="*/ 42482 h 533400"/>
                    <a:gd name="connsiteX34" fmla="*/ 189167 w 533400"/>
                    <a:gd name="connsiteY34" fmla="*/ 40862 h 533400"/>
                    <a:gd name="connsiteX35" fmla="*/ 251270 w 533400"/>
                    <a:gd name="connsiteY35" fmla="*/ 27813 h 533400"/>
                    <a:gd name="connsiteX36" fmla="*/ 248888 w 533400"/>
                    <a:gd name="connsiteY36" fmla="*/ 857 h 533400"/>
                    <a:gd name="connsiteX37" fmla="*/ 244126 w 533400"/>
                    <a:gd name="connsiteY37" fmla="*/ 1238 h 533400"/>
                    <a:gd name="connsiteX38" fmla="*/ 246507 w 533400"/>
                    <a:gd name="connsiteY38" fmla="*/ 28194 h 533400"/>
                    <a:gd name="connsiteX39" fmla="*/ 251270 w 533400"/>
                    <a:gd name="connsiteY39" fmla="*/ 27813 h 533400"/>
                    <a:gd name="connsiteX40" fmla="*/ 209455 w 533400"/>
                    <a:gd name="connsiteY40" fmla="*/ 34576 h 533400"/>
                    <a:gd name="connsiteX41" fmla="*/ 202502 w 533400"/>
                    <a:gd name="connsiteY41" fmla="*/ 8573 h 533400"/>
                    <a:gd name="connsiteX42" fmla="*/ 197930 w 533400"/>
                    <a:gd name="connsiteY42" fmla="*/ 9811 h 533400"/>
                    <a:gd name="connsiteX43" fmla="*/ 204978 w 533400"/>
                    <a:gd name="connsiteY43" fmla="*/ 35909 h 533400"/>
                    <a:gd name="connsiteX44" fmla="*/ 209455 w 533400"/>
                    <a:gd name="connsiteY44" fmla="*/ 34576 h 533400"/>
                    <a:gd name="connsiteX45" fmla="*/ 85535 w 533400"/>
                    <a:gd name="connsiteY45" fmla="*/ 112014 h 533400"/>
                    <a:gd name="connsiteX46" fmla="*/ 64865 w 533400"/>
                    <a:gd name="connsiteY46" fmla="*/ 94583 h 533400"/>
                    <a:gd name="connsiteX47" fmla="*/ 61817 w 533400"/>
                    <a:gd name="connsiteY47" fmla="*/ 98203 h 533400"/>
                    <a:gd name="connsiteX48" fmla="*/ 82487 w 533400"/>
                    <a:gd name="connsiteY48" fmla="*/ 115538 h 533400"/>
                    <a:gd name="connsiteX49" fmla="*/ 85535 w 533400"/>
                    <a:gd name="connsiteY49" fmla="*/ 112014 h 533400"/>
                    <a:gd name="connsiteX50" fmla="*/ 36005 w 533400"/>
                    <a:gd name="connsiteY50" fmla="*/ 204788 h 533400"/>
                    <a:gd name="connsiteX51" fmla="*/ 9906 w 533400"/>
                    <a:gd name="connsiteY51" fmla="*/ 197834 h 533400"/>
                    <a:gd name="connsiteX52" fmla="*/ 8668 w 533400"/>
                    <a:gd name="connsiteY52" fmla="*/ 202406 h 533400"/>
                    <a:gd name="connsiteX53" fmla="*/ 34766 w 533400"/>
                    <a:gd name="connsiteY53" fmla="*/ 209360 h 533400"/>
                    <a:gd name="connsiteX54" fmla="*/ 36005 w 533400"/>
                    <a:gd name="connsiteY54" fmla="*/ 204788 h 533400"/>
                    <a:gd name="connsiteX55" fmla="*/ 31242 w 533400"/>
                    <a:gd name="connsiteY55" fmla="*/ 225457 h 533400"/>
                    <a:gd name="connsiteX56" fmla="*/ 4572 w 533400"/>
                    <a:gd name="connsiteY56" fmla="*/ 220790 h 533400"/>
                    <a:gd name="connsiteX57" fmla="*/ 3715 w 533400"/>
                    <a:gd name="connsiteY57" fmla="*/ 225457 h 533400"/>
                    <a:gd name="connsiteX58" fmla="*/ 30385 w 533400"/>
                    <a:gd name="connsiteY58" fmla="*/ 230219 h 533400"/>
                    <a:gd name="connsiteX59" fmla="*/ 31242 w 533400"/>
                    <a:gd name="connsiteY59" fmla="*/ 225457 h 533400"/>
                    <a:gd name="connsiteX60" fmla="*/ 28194 w 533400"/>
                    <a:gd name="connsiteY60" fmla="*/ 246412 h 533400"/>
                    <a:gd name="connsiteX61" fmla="*/ 1238 w 533400"/>
                    <a:gd name="connsiteY61" fmla="*/ 244031 h 533400"/>
                    <a:gd name="connsiteX62" fmla="*/ 857 w 533400"/>
                    <a:gd name="connsiteY62" fmla="*/ 248793 h 533400"/>
                    <a:gd name="connsiteX63" fmla="*/ 27813 w 533400"/>
                    <a:gd name="connsiteY63" fmla="*/ 251174 h 533400"/>
                    <a:gd name="connsiteX64" fmla="*/ 28194 w 533400"/>
                    <a:gd name="connsiteY64" fmla="*/ 246412 h 533400"/>
                    <a:gd name="connsiteX65" fmla="*/ 42577 w 533400"/>
                    <a:gd name="connsiteY65" fmla="*/ 184594 h 533400"/>
                    <a:gd name="connsiteX66" fmla="*/ 17240 w 533400"/>
                    <a:gd name="connsiteY66" fmla="*/ 175355 h 533400"/>
                    <a:gd name="connsiteX67" fmla="*/ 15621 w 533400"/>
                    <a:gd name="connsiteY67" fmla="*/ 179832 h 533400"/>
                    <a:gd name="connsiteX68" fmla="*/ 40957 w 533400"/>
                    <a:gd name="connsiteY68" fmla="*/ 189071 h 533400"/>
                    <a:gd name="connsiteX69" fmla="*/ 42577 w 533400"/>
                    <a:gd name="connsiteY69" fmla="*/ 184594 h 533400"/>
                    <a:gd name="connsiteX70" fmla="*/ 60865 w 533400"/>
                    <a:gd name="connsiteY70" fmla="*/ 146495 h 533400"/>
                    <a:gd name="connsiteX71" fmla="*/ 37433 w 533400"/>
                    <a:gd name="connsiteY71" fmla="*/ 132969 h 533400"/>
                    <a:gd name="connsiteX72" fmla="*/ 35052 w 533400"/>
                    <a:gd name="connsiteY72" fmla="*/ 137065 h 533400"/>
                    <a:gd name="connsiteX73" fmla="*/ 58484 w 533400"/>
                    <a:gd name="connsiteY73" fmla="*/ 150590 h 533400"/>
                    <a:gd name="connsiteX74" fmla="*/ 60865 w 533400"/>
                    <a:gd name="connsiteY74" fmla="*/ 146495 h 533400"/>
                    <a:gd name="connsiteX75" fmla="*/ 72390 w 533400"/>
                    <a:gd name="connsiteY75" fmla="*/ 128683 h 533400"/>
                    <a:gd name="connsiteX76" fmla="*/ 50197 w 533400"/>
                    <a:gd name="connsiteY76" fmla="*/ 113157 h 533400"/>
                    <a:gd name="connsiteX77" fmla="*/ 47435 w 533400"/>
                    <a:gd name="connsiteY77" fmla="*/ 117062 h 533400"/>
                    <a:gd name="connsiteX78" fmla="*/ 69533 w 533400"/>
                    <a:gd name="connsiteY78" fmla="*/ 132588 h 533400"/>
                    <a:gd name="connsiteX79" fmla="*/ 72390 w 533400"/>
                    <a:gd name="connsiteY79" fmla="*/ 128683 h 533400"/>
                    <a:gd name="connsiteX80" fmla="*/ 270034 w 533400"/>
                    <a:gd name="connsiteY80" fmla="*/ 26956 h 533400"/>
                    <a:gd name="connsiteX81" fmla="*/ 272415 w 533400"/>
                    <a:gd name="connsiteY81" fmla="*/ 27051 h 533400"/>
                    <a:gd name="connsiteX82" fmla="*/ 272415 w 533400"/>
                    <a:gd name="connsiteY82" fmla="*/ 0 h 533400"/>
                    <a:gd name="connsiteX83" fmla="*/ 267653 w 533400"/>
                    <a:gd name="connsiteY83" fmla="*/ 0 h 533400"/>
                    <a:gd name="connsiteX84" fmla="*/ 267653 w 533400"/>
                    <a:gd name="connsiteY84" fmla="*/ 27051 h 533400"/>
                    <a:gd name="connsiteX85" fmla="*/ 270034 w 533400"/>
                    <a:gd name="connsiteY85" fmla="*/ 26956 h 533400"/>
                    <a:gd name="connsiteX86" fmla="*/ 27051 w 533400"/>
                    <a:gd name="connsiteY86" fmla="*/ 270034 h 533400"/>
                    <a:gd name="connsiteX87" fmla="*/ 27146 w 533400"/>
                    <a:gd name="connsiteY87" fmla="*/ 267653 h 533400"/>
                    <a:gd name="connsiteX88" fmla="*/ 0 w 533400"/>
                    <a:gd name="connsiteY88" fmla="*/ 267653 h 533400"/>
                    <a:gd name="connsiteX89" fmla="*/ 0 w 533400"/>
                    <a:gd name="connsiteY89" fmla="*/ 272415 h 533400"/>
                    <a:gd name="connsiteX90" fmla="*/ 27146 w 533400"/>
                    <a:gd name="connsiteY90" fmla="*/ 272415 h 533400"/>
                    <a:gd name="connsiteX91" fmla="*/ 27051 w 533400"/>
                    <a:gd name="connsiteY91" fmla="*/ 270034 h 533400"/>
                    <a:gd name="connsiteX92" fmla="*/ 50768 w 533400"/>
                    <a:gd name="connsiteY92" fmla="*/ 165164 h 533400"/>
                    <a:gd name="connsiteX93" fmla="*/ 26384 w 533400"/>
                    <a:gd name="connsiteY93" fmla="*/ 153734 h 533400"/>
                    <a:gd name="connsiteX94" fmla="*/ 24384 w 533400"/>
                    <a:gd name="connsiteY94" fmla="*/ 158020 h 533400"/>
                    <a:gd name="connsiteX95" fmla="*/ 48863 w 533400"/>
                    <a:gd name="connsiteY95" fmla="*/ 169450 h 533400"/>
                    <a:gd name="connsiteX96" fmla="*/ 50768 w 533400"/>
                    <a:gd name="connsiteY96" fmla="*/ 165164 h 533400"/>
                    <a:gd name="connsiteX97" fmla="*/ 293656 w 533400"/>
                    <a:gd name="connsiteY97" fmla="*/ 28194 h 533400"/>
                    <a:gd name="connsiteX98" fmla="*/ 296037 w 533400"/>
                    <a:gd name="connsiteY98" fmla="*/ 1238 h 533400"/>
                    <a:gd name="connsiteX99" fmla="*/ 291275 w 533400"/>
                    <a:gd name="connsiteY99" fmla="*/ 857 h 533400"/>
                    <a:gd name="connsiteX100" fmla="*/ 288893 w 533400"/>
                    <a:gd name="connsiteY100" fmla="*/ 27813 h 533400"/>
                    <a:gd name="connsiteX101" fmla="*/ 293656 w 533400"/>
                    <a:gd name="connsiteY101" fmla="*/ 28194 h 533400"/>
                    <a:gd name="connsiteX102" fmla="*/ 491300 w 533400"/>
                    <a:gd name="connsiteY102" fmla="*/ 169450 h 533400"/>
                    <a:gd name="connsiteX103" fmla="*/ 515779 w 533400"/>
                    <a:gd name="connsiteY103" fmla="*/ 158115 h 533400"/>
                    <a:gd name="connsiteX104" fmla="*/ 513779 w 533400"/>
                    <a:gd name="connsiteY104" fmla="*/ 153829 h 533400"/>
                    <a:gd name="connsiteX105" fmla="*/ 489395 w 533400"/>
                    <a:gd name="connsiteY105" fmla="*/ 165259 h 533400"/>
                    <a:gd name="connsiteX106" fmla="*/ 491300 w 533400"/>
                    <a:gd name="connsiteY106" fmla="*/ 169450 h 533400"/>
                    <a:gd name="connsiteX107" fmla="*/ 499205 w 533400"/>
                    <a:gd name="connsiteY107" fmla="*/ 189167 h 533400"/>
                    <a:gd name="connsiteX108" fmla="*/ 524637 w 533400"/>
                    <a:gd name="connsiteY108" fmla="*/ 179927 h 533400"/>
                    <a:gd name="connsiteX109" fmla="*/ 523018 w 533400"/>
                    <a:gd name="connsiteY109" fmla="*/ 175451 h 533400"/>
                    <a:gd name="connsiteX110" fmla="*/ 497681 w 533400"/>
                    <a:gd name="connsiteY110" fmla="*/ 184690 h 533400"/>
                    <a:gd name="connsiteX111" fmla="*/ 499205 w 533400"/>
                    <a:gd name="connsiteY111" fmla="*/ 189167 h 533400"/>
                    <a:gd name="connsiteX112" fmla="*/ 470535 w 533400"/>
                    <a:gd name="connsiteY112" fmla="*/ 132588 h 533400"/>
                    <a:gd name="connsiteX113" fmla="*/ 492633 w 533400"/>
                    <a:gd name="connsiteY113" fmla="*/ 117062 h 533400"/>
                    <a:gd name="connsiteX114" fmla="*/ 489871 w 533400"/>
                    <a:gd name="connsiteY114" fmla="*/ 113157 h 533400"/>
                    <a:gd name="connsiteX115" fmla="*/ 467678 w 533400"/>
                    <a:gd name="connsiteY115" fmla="*/ 128683 h 533400"/>
                    <a:gd name="connsiteX116" fmla="*/ 470535 w 533400"/>
                    <a:gd name="connsiteY116" fmla="*/ 132588 h 533400"/>
                    <a:gd name="connsiteX117" fmla="*/ 505397 w 533400"/>
                    <a:gd name="connsiteY117" fmla="*/ 209455 h 533400"/>
                    <a:gd name="connsiteX118" fmla="*/ 531400 w 533400"/>
                    <a:gd name="connsiteY118" fmla="*/ 202502 h 533400"/>
                    <a:gd name="connsiteX119" fmla="*/ 530162 w 533400"/>
                    <a:gd name="connsiteY119" fmla="*/ 197930 h 533400"/>
                    <a:gd name="connsiteX120" fmla="*/ 504063 w 533400"/>
                    <a:gd name="connsiteY120" fmla="*/ 204883 h 533400"/>
                    <a:gd name="connsiteX121" fmla="*/ 505397 w 533400"/>
                    <a:gd name="connsiteY121" fmla="*/ 209455 h 533400"/>
                    <a:gd name="connsiteX122" fmla="*/ 512255 w 533400"/>
                    <a:gd name="connsiteY122" fmla="*/ 251174 h 533400"/>
                    <a:gd name="connsiteX123" fmla="*/ 539210 w 533400"/>
                    <a:gd name="connsiteY123" fmla="*/ 248793 h 533400"/>
                    <a:gd name="connsiteX124" fmla="*/ 538829 w 533400"/>
                    <a:gd name="connsiteY124" fmla="*/ 244031 h 533400"/>
                    <a:gd name="connsiteX125" fmla="*/ 511874 w 533400"/>
                    <a:gd name="connsiteY125" fmla="*/ 246412 h 533400"/>
                    <a:gd name="connsiteX126" fmla="*/ 512255 w 533400"/>
                    <a:gd name="connsiteY126" fmla="*/ 251174 h 533400"/>
                    <a:gd name="connsiteX127" fmla="*/ 509778 w 533400"/>
                    <a:gd name="connsiteY127" fmla="*/ 230124 h 533400"/>
                    <a:gd name="connsiteX128" fmla="*/ 536353 w 533400"/>
                    <a:gd name="connsiteY128" fmla="*/ 225457 h 533400"/>
                    <a:gd name="connsiteX129" fmla="*/ 535591 w 533400"/>
                    <a:gd name="connsiteY129" fmla="*/ 220790 h 533400"/>
                    <a:gd name="connsiteX130" fmla="*/ 508921 w 533400"/>
                    <a:gd name="connsiteY130" fmla="*/ 225457 h 533400"/>
                    <a:gd name="connsiteX131" fmla="*/ 509778 w 533400"/>
                    <a:gd name="connsiteY131" fmla="*/ 230124 h 533400"/>
                    <a:gd name="connsiteX132" fmla="*/ 457772 w 533400"/>
                    <a:gd name="connsiteY132" fmla="*/ 115634 h 533400"/>
                    <a:gd name="connsiteX133" fmla="*/ 478441 w 533400"/>
                    <a:gd name="connsiteY133" fmla="*/ 98298 h 533400"/>
                    <a:gd name="connsiteX134" fmla="*/ 475393 w 533400"/>
                    <a:gd name="connsiteY134" fmla="*/ 94678 h 533400"/>
                    <a:gd name="connsiteX135" fmla="*/ 454628 w 533400"/>
                    <a:gd name="connsiteY135" fmla="*/ 112109 h 533400"/>
                    <a:gd name="connsiteX136" fmla="*/ 457772 w 533400"/>
                    <a:gd name="connsiteY136" fmla="*/ 115634 h 533400"/>
                    <a:gd name="connsiteX137" fmla="*/ 481679 w 533400"/>
                    <a:gd name="connsiteY137" fmla="*/ 150590 h 533400"/>
                    <a:gd name="connsiteX138" fmla="*/ 505111 w 533400"/>
                    <a:gd name="connsiteY138" fmla="*/ 137065 h 533400"/>
                    <a:gd name="connsiteX139" fmla="*/ 502730 w 533400"/>
                    <a:gd name="connsiteY139" fmla="*/ 132874 h 533400"/>
                    <a:gd name="connsiteX140" fmla="*/ 479298 w 533400"/>
                    <a:gd name="connsiteY140" fmla="*/ 146399 h 533400"/>
                    <a:gd name="connsiteX141" fmla="*/ 481679 w 533400"/>
                    <a:gd name="connsiteY141" fmla="*/ 150590 h 533400"/>
                    <a:gd name="connsiteX142" fmla="*/ 335280 w 533400"/>
                    <a:gd name="connsiteY142" fmla="*/ 35909 h 533400"/>
                    <a:gd name="connsiteX143" fmla="*/ 342233 w 533400"/>
                    <a:gd name="connsiteY143" fmla="*/ 9811 h 533400"/>
                    <a:gd name="connsiteX144" fmla="*/ 337661 w 533400"/>
                    <a:gd name="connsiteY144" fmla="*/ 8573 h 533400"/>
                    <a:gd name="connsiteX145" fmla="*/ 330708 w 533400"/>
                    <a:gd name="connsiteY145" fmla="*/ 34576 h 533400"/>
                    <a:gd name="connsiteX146" fmla="*/ 335280 w 533400"/>
                    <a:gd name="connsiteY146" fmla="*/ 35909 h 533400"/>
                    <a:gd name="connsiteX147" fmla="*/ 374999 w 533400"/>
                    <a:gd name="connsiteY147" fmla="*/ 50768 h 533400"/>
                    <a:gd name="connsiteX148" fmla="*/ 386334 w 533400"/>
                    <a:gd name="connsiteY148" fmla="*/ 26289 h 533400"/>
                    <a:gd name="connsiteX149" fmla="*/ 382048 w 533400"/>
                    <a:gd name="connsiteY149" fmla="*/ 24289 h 533400"/>
                    <a:gd name="connsiteX150" fmla="*/ 370618 w 533400"/>
                    <a:gd name="connsiteY150" fmla="*/ 48768 h 533400"/>
                    <a:gd name="connsiteX151" fmla="*/ 374999 w 533400"/>
                    <a:gd name="connsiteY151" fmla="*/ 50768 h 533400"/>
                    <a:gd name="connsiteX152" fmla="*/ 355473 w 533400"/>
                    <a:gd name="connsiteY152" fmla="*/ 42482 h 533400"/>
                    <a:gd name="connsiteX153" fmla="*/ 364712 w 533400"/>
                    <a:gd name="connsiteY153" fmla="*/ 17145 h 533400"/>
                    <a:gd name="connsiteX154" fmla="*/ 360235 w 533400"/>
                    <a:gd name="connsiteY154" fmla="*/ 15526 h 533400"/>
                    <a:gd name="connsiteX155" fmla="*/ 350996 w 533400"/>
                    <a:gd name="connsiteY155" fmla="*/ 40862 h 533400"/>
                    <a:gd name="connsiteX156" fmla="*/ 355473 w 533400"/>
                    <a:gd name="connsiteY156" fmla="*/ 42482 h 533400"/>
                    <a:gd name="connsiteX157" fmla="*/ 314611 w 533400"/>
                    <a:gd name="connsiteY157" fmla="*/ 31147 h 533400"/>
                    <a:gd name="connsiteX158" fmla="*/ 319278 w 533400"/>
                    <a:gd name="connsiteY158" fmla="*/ 4477 h 533400"/>
                    <a:gd name="connsiteX159" fmla="*/ 314611 w 533400"/>
                    <a:gd name="connsiteY159" fmla="*/ 3620 h 533400"/>
                    <a:gd name="connsiteX160" fmla="*/ 309944 w 533400"/>
                    <a:gd name="connsiteY160" fmla="*/ 30194 h 533400"/>
                    <a:gd name="connsiteX161" fmla="*/ 314611 w 533400"/>
                    <a:gd name="connsiteY161" fmla="*/ 31147 h 533400"/>
                    <a:gd name="connsiteX162" fmla="*/ 393573 w 533400"/>
                    <a:gd name="connsiteY162" fmla="*/ 60770 h 533400"/>
                    <a:gd name="connsiteX163" fmla="*/ 407099 w 533400"/>
                    <a:gd name="connsiteY163" fmla="*/ 37338 h 533400"/>
                    <a:gd name="connsiteX164" fmla="*/ 403003 w 533400"/>
                    <a:gd name="connsiteY164" fmla="*/ 34957 h 533400"/>
                    <a:gd name="connsiteX165" fmla="*/ 389477 w 533400"/>
                    <a:gd name="connsiteY165" fmla="*/ 58388 h 533400"/>
                    <a:gd name="connsiteX166" fmla="*/ 393573 w 533400"/>
                    <a:gd name="connsiteY166" fmla="*/ 60770 h 533400"/>
                    <a:gd name="connsiteX167" fmla="*/ 443579 w 533400"/>
                    <a:gd name="connsiteY167" fmla="*/ 99917 h 533400"/>
                    <a:gd name="connsiteX168" fmla="*/ 462725 w 533400"/>
                    <a:gd name="connsiteY168" fmla="*/ 80772 h 533400"/>
                    <a:gd name="connsiteX169" fmla="*/ 459391 w 533400"/>
                    <a:gd name="connsiteY169" fmla="*/ 77343 h 533400"/>
                    <a:gd name="connsiteX170" fmla="*/ 440246 w 533400"/>
                    <a:gd name="connsiteY170" fmla="*/ 96488 h 533400"/>
                    <a:gd name="connsiteX171" fmla="*/ 443579 w 533400"/>
                    <a:gd name="connsiteY171" fmla="*/ 99917 h 533400"/>
                    <a:gd name="connsiteX172" fmla="*/ 428054 w 533400"/>
                    <a:gd name="connsiteY172" fmla="*/ 85439 h 533400"/>
                    <a:gd name="connsiteX173" fmla="*/ 445484 w 533400"/>
                    <a:gd name="connsiteY173" fmla="*/ 64675 h 533400"/>
                    <a:gd name="connsiteX174" fmla="*/ 441865 w 533400"/>
                    <a:gd name="connsiteY174" fmla="*/ 61627 h 533400"/>
                    <a:gd name="connsiteX175" fmla="*/ 424529 w 533400"/>
                    <a:gd name="connsiteY175" fmla="*/ 82296 h 533400"/>
                    <a:gd name="connsiteX176" fmla="*/ 428054 w 533400"/>
                    <a:gd name="connsiteY176" fmla="*/ 85439 h 533400"/>
                    <a:gd name="connsiteX177" fmla="*/ 411385 w 533400"/>
                    <a:gd name="connsiteY177" fmla="*/ 72390 h 533400"/>
                    <a:gd name="connsiteX178" fmla="*/ 426910 w 533400"/>
                    <a:gd name="connsiteY178" fmla="*/ 50197 h 533400"/>
                    <a:gd name="connsiteX179" fmla="*/ 423005 w 533400"/>
                    <a:gd name="connsiteY179" fmla="*/ 47435 h 533400"/>
                    <a:gd name="connsiteX180" fmla="*/ 407480 w 533400"/>
                    <a:gd name="connsiteY180" fmla="*/ 69533 h 533400"/>
                    <a:gd name="connsiteX181" fmla="*/ 411385 w 533400"/>
                    <a:gd name="connsiteY181" fmla="*/ 72390 h 533400"/>
                    <a:gd name="connsiteX182" fmla="*/ 454628 w 533400"/>
                    <a:gd name="connsiteY182" fmla="*/ 427958 h 533400"/>
                    <a:gd name="connsiteX183" fmla="*/ 475393 w 533400"/>
                    <a:gd name="connsiteY183" fmla="*/ 445389 h 533400"/>
                    <a:gd name="connsiteX184" fmla="*/ 478441 w 533400"/>
                    <a:gd name="connsiteY184" fmla="*/ 441770 h 533400"/>
                    <a:gd name="connsiteX185" fmla="*/ 457772 w 533400"/>
                    <a:gd name="connsiteY185" fmla="*/ 424339 h 533400"/>
                    <a:gd name="connsiteX186" fmla="*/ 454628 w 533400"/>
                    <a:gd name="connsiteY186" fmla="*/ 427958 h 533400"/>
                    <a:gd name="connsiteX187" fmla="*/ 389477 w 533400"/>
                    <a:gd name="connsiteY187" fmla="*/ 481584 h 533400"/>
                    <a:gd name="connsiteX188" fmla="*/ 403003 w 533400"/>
                    <a:gd name="connsiteY188" fmla="*/ 505016 h 533400"/>
                    <a:gd name="connsiteX189" fmla="*/ 407099 w 533400"/>
                    <a:gd name="connsiteY189" fmla="*/ 502634 h 533400"/>
                    <a:gd name="connsiteX190" fmla="*/ 393573 w 533400"/>
                    <a:gd name="connsiteY190" fmla="*/ 479203 h 533400"/>
                    <a:gd name="connsiteX191" fmla="*/ 389477 w 533400"/>
                    <a:gd name="connsiteY191" fmla="*/ 481584 h 533400"/>
                    <a:gd name="connsiteX192" fmla="*/ 407480 w 533400"/>
                    <a:gd name="connsiteY192" fmla="*/ 470440 h 533400"/>
                    <a:gd name="connsiteX193" fmla="*/ 423005 w 533400"/>
                    <a:gd name="connsiteY193" fmla="*/ 492633 h 533400"/>
                    <a:gd name="connsiteX194" fmla="*/ 426910 w 533400"/>
                    <a:gd name="connsiteY194" fmla="*/ 489871 h 533400"/>
                    <a:gd name="connsiteX195" fmla="*/ 411385 w 533400"/>
                    <a:gd name="connsiteY195" fmla="*/ 467678 h 533400"/>
                    <a:gd name="connsiteX196" fmla="*/ 407480 w 533400"/>
                    <a:gd name="connsiteY196" fmla="*/ 470440 h 533400"/>
                    <a:gd name="connsiteX197" fmla="*/ 370523 w 533400"/>
                    <a:gd name="connsiteY197" fmla="*/ 491204 h 533400"/>
                    <a:gd name="connsiteX198" fmla="*/ 381953 w 533400"/>
                    <a:gd name="connsiteY198" fmla="*/ 515684 h 533400"/>
                    <a:gd name="connsiteX199" fmla="*/ 386239 w 533400"/>
                    <a:gd name="connsiteY199" fmla="*/ 513683 h 533400"/>
                    <a:gd name="connsiteX200" fmla="*/ 374809 w 533400"/>
                    <a:gd name="connsiteY200" fmla="*/ 489204 h 533400"/>
                    <a:gd name="connsiteX201" fmla="*/ 370523 w 533400"/>
                    <a:gd name="connsiteY201" fmla="*/ 491204 h 533400"/>
                    <a:gd name="connsiteX202" fmla="*/ 424434 w 533400"/>
                    <a:gd name="connsiteY202" fmla="*/ 457676 h 533400"/>
                    <a:gd name="connsiteX203" fmla="*/ 441770 w 533400"/>
                    <a:gd name="connsiteY203" fmla="*/ 478346 h 533400"/>
                    <a:gd name="connsiteX204" fmla="*/ 445389 w 533400"/>
                    <a:gd name="connsiteY204" fmla="*/ 475298 h 533400"/>
                    <a:gd name="connsiteX205" fmla="*/ 427958 w 533400"/>
                    <a:gd name="connsiteY205" fmla="*/ 454533 h 533400"/>
                    <a:gd name="connsiteX206" fmla="*/ 424434 w 533400"/>
                    <a:gd name="connsiteY206" fmla="*/ 457676 h 533400"/>
                    <a:gd name="connsiteX207" fmla="*/ 440150 w 533400"/>
                    <a:gd name="connsiteY207" fmla="*/ 443484 h 533400"/>
                    <a:gd name="connsiteX208" fmla="*/ 459296 w 533400"/>
                    <a:gd name="connsiteY208" fmla="*/ 462629 h 533400"/>
                    <a:gd name="connsiteX209" fmla="*/ 462629 w 533400"/>
                    <a:gd name="connsiteY209" fmla="*/ 459296 h 533400"/>
                    <a:gd name="connsiteX210" fmla="*/ 443484 w 533400"/>
                    <a:gd name="connsiteY210" fmla="*/ 440150 h 533400"/>
                    <a:gd name="connsiteX211" fmla="*/ 440150 w 533400"/>
                    <a:gd name="connsiteY211" fmla="*/ 443484 h 533400"/>
                    <a:gd name="connsiteX212" fmla="*/ 309848 w 533400"/>
                    <a:gd name="connsiteY212" fmla="*/ 509683 h 533400"/>
                    <a:gd name="connsiteX213" fmla="*/ 314611 w 533400"/>
                    <a:gd name="connsiteY213" fmla="*/ 536353 h 533400"/>
                    <a:gd name="connsiteX214" fmla="*/ 319278 w 533400"/>
                    <a:gd name="connsiteY214" fmla="*/ 535591 h 533400"/>
                    <a:gd name="connsiteX215" fmla="*/ 314611 w 533400"/>
                    <a:gd name="connsiteY215" fmla="*/ 508921 h 533400"/>
                    <a:gd name="connsiteX216" fmla="*/ 309848 w 533400"/>
                    <a:gd name="connsiteY216" fmla="*/ 509683 h 533400"/>
                    <a:gd name="connsiteX217" fmla="*/ 350901 w 533400"/>
                    <a:gd name="connsiteY217" fmla="*/ 499110 h 533400"/>
                    <a:gd name="connsiteX218" fmla="*/ 360140 w 533400"/>
                    <a:gd name="connsiteY218" fmla="*/ 524542 h 533400"/>
                    <a:gd name="connsiteX219" fmla="*/ 364617 w 533400"/>
                    <a:gd name="connsiteY219" fmla="*/ 522923 h 533400"/>
                    <a:gd name="connsiteX220" fmla="*/ 355378 w 533400"/>
                    <a:gd name="connsiteY220" fmla="*/ 497491 h 533400"/>
                    <a:gd name="connsiteX221" fmla="*/ 350901 w 533400"/>
                    <a:gd name="connsiteY221" fmla="*/ 499110 h 533400"/>
                    <a:gd name="connsiteX222" fmla="*/ 330613 w 533400"/>
                    <a:gd name="connsiteY222" fmla="*/ 505397 h 533400"/>
                    <a:gd name="connsiteX223" fmla="*/ 337566 w 533400"/>
                    <a:gd name="connsiteY223" fmla="*/ 531400 h 533400"/>
                    <a:gd name="connsiteX224" fmla="*/ 342138 w 533400"/>
                    <a:gd name="connsiteY224" fmla="*/ 530162 h 533400"/>
                    <a:gd name="connsiteX225" fmla="*/ 335090 w 533400"/>
                    <a:gd name="connsiteY225" fmla="*/ 504063 h 533400"/>
                    <a:gd name="connsiteX226" fmla="*/ 330613 w 533400"/>
                    <a:gd name="connsiteY226" fmla="*/ 505397 h 533400"/>
                    <a:gd name="connsiteX227" fmla="*/ 467678 w 533400"/>
                    <a:gd name="connsiteY227" fmla="*/ 411290 h 533400"/>
                    <a:gd name="connsiteX228" fmla="*/ 489871 w 533400"/>
                    <a:gd name="connsiteY228" fmla="*/ 426815 h 533400"/>
                    <a:gd name="connsiteX229" fmla="*/ 492633 w 533400"/>
                    <a:gd name="connsiteY229" fmla="*/ 422910 h 533400"/>
                    <a:gd name="connsiteX230" fmla="*/ 470535 w 533400"/>
                    <a:gd name="connsiteY230" fmla="*/ 407384 h 533400"/>
                    <a:gd name="connsiteX231" fmla="*/ 467678 w 533400"/>
                    <a:gd name="connsiteY231" fmla="*/ 411290 h 533400"/>
                    <a:gd name="connsiteX232" fmla="*/ 511874 w 533400"/>
                    <a:gd name="connsiteY232" fmla="*/ 293561 h 533400"/>
                    <a:gd name="connsiteX233" fmla="*/ 538829 w 533400"/>
                    <a:gd name="connsiteY233" fmla="*/ 295942 h 533400"/>
                    <a:gd name="connsiteX234" fmla="*/ 539210 w 533400"/>
                    <a:gd name="connsiteY234" fmla="*/ 291179 h 533400"/>
                    <a:gd name="connsiteX235" fmla="*/ 512255 w 533400"/>
                    <a:gd name="connsiteY235" fmla="*/ 288798 h 533400"/>
                    <a:gd name="connsiteX236" fmla="*/ 511874 w 533400"/>
                    <a:gd name="connsiteY236" fmla="*/ 293561 h 533400"/>
                    <a:gd name="connsiteX237" fmla="*/ 504158 w 533400"/>
                    <a:gd name="connsiteY237" fmla="*/ 335185 h 533400"/>
                    <a:gd name="connsiteX238" fmla="*/ 530352 w 533400"/>
                    <a:gd name="connsiteY238" fmla="*/ 342233 h 533400"/>
                    <a:gd name="connsiteX239" fmla="*/ 531590 w 533400"/>
                    <a:gd name="connsiteY239" fmla="*/ 337661 h 533400"/>
                    <a:gd name="connsiteX240" fmla="*/ 505587 w 533400"/>
                    <a:gd name="connsiteY240" fmla="*/ 330613 h 533400"/>
                    <a:gd name="connsiteX241" fmla="*/ 504158 w 533400"/>
                    <a:gd name="connsiteY241" fmla="*/ 335185 h 533400"/>
                    <a:gd name="connsiteX242" fmla="*/ 288798 w 533400"/>
                    <a:gd name="connsiteY242" fmla="*/ 512159 h 533400"/>
                    <a:gd name="connsiteX243" fmla="*/ 291179 w 533400"/>
                    <a:gd name="connsiteY243" fmla="*/ 539115 h 533400"/>
                    <a:gd name="connsiteX244" fmla="*/ 295942 w 533400"/>
                    <a:gd name="connsiteY244" fmla="*/ 538734 h 533400"/>
                    <a:gd name="connsiteX245" fmla="*/ 293560 w 533400"/>
                    <a:gd name="connsiteY245" fmla="*/ 511778 h 533400"/>
                    <a:gd name="connsiteX246" fmla="*/ 288798 w 533400"/>
                    <a:gd name="connsiteY246" fmla="*/ 512159 h 533400"/>
                    <a:gd name="connsiteX247" fmla="*/ 513017 w 533400"/>
                    <a:gd name="connsiteY247" fmla="*/ 267653 h 533400"/>
                    <a:gd name="connsiteX248" fmla="*/ 513112 w 533400"/>
                    <a:gd name="connsiteY248" fmla="*/ 270034 h 533400"/>
                    <a:gd name="connsiteX249" fmla="*/ 513017 w 533400"/>
                    <a:gd name="connsiteY249" fmla="*/ 272415 h 533400"/>
                    <a:gd name="connsiteX250" fmla="*/ 540068 w 533400"/>
                    <a:gd name="connsiteY250" fmla="*/ 272415 h 533400"/>
                    <a:gd name="connsiteX251" fmla="*/ 540068 w 533400"/>
                    <a:gd name="connsiteY251" fmla="*/ 267653 h 533400"/>
                    <a:gd name="connsiteX252" fmla="*/ 513017 w 533400"/>
                    <a:gd name="connsiteY252" fmla="*/ 267653 h 533400"/>
                    <a:gd name="connsiteX253" fmla="*/ 508921 w 533400"/>
                    <a:gd name="connsiteY253" fmla="*/ 314516 h 533400"/>
                    <a:gd name="connsiteX254" fmla="*/ 535591 w 533400"/>
                    <a:gd name="connsiteY254" fmla="*/ 319183 h 533400"/>
                    <a:gd name="connsiteX255" fmla="*/ 536353 w 533400"/>
                    <a:gd name="connsiteY255" fmla="*/ 314516 h 533400"/>
                    <a:gd name="connsiteX256" fmla="*/ 509683 w 533400"/>
                    <a:gd name="connsiteY256" fmla="*/ 309848 h 533400"/>
                    <a:gd name="connsiteX257" fmla="*/ 508921 w 533400"/>
                    <a:gd name="connsiteY257" fmla="*/ 314516 h 533400"/>
                    <a:gd name="connsiteX258" fmla="*/ 497586 w 533400"/>
                    <a:gd name="connsiteY258" fmla="*/ 355378 h 533400"/>
                    <a:gd name="connsiteX259" fmla="*/ 523018 w 533400"/>
                    <a:gd name="connsiteY259" fmla="*/ 364617 h 533400"/>
                    <a:gd name="connsiteX260" fmla="*/ 524637 w 533400"/>
                    <a:gd name="connsiteY260" fmla="*/ 360140 h 533400"/>
                    <a:gd name="connsiteX261" fmla="*/ 499205 w 533400"/>
                    <a:gd name="connsiteY261" fmla="*/ 350901 h 533400"/>
                    <a:gd name="connsiteX262" fmla="*/ 497586 w 533400"/>
                    <a:gd name="connsiteY262" fmla="*/ 355378 h 533400"/>
                    <a:gd name="connsiteX263" fmla="*/ 479298 w 533400"/>
                    <a:gd name="connsiteY263" fmla="*/ 393573 h 533400"/>
                    <a:gd name="connsiteX264" fmla="*/ 502730 w 533400"/>
                    <a:gd name="connsiteY264" fmla="*/ 407099 h 533400"/>
                    <a:gd name="connsiteX265" fmla="*/ 505111 w 533400"/>
                    <a:gd name="connsiteY265" fmla="*/ 402908 h 533400"/>
                    <a:gd name="connsiteX266" fmla="*/ 481679 w 533400"/>
                    <a:gd name="connsiteY266" fmla="*/ 389382 h 533400"/>
                    <a:gd name="connsiteX267" fmla="*/ 479298 w 533400"/>
                    <a:gd name="connsiteY267" fmla="*/ 393573 h 533400"/>
                    <a:gd name="connsiteX268" fmla="*/ 489299 w 533400"/>
                    <a:gd name="connsiteY268" fmla="*/ 374904 h 533400"/>
                    <a:gd name="connsiteX269" fmla="*/ 513779 w 533400"/>
                    <a:gd name="connsiteY269" fmla="*/ 386334 h 533400"/>
                    <a:gd name="connsiteX270" fmla="*/ 515779 w 533400"/>
                    <a:gd name="connsiteY270" fmla="*/ 381953 h 533400"/>
                    <a:gd name="connsiteX271" fmla="*/ 491300 w 533400"/>
                    <a:gd name="connsiteY271" fmla="*/ 370523 h 533400"/>
                    <a:gd name="connsiteX272" fmla="*/ 489299 w 533400"/>
                    <a:gd name="connsiteY272" fmla="*/ 374904 h 533400"/>
                    <a:gd name="connsiteX273" fmla="*/ 146495 w 533400"/>
                    <a:gd name="connsiteY273" fmla="*/ 479203 h 533400"/>
                    <a:gd name="connsiteX274" fmla="*/ 132969 w 533400"/>
                    <a:gd name="connsiteY274" fmla="*/ 502634 h 533400"/>
                    <a:gd name="connsiteX275" fmla="*/ 137065 w 533400"/>
                    <a:gd name="connsiteY275" fmla="*/ 505016 h 533400"/>
                    <a:gd name="connsiteX276" fmla="*/ 150590 w 533400"/>
                    <a:gd name="connsiteY276" fmla="*/ 481584 h 533400"/>
                    <a:gd name="connsiteX277" fmla="*/ 146495 w 533400"/>
                    <a:gd name="connsiteY277" fmla="*/ 479203 h 533400"/>
                    <a:gd name="connsiteX278" fmla="*/ 58484 w 533400"/>
                    <a:gd name="connsiteY278" fmla="*/ 389382 h 533400"/>
                    <a:gd name="connsiteX279" fmla="*/ 35052 w 533400"/>
                    <a:gd name="connsiteY279" fmla="*/ 402908 h 533400"/>
                    <a:gd name="connsiteX280" fmla="*/ 37433 w 533400"/>
                    <a:gd name="connsiteY280" fmla="*/ 407003 h 533400"/>
                    <a:gd name="connsiteX281" fmla="*/ 60865 w 533400"/>
                    <a:gd name="connsiteY281" fmla="*/ 393478 h 533400"/>
                    <a:gd name="connsiteX282" fmla="*/ 58484 w 533400"/>
                    <a:gd name="connsiteY282" fmla="*/ 389382 h 533400"/>
                    <a:gd name="connsiteX283" fmla="*/ 48863 w 533400"/>
                    <a:gd name="connsiteY283" fmla="*/ 370523 h 533400"/>
                    <a:gd name="connsiteX284" fmla="*/ 24384 w 533400"/>
                    <a:gd name="connsiteY284" fmla="*/ 381953 h 533400"/>
                    <a:gd name="connsiteX285" fmla="*/ 26384 w 533400"/>
                    <a:gd name="connsiteY285" fmla="*/ 386239 h 533400"/>
                    <a:gd name="connsiteX286" fmla="*/ 50768 w 533400"/>
                    <a:gd name="connsiteY286" fmla="*/ 374809 h 533400"/>
                    <a:gd name="connsiteX287" fmla="*/ 48863 w 533400"/>
                    <a:gd name="connsiteY287" fmla="*/ 370523 h 533400"/>
                    <a:gd name="connsiteX288" fmla="*/ 69723 w 533400"/>
                    <a:gd name="connsiteY288" fmla="*/ 407384 h 533400"/>
                    <a:gd name="connsiteX289" fmla="*/ 47530 w 533400"/>
                    <a:gd name="connsiteY289" fmla="*/ 422910 h 533400"/>
                    <a:gd name="connsiteX290" fmla="*/ 50292 w 533400"/>
                    <a:gd name="connsiteY290" fmla="*/ 426815 h 533400"/>
                    <a:gd name="connsiteX291" fmla="*/ 72485 w 533400"/>
                    <a:gd name="connsiteY291" fmla="*/ 411290 h 533400"/>
                    <a:gd name="connsiteX292" fmla="*/ 69723 w 533400"/>
                    <a:gd name="connsiteY292" fmla="*/ 407384 h 533400"/>
                    <a:gd name="connsiteX293" fmla="*/ 82391 w 533400"/>
                    <a:gd name="connsiteY293" fmla="*/ 424339 h 533400"/>
                    <a:gd name="connsiteX294" fmla="*/ 61722 w 533400"/>
                    <a:gd name="connsiteY294" fmla="*/ 441674 h 533400"/>
                    <a:gd name="connsiteX295" fmla="*/ 64770 w 533400"/>
                    <a:gd name="connsiteY295" fmla="*/ 445294 h 533400"/>
                    <a:gd name="connsiteX296" fmla="*/ 85535 w 533400"/>
                    <a:gd name="connsiteY296" fmla="*/ 427863 h 533400"/>
                    <a:gd name="connsiteX297" fmla="*/ 82391 w 533400"/>
                    <a:gd name="connsiteY297" fmla="*/ 424339 h 533400"/>
                    <a:gd name="connsiteX298" fmla="*/ 96584 w 533400"/>
                    <a:gd name="connsiteY298" fmla="*/ 440055 h 533400"/>
                    <a:gd name="connsiteX299" fmla="*/ 77438 w 533400"/>
                    <a:gd name="connsiteY299" fmla="*/ 459200 h 533400"/>
                    <a:gd name="connsiteX300" fmla="*/ 80772 w 533400"/>
                    <a:gd name="connsiteY300" fmla="*/ 462629 h 533400"/>
                    <a:gd name="connsiteX301" fmla="*/ 99917 w 533400"/>
                    <a:gd name="connsiteY301" fmla="*/ 443484 h 533400"/>
                    <a:gd name="connsiteX302" fmla="*/ 96584 w 533400"/>
                    <a:gd name="connsiteY302" fmla="*/ 440055 h 533400"/>
                    <a:gd name="connsiteX303" fmla="*/ 30385 w 533400"/>
                    <a:gd name="connsiteY303" fmla="*/ 309848 h 533400"/>
                    <a:gd name="connsiteX304" fmla="*/ 3715 w 533400"/>
                    <a:gd name="connsiteY304" fmla="*/ 314516 h 533400"/>
                    <a:gd name="connsiteX305" fmla="*/ 4572 w 533400"/>
                    <a:gd name="connsiteY305" fmla="*/ 319183 h 533400"/>
                    <a:gd name="connsiteX306" fmla="*/ 31242 w 533400"/>
                    <a:gd name="connsiteY306" fmla="*/ 314420 h 533400"/>
                    <a:gd name="connsiteX307" fmla="*/ 30385 w 533400"/>
                    <a:gd name="connsiteY307" fmla="*/ 309848 h 533400"/>
                    <a:gd name="connsiteX308" fmla="*/ 270034 w 533400"/>
                    <a:gd name="connsiteY308" fmla="*/ 513017 h 533400"/>
                    <a:gd name="connsiteX309" fmla="*/ 267653 w 533400"/>
                    <a:gd name="connsiteY309" fmla="*/ 512921 h 533400"/>
                    <a:gd name="connsiteX310" fmla="*/ 267653 w 533400"/>
                    <a:gd name="connsiteY310" fmla="*/ 539972 h 533400"/>
                    <a:gd name="connsiteX311" fmla="*/ 272415 w 533400"/>
                    <a:gd name="connsiteY311" fmla="*/ 539972 h 533400"/>
                    <a:gd name="connsiteX312" fmla="*/ 272415 w 533400"/>
                    <a:gd name="connsiteY312" fmla="*/ 512921 h 533400"/>
                    <a:gd name="connsiteX313" fmla="*/ 270034 w 533400"/>
                    <a:gd name="connsiteY313" fmla="*/ 513017 h 533400"/>
                    <a:gd name="connsiteX314" fmla="*/ 34671 w 533400"/>
                    <a:gd name="connsiteY314" fmla="*/ 330613 h 533400"/>
                    <a:gd name="connsiteX315" fmla="*/ 8573 w 533400"/>
                    <a:gd name="connsiteY315" fmla="*/ 337566 h 533400"/>
                    <a:gd name="connsiteX316" fmla="*/ 9811 w 533400"/>
                    <a:gd name="connsiteY316" fmla="*/ 342138 h 533400"/>
                    <a:gd name="connsiteX317" fmla="*/ 35909 w 533400"/>
                    <a:gd name="connsiteY317" fmla="*/ 335090 h 533400"/>
                    <a:gd name="connsiteX318" fmla="*/ 34671 w 533400"/>
                    <a:gd name="connsiteY318" fmla="*/ 330613 h 533400"/>
                    <a:gd name="connsiteX319" fmla="*/ 40957 w 533400"/>
                    <a:gd name="connsiteY319" fmla="*/ 350901 h 533400"/>
                    <a:gd name="connsiteX320" fmla="*/ 15526 w 533400"/>
                    <a:gd name="connsiteY320" fmla="*/ 360045 h 533400"/>
                    <a:gd name="connsiteX321" fmla="*/ 17145 w 533400"/>
                    <a:gd name="connsiteY321" fmla="*/ 364522 h 533400"/>
                    <a:gd name="connsiteX322" fmla="*/ 42482 w 533400"/>
                    <a:gd name="connsiteY322" fmla="*/ 355283 h 533400"/>
                    <a:gd name="connsiteX323" fmla="*/ 40957 w 533400"/>
                    <a:gd name="connsiteY323" fmla="*/ 350901 h 533400"/>
                    <a:gd name="connsiteX324" fmla="*/ 225552 w 533400"/>
                    <a:gd name="connsiteY324" fmla="*/ 508825 h 533400"/>
                    <a:gd name="connsiteX325" fmla="*/ 220885 w 533400"/>
                    <a:gd name="connsiteY325" fmla="*/ 535496 h 533400"/>
                    <a:gd name="connsiteX326" fmla="*/ 225552 w 533400"/>
                    <a:gd name="connsiteY326" fmla="*/ 536258 h 533400"/>
                    <a:gd name="connsiteX327" fmla="*/ 230315 w 533400"/>
                    <a:gd name="connsiteY327" fmla="*/ 509588 h 533400"/>
                    <a:gd name="connsiteX328" fmla="*/ 225552 w 533400"/>
                    <a:gd name="connsiteY328" fmla="*/ 508825 h 533400"/>
                    <a:gd name="connsiteX329" fmla="*/ 112109 w 533400"/>
                    <a:gd name="connsiteY329" fmla="*/ 454533 h 533400"/>
                    <a:gd name="connsiteX330" fmla="*/ 94679 w 533400"/>
                    <a:gd name="connsiteY330" fmla="*/ 475298 h 533400"/>
                    <a:gd name="connsiteX331" fmla="*/ 98298 w 533400"/>
                    <a:gd name="connsiteY331" fmla="*/ 478346 h 533400"/>
                    <a:gd name="connsiteX332" fmla="*/ 115729 w 533400"/>
                    <a:gd name="connsiteY332" fmla="*/ 457676 h 533400"/>
                    <a:gd name="connsiteX333" fmla="*/ 112109 w 533400"/>
                    <a:gd name="connsiteY333" fmla="*/ 454533 h 533400"/>
                    <a:gd name="connsiteX334" fmla="*/ 184690 w 533400"/>
                    <a:gd name="connsiteY334" fmla="*/ 497491 h 533400"/>
                    <a:gd name="connsiteX335" fmla="*/ 175451 w 533400"/>
                    <a:gd name="connsiteY335" fmla="*/ 522827 h 533400"/>
                    <a:gd name="connsiteX336" fmla="*/ 179927 w 533400"/>
                    <a:gd name="connsiteY336" fmla="*/ 524447 h 533400"/>
                    <a:gd name="connsiteX337" fmla="*/ 189167 w 533400"/>
                    <a:gd name="connsiteY337" fmla="*/ 499015 h 533400"/>
                    <a:gd name="connsiteX338" fmla="*/ 184690 w 533400"/>
                    <a:gd name="connsiteY338" fmla="*/ 497491 h 533400"/>
                    <a:gd name="connsiteX339" fmla="*/ 246602 w 533400"/>
                    <a:gd name="connsiteY339" fmla="*/ 511778 h 533400"/>
                    <a:gd name="connsiteX340" fmla="*/ 244221 w 533400"/>
                    <a:gd name="connsiteY340" fmla="*/ 538734 h 533400"/>
                    <a:gd name="connsiteX341" fmla="*/ 248984 w 533400"/>
                    <a:gd name="connsiteY341" fmla="*/ 539115 h 533400"/>
                    <a:gd name="connsiteX342" fmla="*/ 251365 w 533400"/>
                    <a:gd name="connsiteY342" fmla="*/ 512064 h 533400"/>
                    <a:gd name="connsiteX343" fmla="*/ 246602 w 533400"/>
                    <a:gd name="connsiteY343" fmla="*/ 511778 h 533400"/>
                    <a:gd name="connsiteX344" fmla="*/ 204883 w 533400"/>
                    <a:gd name="connsiteY344" fmla="*/ 504063 h 533400"/>
                    <a:gd name="connsiteX345" fmla="*/ 197834 w 533400"/>
                    <a:gd name="connsiteY345" fmla="*/ 530162 h 533400"/>
                    <a:gd name="connsiteX346" fmla="*/ 202406 w 533400"/>
                    <a:gd name="connsiteY346" fmla="*/ 531400 h 533400"/>
                    <a:gd name="connsiteX347" fmla="*/ 209360 w 533400"/>
                    <a:gd name="connsiteY347" fmla="*/ 505397 h 533400"/>
                    <a:gd name="connsiteX348" fmla="*/ 204883 w 533400"/>
                    <a:gd name="connsiteY348" fmla="*/ 504063 h 533400"/>
                    <a:gd name="connsiteX349" fmla="*/ 128778 w 533400"/>
                    <a:gd name="connsiteY349" fmla="*/ 467582 h 533400"/>
                    <a:gd name="connsiteX350" fmla="*/ 113252 w 533400"/>
                    <a:gd name="connsiteY350" fmla="*/ 489775 h 533400"/>
                    <a:gd name="connsiteX351" fmla="*/ 117158 w 533400"/>
                    <a:gd name="connsiteY351" fmla="*/ 492538 h 533400"/>
                    <a:gd name="connsiteX352" fmla="*/ 132683 w 533400"/>
                    <a:gd name="connsiteY352" fmla="*/ 470345 h 533400"/>
                    <a:gd name="connsiteX353" fmla="*/ 128778 w 533400"/>
                    <a:gd name="connsiteY353" fmla="*/ 467582 h 533400"/>
                    <a:gd name="connsiteX354" fmla="*/ 27813 w 533400"/>
                    <a:gd name="connsiteY354" fmla="*/ 288798 h 533400"/>
                    <a:gd name="connsiteX355" fmla="*/ 857 w 533400"/>
                    <a:gd name="connsiteY355" fmla="*/ 291179 h 533400"/>
                    <a:gd name="connsiteX356" fmla="*/ 1238 w 533400"/>
                    <a:gd name="connsiteY356" fmla="*/ 295942 h 533400"/>
                    <a:gd name="connsiteX357" fmla="*/ 28194 w 533400"/>
                    <a:gd name="connsiteY357" fmla="*/ 293561 h 533400"/>
                    <a:gd name="connsiteX358" fmla="*/ 27813 w 533400"/>
                    <a:gd name="connsiteY358" fmla="*/ 288798 h 533400"/>
                    <a:gd name="connsiteX359" fmla="*/ 165164 w 533400"/>
                    <a:gd name="connsiteY359" fmla="*/ 489299 h 533400"/>
                    <a:gd name="connsiteX360" fmla="*/ 153829 w 533400"/>
                    <a:gd name="connsiteY360" fmla="*/ 513683 h 533400"/>
                    <a:gd name="connsiteX361" fmla="*/ 158115 w 533400"/>
                    <a:gd name="connsiteY361" fmla="*/ 515684 h 533400"/>
                    <a:gd name="connsiteX362" fmla="*/ 169545 w 533400"/>
                    <a:gd name="connsiteY362" fmla="*/ 491204 h 533400"/>
                    <a:gd name="connsiteX363" fmla="*/ 165164 w 533400"/>
                    <a:gd name="connsiteY363" fmla="*/ 489299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Lst>
                  <a:rect l="l" t="t" r="r" b="b"/>
                  <a:pathLst>
                    <a:path w="533400" h="533400">
                      <a:moveTo>
                        <a:pt x="146495" y="60770"/>
                      </a:moveTo>
                      <a:lnTo>
                        <a:pt x="132969" y="37338"/>
                      </a:lnTo>
                      <a:lnTo>
                        <a:pt x="137160" y="34957"/>
                      </a:lnTo>
                      <a:lnTo>
                        <a:pt x="150686" y="58388"/>
                      </a:lnTo>
                      <a:cubicBezTo>
                        <a:pt x="149257" y="59150"/>
                        <a:pt x="147923" y="59912"/>
                        <a:pt x="146495" y="60770"/>
                      </a:cubicBezTo>
                      <a:close/>
                      <a:moveTo>
                        <a:pt x="169545" y="48768"/>
                      </a:moveTo>
                      <a:lnTo>
                        <a:pt x="158115" y="24289"/>
                      </a:lnTo>
                      <a:lnTo>
                        <a:pt x="153829" y="26289"/>
                      </a:lnTo>
                      <a:lnTo>
                        <a:pt x="165259" y="50673"/>
                      </a:lnTo>
                      <a:cubicBezTo>
                        <a:pt x="166592" y="50006"/>
                        <a:pt x="168116" y="49435"/>
                        <a:pt x="169545" y="48768"/>
                      </a:cubicBezTo>
                      <a:close/>
                      <a:moveTo>
                        <a:pt x="99917" y="96488"/>
                      </a:moveTo>
                      <a:lnTo>
                        <a:pt x="80867" y="77343"/>
                      </a:lnTo>
                      <a:lnTo>
                        <a:pt x="77438" y="80677"/>
                      </a:lnTo>
                      <a:lnTo>
                        <a:pt x="96584" y="99822"/>
                      </a:lnTo>
                      <a:cubicBezTo>
                        <a:pt x="97727" y="98774"/>
                        <a:pt x="98870" y="97631"/>
                        <a:pt x="99917" y="96488"/>
                      </a:cubicBezTo>
                      <a:close/>
                      <a:moveTo>
                        <a:pt x="115729" y="82296"/>
                      </a:moveTo>
                      <a:lnTo>
                        <a:pt x="98393" y="61627"/>
                      </a:lnTo>
                      <a:lnTo>
                        <a:pt x="94774" y="64675"/>
                      </a:lnTo>
                      <a:lnTo>
                        <a:pt x="112204" y="85439"/>
                      </a:lnTo>
                      <a:cubicBezTo>
                        <a:pt x="113348" y="84392"/>
                        <a:pt x="114491" y="83344"/>
                        <a:pt x="115729" y="82296"/>
                      </a:cubicBezTo>
                      <a:close/>
                      <a:moveTo>
                        <a:pt x="132683" y="69628"/>
                      </a:moveTo>
                      <a:lnTo>
                        <a:pt x="117158" y="47530"/>
                      </a:lnTo>
                      <a:lnTo>
                        <a:pt x="113252" y="50292"/>
                      </a:lnTo>
                      <a:lnTo>
                        <a:pt x="128778" y="72485"/>
                      </a:lnTo>
                      <a:cubicBezTo>
                        <a:pt x="130016" y="71438"/>
                        <a:pt x="131350" y="70485"/>
                        <a:pt x="132683" y="69628"/>
                      </a:cubicBezTo>
                      <a:close/>
                      <a:moveTo>
                        <a:pt x="230219" y="30290"/>
                      </a:moveTo>
                      <a:lnTo>
                        <a:pt x="225552" y="3715"/>
                      </a:lnTo>
                      <a:lnTo>
                        <a:pt x="220885" y="4477"/>
                      </a:lnTo>
                      <a:lnTo>
                        <a:pt x="225552" y="31147"/>
                      </a:lnTo>
                      <a:cubicBezTo>
                        <a:pt x="227076" y="30861"/>
                        <a:pt x="228695" y="30575"/>
                        <a:pt x="230219" y="30290"/>
                      </a:cubicBezTo>
                      <a:close/>
                      <a:moveTo>
                        <a:pt x="189167" y="40862"/>
                      </a:moveTo>
                      <a:lnTo>
                        <a:pt x="179927" y="15526"/>
                      </a:lnTo>
                      <a:lnTo>
                        <a:pt x="175451" y="17145"/>
                      </a:lnTo>
                      <a:lnTo>
                        <a:pt x="184690" y="42482"/>
                      </a:lnTo>
                      <a:cubicBezTo>
                        <a:pt x="186214" y="41910"/>
                        <a:pt x="187643" y="41339"/>
                        <a:pt x="189167" y="40862"/>
                      </a:cubicBezTo>
                      <a:close/>
                      <a:moveTo>
                        <a:pt x="251270" y="27813"/>
                      </a:moveTo>
                      <a:lnTo>
                        <a:pt x="248888" y="857"/>
                      </a:lnTo>
                      <a:lnTo>
                        <a:pt x="244126" y="1238"/>
                      </a:lnTo>
                      <a:lnTo>
                        <a:pt x="246507" y="28194"/>
                      </a:lnTo>
                      <a:cubicBezTo>
                        <a:pt x="248126" y="28004"/>
                        <a:pt x="249746" y="27908"/>
                        <a:pt x="251270" y="27813"/>
                      </a:cubicBezTo>
                      <a:close/>
                      <a:moveTo>
                        <a:pt x="209455" y="34576"/>
                      </a:moveTo>
                      <a:lnTo>
                        <a:pt x="202502" y="8573"/>
                      </a:lnTo>
                      <a:lnTo>
                        <a:pt x="197930" y="9811"/>
                      </a:lnTo>
                      <a:lnTo>
                        <a:pt x="204978" y="35909"/>
                      </a:lnTo>
                      <a:cubicBezTo>
                        <a:pt x="206407" y="35433"/>
                        <a:pt x="207931" y="35052"/>
                        <a:pt x="209455" y="34576"/>
                      </a:cubicBezTo>
                      <a:close/>
                      <a:moveTo>
                        <a:pt x="85535" y="112014"/>
                      </a:moveTo>
                      <a:lnTo>
                        <a:pt x="64865" y="94583"/>
                      </a:lnTo>
                      <a:lnTo>
                        <a:pt x="61817" y="98203"/>
                      </a:lnTo>
                      <a:lnTo>
                        <a:pt x="82487" y="115538"/>
                      </a:lnTo>
                      <a:cubicBezTo>
                        <a:pt x="83439" y="114395"/>
                        <a:pt x="84487" y="113157"/>
                        <a:pt x="85535" y="112014"/>
                      </a:cubicBezTo>
                      <a:close/>
                      <a:moveTo>
                        <a:pt x="36005" y="204788"/>
                      </a:moveTo>
                      <a:lnTo>
                        <a:pt x="9906" y="197834"/>
                      </a:lnTo>
                      <a:lnTo>
                        <a:pt x="8668" y="202406"/>
                      </a:lnTo>
                      <a:lnTo>
                        <a:pt x="34766" y="209360"/>
                      </a:lnTo>
                      <a:cubicBezTo>
                        <a:pt x="35052" y="207836"/>
                        <a:pt x="35528" y="206312"/>
                        <a:pt x="36005" y="204788"/>
                      </a:cubicBezTo>
                      <a:close/>
                      <a:moveTo>
                        <a:pt x="31242" y="225457"/>
                      </a:moveTo>
                      <a:lnTo>
                        <a:pt x="4572" y="220790"/>
                      </a:lnTo>
                      <a:lnTo>
                        <a:pt x="3715" y="225457"/>
                      </a:lnTo>
                      <a:lnTo>
                        <a:pt x="30385" y="230219"/>
                      </a:lnTo>
                      <a:cubicBezTo>
                        <a:pt x="30670" y="228600"/>
                        <a:pt x="30956" y="226981"/>
                        <a:pt x="31242" y="225457"/>
                      </a:cubicBezTo>
                      <a:close/>
                      <a:moveTo>
                        <a:pt x="28194" y="246412"/>
                      </a:moveTo>
                      <a:lnTo>
                        <a:pt x="1238" y="244031"/>
                      </a:lnTo>
                      <a:lnTo>
                        <a:pt x="857" y="248793"/>
                      </a:lnTo>
                      <a:lnTo>
                        <a:pt x="27813" y="251174"/>
                      </a:lnTo>
                      <a:cubicBezTo>
                        <a:pt x="28004" y="249650"/>
                        <a:pt x="28099" y="248031"/>
                        <a:pt x="28194" y="246412"/>
                      </a:cubicBezTo>
                      <a:close/>
                      <a:moveTo>
                        <a:pt x="42577" y="184594"/>
                      </a:moveTo>
                      <a:lnTo>
                        <a:pt x="17240" y="175355"/>
                      </a:lnTo>
                      <a:lnTo>
                        <a:pt x="15621" y="179832"/>
                      </a:lnTo>
                      <a:lnTo>
                        <a:pt x="40957" y="189071"/>
                      </a:lnTo>
                      <a:cubicBezTo>
                        <a:pt x="41434" y="187643"/>
                        <a:pt x="42005" y="186119"/>
                        <a:pt x="42577" y="184594"/>
                      </a:cubicBezTo>
                      <a:close/>
                      <a:moveTo>
                        <a:pt x="60865" y="146495"/>
                      </a:moveTo>
                      <a:lnTo>
                        <a:pt x="37433" y="132969"/>
                      </a:lnTo>
                      <a:lnTo>
                        <a:pt x="35052" y="137065"/>
                      </a:lnTo>
                      <a:lnTo>
                        <a:pt x="58484" y="150590"/>
                      </a:lnTo>
                      <a:cubicBezTo>
                        <a:pt x="59245" y="149162"/>
                        <a:pt x="60007" y="147828"/>
                        <a:pt x="60865" y="146495"/>
                      </a:cubicBezTo>
                      <a:close/>
                      <a:moveTo>
                        <a:pt x="72390" y="128683"/>
                      </a:moveTo>
                      <a:lnTo>
                        <a:pt x="50197" y="113157"/>
                      </a:lnTo>
                      <a:lnTo>
                        <a:pt x="47435" y="117062"/>
                      </a:lnTo>
                      <a:lnTo>
                        <a:pt x="69533" y="132588"/>
                      </a:lnTo>
                      <a:cubicBezTo>
                        <a:pt x="70580" y="131255"/>
                        <a:pt x="71533" y="130016"/>
                        <a:pt x="72390" y="128683"/>
                      </a:cubicBezTo>
                      <a:close/>
                      <a:moveTo>
                        <a:pt x="270034" y="26956"/>
                      </a:moveTo>
                      <a:cubicBezTo>
                        <a:pt x="270796" y="26956"/>
                        <a:pt x="271653" y="27051"/>
                        <a:pt x="272415" y="27051"/>
                      </a:cubicBezTo>
                      <a:lnTo>
                        <a:pt x="272415" y="0"/>
                      </a:lnTo>
                      <a:lnTo>
                        <a:pt x="267653" y="0"/>
                      </a:lnTo>
                      <a:lnTo>
                        <a:pt x="267653" y="27051"/>
                      </a:lnTo>
                      <a:cubicBezTo>
                        <a:pt x="268510" y="27051"/>
                        <a:pt x="269272" y="26956"/>
                        <a:pt x="270034" y="26956"/>
                      </a:cubicBezTo>
                      <a:close/>
                      <a:moveTo>
                        <a:pt x="27051" y="270034"/>
                      </a:moveTo>
                      <a:cubicBezTo>
                        <a:pt x="27051" y="269272"/>
                        <a:pt x="27146" y="268415"/>
                        <a:pt x="27146" y="267653"/>
                      </a:cubicBezTo>
                      <a:lnTo>
                        <a:pt x="0" y="267653"/>
                      </a:lnTo>
                      <a:lnTo>
                        <a:pt x="0" y="272415"/>
                      </a:lnTo>
                      <a:lnTo>
                        <a:pt x="27146" y="272415"/>
                      </a:lnTo>
                      <a:cubicBezTo>
                        <a:pt x="27146" y="271558"/>
                        <a:pt x="27051" y="270796"/>
                        <a:pt x="27051" y="270034"/>
                      </a:cubicBezTo>
                      <a:close/>
                      <a:moveTo>
                        <a:pt x="50768" y="165164"/>
                      </a:moveTo>
                      <a:lnTo>
                        <a:pt x="26384" y="153734"/>
                      </a:lnTo>
                      <a:lnTo>
                        <a:pt x="24384" y="158020"/>
                      </a:lnTo>
                      <a:lnTo>
                        <a:pt x="48863" y="169450"/>
                      </a:lnTo>
                      <a:cubicBezTo>
                        <a:pt x="49530" y="168021"/>
                        <a:pt x="50101" y="166497"/>
                        <a:pt x="50768" y="165164"/>
                      </a:cubicBezTo>
                      <a:close/>
                      <a:moveTo>
                        <a:pt x="293656" y="28194"/>
                      </a:moveTo>
                      <a:lnTo>
                        <a:pt x="296037" y="1238"/>
                      </a:lnTo>
                      <a:lnTo>
                        <a:pt x="291275" y="857"/>
                      </a:lnTo>
                      <a:lnTo>
                        <a:pt x="288893" y="27813"/>
                      </a:lnTo>
                      <a:cubicBezTo>
                        <a:pt x="290513" y="27908"/>
                        <a:pt x="292037" y="28004"/>
                        <a:pt x="293656" y="28194"/>
                      </a:cubicBezTo>
                      <a:close/>
                      <a:moveTo>
                        <a:pt x="491300" y="169450"/>
                      </a:moveTo>
                      <a:lnTo>
                        <a:pt x="515779" y="158115"/>
                      </a:lnTo>
                      <a:lnTo>
                        <a:pt x="513779" y="153829"/>
                      </a:lnTo>
                      <a:lnTo>
                        <a:pt x="489395" y="165259"/>
                      </a:lnTo>
                      <a:cubicBezTo>
                        <a:pt x="489966" y="166592"/>
                        <a:pt x="490633" y="168021"/>
                        <a:pt x="491300" y="169450"/>
                      </a:cubicBezTo>
                      <a:close/>
                      <a:moveTo>
                        <a:pt x="499205" y="189167"/>
                      </a:moveTo>
                      <a:lnTo>
                        <a:pt x="524637" y="179927"/>
                      </a:lnTo>
                      <a:lnTo>
                        <a:pt x="523018" y="175451"/>
                      </a:lnTo>
                      <a:lnTo>
                        <a:pt x="497681" y="184690"/>
                      </a:lnTo>
                      <a:cubicBezTo>
                        <a:pt x="498158" y="186119"/>
                        <a:pt x="498729" y="187643"/>
                        <a:pt x="499205" y="189167"/>
                      </a:cubicBezTo>
                      <a:close/>
                      <a:moveTo>
                        <a:pt x="470535" y="132588"/>
                      </a:moveTo>
                      <a:lnTo>
                        <a:pt x="492633" y="117062"/>
                      </a:lnTo>
                      <a:lnTo>
                        <a:pt x="489871" y="113157"/>
                      </a:lnTo>
                      <a:lnTo>
                        <a:pt x="467678" y="128683"/>
                      </a:lnTo>
                      <a:cubicBezTo>
                        <a:pt x="468630" y="130016"/>
                        <a:pt x="469583" y="131255"/>
                        <a:pt x="470535" y="132588"/>
                      </a:cubicBezTo>
                      <a:close/>
                      <a:moveTo>
                        <a:pt x="505397" y="209455"/>
                      </a:moveTo>
                      <a:lnTo>
                        <a:pt x="531400" y="202502"/>
                      </a:lnTo>
                      <a:lnTo>
                        <a:pt x="530162" y="197930"/>
                      </a:lnTo>
                      <a:lnTo>
                        <a:pt x="504063" y="204883"/>
                      </a:lnTo>
                      <a:cubicBezTo>
                        <a:pt x="504635" y="206312"/>
                        <a:pt x="505016" y="207836"/>
                        <a:pt x="505397" y="209455"/>
                      </a:cubicBezTo>
                      <a:close/>
                      <a:moveTo>
                        <a:pt x="512255" y="251174"/>
                      </a:moveTo>
                      <a:lnTo>
                        <a:pt x="539210" y="248793"/>
                      </a:lnTo>
                      <a:lnTo>
                        <a:pt x="538829" y="244031"/>
                      </a:lnTo>
                      <a:lnTo>
                        <a:pt x="511874" y="246412"/>
                      </a:lnTo>
                      <a:cubicBezTo>
                        <a:pt x="512064" y="248031"/>
                        <a:pt x="512159" y="249650"/>
                        <a:pt x="512255" y="251174"/>
                      </a:cubicBezTo>
                      <a:close/>
                      <a:moveTo>
                        <a:pt x="509778" y="230124"/>
                      </a:moveTo>
                      <a:lnTo>
                        <a:pt x="536353" y="225457"/>
                      </a:lnTo>
                      <a:lnTo>
                        <a:pt x="535591" y="220790"/>
                      </a:lnTo>
                      <a:lnTo>
                        <a:pt x="508921" y="225457"/>
                      </a:lnTo>
                      <a:cubicBezTo>
                        <a:pt x="509207" y="226981"/>
                        <a:pt x="509492" y="228600"/>
                        <a:pt x="509778" y="230124"/>
                      </a:cubicBezTo>
                      <a:close/>
                      <a:moveTo>
                        <a:pt x="457772" y="115634"/>
                      </a:moveTo>
                      <a:lnTo>
                        <a:pt x="478441" y="98298"/>
                      </a:lnTo>
                      <a:lnTo>
                        <a:pt x="475393" y="94678"/>
                      </a:lnTo>
                      <a:lnTo>
                        <a:pt x="454628" y="112109"/>
                      </a:lnTo>
                      <a:cubicBezTo>
                        <a:pt x="455676" y="113252"/>
                        <a:pt x="456724" y="114395"/>
                        <a:pt x="457772" y="115634"/>
                      </a:cubicBezTo>
                      <a:close/>
                      <a:moveTo>
                        <a:pt x="481679" y="150590"/>
                      </a:moveTo>
                      <a:lnTo>
                        <a:pt x="505111" y="137065"/>
                      </a:lnTo>
                      <a:lnTo>
                        <a:pt x="502730" y="132874"/>
                      </a:lnTo>
                      <a:lnTo>
                        <a:pt x="479298" y="146399"/>
                      </a:lnTo>
                      <a:cubicBezTo>
                        <a:pt x="480060" y="147828"/>
                        <a:pt x="480917" y="149162"/>
                        <a:pt x="481679" y="150590"/>
                      </a:cubicBezTo>
                      <a:close/>
                      <a:moveTo>
                        <a:pt x="335280" y="35909"/>
                      </a:moveTo>
                      <a:lnTo>
                        <a:pt x="342233" y="9811"/>
                      </a:lnTo>
                      <a:lnTo>
                        <a:pt x="337661" y="8573"/>
                      </a:lnTo>
                      <a:lnTo>
                        <a:pt x="330708" y="34576"/>
                      </a:lnTo>
                      <a:cubicBezTo>
                        <a:pt x="332232" y="35052"/>
                        <a:pt x="333756" y="35433"/>
                        <a:pt x="335280" y="35909"/>
                      </a:cubicBezTo>
                      <a:close/>
                      <a:moveTo>
                        <a:pt x="374999" y="50768"/>
                      </a:moveTo>
                      <a:lnTo>
                        <a:pt x="386334" y="26289"/>
                      </a:lnTo>
                      <a:lnTo>
                        <a:pt x="382048" y="24289"/>
                      </a:lnTo>
                      <a:lnTo>
                        <a:pt x="370618" y="48768"/>
                      </a:lnTo>
                      <a:cubicBezTo>
                        <a:pt x="372047" y="49435"/>
                        <a:pt x="373571" y="50006"/>
                        <a:pt x="374999" y="50768"/>
                      </a:cubicBezTo>
                      <a:close/>
                      <a:moveTo>
                        <a:pt x="355473" y="42482"/>
                      </a:moveTo>
                      <a:lnTo>
                        <a:pt x="364712" y="17145"/>
                      </a:lnTo>
                      <a:lnTo>
                        <a:pt x="360235" y="15526"/>
                      </a:lnTo>
                      <a:lnTo>
                        <a:pt x="350996" y="40862"/>
                      </a:lnTo>
                      <a:cubicBezTo>
                        <a:pt x="352425" y="41339"/>
                        <a:pt x="353949" y="41910"/>
                        <a:pt x="355473" y="42482"/>
                      </a:cubicBezTo>
                      <a:close/>
                      <a:moveTo>
                        <a:pt x="314611" y="31147"/>
                      </a:moveTo>
                      <a:lnTo>
                        <a:pt x="319278" y="4477"/>
                      </a:lnTo>
                      <a:lnTo>
                        <a:pt x="314611" y="3620"/>
                      </a:lnTo>
                      <a:lnTo>
                        <a:pt x="309944" y="30194"/>
                      </a:lnTo>
                      <a:cubicBezTo>
                        <a:pt x="311468" y="30575"/>
                        <a:pt x="313087" y="30861"/>
                        <a:pt x="314611" y="31147"/>
                      </a:cubicBezTo>
                      <a:close/>
                      <a:moveTo>
                        <a:pt x="393573" y="60770"/>
                      </a:moveTo>
                      <a:lnTo>
                        <a:pt x="407099" y="37338"/>
                      </a:lnTo>
                      <a:lnTo>
                        <a:pt x="403003" y="34957"/>
                      </a:lnTo>
                      <a:lnTo>
                        <a:pt x="389477" y="58388"/>
                      </a:lnTo>
                      <a:cubicBezTo>
                        <a:pt x="390906" y="59150"/>
                        <a:pt x="392335" y="59912"/>
                        <a:pt x="393573" y="60770"/>
                      </a:cubicBezTo>
                      <a:close/>
                      <a:moveTo>
                        <a:pt x="443579" y="99917"/>
                      </a:moveTo>
                      <a:lnTo>
                        <a:pt x="462725" y="80772"/>
                      </a:lnTo>
                      <a:lnTo>
                        <a:pt x="459391" y="77343"/>
                      </a:lnTo>
                      <a:lnTo>
                        <a:pt x="440246" y="96488"/>
                      </a:lnTo>
                      <a:cubicBezTo>
                        <a:pt x="441293" y="97631"/>
                        <a:pt x="442436" y="98774"/>
                        <a:pt x="443579" y="99917"/>
                      </a:cubicBezTo>
                      <a:close/>
                      <a:moveTo>
                        <a:pt x="428054" y="85439"/>
                      </a:moveTo>
                      <a:lnTo>
                        <a:pt x="445484" y="64675"/>
                      </a:lnTo>
                      <a:lnTo>
                        <a:pt x="441865" y="61627"/>
                      </a:lnTo>
                      <a:lnTo>
                        <a:pt x="424529" y="82296"/>
                      </a:lnTo>
                      <a:cubicBezTo>
                        <a:pt x="425672" y="83344"/>
                        <a:pt x="426815" y="84392"/>
                        <a:pt x="428054" y="85439"/>
                      </a:cubicBezTo>
                      <a:close/>
                      <a:moveTo>
                        <a:pt x="411385" y="72390"/>
                      </a:moveTo>
                      <a:lnTo>
                        <a:pt x="426910" y="50197"/>
                      </a:lnTo>
                      <a:lnTo>
                        <a:pt x="423005" y="47435"/>
                      </a:lnTo>
                      <a:lnTo>
                        <a:pt x="407480" y="69533"/>
                      </a:lnTo>
                      <a:cubicBezTo>
                        <a:pt x="408813" y="70485"/>
                        <a:pt x="410051" y="71438"/>
                        <a:pt x="411385" y="72390"/>
                      </a:cubicBezTo>
                      <a:close/>
                      <a:moveTo>
                        <a:pt x="454628" y="427958"/>
                      </a:moveTo>
                      <a:lnTo>
                        <a:pt x="475393" y="445389"/>
                      </a:lnTo>
                      <a:lnTo>
                        <a:pt x="478441" y="441770"/>
                      </a:lnTo>
                      <a:lnTo>
                        <a:pt x="457772" y="424339"/>
                      </a:lnTo>
                      <a:cubicBezTo>
                        <a:pt x="456724" y="425577"/>
                        <a:pt x="455581" y="426815"/>
                        <a:pt x="454628" y="427958"/>
                      </a:cubicBezTo>
                      <a:close/>
                      <a:moveTo>
                        <a:pt x="389477" y="481584"/>
                      </a:moveTo>
                      <a:lnTo>
                        <a:pt x="403003" y="505016"/>
                      </a:lnTo>
                      <a:lnTo>
                        <a:pt x="407099" y="502634"/>
                      </a:lnTo>
                      <a:lnTo>
                        <a:pt x="393573" y="479203"/>
                      </a:lnTo>
                      <a:cubicBezTo>
                        <a:pt x="392240" y="480060"/>
                        <a:pt x="390811" y="480822"/>
                        <a:pt x="389477" y="481584"/>
                      </a:cubicBezTo>
                      <a:close/>
                      <a:moveTo>
                        <a:pt x="407480" y="470440"/>
                      </a:moveTo>
                      <a:lnTo>
                        <a:pt x="423005" y="492633"/>
                      </a:lnTo>
                      <a:lnTo>
                        <a:pt x="426910" y="489871"/>
                      </a:lnTo>
                      <a:lnTo>
                        <a:pt x="411385" y="467678"/>
                      </a:lnTo>
                      <a:cubicBezTo>
                        <a:pt x="410051" y="468535"/>
                        <a:pt x="408718" y="469487"/>
                        <a:pt x="407480" y="470440"/>
                      </a:cubicBezTo>
                      <a:close/>
                      <a:moveTo>
                        <a:pt x="370523" y="491204"/>
                      </a:moveTo>
                      <a:lnTo>
                        <a:pt x="381953" y="515684"/>
                      </a:lnTo>
                      <a:lnTo>
                        <a:pt x="386239" y="513683"/>
                      </a:lnTo>
                      <a:lnTo>
                        <a:pt x="374809" y="489204"/>
                      </a:lnTo>
                      <a:cubicBezTo>
                        <a:pt x="373475" y="489966"/>
                        <a:pt x="372047" y="490538"/>
                        <a:pt x="370523" y="491204"/>
                      </a:cubicBezTo>
                      <a:close/>
                      <a:moveTo>
                        <a:pt x="424434" y="457676"/>
                      </a:moveTo>
                      <a:lnTo>
                        <a:pt x="441770" y="478346"/>
                      </a:lnTo>
                      <a:lnTo>
                        <a:pt x="445389" y="475298"/>
                      </a:lnTo>
                      <a:lnTo>
                        <a:pt x="427958" y="454533"/>
                      </a:lnTo>
                      <a:cubicBezTo>
                        <a:pt x="426815" y="455581"/>
                        <a:pt x="425577" y="456629"/>
                        <a:pt x="424434" y="457676"/>
                      </a:cubicBezTo>
                      <a:close/>
                      <a:moveTo>
                        <a:pt x="440150" y="443484"/>
                      </a:moveTo>
                      <a:lnTo>
                        <a:pt x="459296" y="462629"/>
                      </a:lnTo>
                      <a:lnTo>
                        <a:pt x="462629" y="459296"/>
                      </a:lnTo>
                      <a:lnTo>
                        <a:pt x="443484" y="440150"/>
                      </a:lnTo>
                      <a:cubicBezTo>
                        <a:pt x="442341" y="441198"/>
                        <a:pt x="441293" y="442341"/>
                        <a:pt x="440150" y="443484"/>
                      </a:cubicBezTo>
                      <a:close/>
                      <a:moveTo>
                        <a:pt x="309848" y="509683"/>
                      </a:moveTo>
                      <a:lnTo>
                        <a:pt x="314611" y="536353"/>
                      </a:lnTo>
                      <a:lnTo>
                        <a:pt x="319278" y="535591"/>
                      </a:lnTo>
                      <a:lnTo>
                        <a:pt x="314611" y="508921"/>
                      </a:lnTo>
                      <a:cubicBezTo>
                        <a:pt x="312992" y="509111"/>
                        <a:pt x="311468" y="509397"/>
                        <a:pt x="309848" y="509683"/>
                      </a:cubicBezTo>
                      <a:close/>
                      <a:moveTo>
                        <a:pt x="350901" y="499110"/>
                      </a:moveTo>
                      <a:lnTo>
                        <a:pt x="360140" y="524542"/>
                      </a:lnTo>
                      <a:lnTo>
                        <a:pt x="364617" y="522923"/>
                      </a:lnTo>
                      <a:lnTo>
                        <a:pt x="355378" y="497491"/>
                      </a:lnTo>
                      <a:cubicBezTo>
                        <a:pt x="353854" y="498062"/>
                        <a:pt x="352425" y="498634"/>
                        <a:pt x="350901" y="499110"/>
                      </a:cubicBezTo>
                      <a:close/>
                      <a:moveTo>
                        <a:pt x="330613" y="505397"/>
                      </a:moveTo>
                      <a:lnTo>
                        <a:pt x="337566" y="531400"/>
                      </a:lnTo>
                      <a:lnTo>
                        <a:pt x="342138" y="530162"/>
                      </a:lnTo>
                      <a:lnTo>
                        <a:pt x="335090" y="504063"/>
                      </a:lnTo>
                      <a:cubicBezTo>
                        <a:pt x="333661" y="504539"/>
                        <a:pt x="332137" y="505016"/>
                        <a:pt x="330613" y="505397"/>
                      </a:cubicBezTo>
                      <a:close/>
                      <a:moveTo>
                        <a:pt x="467678" y="411290"/>
                      </a:moveTo>
                      <a:lnTo>
                        <a:pt x="489871" y="426815"/>
                      </a:lnTo>
                      <a:lnTo>
                        <a:pt x="492633" y="422910"/>
                      </a:lnTo>
                      <a:lnTo>
                        <a:pt x="470535" y="407384"/>
                      </a:lnTo>
                      <a:cubicBezTo>
                        <a:pt x="469487" y="408718"/>
                        <a:pt x="468630" y="409956"/>
                        <a:pt x="467678" y="411290"/>
                      </a:cubicBezTo>
                      <a:close/>
                      <a:moveTo>
                        <a:pt x="511874" y="293561"/>
                      </a:moveTo>
                      <a:lnTo>
                        <a:pt x="538829" y="295942"/>
                      </a:lnTo>
                      <a:lnTo>
                        <a:pt x="539210" y="291179"/>
                      </a:lnTo>
                      <a:lnTo>
                        <a:pt x="512255" y="288798"/>
                      </a:lnTo>
                      <a:cubicBezTo>
                        <a:pt x="512159" y="290417"/>
                        <a:pt x="512064" y="291941"/>
                        <a:pt x="511874" y="293561"/>
                      </a:cubicBezTo>
                      <a:close/>
                      <a:moveTo>
                        <a:pt x="504158" y="335185"/>
                      </a:moveTo>
                      <a:lnTo>
                        <a:pt x="530352" y="342233"/>
                      </a:lnTo>
                      <a:lnTo>
                        <a:pt x="531590" y="337661"/>
                      </a:lnTo>
                      <a:lnTo>
                        <a:pt x="505587" y="330613"/>
                      </a:lnTo>
                      <a:cubicBezTo>
                        <a:pt x="505016" y="332137"/>
                        <a:pt x="504539" y="333661"/>
                        <a:pt x="504158" y="335185"/>
                      </a:cubicBezTo>
                      <a:close/>
                      <a:moveTo>
                        <a:pt x="288798" y="512159"/>
                      </a:moveTo>
                      <a:lnTo>
                        <a:pt x="291179" y="539115"/>
                      </a:lnTo>
                      <a:lnTo>
                        <a:pt x="295942" y="538734"/>
                      </a:lnTo>
                      <a:lnTo>
                        <a:pt x="293560" y="511778"/>
                      </a:lnTo>
                      <a:cubicBezTo>
                        <a:pt x="291941" y="511969"/>
                        <a:pt x="290417" y="512064"/>
                        <a:pt x="288798" y="512159"/>
                      </a:cubicBezTo>
                      <a:close/>
                      <a:moveTo>
                        <a:pt x="513017" y="267653"/>
                      </a:moveTo>
                      <a:cubicBezTo>
                        <a:pt x="513017" y="268415"/>
                        <a:pt x="513112" y="269177"/>
                        <a:pt x="513112" y="270034"/>
                      </a:cubicBezTo>
                      <a:cubicBezTo>
                        <a:pt x="513112" y="270891"/>
                        <a:pt x="513017" y="271653"/>
                        <a:pt x="513017" y="272415"/>
                      </a:cubicBezTo>
                      <a:lnTo>
                        <a:pt x="540068" y="272415"/>
                      </a:lnTo>
                      <a:lnTo>
                        <a:pt x="540068" y="267653"/>
                      </a:lnTo>
                      <a:lnTo>
                        <a:pt x="513017" y="267653"/>
                      </a:lnTo>
                      <a:close/>
                      <a:moveTo>
                        <a:pt x="508921" y="314516"/>
                      </a:moveTo>
                      <a:lnTo>
                        <a:pt x="535591" y="319183"/>
                      </a:lnTo>
                      <a:lnTo>
                        <a:pt x="536353" y="314516"/>
                      </a:lnTo>
                      <a:lnTo>
                        <a:pt x="509683" y="309848"/>
                      </a:lnTo>
                      <a:cubicBezTo>
                        <a:pt x="509492" y="311468"/>
                        <a:pt x="509207" y="312992"/>
                        <a:pt x="508921" y="314516"/>
                      </a:cubicBezTo>
                      <a:close/>
                      <a:moveTo>
                        <a:pt x="497586" y="355378"/>
                      </a:moveTo>
                      <a:lnTo>
                        <a:pt x="523018" y="364617"/>
                      </a:lnTo>
                      <a:lnTo>
                        <a:pt x="524637" y="360140"/>
                      </a:lnTo>
                      <a:lnTo>
                        <a:pt x="499205" y="350901"/>
                      </a:lnTo>
                      <a:cubicBezTo>
                        <a:pt x="498729" y="352330"/>
                        <a:pt x="498158" y="353854"/>
                        <a:pt x="497586" y="355378"/>
                      </a:cubicBezTo>
                      <a:close/>
                      <a:moveTo>
                        <a:pt x="479298" y="393573"/>
                      </a:moveTo>
                      <a:lnTo>
                        <a:pt x="502730" y="407099"/>
                      </a:lnTo>
                      <a:lnTo>
                        <a:pt x="505111" y="402908"/>
                      </a:lnTo>
                      <a:lnTo>
                        <a:pt x="481679" y="389382"/>
                      </a:lnTo>
                      <a:cubicBezTo>
                        <a:pt x="480822" y="390811"/>
                        <a:pt x="480060" y="392144"/>
                        <a:pt x="479298" y="393573"/>
                      </a:cubicBezTo>
                      <a:close/>
                      <a:moveTo>
                        <a:pt x="489299" y="374904"/>
                      </a:moveTo>
                      <a:lnTo>
                        <a:pt x="513779" y="386334"/>
                      </a:lnTo>
                      <a:lnTo>
                        <a:pt x="515779" y="381953"/>
                      </a:lnTo>
                      <a:lnTo>
                        <a:pt x="491300" y="370523"/>
                      </a:lnTo>
                      <a:cubicBezTo>
                        <a:pt x="490633" y="371951"/>
                        <a:pt x="489966" y="373475"/>
                        <a:pt x="489299" y="374904"/>
                      </a:cubicBezTo>
                      <a:close/>
                      <a:moveTo>
                        <a:pt x="146495" y="479203"/>
                      </a:moveTo>
                      <a:lnTo>
                        <a:pt x="132969" y="502634"/>
                      </a:lnTo>
                      <a:lnTo>
                        <a:pt x="137065" y="505016"/>
                      </a:lnTo>
                      <a:lnTo>
                        <a:pt x="150590" y="481584"/>
                      </a:lnTo>
                      <a:cubicBezTo>
                        <a:pt x="149257" y="480822"/>
                        <a:pt x="147923" y="479965"/>
                        <a:pt x="146495" y="479203"/>
                      </a:cubicBezTo>
                      <a:close/>
                      <a:moveTo>
                        <a:pt x="58484" y="389382"/>
                      </a:moveTo>
                      <a:lnTo>
                        <a:pt x="35052" y="402908"/>
                      </a:lnTo>
                      <a:lnTo>
                        <a:pt x="37433" y="407003"/>
                      </a:lnTo>
                      <a:lnTo>
                        <a:pt x="60865" y="393478"/>
                      </a:lnTo>
                      <a:cubicBezTo>
                        <a:pt x="60007" y="392144"/>
                        <a:pt x="59245" y="390811"/>
                        <a:pt x="58484" y="389382"/>
                      </a:cubicBezTo>
                      <a:close/>
                      <a:moveTo>
                        <a:pt x="48863" y="370523"/>
                      </a:moveTo>
                      <a:lnTo>
                        <a:pt x="24384" y="381953"/>
                      </a:lnTo>
                      <a:lnTo>
                        <a:pt x="26384" y="386239"/>
                      </a:lnTo>
                      <a:lnTo>
                        <a:pt x="50768" y="374809"/>
                      </a:lnTo>
                      <a:cubicBezTo>
                        <a:pt x="50101" y="373475"/>
                        <a:pt x="49530" y="371951"/>
                        <a:pt x="48863" y="370523"/>
                      </a:cubicBezTo>
                      <a:close/>
                      <a:moveTo>
                        <a:pt x="69723" y="407384"/>
                      </a:moveTo>
                      <a:lnTo>
                        <a:pt x="47530" y="422910"/>
                      </a:lnTo>
                      <a:lnTo>
                        <a:pt x="50292" y="426815"/>
                      </a:lnTo>
                      <a:lnTo>
                        <a:pt x="72485" y="411290"/>
                      </a:lnTo>
                      <a:cubicBezTo>
                        <a:pt x="71533" y="409956"/>
                        <a:pt x="70580" y="408718"/>
                        <a:pt x="69723" y="407384"/>
                      </a:cubicBezTo>
                      <a:close/>
                      <a:moveTo>
                        <a:pt x="82391" y="424339"/>
                      </a:moveTo>
                      <a:lnTo>
                        <a:pt x="61722" y="441674"/>
                      </a:lnTo>
                      <a:lnTo>
                        <a:pt x="64770" y="445294"/>
                      </a:lnTo>
                      <a:lnTo>
                        <a:pt x="85535" y="427863"/>
                      </a:lnTo>
                      <a:cubicBezTo>
                        <a:pt x="84487" y="426720"/>
                        <a:pt x="83439" y="425577"/>
                        <a:pt x="82391" y="424339"/>
                      </a:cubicBezTo>
                      <a:close/>
                      <a:moveTo>
                        <a:pt x="96584" y="440055"/>
                      </a:moveTo>
                      <a:lnTo>
                        <a:pt x="77438" y="459200"/>
                      </a:lnTo>
                      <a:lnTo>
                        <a:pt x="80772" y="462629"/>
                      </a:lnTo>
                      <a:lnTo>
                        <a:pt x="99917" y="443484"/>
                      </a:lnTo>
                      <a:cubicBezTo>
                        <a:pt x="98870" y="442341"/>
                        <a:pt x="97727" y="441198"/>
                        <a:pt x="96584" y="440055"/>
                      </a:cubicBezTo>
                      <a:close/>
                      <a:moveTo>
                        <a:pt x="30385" y="309848"/>
                      </a:moveTo>
                      <a:lnTo>
                        <a:pt x="3715" y="314516"/>
                      </a:lnTo>
                      <a:lnTo>
                        <a:pt x="4572" y="319183"/>
                      </a:lnTo>
                      <a:lnTo>
                        <a:pt x="31242" y="314420"/>
                      </a:lnTo>
                      <a:cubicBezTo>
                        <a:pt x="30956" y="312992"/>
                        <a:pt x="30670" y="311468"/>
                        <a:pt x="30385" y="309848"/>
                      </a:cubicBezTo>
                      <a:close/>
                      <a:moveTo>
                        <a:pt x="270034" y="513017"/>
                      </a:moveTo>
                      <a:cubicBezTo>
                        <a:pt x="269272" y="513017"/>
                        <a:pt x="268415" y="512921"/>
                        <a:pt x="267653" y="512921"/>
                      </a:cubicBezTo>
                      <a:lnTo>
                        <a:pt x="267653" y="539972"/>
                      </a:lnTo>
                      <a:lnTo>
                        <a:pt x="272415" y="539972"/>
                      </a:lnTo>
                      <a:lnTo>
                        <a:pt x="272415" y="512921"/>
                      </a:lnTo>
                      <a:cubicBezTo>
                        <a:pt x="271653" y="512921"/>
                        <a:pt x="270796" y="513017"/>
                        <a:pt x="270034" y="513017"/>
                      </a:cubicBezTo>
                      <a:close/>
                      <a:moveTo>
                        <a:pt x="34671" y="330613"/>
                      </a:moveTo>
                      <a:lnTo>
                        <a:pt x="8573" y="337566"/>
                      </a:lnTo>
                      <a:lnTo>
                        <a:pt x="9811" y="342138"/>
                      </a:lnTo>
                      <a:lnTo>
                        <a:pt x="35909" y="335090"/>
                      </a:lnTo>
                      <a:cubicBezTo>
                        <a:pt x="35528" y="333661"/>
                        <a:pt x="35052" y="332137"/>
                        <a:pt x="34671" y="330613"/>
                      </a:cubicBezTo>
                      <a:close/>
                      <a:moveTo>
                        <a:pt x="40957" y="350901"/>
                      </a:moveTo>
                      <a:lnTo>
                        <a:pt x="15526" y="360045"/>
                      </a:lnTo>
                      <a:lnTo>
                        <a:pt x="17145" y="364522"/>
                      </a:lnTo>
                      <a:lnTo>
                        <a:pt x="42482" y="355283"/>
                      </a:lnTo>
                      <a:cubicBezTo>
                        <a:pt x="42005" y="353854"/>
                        <a:pt x="41434" y="352330"/>
                        <a:pt x="40957" y="350901"/>
                      </a:cubicBezTo>
                      <a:close/>
                      <a:moveTo>
                        <a:pt x="225552" y="508825"/>
                      </a:moveTo>
                      <a:lnTo>
                        <a:pt x="220885" y="535496"/>
                      </a:lnTo>
                      <a:lnTo>
                        <a:pt x="225552" y="536258"/>
                      </a:lnTo>
                      <a:lnTo>
                        <a:pt x="230315" y="509588"/>
                      </a:lnTo>
                      <a:cubicBezTo>
                        <a:pt x="228695" y="509397"/>
                        <a:pt x="227171" y="509111"/>
                        <a:pt x="225552" y="508825"/>
                      </a:cubicBezTo>
                      <a:close/>
                      <a:moveTo>
                        <a:pt x="112109" y="454533"/>
                      </a:moveTo>
                      <a:lnTo>
                        <a:pt x="94679" y="475298"/>
                      </a:lnTo>
                      <a:lnTo>
                        <a:pt x="98298" y="478346"/>
                      </a:lnTo>
                      <a:lnTo>
                        <a:pt x="115729" y="457676"/>
                      </a:lnTo>
                      <a:cubicBezTo>
                        <a:pt x="114491" y="456629"/>
                        <a:pt x="113348" y="455581"/>
                        <a:pt x="112109" y="454533"/>
                      </a:cubicBezTo>
                      <a:close/>
                      <a:moveTo>
                        <a:pt x="184690" y="497491"/>
                      </a:moveTo>
                      <a:lnTo>
                        <a:pt x="175451" y="522827"/>
                      </a:lnTo>
                      <a:lnTo>
                        <a:pt x="179927" y="524447"/>
                      </a:lnTo>
                      <a:lnTo>
                        <a:pt x="189167" y="499015"/>
                      </a:lnTo>
                      <a:cubicBezTo>
                        <a:pt x="187643" y="498634"/>
                        <a:pt x="186214" y="498062"/>
                        <a:pt x="184690" y="497491"/>
                      </a:cubicBezTo>
                      <a:close/>
                      <a:moveTo>
                        <a:pt x="246602" y="511778"/>
                      </a:moveTo>
                      <a:lnTo>
                        <a:pt x="244221" y="538734"/>
                      </a:lnTo>
                      <a:lnTo>
                        <a:pt x="248984" y="539115"/>
                      </a:lnTo>
                      <a:lnTo>
                        <a:pt x="251365" y="512064"/>
                      </a:lnTo>
                      <a:cubicBezTo>
                        <a:pt x="249746" y="512064"/>
                        <a:pt x="248126" y="511969"/>
                        <a:pt x="246602" y="511778"/>
                      </a:cubicBezTo>
                      <a:close/>
                      <a:moveTo>
                        <a:pt x="204883" y="504063"/>
                      </a:moveTo>
                      <a:lnTo>
                        <a:pt x="197834" y="530162"/>
                      </a:lnTo>
                      <a:lnTo>
                        <a:pt x="202406" y="531400"/>
                      </a:lnTo>
                      <a:lnTo>
                        <a:pt x="209360" y="505397"/>
                      </a:lnTo>
                      <a:cubicBezTo>
                        <a:pt x="207931" y="505016"/>
                        <a:pt x="206407" y="504444"/>
                        <a:pt x="204883" y="504063"/>
                      </a:cubicBezTo>
                      <a:close/>
                      <a:moveTo>
                        <a:pt x="128778" y="467582"/>
                      </a:moveTo>
                      <a:lnTo>
                        <a:pt x="113252" y="489775"/>
                      </a:lnTo>
                      <a:lnTo>
                        <a:pt x="117158" y="492538"/>
                      </a:lnTo>
                      <a:lnTo>
                        <a:pt x="132683" y="470345"/>
                      </a:lnTo>
                      <a:cubicBezTo>
                        <a:pt x="131350" y="469487"/>
                        <a:pt x="130016" y="468535"/>
                        <a:pt x="128778" y="467582"/>
                      </a:cubicBezTo>
                      <a:close/>
                      <a:moveTo>
                        <a:pt x="27813" y="288798"/>
                      </a:moveTo>
                      <a:lnTo>
                        <a:pt x="857" y="291179"/>
                      </a:lnTo>
                      <a:lnTo>
                        <a:pt x="1238" y="295942"/>
                      </a:lnTo>
                      <a:lnTo>
                        <a:pt x="28194" y="293561"/>
                      </a:lnTo>
                      <a:cubicBezTo>
                        <a:pt x="28099" y="291941"/>
                        <a:pt x="28004" y="290322"/>
                        <a:pt x="27813" y="288798"/>
                      </a:cubicBezTo>
                      <a:close/>
                      <a:moveTo>
                        <a:pt x="165164" y="489299"/>
                      </a:moveTo>
                      <a:lnTo>
                        <a:pt x="153829" y="513683"/>
                      </a:lnTo>
                      <a:lnTo>
                        <a:pt x="158115" y="515684"/>
                      </a:lnTo>
                      <a:lnTo>
                        <a:pt x="169545" y="491204"/>
                      </a:lnTo>
                      <a:cubicBezTo>
                        <a:pt x="168116" y="490538"/>
                        <a:pt x="166592" y="489966"/>
                        <a:pt x="165164" y="489299"/>
                      </a:cubicBezTo>
                      <a:close/>
                    </a:path>
                  </a:pathLst>
                </a:custGeom>
                <a:gradFill>
                  <a:gsLst>
                    <a:gs pos="0">
                      <a:schemeClr val="accent1">
                        <a:alpha val="3000"/>
                      </a:schemeClr>
                    </a:gs>
                    <a:gs pos="100000">
                      <a:schemeClr val="accent2"/>
                    </a:gs>
                  </a:gsLst>
                  <a:lin ang="4500000" scaled="0"/>
                </a:gra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Roboto Light" panose="02000000000000000000"/>
                    <a:ea typeface="思源黑体 CN Normal" panose="020B0400000000000000" charset="-122"/>
                    <a:cs typeface="+mn-cs"/>
                  </a:endParaRPr>
                </a:p>
              </p:txBody>
            </p:sp>
            <p:sp>
              <p:nvSpPr>
                <p:cNvPr id="16" name="椭圆 15"/>
                <p:cNvSpPr/>
                <p:nvPr>
                  <p:custDataLst>
                    <p:tags r:id="rId3"/>
                  </p:custDataLst>
                </p:nvPr>
              </p:nvSpPr>
              <p:spPr>
                <a:xfrm>
                  <a:off x="2554" y="8216"/>
                  <a:ext cx="1935" cy="1935"/>
                </a:xfrm>
                <a:prstGeom prst="ellipse">
                  <a:avLst/>
                </a:prstGeom>
                <a:gradFill flip="none" rotWithShape="1">
                  <a:gsLst>
                    <a:gs pos="0">
                      <a:srgbClr val="008ED6">
                        <a:alpha val="7000"/>
                      </a:srgbClr>
                    </a:gs>
                    <a:gs pos="100000">
                      <a:srgbClr val="008ED6">
                        <a:alpha val="0"/>
                      </a:srgbClr>
                    </a:gs>
                  </a:gsLst>
                  <a:lin ang="5400000" scaled="1"/>
                  <a:tileRect/>
                </a:gradFill>
                <a:ln>
                  <a:solidFill>
                    <a:schemeClr val="accent1"/>
                  </a:solidFill>
                </a:ln>
                <a:effectLst>
                  <a:outerShdw blurRad="279400" dist="342900" dir="5400000" sx="88000" sy="88000" algn="t" rotWithShape="0">
                    <a:schemeClr val="accent1">
                      <a:alpha val="4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800" b="0" i="0" u="none" strike="noStrike" kern="1200" cap="none" spc="0" normalizeH="0" baseline="0" noProof="0" dirty="0">
                    <a:ln>
                      <a:noFill/>
                    </a:ln>
                    <a:solidFill>
                      <a:prstClr val="white"/>
                    </a:solidFill>
                    <a:effectLst/>
                    <a:uLnTx/>
                    <a:uFillTx/>
                    <a:latin typeface="思源黑体 CN Normal" panose="020B0400000000000000" charset="-122"/>
                    <a:ea typeface="思源黑体 CN Normal" panose="020B0400000000000000" charset="-122"/>
                    <a:cs typeface="+mn-cs"/>
                  </a:endParaRPr>
                </a:p>
              </p:txBody>
            </p:sp>
          </p:grpSp>
          <p:pic>
            <p:nvPicPr>
              <p:cNvPr id="12" name="图片 11"/>
              <p:cNvPicPr/>
              <p:nvPr>
                <p:custDataLst>
                  <p:tags r:id="rId4"/>
                </p:custDataLst>
              </p:nvPr>
            </p:nvPicPr>
            <p:blipFill>
              <a:blip r:embed="rId5"/>
              <a:stretch>
                <a:fillRect/>
              </a:stretch>
            </p:blipFill>
            <p:spPr>
              <a:xfrm>
                <a:off x="7701" y="7719"/>
                <a:ext cx="1285" cy="1272"/>
              </a:xfrm>
              <a:prstGeom prst="ellipse">
                <a:avLst/>
              </a:prstGeom>
              <a:noFill/>
              <a:ln w="9525">
                <a:noFill/>
              </a:ln>
            </p:spPr>
          </p:pic>
        </p:grpSp>
      </p:grpSp>
      <p:grpSp>
        <p:nvGrpSpPr>
          <p:cNvPr id="17" name="组合 16"/>
          <p:cNvGrpSpPr/>
          <p:nvPr/>
        </p:nvGrpSpPr>
        <p:grpSpPr>
          <a:xfrm>
            <a:off x="8746490" y="4043680"/>
            <a:ext cx="2773680" cy="901700"/>
            <a:chOff x="14060" y="5652"/>
            <a:chExt cx="4368" cy="1420"/>
          </a:xfrm>
        </p:grpSpPr>
        <p:sp>
          <p:nvSpPr>
            <p:cNvPr id="18" name="文本框 17"/>
            <p:cNvSpPr txBox="1"/>
            <p:nvPr>
              <p:custDataLst>
                <p:tags r:id="rId6"/>
              </p:custDataLst>
            </p:nvPr>
          </p:nvSpPr>
          <p:spPr>
            <a:xfrm>
              <a:off x="15640" y="5970"/>
              <a:ext cx="2789" cy="1006"/>
            </a:xfrm>
            <a:prstGeom prst="rect">
              <a:avLst/>
            </a:prstGeom>
            <a:noFill/>
          </p:spPr>
          <p:txBody>
            <a:bodyPr wrap="square" rtlCol="0">
              <a:spAutoFit/>
            </a:bodyPr>
            <a:lstStyle/>
            <a:p>
              <a:pPr algn="l" fontAlgn="auto">
                <a:lnSpc>
                  <a:spcPct val="90000"/>
                </a:lnSpc>
                <a:spcBef>
                  <a:spcPts val="300"/>
                </a:spcBef>
                <a:buClrTx/>
                <a:buSzTx/>
                <a:buFontTx/>
                <a:buNone/>
              </a:pPr>
              <a:r>
                <a:rPr lang="zh-CN" altLang="en-US" sz="1400" b="1"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快速部署</a:t>
              </a:r>
              <a:endParaRPr lang="zh-CN" altLang="en-US" sz="1400" b="1"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endParaRPr>
            </a:p>
            <a:p>
              <a:pPr algn="l" fontAlgn="auto">
                <a:lnSpc>
                  <a:spcPct val="90000"/>
                </a:lnSpc>
                <a:spcBef>
                  <a:spcPts val="300"/>
                </a:spcBef>
                <a:buClrTx/>
                <a:buSzTx/>
                <a:buFontTx/>
                <a:buNone/>
              </a:pPr>
              <a:r>
                <a:rPr lang="zh-CN" altLang="en-US" sz="10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rPr>
                <a:t>NFC配置</a:t>
              </a:r>
              <a:endParaRPr lang="zh-CN" altLang="en-US" sz="10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endParaRPr>
            </a:p>
            <a:p>
              <a:pPr algn="l" fontAlgn="auto">
                <a:lnSpc>
                  <a:spcPct val="90000"/>
                </a:lnSpc>
                <a:spcBef>
                  <a:spcPts val="300"/>
                </a:spcBef>
                <a:buClrTx/>
                <a:buSzTx/>
                <a:buFontTx/>
                <a:buNone/>
              </a:pPr>
              <a:r>
                <a:rPr lang="zh-CN" altLang="en-US" sz="10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rPr>
                <a:t>壁挂/抱杆安装</a:t>
              </a:r>
              <a:endParaRPr lang="zh-CN" altLang="en-US" sz="10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endParaRPr>
            </a:p>
          </p:txBody>
        </p:sp>
        <p:grpSp>
          <p:nvGrpSpPr>
            <p:cNvPr id="19" name="组合 18"/>
            <p:cNvGrpSpPr/>
            <p:nvPr/>
          </p:nvGrpSpPr>
          <p:grpSpPr>
            <a:xfrm>
              <a:off x="14060" y="5652"/>
              <a:ext cx="1422" cy="1421"/>
              <a:chOff x="13626" y="6813"/>
              <a:chExt cx="1600" cy="1598"/>
            </a:xfrm>
          </p:grpSpPr>
          <p:grpSp>
            <p:nvGrpSpPr>
              <p:cNvPr id="20" name="组合 19"/>
              <p:cNvGrpSpPr/>
              <p:nvPr/>
            </p:nvGrpSpPr>
            <p:grpSpPr>
              <a:xfrm>
                <a:off x="13626" y="6813"/>
                <a:ext cx="1600" cy="1599"/>
                <a:chOff x="2366" y="8028"/>
                <a:chExt cx="2310" cy="2310"/>
              </a:xfrm>
            </p:grpSpPr>
            <p:sp>
              <p:nvSpPr>
                <p:cNvPr id="22" name="任意多边形: 形状 18"/>
                <p:cNvSpPr/>
                <p:nvPr>
                  <p:custDataLst>
                    <p:tags r:id="rId7"/>
                  </p:custDataLst>
                </p:nvPr>
              </p:nvSpPr>
              <p:spPr>
                <a:xfrm>
                  <a:off x="2366" y="8028"/>
                  <a:ext cx="2311" cy="2311"/>
                </a:xfrm>
                <a:custGeom>
                  <a:avLst/>
                  <a:gdLst>
                    <a:gd name="connsiteX0" fmla="*/ 146495 w 533400"/>
                    <a:gd name="connsiteY0" fmla="*/ 60770 h 533400"/>
                    <a:gd name="connsiteX1" fmla="*/ 132969 w 533400"/>
                    <a:gd name="connsiteY1" fmla="*/ 37338 h 533400"/>
                    <a:gd name="connsiteX2" fmla="*/ 137160 w 533400"/>
                    <a:gd name="connsiteY2" fmla="*/ 34957 h 533400"/>
                    <a:gd name="connsiteX3" fmla="*/ 150686 w 533400"/>
                    <a:gd name="connsiteY3" fmla="*/ 58388 h 533400"/>
                    <a:gd name="connsiteX4" fmla="*/ 146495 w 533400"/>
                    <a:gd name="connsiteY4" fmla="*/ 60770 h 533400"/>
                    <a:gd name="connsiteX5" fmla="*/ 169545 w 533400"/>
                    <a:gd name="connsiteY5" fmla="*/ 48768 h 533400"/>
                    <a:gd name="connsiteX6" fmla="*/ 158115 w 533400"/>
                    <a:gd name="connsiteY6" fmla="*/ 24289 h 533400"/>
                    <a:gd name="connsiteX7" fmla="*/ 153829 w 533400"/>
                    <a:gd name="connsiteY7" fmla="*/ 26289 h 533400"/>
                    <a:gd name="connsiteX8" fmla="*/ 165259 w 533400"/>
                    <a:gd name="connsiteY8" fmla="*/ 50673 h 533400"/>
                    <a:gd name="connsiteX9" fmla="*/ 169545 w 533400"/>
                    <a:gd name="connsiteY9" fmla="*/ 48768 h 533400"/>
                    <a:gd name="connsiteX10" fmla="*/ 99917 w 533400"/>
                    <a:gd name="connsiteY10" fmla="*/ 96488 h 533400"/>
                    <a:gd name="connsiteX11" fmla="*/ 80867 w 533400"/>
                    <a:gd name="connsiteY11" fmla="*/ 77343 h 533400"/>
                    <a:gd name="connsiteX12" fmla="*/ 77438 w 533400"/>
                    <a:gd name="connsiteY12" fmla="*/ 80677 h 533400"/>
                    <a:gd name="connsiteX13" fmla="*/ 96584 w 533400"/>
                    <a:gd name="connsiteY13" fmla="*/ 99822 h 533400"/>
                    <a:gd name="connsiteX14" fmla="*/ 99917 w 533400"/>
                    <a:gd name="connsiteY14" fmla="*/ 96488 h 533400"/>
                    <a:gd name="connsiteX15" fmla="*/ 115729 w 533400"/>
                    <a:gd name="connsiteY15" fmla="*/ 82296 h 533400"/>
                    <a:gd name="connsiteX16" fmla="*/ 98393 w 533400"/>
                    <a:gd name="connsiteY16" fmla="*/ 61627 h 533400"/>
                    <a:gd name="connsiteX17" fmla="*/ 94774 w 533400"/>
                    <a:gd name="connsiteY17" fmla="*/ 64675 h 533400"/>
                    <a:gd name="connsiteX18" fmla="*/ 112204 w 533400"/>
                    <a:gd name="connsiteY18" fmla="*/ 85439 h 533400"/>
                    <a:gd name="connsiteX19" fmla="*/ 115729 w 533400"/>
                    <a:gd name="connsiteY19" fmla="*/ 82296 h 533400"/>
                    <a:gd name="connsiteX20" fmla="*/ 132683 w 533400"/>
                    <a:gd name="connsiteY20" fmla="*/ 69628 h 533400"/>
                    <a:gd name="connsiteX21" fmla="*/ 117158 w 533400"/>
                    <a:gd name="connsiteY21" fmla="*/ 47530 h 533400"/>
                    <a:gd name="connsiteX22" fmla="*/ 113252 w 533400"/>
                    <a:gd name="connsiteY22" fmla="*/ 50292 h 533400"/>
                    <a:gd name="connsiteX23" fmla="*/ 128778 w 533400"/>
                    <a:gd name="connsiteY23" fmla="*/ 72485 h 533400"/>
                    <a:gd name="connsiteX24" fmla="*/ 132683 w 533400"/>
                    <a:gd name="connsiteY24" fmla="*/ 69628 h 533400"/>
                    <a:gd name="connsiteX25" fmla="*/ 230219 w 533400"/>
                    <a:gd name="connsiteY25" fmla="*/ 30290 h 533400"/>
                    <a:gd name="connsiteX26" fmla="*/ 225552 w 533400"/>
                    <a:gd name="connsiteY26" fmla="*/ 3715 h 533400"/>
                    <a:gd name="connsiteX27" fmla="*/ 220885 w 533400"/>
                    <a:gd name="connsiteY27" fmla="*/ 4477 h 533400"/>
                    <a:gd name="connsiteX28" fmla="*/ 225552 w 533400"/>
                    <a:gd name="connsiteY28" fmla="*/ 31147 h 533400"/>
                    <a:gd name="connsiteX29" fmla="*/ 230219 w 533400"/>
                    <a:gd name="connsiteY29" fmla="*/ 30290 h 533400"/>
                    <a:gd name="connsiteX30" fmla="*/ 189167 w 533400"/>
                    <a:gd name="connsiteY30" fmla="*/ 40862 h 533400"/>
                    <a:gd name="connsiteX31" fmla="*/ 179927 w 533400"/>
                    <a:gd name="connsiteY31" fmla="*/ 15526 h 533400"/>
                    <a:gd name="connsiteX32" fmla="*/ 175451 w 533400"/>
                    <a:gd name="connsiteY32" fmla="*/ 17145 h 533400"/>
                    <a:gd name="connsiteX33" fmla="*/ 184690 w 533400"/>
                    <a:gd name="connsiteY33" fmla="*/ 42482 h 533400"/>
                    <a:gd name="connsiteX34" fmla="*/ 189167 w 533400"/>
                    <a:gd name="connsiteY34" fmla="*/ 40862 h 533400"/>
                    <a:gd name="connsiteX35" fmla="*/ 251270 w 533400"/>
                    <a:gd name="connsiteY35" fmla="*/ 27813 h 533400"/>
                    <a:gd name="connsiteX36" fmla="*/ 248888 w 533400"/>
                    <a:gd name="connsiteY36" fmla="*/ 857 h 533400"/>
                    <a:gd name="connsiteX37" fmla="*/ 244126 w 533400"/>
                    <a:gd name="connsiteY37" fmla="*/ 1238 h 533400"/>
                    <a:gd name="connsiteX38" fmla="*/ 246507 w 533400"/>
                    <a:gd name="connsiteY38" fmla="*/ 28194 h 533400"/>
                    <a:gd name="connsiteX39" fmla="*/ 251270 w 533400"/>
                    <a:gd name="connsiteY39" fmla="*/ 27813 h 533400"/>
                    <a:gd name="connsiteX40" fmla="*/ 209455 w 533400"/>
                    <a:gd name="connsiteY40" fmla="*/ 34576 h 533400"/>
                    <a:gd name="connsiteX41" fmla="*/ 202502 w 533400"/>
                    <a:gd name="connsiteY41" fmla="*/ 8573 h 533400"/>
                    <a:gd name="connsiteX42" fmla="*/ 197930 w 533400"/>
                    <a:gd name="connsiteY42" fmla="*/ 9811 h 533400"/>
                    <a:gd name="connsiteX43" fmla="*/ 204978 w 533400"/>
                    <a:gd name="connsiteY43" fmla="*/ 35909 h 533400"/>
                    <a:gd name="connsiteX44" fmla="*/ 209455 w 533400"/>
                    <a:gd name="connsiteY44" fmla="*/ 34576 h 533400"/>
                    <a:gd name="connsiteX45" fmla="*/ 85535 w 533400"/>
                    <a:gd name="connsiteY45" fmla="*/ 112014 h 533400"/>
                    <a:gd name="connsiteX46" fmla="*/ 64865 w 533400"/>
                    <a:gd name="connsiteY46" fmla="*/ 94583 h 533400"/>
                    <a:gd name="connsiteX47" fmla="*/ 61817 w 533400"/>
                    <a:gd name="connsiteY47" fmla="*/ 98203 h 533400"/>
                    <a:gd name="connsiteX48" fmla="*/ 82487 w 533400"/>
                    <a:gd name="connsiteY48" fmla="*/ 115538 h 533400"/>
                    <a:gd name="connsiteX49" fmla="*/ 85535 w 533400"/>
                    <a:gd name="connsiteY49" fmla="*/ 112014 h 533400"/>
                    <a:gd name="connsiteX50" fmla="*/ 36005 w 533400"/>
                    <a:gd name="connsiteY50" fmla="*/ 204788 h 533400"/>
                    <a:gd name="connsiteX51" fmla="*/ 9906 w 533400"/>
                    <a:gd name="connsiteY51" fmla="*/ 197834 h 533400"/>
                    <a:gd name="connsiteX52" fmla="*/ 8668 w 533400"/>
                    <a:gd name="connsiteY52" fmla="*/ 202406 h 533400"/>
                    <a:gd name="connsiteX53" fmla="*/ 34766 w 533400"/>
                    <a:gd name="connsiteY53" fmla="*/ 209360 h 533400"/>
                    <a:gd name="connsiteX54" fmla="*/ 36005 w 533400"/>
                    <a:gd name="connsiteY54" fmla="*/ 204788 h 533400"/>
                    <a:gd name="connsiteX55" fmla="*/ 31242 w 533400"/>
                    <a:gd name="connsiteY55" fmla="*/ 225457 h 533400"/>
                    <a:gd name="connsiteX56" fmla="*/ 4572 w 533400"/>
                    <a:gd name="connsiteY56" fmla="*/ 220790 h 533400"/>
                    <a:gd name="connsiteX57" fmla="*/ 3715 w 533400"/>
                    <a:gd name="connsiteY57" fmla="*/ 225457 h 533400"/>
                    <a:gd name="connsiteX58" fmla="*/ 30385 w 533400"/>
                    <a:gd name="connsiteY58" fmla="*/ 230219 h 533400"/>
                    <a:gd name="connsiteX59" fmla="*/ 31242 w 533400"/>
                    <a:gd name="connsiteY59" fmla="*/ 225457 h 533400"/>
                    <a:gd name="connsiteX60" fmla="*/ 28194 w 533400"/>
                    <a:gd name="connsiteY60" fmla="*/ 246412 h 533400"/>
                    <a:gd name="connsiteX61" fmla="*/ 1238 w 533400"/>
                    <a:gd name="connsiteY61" fmla="*/ 244031 h 533400"/>
                    <a:gd name="connsiteX62" fmla="*/ 857 w 533400"/>
                    <a:gd name="connsiteY62" fmla="*/ 248793 h 533400"/>
                    <a:gd name="connsiteX63" fmla="*/ 27813 w 533400"/>
                    <a:gd name="connsiteY63" fmla="*/ 251174 h 533400"/>
                    <a:gd name="connsiteX64" fmla="*/ 28194 w 533400"/>
                    <a:gd name="connsiteY64" fmla="*/ 246412 h 533400"/>
                    <a:gd name="connsiteX65" fmla="*/ 42577 w 533400"/>
                    <a:gd name="connsiteY65" fmla="*/ 184594 h 533400"/>
                    <a:gd name="connsiteX66" fmla="*/ 17240 w 533400"/>
                    <a:gd name="connsiteY66" fmla="*/ 175355 h 533400"/>
                    <a:gd name="connsiteX67" fmla="*/ 15621 w 533400"/>
                    <a:gd name="connsiteY67" fmla="*/ 179832 h 533400"/>
                    <a:gd name="connsiteX68" fmla="*/ 40957 w 533400"/>
                    <a:gd name="connsiteY68" fmla="*/ 189071 h 533400"/>
                    <a:gd name="connsiteX69" fmla="*/ 42577 w 533400"/>
                    <a:gd name="connsiteY69" fmla="*/ 184594 h 533400"/>
                    <a:gd name="connsiteX70" fmla="*/ 60865 w 533400"/>
                    <a:gd name="connsiteY70" fmla="*/ 146495 h 533400"/>
                    <a:gd name="connsiteX71" fmla="*/ 37433 w 533400"/>
                    <a:gd name="connsiteY71" fmla="*/ 132969 h 533400"/>
                    <a:gd name="connsiteX72" fmla="*/ 35052 w 533400"/>
                    <a:gd name="connsiteY72" fmla="*/ 137065 h 533400"/>
                    <a:gd name="connsiteX73" fmla="*/ 58484 w 533400"/>
                    <a:gd name="connsiteY73" fmla="*/ 150590 h 533400"/>
                    <a:gd name="connsiteX74" fmla="*/ 60865 w 533400"/>
                    <a:gd name="connsiteY74" fmla="*/ 146495 h 533400"/>
                    <a:gd name="connsiteX75" fmla="*/ 72390 w 533400"/>
                    <a:gd name="connsiteY75" fmla="*/ 128683 h 533400"/>
                    <a:gd name="connsiteX76" fmla="*/ 50197 w 533400"/>
                    <a:gd name="connsiteY76" fmla="*/ 113157 h 533400"/>
                    <a:gd name="connsiteX77" fmla="*/ 47435 w 533400"/>
                    <a:gd name="connsiteY77" fmla="*/ 117062 h 533400"/>
                    <a:gd name="connsiteX78" fmla="*/ 69533 w 533400"/>
                    <a:gd name="connsiteY78" fmla="*/ 132588 h 533400"/>
                    <a:gd name="connsiteX79" fmla="*/ 72390 w 533400"/>
                    <a:gd name="connsiteY79" fmla="*/ 128683 h 533400"/>
                    <a:gd name="connsiteX80" fmla="*/ 270034 w 533400"/>
                    <a:gd name="connsiteY80" fmla="*/ 26956 h 533400"/>
                    <a:gd name="connsiteX81" fmla="*/ 272415 w 533400"/>
                    <a:gd name="connsiteY81" fmla="*/ 27051 h 533400"/>
                    <a:gd name="connsiteX82" fmla="*/ 272415 w 533400"/>
                    <a:gd name="connsiteY82" fmla="*/ 0 h 533400"/>
                    <a:gd name="connsiteX83" fmla="*/ 267653 w 533400"/>
                    <a:gd name="connsiteY83" fmla="*/ 0 h 533400"/>
                    <a:gd name="connsiteX84" fmla="*/ 267653 w 533400"/>
                    <a:gd name="connsiteY84" fmla="*/ 27051 h 533400"/>
                    <a:gd name="connsiteX85" fmla="*/ 270034 w 533400"/>
                    <a:gd name="connsiteY85" fmla="*/ 26956 h 533400"/>
                    <a:gd name="connsiteX86" fmla="*/ 27051 w 533400"/>
                    <a:gd name="connsiteY86" fmla="*/ 270034 h 533400"/>
                    <a:gd name="connsiteX87" fmla="*/ 27146 w 533400"/>
                    <a:gd name="connsiteY87" fmla="*/ 267653 h 533400"/>
                    <a:gd name="connsiteX88" fmla="*/ 0 w 533400"/>
                    <a:gd name="connsiteY88" fmla="*/ 267653 h 533400"/>
                    <a:gd name="connsiteX89" fmla="*/ 0 w 533400"/>
                    <a:gd name="connsiteY89" fmla="*/ 272415 h 533400"/>
                    <a:gd name="connsiteX90" fmla="*/ 27146 w 533400"/>
                    <a:gd name="connsiteY90" fmla="*/ 272415 h 533400"/>
                    <a:gd name="connsiteX91" fmla="*/ 27051 w 533400"/>
                    <a:gd name="connsiteY91" fmla="*/ 270034 h 533400"/>
                    <a:gd name="connsiteX92" fmla="*/ 50768 w 533400"/>
                    <a:gd name="connsiteY92" fmla="*/ 165164 h 533400"/>
                    <a:gd name="connsiteX93" fmla="*/ 26384 w 533400"/>
                    <a:gd name="connsiteY93" fmla="*/ 153734 h 533400"/>
                    <a:gd name="connsiteX94" fmla="*/ 24384 w 533400"/>
                    <a:gd name="connsiteY94" fmla="*/ 158020 h 533400"/>
                    <a:gd name="connsiteX95" fmla="*/ 48863 w 533400"/>
                    <a:gd name="connsiteY95" fmla="*/ 169450 h 533400"/>
                    <a:gd name="connsiteX96" fmla="*/ 50768 w 533400"/>
                    <a:gd name="connsiteY96" fmla="*/ 165164 h 533400"/>
                    <a:gd name="connsiteX97" fmla="*/ 293656 w 533400"/>
                    <a:gd name="connsiteY97" fmla="*/ 28194 h 533400"/>
                    <a:gd name="connsiteX98" fmla="*/ 296037 w 533400"/>
                    <a:gd name="connsiteY98" fmla="*/ 1238 h 533400"/>
                    <a:gd name="connsiteX99" fmla="*/ 291275 w 533400"/>
                    <a:gd name="connsiteY99" fmla="*/ 857 h 533400"/>
                    <a:gd name="connsiteX100" fmla="*/ 288893 w 533400"/>
                    <a:gd name="connsiteY100" fmla="*/ 27813 h 533400"/>
                    <a:gd name="connsiteX101" fmla="*/ 293656 w 533400"/>
                    <a:gd name="connsiteY101" fmla="*/ 28194 h 533400"/>
                    <a:gd name="connsiteX102" fmla="*/ 491300 w 533400"/>
                    <a:gd name="connsiteY102" fmla="*/ 169450 h 533400"/>
                    <a:gd name="connsiteX103" fmla="*/ 515779 w 533400"/>
                    <a:gd name="connsiteY103" fmla="*/ 158115 h 533400"/>
                    <a:gd name="connsiteX104" fmla="*/ 513779 w 533400"/>
                    <a:gd name="connsiteY104" fmla="*/ 153829 h 533400"/>
                    <a:gd name="connsiteX105" fmla="*/ 489395 w 533400"/>
                    <a:gd name="connsiteY105" fmla="*/ 165259 h 533400"/>
                    <a:gd name="connsiteX106" fmla="*/ 491300 w 533400"/>
                    <a:gd name="connsiteY106" fmla="*/ 169450 h 533400"/>
                    <a:gd name="connsiteX107" fmla="*/ 499205 w 533400"/>
                    <a:gd name="connsiteY107" fmla="*/ 189167 h 533400"/>
                    <a:gd name="connsiteX108" fmla="*/ 524637 w 533400"/>
                    <a:gd name="connsiteY108" fmla="*/ 179927 h 533400"/>
                    <a:gd name="connsiteX109" fmla="*/ 523018 w 533400"/>
                    <a:gd name="connsiteY109" fmla="*/ 175451 h 533400"/>
                    <a:gd name="connsiteX110" fmla="*/ 497681 w 533400"/>
                    <a:gd name="connsiteY110" fmla="*/ 184690 h 533400"/>
                    <a:gd name="connsiteX111" fmla="*/ 499205 w 533400"/>
                    <a:gd name="connsiteY111" fmla="*/ 189167 h 533400"/>
                    <a:gd name="connsiteX112" fmla="*/ 470535 w 533400"/>
                    <a:gd name="connsiteY112" fmla="*/ 132588 h 533400"/>
                    <a:gd name="connsiteX113" fmla="*/ 492633 w 533400"/>
                    <a:gd name="connsiteY113" fmla="*/ 117062 h 533400"/>
                    <a:gd name="connsiteX114" fmla="*/ 489871 w 533400"/>
                    <a:gd name="connsiteY114" fmla="*/ 113157 h 533400"/>
                    <a:gd name="connsiteX115" fmla="*/ 467678 w 533400"/>
                    <a:gd name="connsiteY115" fmla="*/ 128683 h 533400"/>
                    <a:gd name="connsiteX116" fmla="*/ 470535 w 533400"/>
                    <a:gd name="connsiteY116" fmla="*/ 132588 h 533400"/>
                    <a:gd name="connsiteX117" fmla="*/ 505397 w 533400"/>
                    <a:gd name="connsiteY117" fmla="*/ 209455 h 533400"/>
                    <a:gd name="connsiteX118" fmla="*/ 531400 w 533400"/>
                    <a:gd name="connsiteY118" fmla="*/ 202502 h 533400"/>
                    <a:gd name="connsiteX119" fmla="*/ 530162 w 533400"/>
                    <a:gd name="connsiteY119" fmla="*/ 197930 h 533400"/>
                    <a:gd name="connsiteX120" fmla="*/ 504063 w 533400"/>
                    <a:gd name="connsiteY120" fmla="*/ 204883 h 533400"/>
                    <a:gd name="connsiteX121" fmla="*/ 505397 w 533400"/>
                    <a:gd name="connsiteY121" fmla="*/ 209455 h 533400"/>
                    <a:gd name="connsiteX122" fmla="*/ 512255 w 533400"/>
                    <a:gd name="connsiteY122" fmla="*/ 251174 h 533400"/>
                    <a:gd name="connsiteX123" fmla="*/ 539210 w 533400"/>
                    <a:gd name="connsiteY123" fmla="*/ 248793 h 533400"/>
                    <a:gd name="connsiteX124" fmla="*/ 538829 w 533400"/>
                    <a:gd name="connsiteY124" fmla="*/ 244031 h 533400"/>
                    <a:gd name="connsiteX125" fmla="*/ 511874 w 533400"/>
                    <a:gd name="connsiteY125" fmla="*/ 246412 h 533400"/>
                    <a:gd name="connsiteX126" fmla="*/ 512255 w 533400"/>
                    <a:gd name="connsiteY126" fmla="*/ 251174 h 533400"/>
                    <a:gd name="connsiteX127" fmla="*/ 509778 w 533400"/>
                    <a:gd name="connsiteY127" fmla="*/ 230124 h 533400"/>
                    <a:gd name="connsiteX128" fmla="*/ 536353 w 533400"/>
                    <a:gd name="connsiteY128" fmla="*/ 225457 h 533400"/>
                    <a:gd name="connsiteX129" fmla="*/ 535591 w 533400"/>
                    <a:gd name="connsiteY129" fmla="*/ 220790 h 533400"/>
                    <a:gd name="connsiteX130" fmla="*/ 508921 w 533400"/>
                    <a:gd name="connsiteY130" fmla="*/ 225457 h 533400"/>
                    <a:gd name="connsiteX131" fmla="*/ 509778 w 533400"/>
                    <a:gd name="connsiteY131" fmla="*/ 230124 h 533400"/>
                    <a:gd name="connsiteX132" fmla="*/ 457772 w 533400"/>
                    <a:gd name="connsiteY132" fmla="*/ 115634 h 533400"/>
                    <a:gd name="connsiteX133" fmla="*/ 478441 w 533400"/>
                    <a:gd name="connsiteY133" fmla="*/ 98298 h 533400"/>
                    <a:gd name="connsiteX134" fmla="*/ 475393 w 533400"/>
                    <a:gd name="connsiteY134" fmla="*/ 94678 h 533400"/>
                    <a:gd name="connsiteX135" fmla="*/ 454628 w 533400"/>
                    <a:gd name="connsiteY135" fmla="*/ 112109 h 533400"/>
                    <a:gd name="connsiteX136" fmla="*/ 457772 w 533400"/>
                    <a:gd name="connsiteY136" fmla="*/ 115634 h 533400"/>
                    <a:gd name="connsiteX137" fmla="*/ 481679 w 533400"/>
                    <a:gd name="connsiteY137" fmla="*/ 150590 h 533400"/>
                    <a:gd name="connsiteX138" fmla="*/ 505111 w 533400"/>
                    <a:gd name="connsiteY138" fmla="*/ 137065 h 533400"/>
                    <a:gd name="connsiteX139" fmla="*/ 502730 w 533400"/>
                    <a:gd name="connsiteY139" fmla="*/ 132874 h 533400"/>
                    <a:gd name="connsiteX140" fmla="*/ 479298 w 533400"/>
                    <a:gd name="connsiteY140" fmla="*/ 146399 h 533400"/>
                    <a:gd name="connsiteX141" fmla="*/ 481679 w 533400"/>
                    <a:gd name="connsiteY141" fmla="*/ 150590 h 533400"/>
                    <a:gd name="connsiteX142" fmla="*/ 335280 w 533400"/>
                    <a:gd name="connsiteY142" fmla="*/ 35909 h 533400"/>
                    <a:gd name="connsiteX143" fmla="*/ 342233 w 533400"/>
                    <a:gd name="connsiteY143" fmla="*/ 9811 h 533400"/>
                    <a:gd name="connsiteX144" fmla="*/ 337661 w 533400"/>
                    <a:gd name="connsiteY144" fmla="*/ 8573 h 533400"/>
                    <a:gd name="connsiteX145" fmla="*/ 330708 w 533400"/>
                    <a:gd name="connsiteY145" fmla="*/ 34576 h 533400"/>
                    <a:gd name="connsiteX146" fmla="*/ 335280 w 533400"/>
                    <a:gd name="connsiteY146" fmla="*/ 35909 h 533400"/>
                    <a:gd name="connsiteX147" fmla="*/ 374999 w 533400"/>
                    <a:gd name="connsiteY147" fmla="*/ 50768 h 533400"/>
                    <a:gd name="connsiteX148" fmla="*/ 386334 w 533400"/>
                    <a:gd name="connsiteY148" fmla="*/ 26289 h 533400"/>
                    <a:gd name="connsiteX149" fmla="*/ 382048 w 533400"/>
                    <a:gd name="connsiteY149" fmla="*/ 24289 h 533400"/>
                    <a:gd name="connsiteX150" fmla="*/ 370618 w 533400"/>
                    <a:gd name="connsiteY150" fmla="*/ 48768 h 533400"/>
                    <a:gd name="connsiteX151" fmla="*/ 374999 w 533400"/>
                    <a:gd name="connsiteY151" fmla="*/ 50768 h 533400"/>
                    <a:gd name="connsiteX152" fmla="*/ 355473 w 533400"/>
                    <a:gd name="connsiteY152" fmla="*/ 42482 h 533400"/>
                    <a:gd name="connsiteX153" fmla="*/ 364712 w 533400"/>
                    <a:gd name="connsiteY153" fmla="*/ 17145 h 533400"/>
                    <a:gd name="connsiteX154" fmla="*/ 360235 w 533400"/>
                    <a:gd name="connsiteY154" fmla="*/ 15526 h 533400"/>
                    <a:gd name="connsiteX155" fmla="*/ 350996 w 533400"/>
                    <a:gd name="connsiteY155" fmla="*/ 40862 h 533400"/>
                    <a:gd name="connsiteX156" fmla="*/ 355473 w 533400"/>
                    <a:gd name="connsiteY156" fmla="*/ 42482 h 533400"/>
                    <a:gd name="connsiteX157" fmla="*/ 314611 w 533400"/>
                    <a:gd name="connsiteY157" fmla="*/ 31147 h 533400"/>
                    <a:gd name="connsiteX158" fmla="*/ 319278 w 533400"/>
                    <a:gd name="connsiteY158" fmla="*/ 4477 h 533400"/>
                    <a:gd name="connsiteX159" fmla="*/ 314611 w 533400"/>
                    <a:gd name="connsiteY159" fmla="*/ 3620 h 533400"/>
                    <a:gd name="connsiteX160" fmla="*/ 309944 w 533400"/>
                    <a:gd name="connsiteY160" fmla="*/ 30194 h 533400"/>
                    <a:gd name="connsiteX161" fmla="*/ 314611 w 533400"/>
                    <a:gd name="connsiteY161" fmla="*/ 31147 h 533400"/>
                    <a:gd name="connsiteX162" fmla="*/ 393573 w 533400"/>
                    <a:gd name="connsiteY162" fmla="*/ 60770 h 533400"/>
                    <a:gd name="connsiteX163" fmla="*/ 407099 w 533400"/>
                    <a:gd name="connsiteY163" fmla="*/ 37338 h 533400"/>
                    <a:gd name="connsiteX164" fmla="*/ 403003 w 533400"/>
                    <a:gd name="connsiteY164" fmla="*/ 34957 h 533400"/>
                    <a:gd name="connsiteX165" fmla="*/ 389477 w 533400"/>
                    <a:gd name="connsiteY165" fmla="*/ 58388 h 533400"/>
                    <a:gd name="connsiteX166" fmla="*/ 393573 w 533400"/>
                    <a:gd name="connsiteY166" fmla="*/ 60770 h 533400"/>
                    <a:gd name="connsiteX167" fmla="*/ 443579 w 533400"/>
                    <a:gd name="connsiteY167" fmla="*/ 99917 h 533400"/>
                    <a:gd name="connsiteX168" fmla="*/ 462725 w 533400"/>
                    <a:gd name="connsiteY168" fmla="*/ 80772 h 533400"/>
                    <a:gd name="connsiteX169" fmla="*/ 459391 w 533400"/>
                    <a:gd name="connsiteY169" fmla="*/ 77343 h 533400"/>
                    <a:gd name="connsiteX170" fmla="*/ 440246 w 533400"/>
                    <a:gd name="connsiteY170" fmla="*/ 96488 h 533400"/>
                    <a:gd name="connsiteX171" fmla="*/ 443579 w 533400"/>
                    <a:gd name="connsiteY171" fmla="*/ 99917 h 533400"/>
                    <a:gd name="connsiteX172" fmla="*/ 428054 w 533400"/>
                    <a:gd name="connsiteY172" fmla="*/ 85439 h 533400"/>
                    <a:gd name="connsiteX173" fmla="*/ 445484 w 533400"/>
                    <a:gd name="connsiteY173" fmla="*/ 64675 h 533400"/>
                    <a:gd name="connsiteX174" fmla="*/ 441865 w 533400"/>
                    <a:gd name="connsiteY174" fmla="*/ 61627 h 533400"/>
                    <a:gd name="connsiteX175" fmla="*/ 424529 w 533400"/>
                    <a:gd name="connsiteY175" fmla="*/ 82296 h 533400"/>
                    <a:gd name="connsiteX176" fmla="*/ 428054 w 533400"/>
                    <a:gd name="connsiteY176" fmla="*/ 85439 h 533400"/>
                    <a:gd name="connsiteX177" fmla="*/ 411385 w 533400"/>
                    <a:gd name="connsiteY177" fmla="*/ 72390 h 533400"/>
                    <a:gd name="connsiteX178" fmla="*/ 426910 w 533400"/>
                    <a:gd name="connsiteY178" fmla="*/ 50197 h 533400"/>
                    <a:gd name="connsiteX179" fmla="*/ 423005 w 533400"/>
                    <a:gd name="connsiteY179" fmla="*/ 47435 h 533400"/>
                    <a:gd name="connsiteX180" fmla="*/ 407480 w 533400"/>
                    <a:gd name="connsiteY180" fmla="*/ 69533 h 533400"/>
                    <a:gd name="connsiteX181" fmla="*/ 411385 w 533400"/>
                    <a:gd name="connsiteY181" fmla="*/ 72390 h 533400"/>
                    <a:gd name="connsiteX182" fmla="*/ 454628 w 533400"/>
                    <a:gd name="connsiteY182" fmla="*/ 427958 h 533400"/>
                    <a:gd name="connsiteX183" fmla="*/ 475393 w 533400"/>
                    <a:gd name="connsiteY183" fmla="*/ 445389 h 533400"/>
                    <a:gd name="connsiteX184" fmla="*/ 478441 w 533400"/>
                    <a:gd name="connsiteY184" fmla="*/ 441770 h 533400"/>
                    <a:gd name="connsiteX185" fmla="*/ 457772 w 533400"/>
                    <a:gd name="connsiteY185" fmla="*/ 424339 h 533400"/>
                    <a:gd name="connsiteX186" fmla="*/ 454628 w 533400"/>
                    <a:gd name="connsiteY186" fmla="*/ 427958 h 533400"/>
                    <a:gd name="connsiteX187" fmla="*/ 389477 w 533400"/>
                    <a:gd name="connsiteY187" fmla="*/ 481584 h 533400"/>
                    <a:gd name="connsiteX188" fmla="*/ 403003 w 533400"/>
                    <a:gd name="connsiteY188" fmla="*/ 505016 h 533400"/>
                    <a:gd name="connsiteX189" fmla="*/ 407099 w 533400"/>
                    <a:gd name="connsiteY189" fmla="*/ 502634 h 533400"/>
                    <a:gd name="connsiteX190" fmla="*/ 393573 w 533400"/>
                    <a:gd name="connsiteY190" fmla="*/ 479203 h 533400"/>
                    <a:gd name="connsiteX191" fmla="*/ 389477 w 533400"/>
                    <a:gd name="connsiteY191" fmla="*/ 481584 h 533400"/>
                    <a:gd name="connsiteX192" fmla="*/ 407480 w 533400"/>
                    <a:gd name="connsiteY192" fmla="*/ 470440 h 533400"/>
                    <a:gd name="connsiteX193" fmla="*/ 423005 w 533400"/>
                    <a:gd name="connsiteY193" fmla="*/ 492633 h 533400"/>
                    <a:gd name="connsiteX194" fmla="*/ 426910 w 533400"/>
                    <a:gd name="connsiteY194" fmla="*/ 489871 h 533400"/>
                    <a:gd name="connsiteX195" fmla="*/ 411385 w 533400"/>
                    <a:gd name="connsiteY195" fmla="*/ 467678 h 533400"/>
                    <a:gd name="connsiteX196" fmla="*/ 407480 w 533400"/>
                    <a:gd name="connsiteY196" fmla="*/ 470440 h 533400"/>
                    <a:gd name="connsiteX197" fmla="*/ 370523 w 533400"/>
                    <a:gd name="connsiteY197" fmla="*/ 491204 h 533400"/>
                    <a:gd name="connsiteX198" fmla="*/ 381953 w 533400"/>
                    <a:gd name="connsiteY198" fmla="*/ 515684 h 533400"/>
                    <a:gd name="connsiteX199" fmla="*/ 386239 w 533400"/>
                    <a:gd name="connsiteY199" fmla="*/ 513683 h 533400"/>
                    <a:gd name="connsiteX200" fmla="*/ 374809 w 533400"/>
                    <a:gd name="connsiteY200" fmla="*/ 489204 h 533400"/>
                    <a:gd name="connsiteX201" fmla="*/ 370523 w 533400"/>
                    <a:gd name="connsiteY201" fmla="*/ 491204 h 533400"/>
                    <a:gd name="connsiteX202" fmla="*/ 424434 w 533400"/>
                    <a:gd name="connsiteY202" fmla="*/ 457676 h 533400"/>
                    <a:gd name="connsiteX203" fmla="*/ 441770 w 533400"/>
                    <a:gd name="connsiteY203" fmla="*/ 478346 h 533400"/>
                    <a:gd name="connsiteX204" fmla="*/ 445389 w 533400"/>
                    <a:gd name="connsiteY204" fmla="*/ 475298 h 533400"/>
                    <a:gd name="connsiteX205" fmla="*/ 427958 w 533400"/>
                    <a:gd name="connsiteY205" fmla="*/ 454533 h 533400"/>
                    <a:gd name="connsiteX206" fmla="*/ 424434 w 533400"/>
                    <a:gd name="connsiteY206" fmla="*/ 457676 h 533400"/>
                    <a:gd name="connsiteX207" fmla="*/ 440150 w 533400"/>
                    <a:gd name="connsiteY207" fmla="*/ 443484 h 533400"/>
                    <a:gd name="connsiteX208" fmla="*/ 459296 w 533400"/>
                    <a:gd name="connsiteY208" fmla="*/ 462629 h 533400"/>
                    <a:gd name="connsiteX209" fmla="*/ 462629 w 533400"/>
                    <a:gd name="connsiteY209" fmla="*/ 459296 h 533400"/>
                    <a:gd name="connsiteX210" fmla="*/ 443484 w 533400"/>
                    <a:gd name="connsiteY210" fmla="*/ 440150 h 533400"/>
                    <a:gd name="connsiteX211" fmla="*/ 440150 w 533400"/>
                    <a:gd name="connsiteY211" fmla="*/ 443484 h 533400"/>
                    <a:gd name="connsiteX212" fmla="*/ 309848 w 533400"/>
                    <a:gd name="connsiteY212" fmla="*/ 509683 h 533400"/>
                    <a:gd name="connsiteX213" fmla="*/ 314611 w 533400"/>
                    <a:gd name="connsiteY213" fmla="*/ 536353 h 533400"/>
                    <a:gd name="connsiteX214" fmla="*/ 319278 w 533400"/>
                    <a:gd name="connsiteY214" fmla="*/ 535591 h 533400"/>
                    <a:gd name="connsiteX215" fmla="*/ 314611 w 533400"/>
                    <a:gd name="connsiteY215" fmla="*/ 508921 h 533400"/>
                    <a:gd name="connsiteX216" fmla="*/ 309848 w 533400"/>
                    <a:gd name="connsiteY216" fmla="*/ 509683 h 533400"/>
                    <a:gd name="connsiteX217" fmla="*/ 350901 w 533400"/>
                    <a:gd name="connsiteY217" fmla="*/ 499110 h 533400"/>
                    <a:gd name="connsiteX218" fmla="*/ 360140 w 533400"/>
                    <a:gd name="connsiteY218" fmla="*/ 524542 h 533400"/>
                    <a:gd name="connsiteX219" fmla="*/ 364617 w 533400"/>
                    <a:gd name="connsiteY219" fmla="*/ 522923 h 533400"/>
                    <a:gd name="connsiteX220" fmla="*/ 355378 w 533400"/>
                    <a:gd name="connsiteY220" fmla="*/ 497491 h 533400"/>
                    <a:gd name="connsiteX221" fmla="*/ 350901 w 533400"/>
                    <a:gd name="connsiteY221" fmla="*/ 499110 h 533400"/>
                    <a:gd name="connsiteX222" fmla="*/ 330613 w 533400"/>
                    <a:gd name="connsiteY222" fmla="*/ 505397 h 533400"/>
                    <a:gd name="connsiteX223" fmla="*/ 337566 w 533400"/>
                    <a:gd name="connsiteY223" fmla="*/ 531400 h 533400"/>
                    <a:gd name="connsiteX224" fmla="*/ 342138 w 533400"/>
                    <a:gd name="connsiteY224" fmla="*/ 530162 h 533400"/>
                    <a:gd name="connsiteX225" fmla="*/ 335090 w 533400"/>
                    <a:gd name="connsiteY225" fmla="*/ 504063 h 533400"/>
                    <a:gd name="connsiteX226" fmla="*/ 330613 w 533400"/>
                    <a:gd name="connsiteY226" fmla="*/ 505397 h 533400"/>
                    <a:gd name="connsiteX227" fmla="*/ 467678 w 533400"/>
                    <a:gd name="connsiteY227" fmla="*/ 411290 h 533400"/>
                    <a:gd name="connsiteX228" fmla="*/ 489871 w 533400"/>
                    <a:gd name="connsiteY228" fmla="*/ 426815 h 533400"/>
                    <a:gd name="connsiteX229" fmla="*/ 492633 w 533400"/>
                    <a:gd name="connsiteY229" fmla="*/ 422910 h 533400"/>
                    <a:gd name="connsiteX230" fmla="*/ 470535 w 533400"/>
                    <a:gd name="connsiteY230" fmla="*/ 407384 h 533400"/>
                    <a:gd name="connsiteX231" fmla="*/ 467678 w 533400"/>
                    <a:gd name="connsiteY231" fmla="*/ 411290 h 533400"/>
                    <a:gd name="connsiteX232" fmla="*/ 511874 w 533400"/>
                    <a:gd name="connsiteY232" fmla="*/ 293561 h 533400"/>
                    <a:gd name="connsiteX233" fmla="*/ 538829 w 533400"/>
                    <a:gd name="connsiteY233" fmla="*/ 295942 h 533400"/>
                    <a:gd name="connsiteX234" fmla="*/ 539210 w 533400"/>
                    <a:gd name="connsiteY234" fmla="*/ 291179 h 533400"/>
                    <a:gd name="connsiteX235" fmla="*/ 512255 w 533400"/>
                    <a:gd name="connsiteY235" fmla="*/ 288798 h 533400"/>
                    <a:gd name="connsiteX236" fmla="*/ 511874 w 533400"/>
                    <a:gd name="connsiteY236" fmla="*/ 293561 h 533400"/>
                    <a:gd name="connsiteX237" fmla="*/ 504158 w 533400"/>
                    <a:gd name="connsiteY237" fmla="*/ 335185 h 533400"/>
                    <a:gd name="connsiteX238" fmla="*/ 530352 w 533400"/>
                    <a:gd name="connsiteY238" fmla="*/ 342233 h 533400"/>
                    <a:gd name="connsiteX239" fmla="*/ 531590 w 533400"/>
                    <a:gd name="connsiteY239" fmla="*/ 337661 h 533400"/>
                    <a:gd name="connsiteX240" fmla="*/ 505587 w 533400"/>
                    <a:gd name="connsiteY240" fmla="*/ 330613 h 533400"/>
                    <a:gd name="connsiteX241" fmla="*/ 504158 w 533400"/>
                    <a:gd name="connsiteY241" fmla="*/ 335185 h 533400"/>
                    <a:gd name="connsiteX242" fmla="*/ 288798 w 533400"/>
                    <a:gd name="connsiteY242" fmla="*/ 512159 h 533400"/>
                    <a:gd name="connsiteX243" fmla="*/ 291179 w 533400"/>
                    <a:gd name="connsiteY243" fmla="*/ 539115 h 533400"/>
                    <a:gd name="connsiteX244" fmla="*/ 295942 w 533400"/>
                    <a:gd name="connsiteY244" fmla="*/ 538734 h 533400"/>
                    <a:gd name="connsiteX245" fmla="*/ 293560 w 533400"/>
                    <a:gd name="connsiteY245" fmla="*/ 511778 h 533400"/>
                    <a:gd name="connsiteX246" fmla="*/ 288798 w 533400"/>
                    <a:gd name="connsiteY246" fmla="*/ 512159 h 533400"/>
                    <a:gd name="connsiteX247" fmla="*/ 513017 w 533400"/>
                    <a:gd name="connsiteY247" fmla="*/ 267653 h 533400"/>
                    <a:gd name="connsiteX248" fmla="*/ 513112 w 533400"/>
                    <a:gd name="connsiteY248" fmla="*/ 270034 h 533400"/>
                    <a:gd name="connsiteX249" fmla="*/ 513017 w 533400"/>
                    <a:gd name="connsiteY249" fmla="*/ 272415 h 533400"/>
                    <a:gd name="connsiteX250" fmla="*/ 540068 w 533400"/>
                    <a:gd name="connsiteY250" fmla="*/ 272415 h 533400"/>
                    <a:gd name="connsiteX251" fmla="*/ 540068 w 533400"/>
                    <a:gd name="connsiteY251" fmla="*/ 267653 h 533400"/>
                    <a:gd name="connsiteX252" fmla="*/ 513017 w 533400"/>
                    <a:gd name="connsiteY252" fmla="*/ 267653 h 533400"/>
                    <a:gd name="connsiteX253" fmla="*/ 508921 w 533400"/>
                    <a:gd name="connsiteY253" fmla="*/ 314516 h 533400"/>
                    <a:gd name="connsiteX254" fmla="*/ 535591 w 533400"/>
                    <a:gd name="connsiteY254" fmla="*/ 319183 h 533400"/>
                    <a:gd name="connsiteX255" fmla="*/ 536353 w 533400"/>
                    <a:gd name="connsiteY255" fmla="*/ 314516 h 533400"/>
                    <a:gd name="connsiteX256" fmla="*/ 509683 w 533400"/>
                    <a:gd name="connsiteY256" fmla="*/ 309848 h 533400"/>
                    <a:gd name="connsiteX257" fmla="*/ 508921 w 533400"/>
                    <a:gd name="connsiteY257" fmla="*/ 314516 h 533400"/>
                    <a:gd name="connsiteX258" fmla="*/ 497586 w 533400"/>
                    <a:gd name="connsiteY258" fmla="*/ 355378 h 533400"/>
                    <a:gd name="connsiteX259" fmla="*/ 523018 w 533400"/>
                    <a:gd name="connsiteY259" fmla="*/ 364617 h 533400"/>
                    <a:gd name="connsiteX260" fmla="*/ 524637 w 533400"/>
                    <a:gd name="connsiteY260" fmla="*/ 360140 h 533400"/>
                    <a:gd name="connsiteX261" fmla="*/ 499205 w 533400"/>
                    <a:gd name="connsiteY261" fmla="*/ 350901 h 533400"/>
                    <a:gd name="connsiteX262" fmla="*/ 497586 w 533400"/>
                    <a:gd name="connsiteY262" fmla="*/ 355378 h 533400"/>
                    <a:gd name="connsiteX263" fmla="*/ 479298 w 533400"/>
                    <a:gd name="connsiteY263" fmla="*/ 393573 h 533400"/>
                    <a:gd name="connsiteX264" fmla="*/ 502730 w 533400"/>
                    <a:gd name="connsiteY264" fmla="*/ 407099 h 533400"/>
                    <a:gd name="connsiteX265" fmla="*/ 505111 w 533400"/>
                    <a:gd name="connsiteY265" fmla="*/ 402908 h 533400"/>
                    <a:gd name="connsiteX266" fmla="*/ 481679 w 533400"/>
                    <a:gd name="connsiteY266" fmla="*/ 389382 h 533400"/>
                    <a:gd name="connsiteX267" fmla="*/ 479298 w 533400"/>
                    <a:gd name="connsiteY267" fmla="*/ 393573 h 533400"/>
                    <a:gd name="connsiteX268" fmla="*/ 489299 w 533400"/>
                    <a:gd name="connsiteY268" fmla="*/ 374904 h 533400"/>
                    <a:gd name="connsiteX269" fmla="*/ 513779 w 533400"/>
                    <a:gd name="connsiteY269" fmla="*/ 386334 h 533400"/>
                    <a:gd name="connsiteX270" fmla="*/ 515779 w 533400"/>
                    <a:gd name="connsiteY270" fmla="*/ 381953 h 533400"/>
                    <a:gd name="connsiteX271" fmla="*/ 491300 w 533400"/>
                    <a:gd name="connsiteY271" fmla="*/ 370523 h 533400"/>
                    <a:gd name="connsiteX272" fmla="*/ 489299 w 533400"/>
                    <a:gd name="connsiteY272" fmla="*/ 374904 h 533400"/>
                    <a:gd name="connsiteX273" fmla="*/ 146495 w 533400"/>
                    <a:gd name="connsiteY273" fmla="*/ 479203 h 533400"/>
                    <a:gd name="connsiteX274" fmla="*/ 132969 w 533400"/>
                    <a:gd name="connsiteY274" fmla="*/ 502634 h 533400"/>
                    <a:gd name="connsiteX275" fmla="*/ 137065 w 533400"/>
                    <a:gd name="connsiteY275" fmla="*/ 505016 h 533400"/>
                    <a:gd name="connsiteX276" fmla="*/ 150590 w 533400"/>
                    <a:gd name="connsiteY276" fmla="*/ 481584 h 533400"/>
                    <a:gd name="connsiteX277" fmla="*/ 146495 w 533400"/>
                    <a:gd name="connsiteY277" fmla="*/ 479203 h 533400"/>
                    <a:gd name="connsiteX278" fmla="*/ 58484 w 533400"/>
                    <a:gd name="connsiteY278" fmla="*/ 389382 h 533400"/>
                    <a:gd name="connsiteX279" fmla="*/ 35052 w 533400"/>
                    <a:gd name="connsiteY279" fmla="*/ 402908 h 533400"/>
                    <a:gd name="connsiteX280" fmla="*/ 37433 w 533400"/>
                    <a:gd name="connsiteY280" fmla="*/ 407003 h 533400"/>
                    <a:gd name="connsiteX281" fmla="*/ 60865 w 533400"/>
                    <a:gd name="connsiteY281" fmla="*/ 393478 h 533400"/>
                    <a:gd name="connsiteX282" fmla="*/ 58484 w 533400"/>
                    <a:gd name="connsiteY282" fmla="*/ 389382 h 533400"/>
                    <a:gd name="connsiteX283" fmla="*/ 48863 w 533400"/>
                    <a:gd name="connsiteY283" fmla="*/ 370523 h 533400"/>
                    <a:gd name="connsiteX284" fmla="*/ 24384 w 533400"/>
                    <a:gd name="connsiteY284" fmla="*/ 381953 h 533400"/>
                    <a:gd name="connsiteX285" fmla="*/ 26384 w 533400"/>
                    <a:gd name="connsiteY285" fmla="*/ 386239 h 533400"/>
                    <a:gd name="connsiteX286" fmla="*/ 50768 w 533400"/>
                    <a:gd name="connsiteY286" fmla="*/ 374809 h 533400"/>
                    <a:gd name="connsiteX287" fmla="*/ 48863 w 533400"/>
                    <a:gd name="connsiteY287" fmla="*/ 370523 h 533400"/>
                    <a:gd name="connsiteX288" fmla="*/ 69723 w 533400"/>
                    <a:gd name="connsiteY288" fmla="*/ 407384 h 533400"/>
                    <a:gd name="connsiteX289" fmla="*/ 47530 w 533400"/>
                    <a:gd name="connsiteY289" fmla="*/ 422910 h 533400"/>
                    <a:gd name="connsiteX290" fmla="*/ 50292 w 533400"/>
                    <a:gd name="connsiteY290" fmla="*/ 426815 h 533400"/>
                    <a:gd name="connsiteX291" fmla="*/ 72485 w 533400"/>
                    <a:gd name="connsiteY291" fmla="*/ 411290 h 533400"/>
                    <a:gd name="connsiteX292" fmla="*/ 69723 w 533400"/>
                    <a:gd name="connsiteY292" fmla="*/ 407384 h 533400"/>
                    <a:gd name="connsiteX293" fmla="*/ 82391 w 533400"/>
                    <a:gd name="connsiteY293" fmla="*/ 424339 h 533400"/>
                    <a:gd name="connsiteX294" fmla="*/ 61722 w 533400"/>
                    <a:gd name="connsiteY294" fmla="*/ 441674 h 533400"/>
                    <a:gd name="connsiteX295" fmla="*/ 64770 w 533400"/>
                    <a:gd name="connsiteY295" fmla="*/ 445294 h 533400"/>
                    <a:gd name="connsiteX296" fmla="*/ 85535 w 533400"/>
                    <a:gd name="connsiteY296" fmla="*/ 427863 h 533400"/>
                    <a:gd name="connsiteX297" fmla="*/ 82391 w 533400"/>
                    <a:gd name="connsiteY297" fmla="*/ 424339 h 533400"/>
                    <a:gd name="connsiteX298" fmla="*/ 96584 w 533400"/>
                    <a:gd name="connsiteY298" fmla="*/ 440055 h 533400"/>
                    <a:gd name="connsiteX299" fmla="*/ 77438 w 533400"/>
                    <a:gd name="connsiteY299" fmla="*/ 459200 h 533400"/>
                    <a:gd name="connsiteX300" fmla="*/ 80772 w 533400"/>
                    <a:gd name="connsiteY300" fmla="*/ 462629 h 533400"/>
                    <a:gd name="connsiteX301" fmla="*/ 99917 w 533400"/>
                    <a:gd name="connsiteY301" fmla="*/ 443484 h 533400"/>
                    <a:gd name="connsiteX302" fmla="*/ 96584 w 533400"/>
                    <a:gd name="connsiteY302" fmla="*/ 440055 h 533400"/>
                    <a:gd name="connsiteX303" fmla="*/ 30385 w 533400"/>
                    <a:gd name="connsiteY303" fmla="*/ 309848 h 533400"/>
                    <a:gd name="connsiteX304" fmla="*/ 3715 w 533400"/>
                    <a:gd name="connsiteY304" fmla="*/ 314516 h 533400"/>
                    <a:gd name="connsiteX305" fmla="*/ 4572 w 533400"/>
                    <a:gd name="connsiteY305" fmla="*/ 319183 h 533400"/>
                    <a:gd name="connsiteX306" fmla="*/ 31242 w 533400"/>
                    <a:gd name="connsiteY306" fmla="*/ 314420 h 533400"/>
                    <a:gd name="connsiteX307" fmla="*/ 30385 w 533400"/>
                    <a:gd name="connsiteY307" fmla="*/ 309848 h 533400"/>
                    <a:gd name="connsiteX308" fmla="*/ 270034 w 533400"/>
                    <a:gd name="connsiteY308" fmla="*/ 513017 h 533400"/>
                    <a:gd name="connsiteX309" fmla="*/ 267653 w 533400"/>
                    <a:gd name="connsiteY309" fmla="*/ 512921 h 533400"/>
                    <a:gd name="connsiteX310" fmla="*/ 267653 w 533400"/>
                    <a:gd name="connsiteY310" fmla="*/ 539972 h 533400"/>
                    <a:gd name="connsiteX311" fmla="*/ 272415 w 533400"/>
                    <a:gd name="connsiteY311" fmla="*/ 539972 h 533400"/>
                    <a:gd name="connsiteX312" fmla="*/ 272415 w 533400"/>
                    <a:gd name="connsiteY312" fmla="*/ 512921 h 533400"/>
                    <a:gd name="connsiteX313" fmla="*/ 270034 w 533400"/>
                    <a:gd name="connsiteY313" fmla="*/ 513017 h 533400"/>
                    <a:gd name="connsiteX314" fmla="*/ 34671 w 533400"/>
                    <a:gd name="connsiteY314" fmla="*/ 330613 h 533400"/>
                    <a:gd name="connsiteX315" fmla="*/ 8573 w 533400"/>
                    <a:gd name="connsiteY315" fmla="*/ 337566 h 533400"/>
                    <a:gd name="connsiteX316" fmla="*/ 9811 w 533400"/>
                    <a:gd name="connsiteY316" fmla="*/ 342138 h 533400"/>
                    <a:gd name="connsiteX317" fmla="*/ 35909 w 533400"/>
                    <a:gd name="connsiteY317" fmla="*/ 335090 h 533400"/>
                    <a:gd name="connsiteX318" fmla="*/ 34671 w 533400"/>
                    <a:gd name="connsiteY318" fmla="*/ 330613 h 533400"/>
                    <a:gd name="connsiteX319" fmla="*/ 40957 w 533400"/>
                    <a:gd name="connsiteY319" fmla="*/ 350901 h 533400"/>
                    <a:gd name="connsiteX320" fmla="*/ 15526 w 533400"/>
                    <a:gd name="connsiteY320" fmla="*/ 360045 h 533400"/>
                    <a:gd name="connsiteX321" fmla="*/ 17145 w 533400"/>
                    <a:gd name="connsiteY321" fmla="*/ 364522 h 533400"/>
                    <a:gd name="connsiteX322" fmla="*/ 42482 w 533400"/>
                    <a:gd name="connsiteY322" fmla="*/ 355283 h 533400"/>
                    <a:gd name="connsiteX323" fmla="*/ 40957 w 533400"/>
                    <a:gd name="connsiteY323" fmla="*/ 350901 h 533400"/>
                    <a:gd name="connsiteX324" fmla="*/ 225552 w 533400"/>
                    <a:gd name="connsiteY324" fmla="*/ 508825 h 533400"/>
                    <a:gd name="connsiteX325" fmla="*/ 220885 w 533400"/>
                    <a:gd name="connsiteY325" fmla="*/ 535496 h 533400"/>
                    <a:gd name="connsiteX326" fmla="*/ 225552 w 533400"/>
                    <a:gd name="connsiteY326" fmla="*/ 536258 h 533400"/>
                    <a:gd name="connsiteX327" fmla="*/ 230315 w 533400"/>
                    <a:gd name="connsiteY327" fmla="*/ 509588 h 533400"/>
                    <a:gd name="connsiteX328" fmla="*/ 225552 w 533400"/>
                    <a:gd name="connsiteY328" fmla="*/ 508825 h 533400"/>
                    <a:gd name="connsiteX329" fmla="*/ 112109 w 533400"/>
                    <a:gd name="connsiteY329" fmla="*/ 454533 h 533400"/>
                    <a:gd name="connsiteX330" fmla="*/ 94679 w 533400"/>
                    <a:gd name="connsiteY330" fmla="*/ 475298 h 533400"/>
                    <a:gd name="connsiteX331" fmla="*/ 98298 w 533400"/>
                    <a:gd name="connsiteY331" fmla="*/ 478346 h 533400"/>
                    <a:gd name="connsiteX332" fmla="*/ 115729 w 533400"/>
                    <a:gd name="connsiteY332" fmla="*/ 457676 h 533400"/>
                    <a:gd name="connsiteX333" fmla="*/ 112109 w 533400"/>
                    <a:gd name="connsiteY333" fmla="*/ 454533 h 533400"/>
                    <a:gd name="connsiteX334" fmla="*/ 184690 w 533400"/>
                    <a:gd name="connsiteY334" fmla="*/ 497491 h 533400"/>
                    <a:gd name="connsiteX335" fmla="*/ 175451 w 533400"/>
                    <a:gd name="connsiteY335" fmla="*/ 522827 h 533400"/>
                    <a:gd name="connsiteX336" fmla="*/ 179927 w 533400"/>
                    <a:gd name="connsiteY336" fmla="*/ 524447 h 533400"/>
                    <a:gd name="connsiteX337" fmla="*/ 189167 w 533400"/>
                    <a:gd name="connsiteY337" fmla="*/ 499015 h 533400"/>
                    <a:gd name="connsiteX338" fmla="*/ 184690 w 533400"/>
                    <a:gd name="connsiteY338" fmla="*/ 497491 h 533400"/>
                    <a:gd name="connsiteX339" fmla="*/ 246602 w 533400"/>
                    <a:gd name="connsiteY339" fmla="*/ 511778 h 533400"/>
                    <a:gd name="connsiteX340" fmla="*/ 244221 w 533400"/>
                    <a:gd name="connsiteY340" fmla="*/ 538734 h 533400"/>
                    <a:gd name="connsiteX341" fmla="*/ 248984 w 533400"/>
                    <a:gd name="connsiteY341" fmla="*/ 539115 h 533400"/>
                    <a:gd name="connsiteX342" fmla="*/ 251365 w 533400"/>
                    <a:gd name="connsiteY342" fmla="*/ 512064 h 533400"/>
                    <a:gd name="connsiteX343" fmla="*/ 246602 w 533400"/>
                    <a:gd name="connsiteY343" fmla="*/ 511778 h 533400"/>
                    <a:gd name="connsiteX344" fmla="*/ 204883 w 533400"/>
                    <a:gd name="connsiteY344" fmla="*/ 504063 h 533400"/>
                    <a:gd name="connsiteX345" fmla="*/ 197834 w 533400"/>
                    <a:gd name="connsiteY345" fmla="*/ 530162 h 533400"/>
                    <a:gd name="connsiteX346" fmla="*/ 202406 w 533400"/>
                    <a:gd name="connsiteY346" fmla="*/ 531400 h 533400"/>
                    <a:gd name="connsiteX347" fmla="*/ 209360 w 533400"/>
                    <a:gd name="connsiteY347" fmla="*/ 505397 h 533400"/>
                    <a:gd name="connsiteX348" fmla="*/ 204883 w 533400"/>
                    <a:gd name="connsiteY348" fmla="*/ 504063 h 533400"/>
                    <a:gd name="connsiteX349" fmla="*/ 128778 w 533400"/>
                    <a:gd name="connsiteY349" fmla="*/ 467582 h 533400"/>
                    <a:gd name="connsiteX350" fmla="*/ 113252 w 533400"/>
                    <a:gd name="connsiteY350" fmla="*/ 489775 h 533400"/>
                    <a:gd name="connsiteX351" fmla="*/ 117158 w 533400"/>
                    <a:gd name="connsiteY351" fmla="*/ 492538 h 533400"/>
                    <a:gd name="connsiteX352" fmla="*/ 132683 w 533400"/>
                    <a:gd name="connsiteY352" fmla="*/ 470345 h 533400"/>
                    <a:gd name="connsiteX353" fmla="*/ 128778 w 533400"/>
                    <a:gd name="connsiteY353" fmla="*/ 467582 h 533400"/>
                    <a:gd name="connsiteX354" fmla="*/ 27813 w 533400"/>
                    <a:gd name="connsiteY354" fmla="*/ 288798 h 533400"/>
                    <a:gd name="connsiteX355" fmla="*/ 857 w 533400"/>
                    <a:gd name="connsiteY355" fmla="*/ 291179 h 533400"/>
                    <a:gd name="connsiteX356" fmla="*/ 1238 w 533400"/>
                    <a:gd name="connsiteY356" fmla="*/ 295942 h 533400"/>
                    <a:gd name="connsiteX357" fmla="*/ 28194 w 533400"/>
                    <a:gd name="connsiteY357" fmla="*/ 293561 h 533400"/>
                    <a:gd name="connsiteX358" fmla="*/ 27813 w 533400"/>
                    <a:gd name="connsiteY358" fmla="*/ 288798 h 533400"/>
                    <a:gd name="connsiteX359" fmla="*/ 165164 w 533400"/>
                    <a:gd name="connsiteY359" fmla="*/ 489299 h 533400"/>
                    <a:gd name="connsiteX360" fmla="*/ 153829 w 533400"/>
                    <a:gd name="connsiteY360" fmla="*/ 513683 h 533400"/>
                    <a:gd name="connsiteX361" fmla="*/ 158115 w 533400"/>
                    <a:gd name="connsiteY361" fmla="*/ 515684 h 533400"/>
                    <a:gd name="connsiteX362" fmla="*/ 169545 w 533400"/>
                    <a:gd name="connsiteY362" fmla="*/ 491204 h 533400"/>
                    <a:gd name="connsiteX363" fmla="*/ 165164 w 533400"/>
                    <a:gd name="connsiteY363" fmla="*/ 489299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Lst>
                  <a:rect l="l" t="t" r="r" b="b"/>
                  <a:pathLst>
                    <a:path w="533400" h="533400">
                      <a:moveTo>
                        <a:pt x="146495" y="60770"/>
                      </a:moveTo>
                      <a:lnTo>
                        <a:pt x="132969" y="37338"/>
                      </a:lnTo>
                      <a:lnTo>
                        <a:pt x="137160" y="34957"/>
                      </a:lnTo>
                      <a:lnTo>
                        <a:pt x="150686" y="58388"/>
                      </a:lnTo>
                      <a:cubicBezTo>
                        <a:pt x="149257" y="59150"/>
                        <a:pt x="147923" y="59912"/>
                        <a:pt x="146495" y="60770"/>
                      </a:cubicBezTo>
                      <a:close/>
                      <a:moveTo>
                        <a:pt x="169545" y="48768"/>
                      </a:moveTo>
                      <a:lnTo>
                        <a:pt x="158115" y="24289"/>
                      </a:lnTo>
                      <a:lnTo>
                        <a:pt x="153829" y="26289"/>
                      </a:lnTo>
                      <a:lnTo>
                        <a:pt x="165259" y="50673"/>
                      </a:lnTo>
                      <a:cubicBezTo>
                        <a:pt x="166592" y="50006"/>
                        <a:pt x="168116" y="49435"/>
                        <a:pt x="169545" y="48768"/>
                      </a:cubicBezTo>
                      <a:close/>
                      <a:moveTo>
                        <a:pt x="99917" y="96488"/>
                      </a:moveTo>
                      <a:lnTo>
                        <a:pt x="80867" y="77343"/>
                      </a:lnTo>
                      <a:lnTo>
                        <a:pt x="77438" y="80677"/>
                      </a:lnTo>
                      <a:lnTo>
                        <a:pt x="96584" y="99822"/>
                      </a:lnTo>
                      <a:cubicBezTo>
                        <a:pt x="97727" y="98774"/>
                        <a:pt x="98870" y="97631"/>
                        <a:pt x="99917" y="96488"/>
                      </a:cubicBezTo>
                      <a:close/>
                      <a:moveTo>
                        <a:pt x="115729" y="82296"/>
                      </a:moveTo>
                      <a:lnTo>
                        <a:pt x="98393" y="61627"/>
                      </a:lnTo>
                      <a:lnTo>
                        <a:pt x="94774" y="64675"/>
                      </a:lnTo>
                      <a:lnTo>
                        <a:pt x="112204" y="85439"/>
                      </a:lnTo>
                      <a:cubicBezTo>
                        <a:pt x="113348" y="84392"/>
                        <a:pt x="114491" y="83344"/>
                        <a:pt x="115729" y="82296"/>
                      </a:cubicBezTo>
                      <a:close/>
                      <a:moveTo>
                        <a:pt x="132683" y="69628"/>
                      </a:moveTo>
                      <a:lnTo>
                        <a:pt x="117158" y="47530"/>
                      </a:lnTo>
                      <a:lnTo>
                        <a:pt x="113252" y="50292"/>
                      </a:lnTo>
                      <a:lnTo>
                        <a:pt x="128778" y="72485"/>
                      </a:lnTo>
                      <a:cubicBezTo>
                        <a:pt x="130016" y="71438"/>
                        <a:pt x="131350" y="70485"/>
                        <a:pt x="132683" y="69628"/>
                      </a:cubicBezTo>
                      <a:close/>
                      <a:moveTo>
                        <a:pt x="230219" y="30290"/>
                      </a:moveTo>
                      <a:lnTo>
                        <a:pt x="225552" y="3715"/>
                      </a:lnTo>
                      <a:lnTo>
                        <a:pt x="220885" y="4477"/>
                      </a:lnTo>
                      <a:lnTo>
                        <a:pt x="225552" y="31147"/>
                      </a:lnTo>
                      <a:cubicBezTo>
                        <a:pt x="227076" y="30861"/>
                        <a:pt x="228695" y="30575"/>
                        <a:pt x="230219" y="30290"/>
                      </a:cubicBezTo>
                      <a:close/>
                      <a:moveTo>
                        <a:pt x="189167" y="40862"/>
                      </a:moveTo>
                      <a:lnTo>
                        <a:pt x="179927" y="15526"/>
                      </a:lnTo>
                      <a:lnTo>
                        <a:pt x="175451" y="17145"/>
                      </a:lnTo>
                      <a:lnTo>
                        <a:pt x="184690" y="42482"/>
                      </a:lnTo>
                      <a:cubicBezTo>
                        <a:pt x="186214" y="41910"/>
                        <a:pt x="187643" y="41339"/>
                        <a:pt x="189167" y="40862"/>
                      </a:cubicBezTo>
                      <a:close/>
                      <a:moveTo>
                        <a:pt x="251270" y="27813"/>
                      </a:moveTo>
                      <a:lnTo>
                        <a:pt x="248888" y="857"/>
                      </a:lnTo>
                      <a:lnTo>
                        <a:pt x="244126" y="1238"/>
                      </a:lnTo>
                      <a:lnTo>
                        <a:pt x="246507" y="28194"/>
                      </a:lnTo>
                      <a:cubicBezTo>
                        <a:pt x="248126" y="28004"/>
                        <a:pt x="249746" y="27908"/>
                        <a:pt x="251270" y="27813"/>
                      </a:cubicBezTo>
                      <a:close/>
                      <a:moveTo>
                        <a:pt x="209455" y="34576"/>
                      </a:moveTo>
                      <a:lnTo>
                        <a:pt x="202502" y="8573"/>
                      </a:lnTo>
                      <a:lnTo>
                        <a:pt x="197930" y="9811"/>
                      </a:lnTo>
                      <a:lnTo>
                        <a:pt x="204978" y="35909"/>
                      </a:lnTo>
                      <a:cubicBezTo>
                        <a:pt x="206407" y="35433"/>
                        <a:pt x="207931" y="35052"/>
                        <a:pt x="209455" y="34576"/>
                      </a:cubicBezTo>
                      <a:close/>
                      <a:moveTo>
                        <a:pt x="85535" y="112014"/>
                      </a:moveTo>
                      <a:lnTo>
                        <a:pt x="64865" y="94583"/>
                      </a:lnTo>
                      <a:lnTo>
                        <a:pt x="61817" y="98203"/>
                      </a:lnTo>
                      <a:lnTo>
                        <a:pt x="82487" y="115538"/>
                      </a:lnTo>
                      <a:cubicBezTo>
                        <a:pt x="83439" y="114395"/>
                        <a:pt x="84487" y="113157"/>
                        <a:pt x="85535" y="112014"/>
                      </a:cubicBezTo>
                      <a:close/>
                      <a:moveTo>
                        <a:pt x="36005" y="204788"/>
                      </a:moveTo>
                      <a:lnTo>
                        <a:pt x="9906" y="197834"/>
                      </a:lnTo>
                      <a:lnTo>
                        <a:pt x="8668" y="202406"/>
                      </a:lnTo>
                      <a:lnTo>
                        <a:pt x="34766" y="209360"/>
                      </a:lnTo>
                      <a:cubicBezTo>
                        <a:pt x="35052" y="207836"/>
                        <a:pt x="35528" y="206312"/>
                        <a:pt x="36005" y="204788"/>
                      </a:cubicBezTo>
                      <a:close/>
                      <a:moveTo>
                        <a:pt x="31242" y="225457"/>
                      </a:moveTo>
                      <a:lnTo>
                        <a:pt x="4572" y="220790"/>
                      </a:lnTo>
                      <a:lnTo>
                        <a:pt x="3715" y="225457"/>
                      </a:lnTo>
                      <a:lnTo>
                        <a:pt x="30385" y="230219"/>
                      </a:lnTo>
                      <a:cubicBezTo>
                        <a:pt x="30670" y="228600"/>
                        <a:pt x="30956" y="226981"/>
                        <a:pt x="31242" y="225457"/>
                      </a:cubicBezTo>
                      <a:close/>
                      <a:moveTo>
                        <a:pt x="28194" y="246412"/>
                      </a:moveTo>
                      <a:lnTo>
                        <a:pt x="1238" y="244031"/>
                      </a:lnTo>
                      <a:lnTo>
                        <a:pt x="857" y="248793"/>
                      </a:lnTo>
                      <a:lnTo>
                        <a:pt x="27813" y="251174"/>
                      </a:lnTo>
                      <a:cubicBezTo>
                        <a:pt x="28004" y="249650"/>
                        <a:pt x="28099" y="248031"/>
                        <a:pt x="28194" y="246412"/>
                      </a:cubicBezTo>
                      <a:close/>
                      <a:moveTo>
                        <a:pt x="42577" y="184594"/>
                      </a:moveTo>
                      <a:lnTo>
                        <a:pt x="17240" y="175355"/>
                      </a:lnTo>
                      <a:lnTo>
                        <a:pt x="15621" y="179832"/>
                      </a:lnTo>
                      <a:lnTo>
                        <a:pt x="40957" y="189071"/>
                      </a:lnTo>
                      <a:cubicBezTo>
                        <a:pt x="41434" y="187643"/>
                        <a:pt x="42005" y="186119"/>
                        <a:pt x="42577" y="184594"/>
                      </a:cubicBezTo>
                      <a:close/>
                      <a:moveTo>
                        <a:pt x="60865" y="146495"/>
                      </a:moveTo>
                      <a:lnTo>
                        <a:pt x="37433" y="132969"/>
                      </a:lnTo>
                      <a:lnTo>
                        <a:pt x="35052" y="137065"/>
                      </a:lnTo>
                      <a:lnTo>
                        <a:pt x="58484" y="150590"/>
                      </a:lnTo>
                      <a:cubicBezTo>
                        <a:pt x="59245" y="149162"/>
                        <a:pt x="60007" y="147828"/>
                        <a:pt x="60865" y="146495"/>
                      </a:cubicBezTo>
                      <a:close/>
                      <a:moveTo>
                        <a:pt x="72390" y="128683"/>
                      </a:moveTo>
                      <a:lnTo>
                        <a:pt x="50197" y="113157"/>
                      </a:lnTo>
                      <a:lnTo>
                        <a:pt x="47435" y="117062"/>
                      </a:lnTo>
                      <a:lnTo>
                        <a:pt x="69533" y="132588"/>
                      </a:lnTo>
                      <a:cubicBezTo>
                        <a:pt x="70580" y="131255"/>
                        <a:pt x="71533" y="130016"/>
                        <a:pt x="72390" y="128683"/>
                      </a:cubicBezTo>
                      <a:close/>
                      <a:moveTo>
                        <a:pt x="270034" y="26956"/>
                      </a:moveTo>
                      <a:cubicBezTo>
                        <a:pt x="270796" y="26956"/>
                        <a:pt x="271653" y="27051"/>
                        <a:pt x="272415" y="27051"/>
                      </a:cubicBezTo>
                      <a:lnTo>
                        <a:pt x="272415" y="0"/>
                      </a:lnTo>
                      <a:lnTo>
                        <a:pt x="267653" y="0"/>
                      </a:lnTo>
                      <a:lnTo>
                        <a:pt x="267653" y="27051"/>
                      </a:lnTo>
                      <a:cubicBezTo>
                        <a:pt x="268510" y="27051"/>
                        <a:pt x="269272" y="26956"/>
                        <a:pt x="270034" y="26956"/>
                      </a:cubicBezTo>
                      <a:close/>
                      <a:moveTo>
                        <a:pt x="27051" y="270034"/>
                      </a:moveTo>
                      <a:cubicBezTo>
                        <a:pt x="27051" y="269272"/>
                        <a:pt x="27146" y="268415"/>
                        <a:pt x="27146" y="267653"/>
                      </a:cubicBezTo>
                      <a:lnTo>
                        <a:pt x="0" y="267653"/>
                      </a:lnTo>
                      <a:lnTo>
                        <a:pt x="0" y="272415"/>
                      </a:lnTo>
                      <a:lnTo>
                        <a:pt x="27146" y="272415"/>
                      </a:lnTo>
                      <a:cubicBezTo>
                        <a:pt x="27146" y="271558"/>
                        <a:pt x="27051" y="270796"/>
                        <a:pt x="27051" y="270034"/>
                      </a:cubicBezTo>
                      <a:close/>
                      <a:moveTo>
                        <a:pt x="50768" y="165164"/>
                      </a:moveTo>
                      <a:lnTo>
                        <a:pt x="26384" y="153734"/>
                      </a:lnTo>
                      <a:lnTo>
                        <a:pt x="24384" y="158020"/>
                      </a:lnTo>
                      <a:lnTo>
                        <a:pt x="48863" y="169450"/>
                      </a:lnTo>
                      <a:cubicBezTo>
                        <a:pt x="49530" y="168021"/>
                        <a:pt x="50101" y="166497"/>
                        <a:pt x="50768" y="165164"/>
                      </a:cubicBezTo>
                      <a:close/>
                      <a:moveTo>
                        <a:pt x="293656" y="28194"/>
                      </a:moveTo>
                      <a:lnTo>
                        <a:pt x="296037" y="1238"/>
                      </a:lnTo>
                      <a:lnTo>
                        <a:pt x="291275" y="857"/>
                      </a:lnTo>
                      <a:lnTo>
                        <a:pt x="288893" y="27813"/>
                      </a:lnTo>
                      <a:cubicBezTo>
                        <a:pt x="290513" y="27908"/>
                        <a:pt x="292037" y="28004"/>
                        <a:pt x="293656" y="28194"/>
                      </a:cubicBezTo>
                      <a:close/>
                      <a:moveTo>
                        <a:pt x="491300" y="169450"/>
                      </a:moveTo>
                      <a:lnTo>
                        <a:pt x="515779" y="158115"/>
                      </a:lnTo>
                      <a:lnTo>
                        <a:pt x="513779" y="153829"/>
                      </a:lnTo>
                      <a:lnTo>
                        <a:pt x="489395" y="165259"/>
                      </a:lnTo>
                      <a:cubicBezTo>
                        <a:pt x="489966" y="166592"/>
                        <a:pt x="490633" y="168021"/>
                        <a:pt x="491300" y="169450"/>
                      </a:cubicBezTo>
                      <a:close/>
                      <a:moveTo>
                        <a:pt x="499205" y="189167"/>
                      </a:moveTo>
                      <a:lnTo>
                        <a:pt x="524637" y="179927"/>
                      </a:lnTo>
                      <a:lnTo>
                        <a:pt x="523018" y="175451"/>
                      </a:lnTo>
                      <a:lnTo>
                        <a:pt x="497681" y="184690"/>
                      </a:lnTo>
                      <a:cubicBezTo>
                        <a:pt x="498158" y="186119"/>
                        <a:pt x="498729" y="187643"/>
                        <a:pt x="499205" y="189167"/>
                      </a:cubicBezTo>
                      <a:close/>
                      <a:moveTo>
                        <a:pt x="470535" y="132588"/>
                      </a:moveTo>
                      <a:lnTo>
                        <a:pt x="492633" y="117062"/>
                      </a:lnTo>
                      <a:lnTo>
                        <a:pt x="489871" y="113157"/>
                      </a:lnTo>
                      <a:lnTo>
                        <a:pt x="467678" y="128683"/>
                      </a:lnTo>
                      <a:cubicBezTo>
                        <a:pt x="468630" y="130016"/>
                        <a:pt x="469583" y="131255"/>
                        <a:pt x="470535" y="132588"/>
                      </a:cubicBezTo>
                      <a:close/>
                      <a:moveTo>
                        <a:pt x="505397" y="209455"/>
                      </a:moveTo>
                      <a:lnTo>
                        <a:pt x="531400" y="202502"/>
                      </a:lnTo>
                      <a:lnTo>
                        <a:pt x="530162" y="197930"/>
                      </a:lnTo>
                      <a:lnTo>
                        <a:pt x="504063" y="204883"/>
                      </a:lnTo>
                      <a:cubicBezTo>
                        <a:pt x="504635" y="206312"/>
                        <a:pt x="505016" y="207836"/>
                        <a:pt x="505397" y="209455"/>
                      </a:cubicBezTo>
                      <a:close/>
                      <a:moveTo>
                        <a:pt x="512255" y="251174"/>
                      </a:moveTo>
                      <a:lnTo>
                        <a:pt x="539210" y="248793"/>
                      </a:lnTo>
                      <a:lnTo>
                        <a:pt x="538829" y="244031"/>
                      </a:lnTo>
                      <a:lnTo>
                        <a:pt x="511874" y="246412"/>
                      </a:lnTo>
                      <a:cubicBezTo>
                        <a:pt x="512064" y="248031"/>
                        <a:pt x="512159" y="249650"/>
                        <a:pt x="512255" y="251174"/>
                      </a:cubicBezTo>
                      <a:close/>
                      <a:moveTo>
                        <a:pt x="509778" y="230124"/>
                      </a:moveTo>
                      <a:lnTo>
                        <a:pt x="536353" y="225457"/>
                      </a:lnTo>
                      <a:lnTo>
                        <a:pt x="535591" y="220790"/>
                      </a:lnTo>
                      <a:lnTo>
                        <a:pt x="508921" y="225457"/>
                      </a:lnTo>
                      <a:cubicBezTo>
                        <a:pt x="509207" y="226981"/>
                        <a:pt x="509492" y="228600"/>
                        <a:pt x="509778" y="230124"/>
                      </a:cubicBezTo>
                      <a:close/>
                      <a:moveTo>
                        <a:pt x="457772" y="115634"/>
                      </a:moveTo>
                      <a:lnTo>
                        <a:pt x="478441" y="98298"/>
                      </a:lnTo>
                      <a:lnTo>
                        <a:pt x="475393" y="94678"/>
                      </a:lnTo>
                      <a:lnTo>
                        <a:pt x="454628" y="112109"/>
                      </a:lnTo>
                      <a:cubicBezTo>
                        <a:pt x="455676" y="113252"/>
                        <a:pt x="456724" y="114395"/>
                        <a:pt x="457772" y="115634"/>
                      </a:cubicBezTo>
                      <a:close/>
                      <a:moveTo>
                        <a:pt x="481679" y="150590"/>
                      </a:moveTo>
                      <a:lnTo>
                        <a:pt x="505111" y="137065"/>
                      </a:lnTo>
                      <a:lnTo>
                        <a:pt x="502730" y="132874"/>
                      </a:lnTo>
                      <a:lnTo>
                        <a:pt x="479298" y="146399"/>
                      </a:lnTo>
                      <a:cubicBezTo>
                        <a:pt x="480060" y="147828"/>
                        <a:pt x="480917" y="149162"/>
                        <a:pt x="481679" y="150590"/>
                      </a:cubicBezTo>
                      <a:close/>
                      <a:moveTo>
                        <a:pt x="335280" y="35909"/>
                      </a:moveTo>
                      <a:lnTo>
                        <a:pt x="342233" y="9811"/>
                      </a:lnTo>
                      <a:lnTo>
                        <a:pt x="337661" y="8573"/>
                      </a:lnTo>
                      <a:lnTo>
                        <a:pt x="330708" y="34576"/>
                      </a:lnTo>
                      <a:cubicBezTo>
                        <a:pt x="332232" y="35052"/>
                        <a:pt x="333756" y="35433"/>
                        <a:pt x="335280" y="35909"/>
                      </a:cubicBezTo>
                      <a:close/>
                      <a:moveTo>
                        <a:pt x="374999" y="50768"/>
                      </a:moveTo>
                      <a:lnTo>
                        <a:pt x="386334" y="26289"/>
                      </a:lnTo>
                      <a:lnTo>
                        <a:pt x="382048" y="24289"/>
                      </a:lnTo>
                      <a:lnTo>
                        <a:pt x="370618" y="48768"/>
                      </a:lnTo>
                      <a:cubicBezTo>
                        <a:pt x="372047" y="49435"/>
                        <a:pt x="373571" y="50006"/>
                        <a:pt x="374999" y="50768"/>
                      </a:cubicBezTo>
                      <a:close/>
                      <a:moveTo>
                        <a:pt x="355473" y="42482"/>
                      </a:moveTo>
                      <a:lnTo>
                        <a:pt x="364712" y="17145"/>
                      </a:lnTo>
                      <a:lnTo>
                        <a:pt x="360235" y="15526"/>
                      </a:lnTo>
                      <a:lnTo>
                        <a:pt x="350996" y="40862"/>
                      </a:lnTo>
                      <a:cubicBezTo>
                        <a:pt x="352425" y="41339"/>
                        <a:pt x="353949" y="41910"/>
                        <a:pt x="355473" y="42482"/>
                      </a:cubicBezTo>
                      <a:close/>
                      <a:moveTo>
                        <a:pt x="314611" y="31147"/>
                      </a:moveTo>
                      <a:lnTo>
                        <a:pt x="319278" y="4477"/>
                      </a:lnTo>
                      <a:lnTo>
                        <a:pt x="314611" y="3620"/>
                      </a:lnTo>
                      <a:lnTo>
                        <a:pt x="309944" y="30194"/>
                      </a:lnTo>
                      <a:cubicBezTo>
                        <a:pt x="311468" y="30575"/>
                        <a:pt x="313087" y="30861"/>
                        <a:pt x="314611" y="31147"/>
                      </a:cubicBezTo>
                      <a:close/>
                      <a:moveTo>
                        <a:pt x="393573" y="60770"/>
                      </a:moveTo>
                      <a:lnTo>
                        <a:pt x="407099" y="37338"/>
                      </a:lnTo>
                      <a:lnTo>
                        <a:pt x="403003" y="34957"/>
                      </a:lnTo>
                      <a:lnTo>
                        <a:pt x="389477" y="58388"/>
                      </a:lnTo>
                      <a:cubicBezTo>
                        <a:pt x="390906" y="59150"/>
                        <a:pt x="392335" y="59912"/>
                        <a:pt x="393573" y="60770"/>
                      </a:cubicBezTo>
                      <a:close/>
                      <a:moveTo>
                        <a:pt x="443579" y="99917"/>
                      </a:moveTo>
                      <a:lnTo>
                        <a:pt x="462725" y="80772"/>
                      </a:lnTo>
                      <a:lnTo>
                        <a:pt x="459391" y="77343"/>
                      </a:lnTo>
                      <a:lnTo>
                        <a:pt x="440246" y="96488"/>
                      </a:lnTo>
                      <a:cubicBezTo>
                        <a:pt x="441293" y="97631"/>
                        <a:pt x="442436" y="98774"/>
                        <a:pt x="443579" y="99917"/>
                      </a:cubicBezTo>
                      <a:close/>
                      <a:moveTo>
                        <a:pt x="428054" y="85439"/>
                      </a:moveTo>
                      <a:lnTo>
                        <a:pt x="445484" y="64675"/>
                      </a:lnTo>
                      <a:lnTo>
                        <a:pt x="441865" y="61627"/>
                      </a:lnTo>
                      <a:lnTo>
                        <a:pt x="424529" y="82296"/>
                      </a:lnTo>
                      <a:cubicBezTo>
                        <a:pt x="425672" y="83344"/>
                        <a:pt x="426815" y="84392"/>
                        <a:pt x="428054" y="85439"/>
                      </a:cubicBezTo>
                      <a:close/>
                      <a:moveTo>
                        <a:pt x="411385" y="72390"/>
                      </a:moveTo>
                      <a:lnTo>
                        <a:pt x="426910" y="50197"/>
                      </a:lnTo>
                      <a:lnTo>
                        <a:pt x="423005" y="47435"/>
                      </a:lnTo>
                      <a:lnTo>
                        <a:pt x="407480" y="69533"/>
                      </a:lnTo>
                      <a:cubicBezTo>
                        <a:pt x="408813" y="70485"/>
                        <a:pt x="410051" y="71438"/>
                        <a:pt x="411385" y="72390"/>
                      </a:cubicBezTo>
                      <a:close/>
                      <a:moveTo>
                        <a:pt x="454628" y="427958"/>
                      </a:moveTo>
                      <a:lnTo>
                        <a:pt x="475393" y="445389"/>
                      </a:lnTo>
                      <a:lnTo>
                        <a:pt x="478441" y="441770"/>
                      </a:lnTo>
                      <a:lnTo>
                        <a:pt x="457772" y="424339"/>
                      </a:lnTo>
                      <a:cubicBezTo>
                        <a:pt x="456724" y="425577"/>
                        <a:pt x="455581" y="426815"/>
                        <a:pt x="454628" y="427958"/>
                      </a:cubicBezTo>
                      <a:close/>
                      <a:moveTo>
                        <a:pt x="389477" y="481584"/>
                      </a:moveTo>
                      <a:lnTo>
                        <a:pt x="403003" y="505016"/>
                      </a:lnTo>
                      <a:lnTo>
                        <a:pt x="407099" y="502634"/>
                      </a:lnTo>
                      <a:lnTo>
                        <a:pt x="393573" y="479203"/>
                      </a:lnTo>
                      <a:cubicBezTo>
                        <a:pt x="392240" y="480060"/>
                        <a:pt x="390811" y="480822"/>
                        <a:pt x="389477" y="481584"/>
                      </a:cubicBezTo>
                      <a:close/>
                      <a:moveTo>
                        <a:pt x="407480" y="470440"/>
                      </a:moveTo>
                      <a:lnTo>
                        <a:pt x="423005" y="492633"/>
                      </a:lnTo>
                      <a:lnTo>
                        <a:pt x="426910" y="489871"/>
                      </a:lnTo>
                      <a:lnTo>
                        <a:pt x="411385" y="467678"/>
                      </a:lnTo>
                      <a:cubicBezTo>
                        <a:pt x="410051" y="468535"/>
                        <a:pt x="408718" y="469487"/>
                        <a:pt x="407480" y="470440"/>
                      </a:cubicBezTo>
                      <a:close/>
                      <a:moveTo>
                        <a:pt x="370523" y="491204"/>
                      </a:moveTo>
                      <a:lnTo>
                        <a:pt x="381953" y="515684"/>
                      </a:lnTo>
                      <a:lnTo>
                        <a:pt x="386239" y="513683"/>
                      </a:lnTo>
                      <a:lnTo>
                        <a:pt x="374809" y="489204"/>
                      </a:lnTo>
                      <a:cubicBezTo>
                        <a:pt x="373475" y="489966"/>
                        <a:pt x="372047" y="490538"/>
                        <a:pt x="370523" y="491204"/>
                      </a:cubicBezTo>
                      <a:close/>
                      <a:moveTo>
                        <a:pt x="424434" y="457676"/>
                      </a:moveTo>
                      <a:lnTo>
                        <a:pt x="441770" y="478346"/>
                      </a:lnTo>
                      <a:lnTo>
                        <a:pt x="445389" y="475298"/>
                      </a:lnTo>
                      <a:lnTo>
                        <a:pt x="427958" y="454533"/>
                      </a:lnTo>
                      <a:cubicBezTo>
                        <a:pt x="426815" y="455581"/>
                        <a:pt x="425577" y="456629"/>
                        <a:pt x="424434" y="457676"/>
                      </a:cubicBezTo>
                      <a:close/>
                      <a:moveTo>
                        <a:pt x="440150" y="443484"/>
                      </a:moveTo>
                      <a:lnTo>
                        <a:pt x="459296" y="462629"/>
                      </a:lnTo>
                      <a:lnTo>
                        <a:pt x="462629" y="459296"/>
                      </a:lnTo>
                      <a:lnTo>
                        <a:pt x="443484" y="440150"/>
                      </a:lnTo>
                      <a:cubicBezTo>
                        <a:pt x="442341" y="441198"/>
                        <a:pt x="441293" y="442341"/>
                        <a:pt x="440150" y="443484"/>
                      </a:cubicBezTo>
                      <a:close/>
                      <a:moveTo>
                        <a:pt x="309848" y="509683"/>
                      </a:moveTo>
                      <a:lnTo>
                        <a:pt x="314611" y="536353"/>
                      </a:lnTo>
                      <a:lnTo>
                        <a:pt x="319278" y="535591"/>
                      </a:lnTo>
                      <a:lnTo>
                        <a:pt x="314611" y="508921"/>
                      </a:lnTo>
                      <a:cubicBezTo>
                        <a:pt x="312992" y="509111"/>
                        <a:pt x="311468" y="509397"/>
                        <a:pt x="309848" y="509683"/>
                      </a:cubicBezTo>
                      <a:close/>
                      <a:moveTo>
                        <a:pt x="350901" y="499110"/>
                      </a:moveTo>
                      <a:lnTo>
                        <a:pt x="360140" y="524542"/>
                      </a:lnTo>
                      <a:lnTo>
                        <a:pt x="364617" y="522923"/>
                      </a:lnTo>
                      <a:lnTo>
                        <a:pt x="355378" y="497491"/>
                      </a:lnTo>
                      <a:cubicBezTo>
                        <a:pt x="353854" y="498062"/>
                        <a:pt x="352425" y="498634"/>
                        <a:pt x="350901" y="499110"/>
                      </a:cubicBezTo>
                      <a:close/>
                      <a:moveTo>
                        <a:pt x="330613" y="505397"/>
                      </a:moveTo>
                      <a:lnTo>
                        <a:pt x="337566" y="531400"/>
                      </a:lnTo>
                      <a:lnTo>
                        <a:pt x="342138" y="530162"/>
                      </a:lnTo>
                      <a:lnTo>
                        <a:pt x="335090" y="504063"/>
                      </a:lnTo>
                      <a:cubicBezTo>
                        <a:pt x="333661" y="504539"/>
                        <a:pt x="332137" y="505016"/>
                        <a:pt x="330613" y="505397"/>
                      </a:cubicBezTo>
                      <a:close/>
                      <a:moveTo>
                        <a:pt x="467678" y="411290"/>
                      </a:moveTo>
                      <a:lnTo>
                        <a:pt x="489871" y="426815"/>
                      </a:lnTo>
                      <a:lnTo>
                        <a:pt x="492633" y="422910"/>
                      </a:lnTo>
                      <a:lnTo>
                        <a:pt x="470535" y="407384"/>
                      </a:lnTo>
                      <a:cubicBezTo>
                        <a:pt x="469487" y="408718"/>
                        <a:pt x="468630" y="409956"/>
                        <a:pt x="467678" y="411290"/>
                      </a:cubicBezTo>
                      <a:close/>
                      <a:moveTo>
                        <a:pt x="511874" y="293561"/>
                      </a:moveTo>
                      <a:lnTo>
                        <a:pt x="538829" y="295942"/>
                      </a:lnTo>
                      <a:lnTo>
                        <a:pt x="539210" y="291179"/>
                      </a:lnTo>
                      <a:lnTo>
                        <a:pt x="512255" y="288798"/>
                      </a:lnTo>
                      <a:cubicBezTo>
                        <a:pt x="512159" y="290417"/>
                        <a:pt x="512064" y="291941"/>
                        <a:pt x="511874" y="293561"/>
                      </a:cubicBezTo>
                      <a:close/>
                      <a:moveTo>
                        <a:pt x="504158" y="335185"/>
                      </a:moveTo>
                      <a:lnTo>
                        <a:pt x="530352" y="342233"/>
                      </a:lnTo>
                      <a:lnTo>
                        <a:pt x="531590" y="337661"/>
                      </a:lnTo>
                      <a:lnTo>
                        <a:pt x="505587" y="330613"/>
                      </a:lnTo>
                      <a:cubicBezTo>
                        <a:pt x="505016" y="332137"/>
                        <a:pt x="504539" y="333661"/>
                        <a:pt x="504158" y="335185"/>
                      </a:cubicBezTo>
                      <a:close/>
                      <a:moveTo>
                        <a:pt x="288798" y="512159"/>
                      </a:moveTo>
                      <a:lnTo>
                        <a:pt x="291179" y="539115"/>
                      </a:lnTo>
                      <a:lnTo>
                        <a:pt x="295942" y="538734"/>
                      </a:lnTo>
                      <a:lnTo>
                        <a:pt x="293560" y="511778"/>
                      </a:lnTo>
                      <a:cubicBezTo>
                        <a:pt x="291941" y="511969"/>
                        <a:pt x="290417" y="512064"/>
                        <a:pt x="288798" y="512159"/>
                      </a:cubicBezTo>
                      <a:close/>
                      <a:moveTo>
                        <a:pt x="513017" y="267653"/>
                      </a:moveTo>
                      <a:cubicBezTo>
                        <a:pt x="513017" y="268415"/>
                        <a:pt x="513112" y="269177"/>
                        <a:pt x="513112" y="270034"/>
                      </a:cubicBezTo>
                      <a:cubicBezTo>
                        <a:pt x="513112" y="270891"/>
                        <a:pt x="513017" y="271653"/>
                        <a:pt x="513017" y="272415"/>
                      </a:cubicBezTo>
                      <a:lnTo>
                        <a:pt x="540068" y="272415"/>
                      </a:lnTo>
                      <a:lnTo>
                        <a:pt x="540068" y="267653"/>
                      </a:lnTo>
                      <a:lnTo>
                        <a:pt x="513017" y="267653"/>
                      </a:lnTo>
                      <a:close/>
                      <a:moveTo>
                        <a:pt x="508921" y="314516"/>
                      </a:moveTo>
                      <a:lnTo>
                        <a:pt x="535591" y="319183"/>
                      </a:lnTo>
                      <a:lnTo>
                        <a:pt x="536353" y="314516"/>
                      </a:lnTo>
                      <a:lnTo>
                        <a:pt x="509683" y="309848"/>
                      </a:lnTo>
                      <a:cubicBezTo>
                        <a:pt x="509492" y="311468"/>
                        <a:pt x="509207" y="312992"/>
                        <a:pt x="508921" y="314516"/>
                      </a:cubicBezTo>
                      <a:close/>
                      <a:moveTo>
                        <a:pt x="497586" y="355378"/>
                      </a:moveTo>
                      <a:lnTo>
                        <a:pt x="523018" y="364617"/>
                      </a:lnTo>
                      <a:lnTo>
                        <a:pt x="524637" y="360140"/>
                      </a:lnTo>
                      <a:lnTo>
                        <a:pt x="499205" y="350901"/>
                      </a:lnTo>
                      <a:cubicBezTo>
                        <a:pt x="498729" y="352330"/>
                        <a:pt x="498158" y="353854"/>
                        <a:pt x="497586" y="355378"/>
                      </a:cubicBezTo>
                      <a:close/>
                      <a:moveTo>
                        <a:pt x="479298" y="393573"/>
                      </a:moveTo>
                      <a:lnTo>
                        <a:pt x="502730" y="407099"/>
                      </a:lnTo>
                      <a:lnTo>
                        <a:pt x="505111" y="402908"/>
                      </a:lnTo>
                      <a:lnTo>
                        <a:pt x="481679" y="389382"/>
                      </a:lnTo>
                      <a:cubicBezTo>
                        <a:pt x="480822" y="390811"/>
                        <a:pt x="480060" y="392144"/>
                        <a:pt x="479298" y="393573"/>
                      </a:cubicBezTo>
                      <a:close/>
                      <a:moveTo>
                        <a:pt x="489299" y="374904"/>
                      </a:moveTo>
                      <a:lnTo>
                        <a:pt x="513779" y="386334"/>
                      </a:lnTo>
                      <a:lnTo>
                        <a:pt x="515779" y="381953"/>
                      </a:lnTo>
                      <a:lnTo>
                        <a:pt x="491300" y="370523"/>
                      </a:lnTo>
                      <a:cubicBezTo>
                        <a:pt x="490633" y="371951"/>
                        <a:pt x="489966" y="373475"/>
                        <a:pt x="489299" y="374904"/>
                      </a:cubicBezTo>
                      <a:close/>
                      <a:moveTo>
                        <a:pt x="146495" y="479203"/>
                      </a:moveTo>
                      <a:lnTo>
                        <a:pt x="132969" y="502634"/>
                      </a:lnTo>
                      <a:lnTo>
                        <a:pt x="137065" y="505016"/>
                      </a:lnTo>
                      <a:lnTo>
                        <a:pt x="150590" y="481584"/>
                      </a:lnTo>
                      <a:cubicBezTo>
                        <a:pt x="149257" y="480822"/>
                        <a:pt x="147923" y="479965"/>
                        <a:pt x="146495" y="479203"/>
                      </a:cubicBezTo>
                      <a:close/>
                      <a:moveTo>
                        <a:pt x="58484" y="389382"/>
                      </a:moveTo>
                      <a:lnTo>
                        <a:pt x="35052" y="402908"/>
                      </a:lnTo>
                      <a:lnTo>
                        <a:pt x="37433" y="407003"/>
                      </a:lnTo>
                      <a:lnTo>
                        <a:pt x="60865" y="393478"/>
                      </a:lnTo>
                      <a:cubicBezTo>
                        <a:pt x="60007" y="392144"/>
                        <a:pt x="59245" y="390811"/>
                        <a:pt x="58484" y="389382"/>
                      </a:cubicBezTo>
                      <a:close/>
                      <a:moveTo>
                        <a:pt x="48863" y="370523"/>
                      </a:moveTo>
                      <a:lnTo>
                        <a:pt x="24384" y="381953"/>
                      </a:lnTo>
                      <a:lnTo>
                        <a:pt x="26384" y="386239"/>
                      </a:lnTo>
                      <a:lnTo>
                        <a:pt x="50768" y="374809"/>
                      </a:lnTo>
                      <a:cubicBezTo>
                        <a:pt x="50101" y="373475"/>
                        <a:pt x="49530" y="371951"/>
                        <a:pt x="48863" y="370523"/>
                      </a:cubicBezTo>
                      <a:close/>
                      <a:moveTo>
                        <a:pt x="69723" y="407384"/>
                      </a:moveTo>
                      <a:lnTo>
                        <a:pt x="47530" y="422910"/>
                      </a:lnTo>
                      <a:lnTo>
                        <a:pt x="50292" y="426815"/>
                      </a:lnTo>
                      <a:lnTo>
                        <a:pt x="72485" y="411290"/>
                      </a:lnTo>
                      <a:cubicBezTo>
                        <a:pt x="71533" y="409956"/>
                        <a:pt x="70580" y="408718"/>
                        <a:pt x="69723" y="407384"/>
                      </a:cubicBezTo>
                      <a:close/>
                      <a:moveTo>
                        <a:pt x="82391" y="424339"/>
                      </a:moveTo>
                      <a:lnTo>
                        <a:pt x="61722" y="441674"/>
                      </a:lnTo>
                      <a:lnTo>
                        <a:pt x="64770" y="445294"/>
                      </a:lnTo>
                      <a:lnTo>
                        <a:pt x="85535" y="427863"/>
                      </a:lnTo>
                      <a:cubicBezTo>
                        <a:pt x="84487" y="426720"/>
                        <a:pt x="83439" y="425577"/>
                        <a:pt x="82391" y="424339"/>
                      </a:cubicBezTo>
                      <a:close/>
                      <a:moveTo>
                        <a:pt x="96584" y="440055"/>
                      </a:moveTo>
                      <a:lnTo>
                        <a:pt x="77438" y="459200"/>
                      </a:lnTo>
                      <a:lnTo>
                        <a:pt x="80772" y="462629"/>
                      </a:lnTo>
                      <a:lnTo>
                        <a:pt x="99917" y="443484"/>
                      </a:lnTo>
                      <a:cubicBezTo>
                        <a:pt x="98870" y="442341"/>
                        <a:pt x="97727" y="441198"/>
                        <a:pt x="96584" y="440055"/>
                      </a:cubicBezTo>
                      <a:close/>
                      <a:moveTo>
                        <a:pt x="30385" y="309848"/>
                      </a:moveTo>
                      <a:lnTo>
                        <a:pt x="3715" y="314516"/>
                      </a:lnTo>
                      <a:lnTo>
                        <a:pt x="4572" y="319183"/>
                      </a:lnTo>
                      <a:lnTo>
                        <a:pt x="31242" y="314420"/>
                      </a:lnTo>
                      <a:cubicBezTo>
                        <a:pt x="30956" y="312992"/>
                        <a:pt x="30670" y="311468"/>
                        <a:pt x="30385" y="309848"/>
                      </a:cubicBezTo>
                      <a:close/>
                      <a:moveTo>
                        <a:pt x="270034" y="513017"/>
                      </a:moveTo>
                      <a:cubicBezTo>
                        <a:pt x="269272" y="513017"/>
                        <a:pt x="268415" y="512921"/>
                        <a:pt x="267653" y="512921"/>
                      </a:cubicBezTo>
                      <a:lnTo>
                        <a:pt x="267653" y="539972"/>
                      </a:lnTo>
                      <a:lnTo>
                        <a:pt x="272415" y="539972"/>
                      </a:lnTo>
                      <a:lnTo>
                        <a:pt x="272415" y="512921"/>
                      </a:lnTo>
                      <a:cubicBezTo>
                        <a:pt x="271653" y="512921"/>
                        <a:pt x="270796" y="513017"/>
                        <a:pt x="270034" y="513017"/>
                      </a:cubicBezTo>
                      <a:close/>
                      <a:moveTo>
                        <a:pt x="34671" y="330613"/>
                      </a:moveTo>
                      <a:lnTo>
                        <a:pt x="8573" y="337566"/>
                      </a:lnTo>
                      <a:lnTo>
                        <a:pt x="9811" y="342138"/>
                      </a:lnTo>
                      <a:lnTo>
                        <a:pt x="35909" y="335090"/>
                      </a:lnTo>
                      <a:cubicBezTo>
                        <a:pt x="35528" y="333661"/>
                        <a:pt x="35052" y="332137"/>
                        <a:pt x="34671" y="330613"/>
                      </a:cubicBezTo>
                      <a:close/>
                      <a:moveTo>
                        <a:pt x="40957" y="350901"/>
                      </a:moveTo>
                      <a:lnTo>
                        <a:pt x="15526" y="360045"/>
                      </a:lnTo>
                      <a:lnTo>
                        <a:pt x="17145" y="364522"/>
                      </a:lnTo>
                      <a:lnTo>
                        <a:pt x="42482" y="355283"/>
                      </a:lnTo>
                      <a:cubicBezTo>
                        <a:pt x="42005" y="353854"/>
                        <a:pt x="41434" y="352330"/>
                        <a:pt x="40957" y="350901"/>
                      </a:cubicBezTo>
                      <a:close/>
                      <a:moveTo>
                        <a:pt x="225552" y="508825"/>
                      </a:moveTo>
                      <a:lnTo>
                        <a:pt x="220885" y="535496"/>
                      </a:lnTo>
                      <a:lnTo>
                        <a:pt x="225552" y="536258"/>
                      </a:lnTo>
                      <a:lnTo>
                        <a:pt x="230315" y="509588"/>
                      </a:lnTo>
                      <a:cubicBezTo>
                        <a:pt x="228695" y="509397"/>
                        <a:pt x="227171" y="509111"/>
                        <a:pt x="225552" y="508825"/>
                      </a:cubicBezTo>
                      <a:close/>
                      <a:moveTo>
                        <a:pt x="112109" y="454533"/>
                      </a:moveTo>
                      <a:lnTo>
                        <a:pt x="94679" y="475298"/>
                      </a:lnTo>
                      <a:lnTo>
                        <a:pt x="98298" y="478346"/>
                      </a:lnTo>
                      <a:lnTo>
                        <a:pt x="115729" y="457676"/>
                      </a:lnTo>
                      <a:cubicBezTo>
                        <a:pt x="114491" y="456629"/>
                        <a:pt x="113348" y="455581"/>
                        <a:pt x="112109" y="454533"/>
                      </a:cubicBezTo>
                      <a:close/>
                      <a:moveTo>
                        <a:pt x="184690" y="497491"/>
                      </a:moveTo>
                      <a:lnTo>
                        <a:pt x="175451" y="522827"/>
                      </a:lnTo>
                      <a:lnTo>
                        <a:pt x="179927" y="524447"/>
                      </a:lnTo>
                      <a:lnTo>
                        <a:pt x="189167" y="499015"/>
                      </a:lnTo>
                      <a:cubicBezTo>
                        <a:pt x="187643" y="498634"/>
                        <a:pt x="186214" y="498062"/>
                        <a:pt x="184690" y="497491"/>
                      </a:cubicBezTo>
                      <a:close/>
                      <a:moveTo>
                        <a:pt x="246602" y="511778"/>
                      </a:moveTo>
                      <a:lnTo>
                        <a:pt x="244221" y="538734"/>
                      </a:lnTo>
                      <a:lnTo>
                        <a:pt x="248984" y="539115"/>
                      </a:lnTo>
                      <a:lnTo>
                        <a:pt x="251365" y="512064"/>
                      </a:lnTo>
                      <a:cubicBezTo>
                        <a:pt x="249746" y="512064"/>
                        <a:pt x="248126" y="511969"/>
                        <a:pt x="246602" y="511778"/>
                      </a:cubicBezTo>
                      <a:close/>
                      <a:moveTo>
                        <a:pt x="204883" y="504063"/>
                      </a:moveTo>
                      <a:lnTo>
                        <a:pt x="197834" y="530162"/>
                      </a:lnTo>
                      <a:lnTo>
                        <a:pt x="202406" y="531400"/>
                      </a:lnTo>
                      <a:lnTo>
                        <a:pt x="209360" y="505397"/>
                      </a:lnTo>
                      <a:cubicBezTo>
                        <a:pt x="207931" y="505016"/>
                        <a:pt x="206407" y="504444"/>
                        <a:pt x="204883" y="504063"/>
                      </a:cubicBezTo>
                      <a:close/>
                      <a:moveTo>
                        <a:pt x="128778" y="467582"/>
                      </a:moveTo>
                      <a:lnTo>
                        <a:pt x="113252" y="489775"/>
                      </a:lnTo>
                      <a:lnTo>
                        <a:pt x="117158" y="492538"/>
                      </a:lnTo>
                      <a:lnTo>
                        <a:pt x="132683" y="470345"/>
                      </a:lnTo>
                      <a:cubicBezTo>
                        <a:pt x="131350" y="469487"/>
                        <a:pt x="130016" y="468535"/>
                        <a:pt x="128778" y="467582"/>
                      </a:cubicBezTo>
                      <a:close/>
                      <a:moveTo>
                        <a:pt x="27813" y="288798"/>
                      </a:moveTo>
                      <a:lnTo>
                        <a:pt x="857" y="291179"/>
                      </a:lnTo>
                      <a:lnTo>
                        <a:pt x="1238" y="295942"/>
                      </a:lnTo>
                      <a:lnTo>
                        <a:pt x="28194" y="293561"/>
                      </a:lnTo>
                      <a:cubicBezTo>
                        <a:pt x="28099" y="291941"/>
                        <a:pt x="28004" y="290322"/>
                        <a:pt x="27813" y="288798"/>
                      </a:cubicBezTo>
                      <a:close/>
                      <a:moveTo>
                        <a:pt x="165164" y="489299"/>
                      </a:moveTo>
                      <a:lnTo>
                        <a:pt x="153829" y="513683"/>
                      </a:lnTo>
                      <a:lnTo>
                        <a:pt x="158115" y="515684"/>
                      </a:lnTo>
                      <a:lnTo>
                        <a:pt x="169545" y="491204"/>
                      </a:lnTo>
                      <a:cubicBezTo>
                        <a:pt x="168116" y="490538"/>
                        <a:pt x="166592" y="489966"/>
                        <a:pt x="165164" y="489299"/>
                      </a:cubicBezTo>
                      <a:close/>
                    </a:path>
                  </a:pathLst>
                </a:custGeom>
                <a:gradFill>
                  <a:gsLst>
                    <a:gs pos="0">
                      <a:schemeClr val="accent1">
                        <a:alpha val="3000"/>
                      </a:schemeClr>
                    </a:gs>
                    <a:gs pos="100000">
                      <a:schemeClr val="accent2"/>
                    </a:gs>
                  </a:gsLst>
                  <a:lin ang="4500000" scaled="0"/>
                </a:gra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Roboto Light" panose="02000000000000000000"/>
                    <a:ea typeface="思源黑体 CN Normal" panose="020B0400000000000000" charset="-122"/>
                    <a:cs typeface="+mn-cs"/>
                  </a:endParaRPr>
                </a:p>
              </p:txBody>
            </p:sp>
            <p:sp>
              <p:nvSpPr>
                <p:cNvPr id="23" name="椭圆 22"/>
                <p:cNvSpPr/>
                <p:nvPr>
                  <p:custDataLst>
                    <p:tags r:id="rId8"/>
                  </p:custDataLst>
                </p:nvPr>
              </p:nvSpPr>
              <p:spPr>
                <a:xfrm>
                  <a:off x="2554" y="8216"/>
                  <a:ext cx="1935" cy="1935"/>
                </a:xfrm>
                <a:prstGeom prst="ellipse">
                  <a:avLst/>
                </a:prstGeom>
                <a:gradFill flip="none" rotWithShape="1">
                  <a:gsLst>
                    <a:gs pos="0">
                      <a:srgbClr val="008ED6">
                        <a:alpha val="7000"/>
                      </a:srgbClr>
                    </a:gs>
                    <a:gs pos="100000">
                      <a:srgbClr val="008ED6">
                        <a:alpha val="0"/>
                      </a:srgbClr>
                    </a:gs>
                  </a:gsLst>
                  <a:lin ang="5400000" scaled="1"/>
                  <a:tileRect/>
                </a:gradFill>
                <a:ln>
                  <a:solidFill>
                    <a:schemeClr val="accent1"/>
                  </a:solidFill>
                </a:ln>
                <a:effectLst>
                  <a:outerShdw blurRad="279400" dist="342900" dir="5400000" sx="88000" sy="88000" algn="t" rotWithShape="0">
                    <a:schemeClr val="accent1">
                      <a:alpha val="4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800" b="0" i="0" u="none" strike="noStrike" kern="1200" cap="none" spc="0" normalizeH="0" baseline="0" noProof="0" dirty="0">
                    <a:ln>
                      <a:noFill/>
                    </a:ln>
                    <a:solidFill>
                      <a:prstClr val="white"/>
                    </a:solidFill>
                    <a:effectLst/>
                    <a:uLnTx/>
                    <a:uFillTx/>
                    <a:latin typeface="思源黑体 CN Normal" panose="020B0400000000000000" charset="-122"/>
                    <a:ea typeface="思源黑体 CN Normal" panose="020B0400000000000000" charset="-122"/>
                    <a:cs typeface="+mn-cs"/>
                  </a:endParaRPr>
                </a:p>
              </p:txBody>
            </p:sp>
          </p:grpSp>
          <p:pic>
            <p:nvPicPr>
              <p:cNvPr id="21" name="图片 20"/>
              <p:cNvPicPr/>
              <p:nvPr>
                <p:custDataLst>
                  <p:tags r:id="rId9"/>
                </p:custDataLst>
              </p:nvPr>
            </p:nvPicPr>
            <p:blipFill>
              <a:blip r:embed="rId10"/>
              <a:stretch>
                <a:fillRect/>
              </a:stretch>
            </p:blipFill>
            <p:spPr>
              <a:xfrm>
                <a:off x="13881" y="7046"/>
                <a:ext cx="1089" cy="1134"/>
              </a:xfrm>
              <a:prstGeom prst="ellipse">
                <a:avLst/>
              </a:prstGeom>
              <a:noFill/>
              <a:ln w="9525">
                <a:noFill/>
              </a:ln>
            </p:spPr>
          </p:pic>
        </p:grpSp>
      </p:grpSp>
      <p:grpSp>
        <p:nvGrpSpPr>
          <p:cNvPr id="24" name="组合 23"/>
          <p:cNvGrpSpPr/>
          <p:nvPr/>
        </p:nvGrpSpPr>
        <p:grpSpPr>
          <a:xfrm>
            <a:off x="295275" y="3420745"/>
            <a:ext cx="1557020" cy="460375"/>
            <a:chOff x="412" y="7597"/>
            <a:chExt cx="2452" cy="725"/>
          </a:xfrm>
        </p:grpSpPr>
        <p:sp>
          <p:nvSpPr>
            <p:cNvPr id="25" name="圆角矩形 38"/>
            <p:cNvSpPr/>
            <p:nvPr/>
          </p:nvSpPr>
          <p:spPr>
            <a:xfrm>
              <a:off x="412" y="7772"/>
              <a:ext cx="2452" cy="515"/>
            </a:xfrm>
            <a:prstGeom prst="roundRect">
              <a:avLst>
                <a:gd name="adj" fmla="val 50000"/>
              </a:avLst>
            </a:prstGeom>
            <a:solidFill>
              <a:srgbClr val="4696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WeblySleek UI Light" panose="020B0502040204020203" charset="0"/>
                <a:ea typeface="WeblySleek UI Light" panose="020B0502040204020203" charset="0"/>
                <a:cs typeface="WeblySleek UI Light" panose="020B0502040204020203" charset="0"/>
              </a:endParaRPr>
            </a:p>
          </p:txBody>
        </p:sp>
        <p:sp>
          <p:nvSpPr>
            <p:cNvPr id="26" name="文本框 25"/>
            <p:cNvSpPr txBox="1"/>
            <p:nvPr/>
          </p:nvSpPr>
          <p:spPr>
            <a:xfrm>
              <a:off x="412" y="7597"/>
              <a:ext cx="2365" cy="725"/>
            </a:xfrm>
            <a:prstGeom prst="rect">
              <a:avLst/>
            </a:prstGeom>
            <a:noFill/>
            <a:ln w="9525">
              <a:noFill/>
            </a:ln>
          </p:spPr>
          <p:txBody>
            <a:bodyPr wrap="square">
              <a:spAutoFit/>
            </a:bodyPr>
            <a:lstStyle/>
            <a:p>
              <a:pPr indent="0" algn="ctr">
                <a:lnSpc>
                  <a:spcPct val="150000"/>
                </a:lnSpc>
              </a:pPr>
              <a:r>
                <a:rPr lang="zh-CN" altLang="en-US" sz="1600" b="1" kern="0" dirty="0">
                  <a:solidFill>
                    <a:schemeClr val="bg1"/>
                  </a:solidFill>
                  <a:uFillTx/>
                  <a:latin typeface="微软雅黑" panose="020B0503020204020204" charset="-122"/>
                  <a:ea typeface="微软雅黑" panose="020B0503020204020204" charset="-122"/>
                  <a:cs typeface="Arial" panose="020B0604020202020204" pitchFamily="34" charset="0"/>
                </a:rPr>
                <a:t>功能特点</a:t>
              </a:r>
              <a:endParaRPr lang="zh-CN" altLang="en-US" sz="1600" b="1" kern="0" dirty="0">
                <a:solidFill>
                  <a:schemeClr val="bg1"/>
                </a:solidFill>
                <a:uFillTx/>
                <a:latin typeface="微软雅黑" panose="020B0503020204020204" charset="-122"/>
                <a:ea typeface="微软雅黑" panose="020B0503020204020204" charset="-122"/>
                <a:cs typeface="Arial" panose="020B0604020202020204" pitchFamily="34" charset="0"/>
              </a:endParaRPr>
            </a:p>
          </p:txBody>
        </p:sp>
      </p:grpSp>
      <p:cxnSp>
        <p:nvCxnSpPr>
          <p:cNvPr id="27" name="直接连接符 26"/>
          <p:cNvCxnSpPr/>
          <p:nvPr/>
        </p:nvCxnSpPr>
        <p:spPr>
          <a:xfrm flipV="1">
            <a:off x="1763395" y="3686810"/>
            <a:ext cx="10213340" cy="33655"/>
          </a:xfrm>
          <a:prstGeom prst="line">
            <a:avLst/>
          </a:prstGeom>
        </p:spPr>
        <p:style>
          <a:lnRef idx="1">
            <a:schemeClr val="accent1"/>
          </a:lnRef>
          <a:fillRef idx="0">
            <a:schemeClr val="accent1"/>
          </a:fillRef>
          <a:effectRef idx="0">
            <a:schemeClr val="accent1"/>
          </a:effectRef>
          <a:fontRef idx="minor">
            <a:schemeClr val="tx1"/>
          </a:fontRef>
        </p:style>
      </p:cxnSp>
      <p:grpSp>
        <p:nvGrpSpPr>
          <p:cNvPr id="28" name="组合 27"/>
          <p:cNvGrpSpPr/>
          <p:nvPr/>
        </p:nvGrpSpPr>
        <p:grpSpPr>
          <a:xfrm>
            <a:off x="5588635" y="5351780"/>
            <a:ext cx="894715" cy="892175"/>
            <a:chOff x="2178" y="7419"/>
            <a:chExt cx="1890" cy="1864"/>
          </a:xfrm>
        </p:grpSpPr>
        <p:grpSp>
          <p:nvGrpSpPr>
            <p:cNvPr id="29" name="组合 28"/>
            <p:cNvGrpSpPr/>
            <p:nvPr/>
          </p:nvGrpSpPr>
          <p:grpSpPr>
            <a:xfrm>
              <a:off x="2178" y="7419"/>
              <a:ext cx="1890" cy="1864"/>
              <a:chOff x="2366" y="8028"/>
              <a:chExt cx="2310" cy="2310"/>
            </a:xfrm>
          </p:grpSpPr>
          <p:sp>
            <p:nvSpPr>
              <p:cNvPr id="31" name="任意多边形: 形状 18"/>
              <p:cNvSpPr/>
              <p:nvPr>
                <p:custDataLst>
                  <p:tags r:id="rId11"/>
                </p:custDataLst>
              </p:nvPr>
            </p:nvSpPr>
            <p:spPr>
              <a:xfrm>
                <a:off x="2366" y="8028"/>
                <a:ext cx="2311" cy="2311"/>
              </a:xfrm>
              <a:custGeom>
                <a:avLst/>
                <a:gdLst>
                  <a:gd name="connsiteX0" fmla="*/ 146495 w 533400"/>
                  <a:gd name="connsiteY0" fmla="*/ 60770 h 533400"/>
                  <a:gd name="connsiteX1" fmla="*/ 132969 w 533400"/>
                  <a:gd name="connsiteY1" fmla="*/ 37338 h 533400"/>
                  <a:gd name="connsiteX2" fmla="*/ 137160 w 533400"/>
                  <a:gd name="connsiteY2" fmla="*/ 34957 h 533400"/>
                  <a:gd name="connsiteX3" fmla="*/ 150686 w 533400"/>
                  <a:gd name="connsiteY3" fmla="*/ 58388 h 533400"/>
                  <a:gd name="connsiteX4" fmla="*/ 146495 w 533400"/>
                  <a:gd name="connsiteY4" fmla="*/ 60770 h 533400"/>
                  <a:gd name="connsiteX5" fmla="*/ 169545 w 533400"/>
                  <a:gd name="connsiteY5" fmla="*/ 48768 h 533400"/>
                  <a:gd name="connsiteX6" fmla="*/ 158115 w 533400"/>
                  <a:gd name="connsiteY6" fmla="*/ 24289 h 533400"/>
                  <a:gd name="connsiteX7" fmla="*/ 153829 w 533400"/>
                  <a:gd name="connsiteY7" fmla="*/ 26289 h 533400"/>
                  <a:gd name="connsiteX8" fmla="*/ 165259 w 533400"/>
                  <a:gd name="connsiteY8" fmla="*/ 50673 h 533400"/>
                  <a:gd name="connsiteX9" fmla="*/ 169545 w 533400"/>
                  <a:gd name="connsiteY9" fmla="*/ 48768 h 533400"/>
                  <a:gd name="connsiteX10" fmla="*/ 99917 w 533400"/>
                  <a:gd name="connsiteY10" fmla="*/ 96488 h 533400"/>
                  <a:gd name="connsiteX11" fmla="*/ 80867 w 533400"/>
                  <a:gd name="connsiteY11" fmla="*/ 77343 h 533400"/>
                  <a:gd name="connsiteX12" fmla="*/ 77438 w 533400"/>
                  <a:gd name="connsiteY12" fmla="*/ 80677 h 533400"/>
                  <a:gd name="connsiteX13" fmla="*/ 96584 w 533400"/>
                  <a:gd name="connsiteY13" fmla="*/ 99822 h 533400"/>
                  <a:gd name="connsiteX14" fmla="*/ 99917 w 533400"/>
                  <a:gd name="connsiteY14" fmla="*/ 96488 h 533400"/>
                  <a:gd name="connsiteX15" fmla="*/ 115729 w 533400"/>
                  <a:gd name="connsiteY15" fmla="*/ 82296 h 533400"/>
                  <a:gd name="connsiteX16" fmla="*/ 98393 w 533400"/>
                  <a:gd name="connsiteY16" fmla="*/ 61627 h 533400"/>
                  <a:gd name="connsiteX17" fmla="*/ 94774 w 533400"/>
                  <a:gd name="connsiteY17" fmla="*/ 64675 h 533400"/>
                  <a:gd name="connsiteX18" fmla="*/ 112204 w 533400"/>
                  <a:gd name="connsiteY18" fmla="*/ 85439 h 533400"/>
                  <a:gd name="connsiteX19" fmla="*/ 115729 w 533400"/>
                  <a:gd name="connsiteY19" fmla="*/ 82296 h 533400"/>
                  <a:gd name="connsiteX20" fmla="*/ 132683 w 533400"/>
                  <a:gd name="connsiteY20" fmla="*/ 69628 h 533400"/>
                  <a:gd name="connsiteX21" fmla="*/ 117158 w 533400"/>
                  <a:gd name="connsiteY21" fmla="*/ 47530 h 533400"/>
                  <a:gd name="connsiteX22" fmla="*/ 113252 w 533400"/>
                  <a:gd name="connsiteY22" fmla="*/ 50292 h 533400"/>
                  <a:gd name="connsiteX23" fmla="*/ 128778 w 533400"/>
                  <a:gd name="connsiteY23" fmla="*/ 72485 h 533400"/>
                  <a:gd name="connsiteX24" fmla="*/ 132683 w 533400"/>
                  <a:gd name="connsiteY24" fmla="*/ 69628 h 533400"/>
                  <a:gd name="connsiteX25" fmla="*/ 230219 w 533400"/>
                  <a:gd name="connsiteY25" fmla="*/ 30290 h 533400"/>
                  <a:gd name="connsiteX26" fmla="*/ 225552 w 533400"/>
                  <a:gd name="connsiteY26" fmla="*/ 3715 h 533400"/>
                  <a:gd name="connsiteX27" fmla="*/ 220885 w 533400"/>
                  <a:gd name="connsiteY27" fmla="*/ 4477 h 533400"/>
                  <a:gd name="connsiteX28" fmla="*/ 225552 w 533400"/>
                  <a:gd name="connsiteY28" fmla="*/ 31147 h 533400"/>
                  <a:gd name="connsiteX29" fmla="*/ 230219 w 533400"/>
                  <a:gd name="connsiteY29" fmla="*/ 30290 h 533400"/>
                  <a:gd name="connsiteX30" fmla="*/ 189167 w 533400"/>
                  <a:gd name="connsiteY30" fmla="*/ 40862 h 533400"/>
                  <a:gd name="connsiteX31" fmla="*/ 179927 w 533400"/>
                  <a:gd name="connsiteY31" fmla="*/ 15526 h 533400"/>
                  <a:gd name="connsiteX32" fmla="*/ 175451 w 533400"/>
                  <a:gd name="connsiteY32" fmla="*/ 17145 h 533400"/>
                  <a:gd name="connsiteX33" fmla="*/ 184690 w 533400"/>
                  <a:gd name="connsiteY33" fmla="*/ 42482 h 533400"/>
                  <a:gd name="connsiteX34" fmla="*/ 189167 w 533400"/>
                  <a:gd name="connsiteY34" fmla="*/ 40862 h 533400"/>
                  <a:gd name="connsiteX35" fmla="*/ 251270 w 533400"/>
                  <a:gd name="connsiteY35" fmla="*/ 27813 h 533400"/>
                  <a:gd name="connsiteX36" fmla="*/ 248888 w 533400"/>
                  <a:gd name="connsiteY36" fmla="*/ 857 h 533400"/>
                  <a:gd name="connsiteX37" fmla="*/ 244126 w 533400"/>
                  <a:gd name="connsiteY37" fmla="*/ 1238 h 533400"/>
                  <a:gd name="connsiteX38" fmla="*/ 246507 w 533400"/>
                  <a:gd name="connsiteY38" fmla="*/ 28194 h 533400"/>
                  <a:gd name="connsiteX39" fmla="*/ 251270 w 533400"/>
                  <a:gd name="connsiteY39" fmla="*/ 27813 h 533400"/>
                  <a:gd name="connsiteX40" fmla="*/ 209455 w 533400"/>
                  <a:gd name="connsiteY40" fmla="*/ 34576 h 533400"/>
                  <a:gd name="connsiteX41" fmla="*/ 202502 w 533400"/>
                  <a:gd name="connsiteY41" fmla="*/ 8573 h 533400"/>
                  <a:gd name="connsiteX42" fmla="*/ 197930 w 533400"/>
                  <a:gd name="connsiteY42" fmla="*/ 9811 h 533400"/>
                  <a:gd name="connsiteX43" fmla="*/ 204978 w 533400"/>
                  <a:gd name="connsiteY43" fmla="*/ 35909 h 533400"/>
                  <a:gd name="connsiteX44" fmla="*/ 209455 w 533400"/>
                  <a:gd name="connsiteY44" fmla="*/ 34576 h 533400"/>
                  <a:gd name="connsiteX45" fmla="*/ 85535 w 533400"/>
                  <a:gd name="connsiteY45" fmla="*/ 112014 h 533400"/>
                  <a:gd name="connsiteX46" fmla="*/ 64865 w 533400"/>
                  <a:gd name="connsiteY46" fmla="*/ 94583 h 533400"/>
                  <a:gd name="connsiteX47" fmla="*/ 61817 w 533400"/>
                  <a:gd name="connsiteY47" fmla="*/ 98203 h 533400"/>
                  <a:gd name="connsiteX48" fmla="*/ 82487 w 533400"/>
                  <a:gd name="connsiteY48" fmla="*/ 115538 h 533400"/>
                  <a:gd name="connsiteX49" fmla="*/ 85535 w 533400"/>
                  <a:gd name="connsiteY49" fmla="*/ 112014 h 533400"/>
                  <a:gd name="connsiteX50" fmla="*/ 36005 w 533400"/>
                  <a:gd name="connsiteY50" fmla="*/ 204788 h 533400"/>
                  <a:gd name="connsiteX51" fmla="*/ 9906 w 533400"/>
                  <a:gd name="connsiteY51" fmla="*/ 197834 h 533400"/>
                  <a:gd name="connsiteX52" fmla="*/ 8668 w 533400"/>
                  <a:gd name="connsiteY52" fmla="*/ 202406 h 533400"/>
                  <a:gd name="connsiteX53" fmla="*/ 34766 w 533400"/>
                  <a:gd name="connsiteY53" fmla="*/ 209360 h 533400"/>
                  <a:gd name="connsiteX54" fmla="*/ 36005 w 533400"/>
                  <a:gd name="connsiteY54" fmla="*/ 204788 h 533400"/>
                  <a:gd name="connsiteX55" fmla="*/ 31242 w 533400"/>
                  <a:gd name="connsiteY55" fmla="*/ 225457 h 533400"/>
                  <a:gd name="connsiteX56" fmla="*/ 4572 w 533400"/>
                  <a:gd name="connsiteY56" fmla="*/ 220790 h 533400"/>
                  <a:gd name="connsiteX57" fmla="*/ 3715 w 533400"/>
                  <a:gd name="connsiteY57" fmla="*/ 225457 h 533400"/>
                  <a:gd name="connsiteX58" fmla="*/ 30385 w 533400"/>
                  <a:gd name="connsiteY58" fmla="*/ 230219 h 533400"/>
                  <a:gd name="connsiteX59" fmla="*/ 31242 w 533400"/>
                  <a:gd name="connsiteY59" fmla="*/ 225457 h 533400"/>
                  <a:gd name="connsiteX60" fmla="*/ 28194 w 533400"/>
                  <a:gd name="connsiteY60" fmla="*/ 246412 h 533400"/>
                  <a:gd name="connsiteX61" fmla="*/ 1238 w 533400"/>
                  <a:gd name="connsiteY61" fmla="*/ 244031 h 533400"/>
                  <a:gd name="connsiteX62" fmla="*/ 857 w 533400"/>
                  <a:gd name="connsiteY62" fmla="*/ 248793 h 533400"/>
                  <a:gd name="connsiteX63" fmla="*/ 27813 w 533400"/>
                  <a:gd name="connsiteY63" fmla="*/ 251174 h 533400"/>
                  <a:gd name="connsiteX64" fmla="*/ 28194 w 533400"/>
                  <a:gd name="connsiteY64" fmla="*/ 246412 h 533400"/>
                  <a:gd name="connsiteX65" fmla="*/ 42577 w 533400"/>
                  <a:gd name="connsiteY65" fmla="*/ 184594 h 533400"/>
                  <a:gd name="connsiteX66" fmla="*/ 17240 w 533400"/>
                  <a:gd name="connsiteY66" fmla="*/ 175355 h 533400"/>
                  <a:gd name="connsiteX67" fmla="*/ 15621 w 533400"/>
                  <a:gd name="connsiteY67" fmla="*/ 179832 h 533400"/>
                  <a:gd name="connsiteX68" fmla="*/ 40957 w 533400"/>
                  <a:gd name="connsiteY68" fmla="*/ 189071 h 533400"/>
                  <a:gd name="connsiteX69" fmla="*/ 42577 w 533400"/>
                  <a:gd name="connsiteY69" fmla="*/ 184594 h 533400"/>
                  <a:gd name="connsiteX70" fmla="*/ 60865 w 533400"/>
                  <a:gd name="connsiteY70" fmla="*/ 146495 h 533400"/>
                  <a:gd name="connsiteX71" fmla="*/ 37433 w 533400"/>
                  <a:gd name="connsiteY71" fmla="*/ 132969 h 533400"/>
                  <a:gd name="connsiteX72" fmla="*/ 35052 w 533400"/>
                  <a:gd name="connsiteY72" fmla="*/ 137065 h 533400"/>
                  <a:gd name="connsiteX73" fmla="*/ 58484 w 533400"/>
                  <a:gd name="connsiteY73" fmla="*/ 150590 h 533400"/>
                  <a:gd name="connsiteX74" fmla="*/ 60865 w 533400"/>
                  <a:gd name="connsiteY74" fmla="*/ 146495 h 533400"/>
                  <a:gd name="connsiteX75" fmla="*/ 72390 w 533400"/>
                  <a:gd name="connsiteY75" fmla="*/ 128683 h 533400"/>
                  <a:gd name="connsiteX76" fmla="*/ 50197 w 533400"/>
                  <a:gd name="connsiteY76" fmla="*/ 113157 h 533400"/>
                  <a:gd name="connsiteX77" fmla="*/ 47435 w 533400"/>
                  <a:gd name="connsiteY77" fmla="*/ 117062 h 533400"/>
                  <a:gd name="connsiteX78" fmla="*/ 69533 w 533400"/>
                  <a:gd name="connsiteY78" fmla="*/ 132588 h 533400"/>
                  <a:gd name="connsiteX79" fmla="*/ 72390 w 533400"/>
                  <a:gd name="connsiteY79" fmla="*/ 128683 h 533400"/>
                  <a:gd name="connsiteX80" fmla="*/ 270034 w 533400"/>
                  <a:gd name="connsiteY80" fmla="*/ 26956 h 533400"/>
                  <a:gd name="connsiteX81" fmla="*/ 272415 w 533400"/>
                  <a:gd name="connsiteY81" fmla="*/ 27051 h 533400"/>
                  <a:gd name="connsiteX82" fmla="*/ 272415 w 533400"/>
                  <a:gd name="connsiteY82" fmla="*/ 0 h 533400"/>
                  <a:gd name="connsiteX83" fmla="*/ 267653 w 533400"/>
                  <a:gd name="connsiteY83" fmla="*/ 0 h 533400"/>
                  <a:gd name="connsiteX84" fmla="*/ 267653 w 533400"/>
                  <a:gd name="connsiteY84" fmla="*/ 27051 h 533400"/>
                  <a:gd name="connsiteX85" fmla="*/ 270034 w 533400"/>
                  <a:gd name="connsiteY85" fmla="*/ 26956 h 533400"/>
                  <a:gd name="connsiteX86" fmla="*/ 27051 w 533400"/>
                  <a:gd name="connsiteY86" fmla="*/ 270034 h 533400"/>
                  <a:gd name="connsiteX87" fmla="*/ 27146 w 533400"/>
                  <a:gd name="connsiteY87" fmla="*/ 267653 h 533400"/>
                  <a:gd name="connsiteX88" fmla="*/ 0 w 533400"/>
                  <a:gd name="connsiteY88" fmla="*/ 267653 h 533400"/>
                  <a:gd name="connsiteX89" fmla="*/ 0 w 533400"/>
                  <a:gd name="connsiteY89" fmla="*/ 272415 h 533400"/>
                  <a:gd name="connsiteX90" fmla="*/ 27146 w 533400"/>
                  <a:gd name="connsiteY90" fmla="*/ 272415 h 533400"/>
                  <a:gd name="connsiteX91" fmla="*/ 27051 w 533400"/>
                  <a:gd name="connsiteY91" fmla="*/ 270034 h 533400"/>
                  <a:gd name="connsiteX92" fmla="*/ 50768 w 533400"/>
                  <a:gd name="connsiteY92" fmla="*/ 165164 h 533400"/>
                  <a:gd name="connsiteX93" fmla="*/ 26384 w 533400"/>
                  <a:gd name="connsiteY93" fmla="*/ 153734 h 533400"/>
                  <a:gd name="connsiteX94" fmla="*/ 24384 w 533400"/>
                  <a:gd name="connsiteY94" fmla="*/ 158020 h 533400"/>
                  <a:gd name="connsiteX95" fmla="*/ 48863 w 533400"/>
                  <a:gd name="connsiteY95" fmla="*/ 169450 h 533400"/>
                  <a:gd name="connsiteX96" fmla="*/ 50768 w 533400"/>
                  <a:gd name="connsiteY96" fmla="*/ 165164 h 533400"/>
                  <a:gd name="connsiteX97" fmla="*/ 293656 w 533400"/>
                  <a:gd name="connsiteY97" fmla="*/ 28194 h 533400"/>
                  <a:gd name="connsiteX98" fmla="*/ 296037 w 533400"/>
                  <a:gd name="connsiteY98" fmla="*/ 1238 h 533400"/>
                  <a:gd name="connsiteX99" fmla="*/ 291275 w 533400"/>
                  <a:gd name="connsiteY99" fmla="*/ 857 h 533400"/>
                  <a:gd name="connsiteX100" fmla="*/ 288893 w 533400"/>
                  <a:gd name="connsiteY100" fmla="*/ 27813 h 533400"/>
                  <a:gd name="connsiteX101" fmla="*/ 293656 w 533400"/>
                  <a:gd name="connsiteY101" fmla="*/ 28194 h 533400"/>
                  <a:gd name="connsiteX102" fmla="*/ 491300 w 533400"/>
                  <a:gd name="connsiteY102" fmla="*/ 169450 h 533400"/>
                  <a:gd name="connsiteX103" fmla="*/ 515779 w 533400"/>
                  <a:gd name="connsiteY103" fmla="*/ 158115 h 533400"/>
                  <a:gd name="connsiteX104" fmla="*/ 513779 w 533400"/>
                  <a:gd name="connsiteY104" fmla="*/ 153829 h 533400"/>
                  <a:gd name="connsiteX105" fmla="*/ 489395 w 533400"/>
                  <a:gd name="connsiteY105" fmla="*/ 165259 h 533400"/>
                  <a:gd name="connsiteX106" fmla="*/ 491300 w 533400"/>
                  <a:gd name="connsiteY106" fmla="*/ 169450 h 533400"/>
                  <a:gd name="connsiteX107" fmla="*/ 499205 w 533400"/>
                  <a:gd name="connsiteY107" fmla="*/ 189167 h 533400"/>
                  <a:gd name="connsiteX108" fmla="*/ 524637 w 533400"/>
                  <a:gd name="connsiteY108" fmla="*/ 179927 h 533400"/>
                  <a:gd name="connsiteX109" fmla="*/ 523018 w 533400"/>
                  <a:gd name="connsiteY109" fmla="*/ 175451 h 533400"/>
                  <a:gd name="connsiteX110" fmla="*/ 497681 w 533400"/>
                  <a:gd name="connsiteY110" fmla="*/ 184690 h 533400"/>
                  <a:gd name="connsiteX111" fmla="*/ 499205 w 533400"/>
                  <a:gd name="connsiteY111" fmla="*/ 189167 h 533400"/>
                  <a:gd name="connsiteX112" fmla="*/ 470535 w 533400"/>
                  <a:gd name="connsiteY112" fmla="*/ 132588 h 533400"/>
                  <a:gd name="connsiteX113" fmla="*/ 492633 w 533400"/>
                  <a:gd name="connsiteY113" fmla="*/ 117062 h 533400"/>
                  <a:gd name="connsiteX114" fmla="*/ 489871 w 533400"/>
                  <a:gd name="connsiteY114" fmla="*/ 113157 h 533400"/>
                  <a:gd name="connsiteX115" fmla="*/ 467678 w 533400"/>
                  <a:gd name="connsiteY115" fmla="*/ 128683 h 533400"/>
                  <a:gd name="connsiteX116" fmla="*/ 470535 w 533400"/>
                  <a:gd name="connsiteY116" fmla="*/ 132588 h 533400"/>
                  <a:gd name="connsiteX117" fmla="*/ 505397 w 533400"/>
                  <a:gd name="connsiteY117" fmla="*/ 209455 h 533400"/>
                  <a:gd name="connsiteX118" fmla="*/ 531400 w 533400"/>
                  <a:gd name="connsiteY118" fmla="*/ 202502 h 533400"/>
                  <a:gd name="connsiteX119" fmla="*/ 530162 w 533400"/>
                  <a:gd name="connsiteY119" fmla="*/ 197930 h 533400"/>
                  <a:gd name="connsiteX120" fmla="*/ 504063 w 533400"/>
                  <a:gd name="connsiteY120" fmla="*/ 204883 h 533400"/>
                  <a:gd name="connsiteX121" fmla="*/ 505397 w 533400"/>
                  <a:gd name="connsiteY121" fmla="*/ 209455 h 533400"/>
                  <a:gd name="connsiteX122" fmla="*/ 512255 w 533400"/>
                  <a:gd name="connsiteY122" fmla="*/ 251174 h 533400"/>
                  <a:gd name="connsiteX123" fmla="*/ 539210 w 533400"/>
                  <a:gd name="connsiteY123" fmla="*/ 248793 h 533400"/>
                  <a:gd name="connsiteX124" fmla="*/ 538829 w 533400"/>
                  <a:gd name="connsiteY124" fmla="*/ 244031 h 533400"/>
                  <a:gd name="connsiteX125" fmla="*/ 511874 w 533400"/>
                  <a:gd name="connsiteY125" fmla="*/ 246412 h 533400"/>
                  <a:gd name="connsiteX126" fmla="*/ 512255 w 533400"/>
                  <a:gd name="connsiteY126" fmla="*/ 251174 h 533400"/>
                  <a:gd name="connsiteX127" fmla="*/ 509778 w 533400"/>
                  <a:gd name="connsiteY127" fmla="*/ 230124 h 533400"/>
                  <a:gd name="connsiteX128" fmla="*/ 536353 w 533400"/>
                  <a:gd name="connsiteY128" fmla="*/ 225457 h 533400"/>
                  <a:gd name="connsiteX129" fmla="*/ 535591 w 533400"/>
                  <a:gd name="connsiteY129" fmla="*/ 220790 h 533400"/>
                  <a:gd name="connsiteX130" fmla="*/ 508921 w 533400"/>
                  <a:gd name="connsiteY130" fmla="*/ 225457 h 533400"/>
                  <a:gd name="connsiteX131" fmla="*/ 509778 w 533400"/>
                  <a:gd name="connsiteY131" fmla="*/ 230124 h 533400"/>
                  <a:gd name="connsiteX132" fmla="*/ 457772 w 533400"/>
                  <a:gd name="connsiteY132" fmla="*/ 115634 h 533400"/>
                  <a:gd name="connsiteX133" fmla="*/ 478441 w 533400"/>
                  <a:gd name="connsiteY133" fmla="*/ 98298 h 533400"/>
                  <a:gd name="connsiteX134" fmla="*/ 475393 w 533400"/>
                  <a:gd name="connsiteY134" fmla="*/ 94678 h 533400"/>
                  <a:gd name="connsiteX135" fmla="*/ 454628 w 533400"/>
                  <a:gd name="connsiteY135" fmla="*/ 112109 h 533400"/>
                  <a:gd name="connsiteX136" fmla="*/ 457772 w 533400"/>
                  <a:gd name="connsiteY136" fmla="*/ 115634 h 533400"/>
                  <a:gd name="connsiteX137" fmla="*/ 481679 w 533400"/>
                  <a:gd name="connsiteY137" fmla="*/ 150590 h 533400"/>
                  <a:gd name="connsiteX138" fmla="*/ 505111 w 533400"/>
                  <a:gd name="connsiteY138" fmla="*/ 137065 h 533400"/>
                  <a:gd name="connsiteX139" fmla="*/ 502730 w 533400"/>
                  <a:gd name="connsiteY139" fmla="*/ 132874 h 533400"/>
                  <a:gd name="connsiteX140" fmla="*/ 479298 w 533400"/>
                  <a:gd name="connsiteY140" fmla="*/ 146399 h 533400"/>
                  <a:gd name="connsiteX141" fmla="*/ 481679 w 533400"/>
                  <a:gd name="connsiteY141" fmla="*/ 150590 h 533400"/>
                  <a:gd name="connsiteX142" fmla="*/ 335280 w 533400"/>
                  <a:gd name="connsiteY142" fmla="*/ 35909 h 533400"/>
                  <a:gd name="connsiteX143" fmla="*/ 342233 w 533400"/>
                  <a:gd name="connsiteY143" fmla="*/ 9811 h 533400"/>
                  <a:gd name="connsiteX144" fmla="*/ 337661 w 533400"/>
                  <a:gd name="connsiteY144" fmla="*/ 8573 h 533400"/>
                  <a:gd name="connsiteX145" fmla="*/ 330708 w 533400"/>
                  <a:gd name="connsiteY145" fmla="*/ 34576 h 533400"/>
                  <a:gd name="connsiteX146" fmla="*/ 335280 w 533400"/>
                  <a:gd name="connsiteY146" fmla="*/ 35909 h 533400"/>
                  <a:gd name="connsiteX147" fmla="*/ 374999 w 533400"/>
                  <a:gd name="connsiteY147" fmla="*/ 50768 h 533400"/>
                  <a:gd name="connsiteX148" fmla="*/ 386334 w 533400"/>
                  <a:gd name="connsiteY148" fmla="*/ 26289 h 533400"/>
                  <a:gd name="connsiteX149" fmla="*/ 382048 w 533400"/>
                  <a:gd name="connsiteY149" fmla="*/ 24289 h 533400"/>
                  <a:gd name="connsiteX150" fmla="*/ 370618 w 533400"/>
                  <a:gd name="connsiteY150" fmla="*/ 48768 h 533400"/>
                  <a:gd name="connsiteX151" fmla="*/ 374999 w 533400"/>
                  <a:gd name="connsiteY151" fmla="*/ 50768 h 533400"/>
                  <a:gd name="connsiteX152" fmla="*/ 355473 w 533400"/>
                  <a:gd name="connsiteY152" fmla="*/ 42482 h 533400"/>
                  <a:gd name="connsiteX153" fmla="*/ 364712 w 533400"/>
                  <a:gd name="connsiteY153" fmla="*/ 17145 h 533400"/>
                  <a:gd name="connsiteX154" fmla="*/ 360235 w 533400"/>
                  <a:gd name="connsiteY154" fmla="*/ 15526 h 533400"/>
                  <a:gd name="connsiteX155" fmla="*/ 350996 w 533400"/>
                  <a:gd name="connsiteY155" fmla="*/ 40862 h 533400"/>
                  <a:gd name="connsiteX156" fmla="*/ 355473 w 533400"/>
                  <a:gd name="connsiteY156" fmla="*/ 42482 h 533400"/>
                  <a:gd name="connsiteX157" fmla="*/ 314611 w 533400"/>
                  <a:gd name="connsiteY157" fmla="*/ 31147 h 533400"/>
                  <a:gd name="connsiteX158" fmla="*/ 319278 w 533400"/>
                  <a:gd name="connsiteY158" fmla="*/ 4477 h 533400"/>
                  <a:gd name="connsiteX159" fmla="*/ 314611 w 533400"/>
                  <a:gd name="connsiteY159" fmla="*/ 3620 h 533400"/>
                  <a:gd name="connsiteX160" fmla="*/ 309944 w 533400"/>
                  <a:gd name="connsiteY160" fmla="*/ 30194 h 533400"/>
                  <a:gd name="connsiteX161" fmla="*/ 314611 w 533400"/>
                  <a:gd name="connsiteY161" fmla="*/ 31147 h 533400"/>
                  <a:gd name="connsiteX162" fmla="*/ 393573 w 533400"/>
                  <a:gd name="connsiteY162" fmla="*/ 60770 h 533400"/>
                  <a:gd name="connsiteX163" fmla="*/ 407099 w 533400"/>
                  <a:gd name="connsiteY163" fmla="*/ 37338 h 533400"/>
                  <a:gd name="connsiteX164" fmla="*/ 403003 w 533400"/>
                  <a:gd name="connsiteY164" fmla="*/ 34957 h 533400"/>
                  <a:gd name="connsiteX165" fmla="*/ 389477 w 533400"/>
                  <a:gd name="connsiteY165" fmla="*/ 58388 h 533400"/>
                  <a:gd name="connsiteX166" fmla="*/ 393573 w 533400"/>
                  <a:gd name="connsiteY166" fmla="*/ 60770 h 533400"/>
                  <a:gd name="connsiteX167" fmla="*/ 443579 w 533400"/>
                  <a:gd name="connsiteY167" fmla="*/ 99917 h 533400"/>
                  <a:gd name="connsiteX168" fmla="*/ 462725 w 533400"/>
                  <a:gd name="connsiteY168" fmla="*/ 80772 h 533400"/>
                  <a:gd name="connsiteX169" fmla="*/ 459391 w 533400"/>
                  <a:gd name="connsiteY169" fmla="*/ 77343 h 533400"/>
                  <a:gd name="connsiteX170" fmla="*/ 440246 w 533400"/>
                  <a:gd name="connsiteY170" fmla="*/ 96488 h 533400"/>
                  <a:gd name="connsiteX171" fmla="*/ 443579 w 533400"/>
                  <a:gd name="connsiteY171" fmla="*/ 99917 h 533400"/>
                  <a:gd name="connsiteX172" fmla="*/ 428054 w 533400"/>
                  <a:gd name="connsiteY172" fmla="*/ 85439 h 533400"/>
                  <a:gd name="connsiteX173" fmla="*/ 445484 w 533400"/>
                  <a:gd name="connsiteY173" fmla="*/ 64675 h 533400"/>
                  <a:gd name="connsiteX174" fmla="*/ 441865 w 533400"/>
                  <a:gd name="connsiteY174" fmla="*/ 61627 h 533400"/>
                  <a:gd name="connsiteX175" fmla="*/ 424529 w 533400"/>
                  <a:gd name="connsiteY175" fmla="*/ 82296 h 533400"/>
                  <a:gd name="connsiteX176" fmla="*/ 428054 w 533400"/>
                  <a:gd name="connsiteY176" fmla="*/ 85439 h 533400"/>
                  <a:gd name="connsiteX177" fmla="*/ 411385 w 533400"/>
                  <a:gd name="connsiteY177" fmla="*/ 72390 h 533400"/>
                  <a:gd name="connsiteX178" fmla="*/ 426910 w 533400"/>
                  <a:gd name="connsiteY178" fmla="*/ 50197 h 533400"/>
                  <a:gd name="connsiteX179" fmla="*/ 423005 w 533400"/>
                  <a:gd name="connsiteY179" fmla="*/ 47435 h 533400"/>
                  <a:gd name="connsiteX180" fmla="*/ 407480 w 533400"/>
                  <a:gd name="connsiteY180" fmla="*/ 69533 h 533400"/>
                  <a:gd name="connsiteX181" fmla="*/ 411385 w 533400"/>
                  <a:gd name="connsiteY181" fmla="*/ 72390 h 533400"/>
                  <a:gd name="connsiteX182" fmla="*/ 454628 w 533400"/>
                  <a:gd name="connsiteY182" fmla="*/ 427958 h 533400"/>
                  <a:gd name="connsiteX183" fmla="*/ 475393 w 533400"/>
                  <a:gd name="connsiteY183" fmla="*/ 445389 h 533400"/>
                  <a:gd name="connsiteX184" fmla="*/ 478441 w 533400"/>
                  <a:gd name="connsiteY184" fmla="*/ 441770 h 533400"/>
                  <a:gd name="connsiteX185" fmla="*/ 457772 w 533400"/>
                  <a:gd name="connsiteY185" fmla="*/ 424339 h 533400"/>
                  <a:gd name="connsiteX186" fmla="*/ 454628 w 533400"/>
                  <a:gd name="connsiteY186" fmla="*/ 427958 h 533400"/>
                  <a:gd name="connsiteX187" fmla="*/ 389477 w 533400"/>
                  <a:gd name="connsiteY187" fmla="*/ 481584 h 533400"/>
                  <a:gd name="connsiteX188" fmla="*/ 403003 w 533400"/>
                  <a:gd name="connsiteY188" fmla="*/ 505016 h 533400"/>
                  <a:gd name="connsiteX189" fmla="*/ 407099 w 533400"/>
                  <a:gd name="connsiteY189" fmla="*/ 502634 h 533400"/>
                  <a:gd name="connsiteX190" fmla="*/ 393573 w 533400"/>
                  <a:gd name="connsiteY190" fmla="*/ 479203 h 533400"/>
                  <a:gd name="connsiteX191" fmla="*/ 389477 w 533400"/>
                  <a:gd name="connsiteY191" fmla="*/ 481584 h 533400"/>
                  <a:gd name="connsiteX192" fmla="*/ 407480 w 533400"/>
                  <a:gd name="connsiteY192" fmla="*/ 470440 h 533400"/>
                  <a:gd name="connsiteX193" fmla="*/ 423005 w 533400"/>
                  <a:gd name="connsiteY193" fmla="*/ 492633 h 533400"/>
                  <a:gd name="connsiteX194" fmla="*/ 426910 w 533400"/>
                  <a:gd name="connsiteY194" fmla="*/ 489871 h 533400"/>
                  <a:gd name="connsiteX195" fmla="*/ 411385 w 533400"/>
                  <a:gd name="connsiteY195" fmla="*/ 467678 h 533400"/>
                  <a:gd name="connsiteX196" fmla="*/ 407480 w 533400"/>
                  <a:gd name="connsiteY196" fmla="*/ 470440 h 533400"/>
                  <a:gd name="connsiteX197" fmla="*/ 370523 w 533400"/>
                  <a:gd name="connsiteY197" fmla="*/ 491204 h 533400"/>
                  <a:gd name="connsiteX198" fmla="*/ 381953 w 533400"/>
                  <a:gd name="connsiteY198" fmla="*/ 515684 h 533400"/>
                  <a:gd name="connsiteX199" fmla="*/ 386239 w 533400"/>
                  <a:gd name="connsiteY199" fmla="*/ 513683 h 533400"/>
                  <a:gd name="connsiteX200" fmla="*/ 374809 w 533400"/>
                  <a:gd name="connsiteY200" fmla="*/ 489204 h 533400"/>
                  <a:gd name="connsiteX201" fmla="*/ 370523 w 533400"/>
                  <a:gd name="connsiteY201" fmla="*/ 491204 h 533400"/>
                  <a:gd name="connsiteX202" fmla="*/ 424434 w 533400"/>
                  <a:gd name="connsiteY202" fmla="*/ 457676 h 533400"/>
                  <a:gd name="connsiteX203" fmla="*/ 441770 w 533400"/>
                  <a:gd name="connsiteY203" fmla="*/ 478346 h 533400"/>
                  <a:gd name="connsiteX204" fmla="*/ 445389 w 533400"/>
                  <a:gd name="connsiteY204" fmla="*/ 475298 h 533400"/>
                  <a:gd name="connsiteX205" fmla="*/ 427958 w 533400"/>
                  <a:gd name="connsiteY205" fmla="*/ 454533 h 533400"/>
                  <a:gd name="connsiteX206" fmla="*/ 424434 w 533400"/>
                  <a:gd name="connsiteY206" fmla="*/ 457676 h 533400"/>
                  <a:gd name="connsiteX207" fmla="*/ 440150 w 533400"/>
                  <a:gd name="connsiteY207" fmla="*/ 443484 h 533400"/>
                  <a:gd name="connsiteX208" fmla="*/ 459296 w 533400"/>
                  <a:gd name="connsiteY208" fmla="*/ 462629 h 533400"/>
                  <a:gd name="connsiteX209" fmla="*/ 462629 w 533400"/>
                  <a:gd name="connsiteY209" fmla="*/ 459296 h 533400"/>
                  <a:gd name="connsiteX210" fmla="*/ 443484 w 533400"/>
                  <a:gd name="connsiteY210" fmla="*/ 440150 h 533400"/>
                  <a:gd name="connsiteX211" fmla="*/ 440150 w 533400"/>
                  <a:gd name="connsiteY211" fmla="*/ 443484 h 533400"/>
                  <a:gd name="connsiteX212" fmla="*/ 309848 w 533400"/>
                  <a:gd name="connsiteY212" fmla="*/ 509683 h 533400"/>
                  <a:gd name="connsiteX213" fmla="*/ 314611 w 533400"/>
                  <a:gd name="connsiteY213" fmla="*/ 536353 h 533400"/>
                  <a:gd name="connsiteX214" fmla="*/ 319278 w 533400"/>
                  <a:gd name="connsiteY214" fmla="*/ 535591 h 533400"/>
                  <a:gd name="connsiteX215" fmla="*/ 314611 w 533400"/>
                  <a:gd name="connsiteY215" fmla="*/ 508921 h 533400"/>
                  <a:gd name="connsiteX216" fmla="*/ 309848 w 533400"/>
                  <a:gd name="connsiteY216" fmla="*/ 509683 h 533400"/>
                  <a:gd name="connsiteX217" fmla="*/ 350901 w 533400"/>
                  <a:gd name="connsiteY217" fmla="*/ 499110 h 533400"/>
                  <a:gd name="connsiteX218" fmla="*/ 360140 w 533400"/>
                  <a:gd name="connsiteY218" fmla="*/ 524542 h 533400"/>
                  <a:gd name="connsiteX219" fmla="*/ 364617 w 533400"/>
                  <a:gd name="connsiteY219" fmla="*/ 522923 h 533400"/>
                  <a:gd name="connsiteX220" fmla="*/ 355378 w 533400"/>
                  <a:gd name="connsiteY220" fmla="*/ 497491 h 533400"/>
                  <a:gd name="connsiteX221" fmla="*/ 350901 w 533400"/>
                  <a:gd name="connsiteY221" fmla="*/ 499110 h 533400"/>
                  <a:gd name="connsiteX222" fmla="*/ 330613 w 533400"/>
                  <a:gd name="connsiteY222" fmla="*/ 505397 h 533400"/>
                  <a:gd name="connsiteX223" fmla="*/ 337566 w 533400"/>
                  <a:gd name="connsiteY223" fmla="*/ 531400 h 533400"/>
                  <a:gd name="connsiteX224" fmla="*/ 342138 w 533400"/>
                  <a:gd name="connsiteY224" fmla="*/ 530162 h 533400"/>
                  <a:gd name="connsiteX225" fmla="*/ 335090 w 533400"/>
                  <a:gd name="connsiteY225" fmla="*/ 504063 h 533400"/>
                  <a:gd name="connsiteX226" fmla="*/ 330613 w 533400"/>
                  <a:gd name="connsiteY226" fmla="*/ 505397 h 533400"/>
                  <a:gd name="connsiteX227" fmla="*/ 467678 w 533400"/>
                  <a:gd name="connsiteY227" fmla="*/ 411290 h 533400"/>
                  <a:gd name="connsiteX228" fmla="*/ 489871 w 533400"/>
                  <a:gd name="connsiteY228" fmla="*/ 426815 h 533400"/>
                  <a:gd name="connsiteX229" fmla="*/ 492633 w 533400"/>
                  <a:gd name="connsiteY229" fmla="*/ 422910 h 533400"/>
                  <a:gd name="connsiteX230" fmla="*/ 470535 w 533400"/>
                  <a:gd name="connsiteY230" fmla="*/ 407384 h 533400"/>
                  <a:gd name="connsiteX231" fmla="*/ 467678 w 533400"/>
                  <a:gd name="connsiteY231" fmla="*/ 411290 h 533400"/>
                  <a:gd name="connsiteX232" fmla="*/ 511874 w 533400"/>
                  <a:gd name="connsiteY232" fmla="*/ 293561 h 533400"/>
                  <a:gd name="connsiteX233" fmla="*/ 538829 w 533400"/>
                  <a:gd name="connsiteY233" fmla="*/ 295942 h 533400"/>
                  <a:gd name="connsiteX234" fmla="*/ 539210 w 533400"/>
                  <a:gd name="connsiteY234" fmla="*/ 291179 h 533400"/>
                  <a:gd name="connsiteX235" fmla="*/ 512255 w 533400"/>
                  <a:gd name="connsiteY235" fmla="*/ 288798 h 533400"/>
                  <a:gd name="connsiteX236" fmla="*/ 511874 w 533400"/>
                  <a:gd name="connsiteY236" fmla="*/ 293561 h 533400"/>
                  <a:gd name="connsiteX237" fmla="*/ 504158 w 533400"/>
                  <a:gd name="connsiteY237" fmla="*/ 335185 h 533400"/>
                  <a:gd name="connsiteX238" fmla="*/ 530352 w 533400"/>
                  <a:gd name="connsiteY238" fmla="*/ 342233 h 533400"/>
                  <a:gd name="connsiteX239" fmla="*/ 531590 w 533400"/>
                  <a:gd name="connsiteY239" fmla="*/ 337661 h 533400"/>
                  <a:gd name="connsiteX240" fmla="*/ 505587 w 533400"/>
                  <a:gd name="connsiteY240" fmla="*/ 330613 h 533400"/>
                  <a:gd name="connsiteX241" fmla="*/ 504158 w 533400"/>
                  <a:gd name="connsiteY241" fmla="*/ 335185 h 533400"/>
                  <a:gd name="connsiteX242" fmla="*/ 288798 w 533400"/>
                  <a:gd name="connsiteY242" fmla="*/ 512159 h 533400"/>
                  <a:gd name="connsiteX243" fmla="*/ 291179 w 533400"/>
                  <a:gd name="connsiteY243" fmla="*/ 539115 h 533400"/>
                  <a:gd name="connsiteX244" fmla="*/ 295942 w 533400"/>
                  <a:gd name="connsiteY244" fmla="*/ 538734 h 533400"/>
                  <a:gd name="connsiteX245" fmla="*/ 293560 w 533400"/>
                  <a:gd name="connsiteY245" fmla="*/ 511778 h 533400"/>
                  <a:gd name="connsiteX246" fmla="*/ 288798 w 533400"/>
                  <a:gd name="connsiteY246" fmla="*/ 512159 h 533400"/>
                  <a:gd name="connsiteX247" fmla="*/ 513017 w 533400"/>
                  <a:gd name="connsiteY247" fmla="*/ 267653 h 533400"/>
                  <a:gd name="connsiteX248" fmla="*/ 513112 w 533400"/>
                  <a:gd name="connsiteY248" fmla="*/ 270034 h 533400"/>
                  <a:gd name="connsiteX249" fmla="*/ 513017 w 533400"/>
                  <a:gd name="connsiteY249" fmla="*/ 272415 h 533400"/>
                  <a:gd name="connsiteX250" fmla="*/ 540068 w 533400"/>
                  <a:gd name="connsiteY250" fmla="*/ 272415 h 533400"/>
                  <a:gd name="connsiteX251" fmla="*/ 540068 w 533400"/>
                  <a:gd name="connsiteY251" fmla="*/ 267653 h 533400"/>
                  <a:gd name="connsiteX252" fmla="*/ 513017 w 533400"/>
                  <a:gd name="connsiteY252" fmla="*/ 267653 h 533400"/>
                  <a:gd name="connsiteX253" fmla="*/ 508921 w 533400"/>
                  <a:gd name="connsiteY253" fmla="*/ 314516 h 533400"/>
                  <a:gd name="connsiteX254" fmla="*/ 535591 w 533400"/>
                  <a:gd name="connsiteY254" fmla="*/ 319183 h 533400"/>
                  <a:gd name="connsiteX255" fmla="*/ 536353 w 533400"/>
                  <a:gd name="connsiteY255" fmla="*/ 314516 h 533400"/>
                  <a:gd name="connsiteX256" fmla="*/ 509683 w 533400"/>
                  <a:gd name="connsiteY256" fmla="*/ 309848 h 533400"/>
                  <a:gd name="connsiteX257" fmla="*/ 508921 w 533400"/>
                  <a:gd name="connsiteY257" fmla="*/ 314516 h 533400"/>
                  <a:gd name="connsiteX258" fmla="*/ 497586 w 533400"/>
                  <a:gd name="connsiteY258" fmla="*/ 355378 h 533400"/>
                  <a:gd name="connsiteX259" fmla="*/ 523018 w 533400"/>
                  <a:gd name="connsiteY259" fmla="*/ 364617 h 533400"/>
                  <a:gd name="connsiteX260" fmla="*/ 524637 w 533400"/>
                  <a:gd name="connsiteY260" fmla="*/ 360140 h 533400"/>
                  <a:gd name="connsiteX261" fmla="*/ 499205 w 533400"/>
                  <a:gd name="connsiteY261" fmla="*/ 350901 h 533400"/>
                  <a:gd name="connsiteX262" fmla="*/ 497586 w 533400"/>
                  <a:gd name="connsiteY262" fmla="*/ 355378 h 533400"/>
                  <a:gd name="connsiteX263" fmla="*/ 479298 w 533400"/>
                  <a:gd name="connsiteY263" fmla="*/ 393573 h 533400"/>
                  <a:gd name="connsiteX264" fmla="*/ 502730 w 533400"/>
                  <a:gd name="connsiteY264" fmla="*/ 407099 h 533400"/>
                  <a:gd name="connsiteX265" fmla="*/ 505111 w 533400"/>
                  <a:gd name="connsiteY265" fmla="*/ 402908 h 533400"/>
                  <a:gd name="connsiteX266" fmla="*/ 481679 w 533400"/>
                  <a:gd name="connsiteY266" fmla="*/ 389382 h 533400"/>
                  <a:gd name="connsiteX267" fmla="*/ 479298 w 533400"/>
                  <a:gd name="connsiteY267" fmla="*/ 393573 h 533400"/>
                  <a:gd name="connsiteX268" fmla="*/ 489299 w 533400"/>
                  <a:gd name="connsiteY268" fmla="*/ 374904 h 533400"/>
                  <a:gd name="connsiteX269" fmla="*/ 513779 w 533400"/>
                  <a:gd name="connsiteY269" fmla="*/ 386334 h 533400"/>
                  <a:gd name="connsiteX270" fmla="*/ 515779 w 533400"/>
                  <a:gd name="connsiteY270" fmla="*/ 381953 h 533400"/>
                  <a:gd name="connsiteX271" fmla="*/ 491300 w 533400"/>
                  <a:gd name="connsiteY271" fmla="*/ 370523 h 533400"/>
                  <a:gd name="connsiteX272" fmla="*/ 489299 w 533400"/>
                  <a:gd name="connsiteY272" fmla="*/ 374904 h 533400"/>
                  <a:gd name="connsiteX273" fmla="*/ 146495 w 533400"/>
                  <a:gd name="connsiteY273" fmla="*/ 479203 h 533400"/>
                  <a:gd name="connsiteX274" fmla="*/ 132969 w 533400"/>
                  <a:gd name="connsiteY274" fmla="*/ 502634 h 533400"/>
                  <a:gd name="connsiteX275" fmla="*/ 137065 w 533400"/>
                  <a:gd name="connsiteY275" fmla="*/ 505016 h 533400"/>
                  <a:gd name="connsiteX276" fmla="*/ 150590 w 533400"/>
                  <a:gd name="connsiteY276" fmla="*/ 481584 h 533400"/>
                  <a:gd name="connsiteX277" fmla="*/ 146495 w 533400"/>
                  <a:gd name="connsiteY277" fmla="*/ 479203 h 533400"/>
                  <a:gd name="connsiteX278" fmla="*/ 58484 w 533400"/>
                  <a:gd name="connsiteY278" fmla="*/ 389382 h 533400"/>
                  <a:gd name="connsiteX279" fmla="*/ 35052 w 533400"/>
                  <a:gd name="connsiteY279" fmla="*/ 402908 h 533400"/>
                  <a:gd name="connsiteX280" fmla="*/ 37433 w 533400"/>
                  <a:gd name="connsiteY280" fmla="*/ 407003 h 533400"/>
                  <a:gd name="connsiteX281" fmla="*/ 60865 w 533400"/>
                  <a:gd name="connsiteY281" fmla="*/ 393478 h 533400"/>
                  <a:gd name="connsiteX282" fmla="*/ 58484 w 533400"/>
                  <a:gd name="connsiteY282" fmla="*/ 389382 h 533400"/>
                  <a:gd name="connsiteX283" fmla="*/ 48863 w 533400"/>
                  <a:gd name="connsiteY283" fmla="*/ 370523 h 533400"/>
                  <a:gd name="connsiteX284" fmla="*/ 24384 w 533400"/>
                  <a:gd name="connsiteY284" fmla="*/ 381953 h 533400"/>
                  <a:gd name="connsiteX285" fmla="*/ 26384 w 533400"/>
                  <a:gd name="connsiteY285" fmla="*/ 386239 h 533400"/>
                  <a:gd name="connsiteX286" fmla="*/ 50768 w 533400"/>
                  <a:gd name="connsiteY286" fmla="*/ 374809 h 533400"/>
                  <a:gd name="connsiteX287" fmla="*/ 48863 w 533400"/>
                  <a:gd name="connsiteY287" fmla="*/ 370523 h 533400"/>
                  <a:gd name="connsiteX288" fmla="*/ 69723 w 533400"/>
                  <a:gd name="connsiteY288" fmla="*/ 407384 h 533400"/>
                  <a:gd name="connsiteX289" fmla="*/ 47530 w 533400"/>
                  <a:gd name="connsiteY289" fmla="*/ 422910 h 533400"/>
                  <a:gd name="connsiteX290" fmla="*/ 50292 w 533400"/>
                  <a:gd name="connsiteY290" fmla="*/ 426815 h 533400"/>
                  <a:gd name="connsiteX291" fmla="*/ 72485 w 533400"/>
                  <a:gd name="connsiteY291" fmla="*/ 411290 h 533400"/>
                  <a:gd name="connsiteX292" fmla="*/ 69723 w 533400"/>
                  <a:gd name="connsiteY292" fmla="*/ 407384 h 533400"/>
                  <a:gd name="connsiteX293" fmla="*/ 82391 w 533400"/>
                  <a:gd name="connsiteY293" fmla="*/ 424339 h 533400"/>
                  <a:gd name="connsiteX294" fmla="*/ 61722 w 533400"/>
                  <a:gd name="connsiteY294" fmla="*/ 441674 h 533400"/>
                  <a:gd name="connsiteX295" fmla="*/ 64770 w 533400"/>
                  <a:gd name="connsiteY295" fmla="*/ 445294 h 533400"/>
                  <a:gd name="connsiteX296" fmla="*/ 85535 w 533400"/>
                  <a:gd name="connsiteY296" fmla="*/ 427863 h 533400"/>
                  <a:gd name="connsiteX297" fmla="*/ 82391 w 533400"/>
                  <a:gd name="connsiteY297" fmla="*/ 424339 h 533400"/>
                  <a:gd name="connsiteX298" fmla="*/ 96584 w 533400"/>
                  <a:gd name="connsiteY298" fmla="*/ 440055 h 533400"/>
                  <a:gd name="connsiteX299" fmla="*/ 77438 w 533400"/>
                  <a:gd name="connsiteY299" fmla="*/ 459200 h 533400"/>
                  <a:gd name="connsiteX300" fmla="*/ 80772 w 533400"/>
                  <a:gd name="connsiteY300" fmla="*/ 462629 h 533400"/>
                  <a:gd name="connsiteX301" fmla="*/ 99917 w 533400"/>
                  <a:gd name="connsiteY301" fmla="*/ 443484 h 533400"/>
                  <a:gd name="connsiteX302" fmla="*/ 96584 w 533400"/>
                  <a:gd name="connsiteY302" fmla="*/ 440055 h 533400"/>
                  <a:gd name="connsiteX303" fmla="*/ 30385 w 533400"/>
                  <a:gd name="connsiteY303" fmla="*/ 309848 h 533400"/>
                  <a:gd name="connsiteX304" fmla="*/ 3715 w 533400"/>
                  <a:gd name="connsiteY304" fmla="*/ 314516 h 533400"/>
                  <a:gd name="connsiteX305" fmla="*/ 4572 w 533400"/>
                  <a:gd name="connsiteY305" fmla="*/ 319183 h 533400"/>
                  <a:gd name="connsiteX306" fmla="*/ 31242 w 533400"/>
                  <a:gd name="connsiteY306" fmla="*/ 314420 h 533400"/>
                  <a:gd name="connsiteX307" fmla="*/ 30385 w 533400"/>
                  <a:gd name="connsiteY307" fmla="*/ 309848 h 533400"/>
                  <a:gd name="connsiteX308" fmla="*/ 270034 w 533400"/>
                  <a:gd name="connsiteY308" fmla="*/ 513017 h 533400"/>
                  <a:gd name="connsiteX309" fmla="*/ 267653 w 533400"/>
                  <a:gd name="connsiteY309" fmla="*/ 512921 h 533400"/>
                  <a:gd name="connsiteX310" fmla="*/ 267653 w 533400"/>
                  <a:gd name="connsiteY310" fmla="*/ 539972 h 533400"/>
                  <a:gd name="connsiteX311" fmla="*/ 272415 w 533400"/>
                  <a:gd name="connsiteY311" fmla="*/ 539972 h 533400"/>
                  <a:gd name="connsiteX312" fmla="*/ 272415 w 533400"/>
                  <a:gd name="connsiteY312" fmla="*/ 512921 h 533400"/>
                  <a:gd name="connsiteX313" fmla="*/ 270034 w 533400"/>
                  <a:gd name="connsiteY313" fmla="*/ 513017 h 533400"/>
                  <a:gd name="connsiteX314" fmla="*/ 34671 w 533400"/>
                  <a:gd name="connsiteY314" fmla="*/ 330613 h 533400"/>
                  <a:gd name="connsiteX315" fmla="*/ 8573 w 533400"/>
                  <a:gd name="connsiteY315" fmla="*/ 337566 h 533400"/>
                  <a:gd name="connsiteX316" fmla="*/ 9811 w 533400"/>
                  <a:gd name="connsiteY316" fmla="*/ 342138 h 533400"/>
                  <a:gd name="connsiteX317" fmla="*/ 35909 w 533400"/>
                  <a:gd name="connsiteY317" fmla="*/ 335090 h 533400"/>
                  <a:gd name="connsiteX318" fmla="*/ 34671 w 533400"/>
                  <a:gd name="connsiteY318" fmla="*/ 330613 h 533400"/>
                  <a:gd name="connsiteX319" fmla="*/ 40957 w 533400"/>
                  <a:gd name="connsiteY319" fmla="*/ 350901 h 533400"/>
                  <a:gd name="connsiteX320" fmla="*/ 15526 w 533400"/>
                  <a:gd name="connsiteY320" fmla="*/ 360045 h 533400"/>
                  <a:gd name="connsiteX321" fmla="*/ 17145 w 533400"/>
                  <a:gd name="connsiteY321" fmla="*/ 364522 h 533400"/>
                  <a:gd name="connsiteX322" fmla="*/ 42482 w 533400"/>
                  <a:gd name="connsiteY322" fmla="*/ 355283 h 533400"/>
                  <a:gd name="connsiteX323" fmla="*/ 40957 w 533400"/>
                  <a:gd name="connsiteY323" fmla="*/ 350901 h 533400"/>
                  <a:gd name="connsiteX324" fmla="*/ 225552 w 533400"/>
                  <a:gd name="connsiteY324" fmla="*/ 508825 h 533400"/>
                  <a:gd name="connsiteX325" fmla="*/ 220885 w 533400"/>
                  <a:gd name="connsiteY325" fmla="*/ 535496 h 533400"/>
                  <a:gd name="connsiteX326" fmla="*/ 225552 w 533400"/>
                  <a:gd name="connsiteY326" fmla="*/ 536258 h 533400"/>
                  <a:gd name="connsiteX327" fmla="*/ 230315 w 533400"/>
                  <a:gd name="connsiteY327" fmla="*/ 509588 h 533400"/>
                  <a:gd name="connsiteX328" fmla="*/ 225552 w 533400"/>
                  <a:gd name="connsiteY328" fmla="*/ 508825 h 533400"/>
                  <a:gd name="connsiteX329" fmla="*/ 112109 w 533400"/>
                  <a:gd name="connsiteY329" fmla="*/ 454533 h 533400"/>
                  <a:gd name="connsiteX330" fmla="*/ 94679 w 533400"/>
                  <a:gd name="connsiteY330" fmla="*/ 475298 h 533400"/>
                  <a:gd name="connsiteX331" fmla="*/ 98298 w 533400"/>
                  <a:gd name="connsiteY331" fmla="*/ 478346 h 533400"/>
                  <a:gd name="connsiteX332" fmla="*/ 115729 w 533400"/>
                  <a:gd name="connsiteY332" fmla="*/ 457676 h 533400"/>
                  <a:gd name="connsiteX333" fmla="*/ 112109 w 533400"/>
                  <a:gd name="connsiteY333" fmla="*/ 454533 h 533400"/>
                  <a:gd name="connsiteX334" fmla="*/ 184690 w 533400"/>
                  <a:gd name="connsiteY334" fmla="*/ 497491 h 533400"/>
                  <a:gd name="connsiteX335" fmla="*/ 175451 w 533400"/>
                  <a:gd name="connsiteY335" fmla="*/ 522827 h 533400"/>
                  <a:gd name="connsiteX336" fmla="*/ 179927 w 533400"/>
                  <a:gd name="connsiteY336" fmla="*/ 524447 h 533400"/>
                  <a:gd name="connsiteX337" fmla="*/ 189167 w 533400"/>
                  <a:gd name="connsiteY337" fmla="*/ 499015 h 533400"/>
                  <a:gd name="connsiteX338" fmla="*/ 184690 w 533400"/>
                  <a:gd name="connsiteY338" fmla="*/ 497491 h 533400"/>
                  <a:gd name="connsiteX339" fmla="*/ 246602 w 533400"/>
                  <a:gd name="connsiteY339" fmla="*/ 511778 h 533400"/>
                  <a:gd name="connsiteX340" fmla="*/ 244221 w 533400"/>
                  <a:gd name="connsiteY340" fmla="*/ 538734 h 533400"/>
                  <a:gd name="connsiteX341" fmla="*/ 248984 w 533400"/>
                  <a:gd name="connsiteY341" fmla="*/ 539115 h 533400"/>
                  <a:gd name="connsiteX342" fmla="*/ 251365 w 533400"/>
                  <a:gd name="connsiteY342" fmla="*/ 512064 h 533400"/>
                  <a:gd name="connsiteX343" fmla="*/ 246602 w 533400"/>
                  <a:gd name="connsiteY343" fmla="*/ 511778 h 533400"/>
                  <a:gd name="connsiteX344" fmla="*/ 204883 w 533400"/>
                  <a:gd name="connsiteY344" fmla="*/ 504063 h 533400"/>
                  <a:gd name="connsiteX345" fmla="*/ 197834 w 533400"/>
                  <a:gd name="connsiteY345" fmla="*/ 530162 h 533400"/>
                  <a:gd name="connsiteX346" fmla="*/ 202406 w 533400"/>
                  <a:gd name="connsiteY346" fmla="*/ 531400 h 533400"/>
                  <a:gd name="connsiteX347" fmla="*/ 209360 w 533400"/>
                  <a:gd name="connsiteY347" fmla="*/ 505397 h 533400"/>
                  <a:gd name="connsiteX348" fmla="*/ 204883 w 533400"/>
                  <a:gd name="connsiteY348" fmla="*/ 504063 h 533400"/>
                  <a:gd name="connsiteX349" fmla="*/ 128778 w 533400"/>
                  <a:gd name="connsiteY349" fmla="*/ 467582 h 533400"/>
                  <a:gd name="connsiteX350" fmla="*/ 113252 w 533400"/>
                  <a:gd name="connsiteY350" fmla="*/ 489775 h 533400"/>
                  <a:gd name="connsiteX351" fmla="*/ 117158 w 533400"/>
                  <a:gd name="connsiteY351" fmla="*/ 492538 h 533400"/>
                  <a:gd name="connsiteX352" fmla="*/ 132683 w 533400"/>
                  <a:gd name="connsiteY352" fmla="*/ 470345 h 533400"/>
                  <a:gd name="connsiteX353" fmla="*/ 128778 w 533400"/>
                  <a:gd name="connsiteY353" fmla="*/ 467582 h 533400"/>
                  <a:gd name="connsiteX354" fmla="*/ 27813 w 533400"/>
                  <a:gd name="connsiteY354" fmla="*/ 288798 h 533400"/>
                  <a:gd name="connsiteX355" fmla="*/ 857 w 533400"/>
                  <a:gd name="connsiteY355" fmla="*/ 291179 h 533400"/>
                  <a:gd name="connsiteX356" fmla="*/ 1238 w 533400"/>
                  <a:gd name="connsiteY356" fmla="*/ 295942 h 533400"/>
                  <a:gd name="connsiteX357" fmla="*/ 28194 w 533400"/>
                  <a:gd name="connsiteY357" fmla="*/ 293561 h 533400"/>
                  <a:gd name="connsiteX358" fmla="*/ 27813 w 533400"/>
                  <a:gd name="connsiteY358" fmla="*/ 288798 h 533400"/>
                  <a:gd name="connsiteX359" fmla="*/ 165164 w 533400"/>
                  <a:gd name="connsiteY359" fmla="*/ 489299 h 533400"/>
                  <a:gd name="connsiteX360" fmla="*/ 153829 w 533400"/>
                  <a:gd name="connsiteY360" fmla="*/ 513683 h 533400"/>
                  <a:gd name="connsiteX361" fmla="*/ 158115 w 533400"/>
                  <a:gd name="connsiteY361" fmla="*/ 515684 h 533400"/>
                  <a:gd name="connsiteX362" fmla="*/ 169545 w 533400"/>
                  <a:gd name="connsiteY362" fmla="*/ 491204 h 533400"/>
                  <a:gd name="connsiteX363" fmla="*/ 165164 w 533400"/>
                  <a:gd name="connsiteY363" fmla="*/ 489299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Lst>
                <a:rect l="l" t="t" r="r" b="b"/>
                <a:pathLst>
                  <a:path w="533400" h="533400">
                    <a:moveTo>
                      <a:pt x="146495" y="60770"/>
                    </a:moveTo>
                    <a:lnTo>
                      <a:pt x="132969" y="37338"/>
                    </a:lnTo>
                    <a:lnTo>
                      <a:pt x="137160" y="34957"/>
                    </a:lnTo>
                    <a:lnTo>
                      <a:pt x="150686" y="58388"/>
                    </a:lnTo>
                    <a:cubicBezTo>
                      <a:pt x="149257" y="59150"/>
                      <a:pt x="147923" y="59912"/>
                      <a:pt x="146495" y="60770"/>
                    </a:cubicBezTo>
                    <a:close/>
                    <a:moveTo>
                      <a:pt x="169545" y="48768"/>
                    </a:moveTo>
                    <a:lnTo>
                      <a:pt x="158115" y="24289"/>
                    </a:lnTo>
                    <a:lnTo>
                      <a:pt x="153829" y="26289"/>
                    </a:lnTo>
                    <a:lnTo>
                      <a:pt x="165259" y="50673"/>
                    </a:lnTo>
                    <a:cubicBezTo>
                      <a:pt x="166592" y="50006"/>
                      <a:pt x="168116" y="49435"/>
                      <a:pt x="169545" y="48768"/>
                    </a:cubicBezTo>
                    <a:close/>
                    <a:moveTo>
                      <a:pt x="99917" y="96488"/>
                    </a:moveTo>
                    <a:lnTo>
                      <a:pt x="80867" y="77343"/>
                    </a:lnTo>
                    <a:lnTo>
                      <a:pt x="77438" y="80677"/>
                    </a:lnTo>
                    <a:lnTo>
                      <a:pt x="96584" y="99822"/>
                    </a:lnTo>
                    <a:cubicBezTo>
                      <a:pt x="97727" y="98774"/>
                      <a:pt x="98870" y="97631"/>
                      <a:pt x="99917" y="96488"/>
                    </a:cubicBezTo>
                    <a:close/>
                    <a:moveTo>
                      <a:pt x="115729" y="82296"/>
                    </a:moveTo>
                    <a:lnTo>
                      <a:pt x="98393" y="61627"/>
                    </a:lnTo>
                    <a:lnTo>
                      <a:pt x="94774" y="64675"/>
                    </a:lnTo>
                    <a:lnTo>
                      <a:pt x="112204" y="85439"/>
                    </a:lnTo>
                    <a:cubicBezTo>
                      <a:pt x="113348" y="84392"/>
                      <a:pt x="114491" y="83344"/>
                      <a:pt x="115729" y="82296"/>
                    </a:cubicBezTo>
                    <a:close/>
                    <a:moveTo>
                      <a:pt x="132683" y="69628"/>
                    </a:moveTo>
                    <a:lnTo>
                      <a:pt x="117158" y="47530"/>
                    </a:lnTo>
                    <a:lnTo>
                      <a:pt x="113252" y="50292"/>
                    </a:lnTo>
                    <a:lnTo>
                      <a:pt x="128778" y="72485"/>
                    </a:lnTo>
                    <a:cubicBezTo>
                      <a:pt x="130016" y="71438"/>
                      <a:pt x="131350" y="70485"/>
                      <a:pt x="132683" y="69628"/>
                    </a:cubicBezTo>
                    <a:close/>
                    <a:moveTo>
                      <a:pt x="230219" y="30290"/>
                    </a:moveTo>
                    <a:lnTo>
                      <a:pt x="225552" y="3715"/>
                    </a:lnTo>
                    <a:lnTo>
                      <a:pt x="220885" y="4477"/>
                    </a:lnTo>
                    <a:lnTo>
                      <a:pt x="225552" y="31147"/>
                    </a:lnTo>
                    <a:cubicBezTo>
                      <a:pt x="227076" y="30861"/>
                      <a:pt x="228695" y="30575"/>
                      <a:pt x="230219" y="30290"/>
                    </a:cubicBezTo>
                    <a:close/>
                    <a:moveTo>
                      <a:pt x="189167" y="40862"/>
                    </a:moveTo>
                    <a:lnTo>
                      <a:pt x="179927" y="15526"/>
                    </a:lnTo>
                    <a:lnTo>
                      <a:pt x="175451" y="17145"/>
                    </a:lnTo>
                    <a:lnTo>
                      <a:pt x="184690" y="42482"/>
                    </a:lnTo>
                    <a:cubicBezTo>
                      <a:pt x="186214" y="41910"/>
                      <a:pt x="187643" y="41339"/>
                      <a:pt x="189167" y="40862"/>
                    </a:cubicBezTo>
                    <a:close/>
                    <a:moveTo>
                      <a:pt x="251270" y="27813"/>
                    </a:moveTo>
                    <a:lnTo>
                      <a:pt x="248888" y="857"/>
                    </a:lnTo>
                    <a:lnTo>
                      <a:pt x="244126" y="1238"/>
                    </a:lnTo>
                    <a:lnTo>
                      <a:pt x="246507" y="28194"/>
                    </a:lnTo>
                    <a:cubicBezTo>
                      <a:pt x="248126" y="28004"/>
                      <a:pt x="249746" y="27908"/>
                      <a:pt x="251270" y="27813"/>
                    </a:cubicBezTo>
                    <a:close/>
                    <a:moveTo>
                      <a:pt x="209455" y="34576"/>
                    </a:moveTo>
                    <a:lnTo>
                      <a:pt x="202502" y="8573"/>
                    </a:lnTo>
                    <a:lnTo>
                      <a:pt x="197930" y="9811"/>
                    </a:lnTo>
                    <a:lnTo>
                      <a:pt x="204978" y="35909"/>
                    </a:lnTo>
                    <a:cubicBezTo>
                      <a:pt x="206407" y="35433"/>
                      <a:pt x="207931" y="35052"/>
                      <a:pt x="209455" y="34576"/>
                    </a:cubicBezTo>
                    <a:close/>
                    <a:moveTo>
                      <a:pt x="85535" y="112014"/>
                    </a:moveTo>
                    <a:lnTo>
                      <a:pt x="64865" y="94583"/>
                    </a:lnTo>
                    <a:lnTo>
                      <a:pt x="61817" y="98203"/>
                    </a:lnTo>
                    <a:lnTo>
                      <a:pt x="82487" y="115538"/>
                    </a:lnTo>
                    <a:cubicBezTo>
                      <a:pt x="83439" y="114395"/>
                      <a:pt x="84487" y="113157"/>
                      <a:pt x="85535" y="112014"/>
                    </a:cubicBezTo>
                    <a:close/>
                    <a:moveTo>
                      <a:pt x="36005" y="204788"/>
                    </a:moveTo>
                    <a:lnTo>
                      <a:pt x="9906" y="197834"/>
                    </a:lnTo>
                    <a:lnTo>
                      <a:pt x="8668" y="202406"/>
                    </a:lnTo>
                    <a:lnTo>
                      <a:pt x="34766" y="209360"/>
                    </a:lnTo>
                    <a:cubicBezTo>
                      <a:pt x="35052" y="207836"/>
                      <a:pt x="35528" y="206312"/>
                      <a:pt x="36005" y="204788"/>
                    </a:cubicBezTo>
                    <a:close/>
                    <a:moveTo>
                      <a:pt x="31242" y="225457"/>
                    </a:moveTo>
                    <a:lnTo>
                      <a:pt x="4572" y="220790"/>
                    </a:lnTo>
                    <a:lnTo>
                      <a:pt x="3715" y="225457"/>
                    </a:lnTo>
                    <a:lnTo>
                      <a:pt x="30385" y="230219"/>
                    </a:lnTo>
                    <a:cubicBezTo>
                      <a:pt x="30670" y="228600"/>
                      <a:pt x="30956" y="226981"/>
                      <a:pt x="31242" y="225457"/>
                    </a:cubicBezTo>
                    <a:close/>
                    <a:moveTo>
                      <a:pt x="28194" y="246412"/>
                    </a:moveTo>
                    <a:lnTo>
                      <a:pt x="1238" y="244031"/>
                    </a:lnTo>
                    <a:lnTo>
                      <a:pt x="857" y="248793"/>
                    </a:lnTo>
                    <a:lnTo>
                      <a:pt x="27813" y="251174"/>
                    </a:lnTo>
                    <a:cubicBezTo>
                      <a:pt x="28004" y="249650"/>
                      <a:pt x="28099" y="248031"/>
                      <a:pt x="28194" y="246412"/>
                    </a:cubicBezTo>
                    <a:close/>
                    <a:moveTo>
                      <a:pt x="42577" y="184594"/>
                    </a:moveTo>
                    <a:lnTo>
                      <a:pt x="17240" y="175355"/>
                    </a:lnTo>
                    <a:lnTo>
                      <a:pt x="15621" y="179832"/>
                    </a:lnTo>
                    <a:lnTo>
                      <a:pt x="40957" y="189071"/>
                    </a:lnTo>
                    <a:cubicBezTo>
                      <a:pt x="41434" y="187643"/>
                      <a:pt x="42005" y="186119"/>
                      <a:pt x="42577" y="184594"/>
                    </a:cubicBezTo>
                    <a:close/>
                    <a:moveTo>
                      <a:pt x="60865" y="146495"/>
                    </a:moveTo>
                    <a:lnTo>
                      <a:pt x="37433" y="132969"/>
                    </a:lnTo>
                    <a:lnTo>
                      <a:pt x="35052" y="137065"/>
                    </a:lnTo>
                    <a:lnTo>
                      <a:pt x="58484" y="150590"/>
                    </a:lnTo>
                    <a:cubicBezTo>
                      <a:pt x="59245" y="149162"/>
                      <a:pt x="60007" y="147828"/>
                      <a:pt x="60865" y="146495"/>
                    </a:cubicBezTo>
                    <a:close/>
                    <a:moveTo>
                      <a:pt x="72390" y="128683"/>
                    </a:moveTo>
                    <a:lnTo>
                      <a:pt x="50197" y="113157"/>
                    </a:lnTo>
                    <a:lnTo>
                      <a:pt x="47435" y="117062"/>
                    </a:lnTo>
                    <a:lnTo>
                      <a:pt x="69533" y="132588"/>
                    </a:lnTo>
                    <a:cubicBezTo>
                      <a:pt x="70580" y="131255"/>
                      <a:pt x="71533" y="130016"/>
                      <a:pt x="72390" y="128683"/>
                    </a:cubicBezTo>
                    <a:close/>
                    <a:moveTo>
                      <a:pt x="270034" y="26956"/>
                    </a:moveTo>
                    <a:cubicBezTo>
                      <a:pt x="270796" y="26956"/>
                      <a:pt x="271653" y="27051"/>
                      <a:pt x="272415" y="27051"/>
                    </a:cubicBezTo>
                    <a:lnTo>
                      <a:pt x="272415" y="0"/>
                    </a:lnTo>
                    <a:lnTo>
                      <a:pt x="267653" y="0"/>
                    </a:lnTo>
                    <a:lnTo>
                      <a:pt x="267653" y="27051"/>
                    </a:lnTo>
                    <a:cubicBezTo>
                      <a:pt x="268510" y="27051"/>
                      <a:pt x="269272" y="26956"/>
                      <a:pt x="270034" y="26956"/>
                    </a:cubicBezTo>
                    <a:close/>
                    <a:moveTo>
                      <a:pt x="27051" y="270034"/>
                    </a:moveTo>
                    <a:cubicBezTo>
                      <a:pt x="27051" y="269272"/>
                      <a:pt x="27146" y="268415"/>
                      <a:pt x="27146" y="267653"/>
                    </a:cubicBezTo>
                    <a:lnTo>
                      <a:pt x="0" y="267653"/>
                    </a:lnTo>
                    <a:lnTo>
                      <a:pt x="0" y="272415"/>
                    </a:lnTo>
                    <a:lnTo>
                      <a:pt x="27146" y="272415"/>
                    </a:lnTo>
                    <a:cubicBezTo>
                      <a:pt x="27146" y="271558"/>
                      <a:pt x="27051" y="270796"/>
                      <a:pt x="27051" y="270034"/>
                    </a:cubicBezTo>
                    <a:close/>
                    <a:moveTo>
                      <a:pt x="50768" y="165164"/>
                    </a:moveTo>
                    <a:lnTo>
                      <a:pt x="26384" y="153734"/>
                    </a:lnTo>
                    <a:lnTo>
                      <a:pt x="24384" y="158020"/>
                    </a:lnTo>
                    <a:lnTo>
                      <a:pt x="48863" y="169450"/>
                    </a:lnTo>
                    <a:cubicBezTo>
                      <a:pt x="49530" y="168021"/>
                      <a:pt x="50101" y="166497"/>
                      <a:pt x="50768" y="165164"/>
                    </a:cubicBezTo>
                    <a:close/>
                    <a:moveTo>
                      <a:pt x="293656" y="28194"/>
                    </a:moveTo>
                    <a:lnTo>
                      <a:pt x="296037" y="1238"/>
                    </a:lnTo>
                    <a:lnTo>
                      <a:pt x="291275" y="857"/>
                    </a:lnTo>
                    <a:lnTo>
                      <a:pt x="288893" y="27813"/>
                    </a:lnTo>
                    <a:cubicBezTo>
                      <a:pt x="290513" y="27908"/>
                      <a:pt x="292037" y="28004"/>
                      <a:pt x="293656" y="28194"/>
                    </a:cubicBezTo>
                    <a:close/>
                    <a:moveTo>
                      <a:pt x="491300" y="169450"/>
                    </a:moveTo>
                    <a:lnTo>
                      <a:pt x="515779" y="158115"/>
                    </a:lnTo>
                    <a:lnTo>
                      <a:pt x="513779" y="153829"/>
                    </a:lnTo>
                    <a:lnTo>
                      <a:pt x="489395" y="165259"/>
                    </a:lnTo>
                    <a:cubicBezTo>
                      <a:pt x="489966" y="166592"/>
                      <a:pt x="490633" y="168021"/>
                      <a:pt x="491300" y="169450"/>
                    </a:cubicBezTo>
                    <a:close/>
                    <a:moveTo>
                      <a:pt x="499205" y="189167"/>
                    </a:moveTo>
                    <a:lnTo>
                      <a:pt x="524637" y="179927"/>
                    </a:lnTo>
                    <a:lnTo>
                      <a:pt x="523018" y="175451"/>
                    </a:lnTo>
                    <a:lnTo>
                      <a:pt x="497681" y="184690"/>
                    </a:lnTo>
                    <a:cubicBezTo>
                      <a:pt x="498158" y="186119"/>
                      <a:pt x="498729" y="187643"/>
                      <a:pt x="499205" y="189167"/>
                    </a:cubicBezTo>
                    <a:close/>
                    <a:moveTo>
                      <a:pt x="470535" y="132588"/>
                    </a:moveTo>
                    <a:lnTo>
                      <a:pt x="492633" y="117062"/>
                    </a:lnTo>
                    <a:lnTo>
                      <a:pt x="489871" y="113157"/>
                    </a:lnTo>
                    <a:lnTo>
                      <a:pt x="467678" y="128683"/>
                    </a:lnTo>
                    <a:cubicBezTo>
                      <a:pt x="468630" y="130016"/>
                      <a:pt x="469583" y="131255"/>
                      <a:pt x="470535" y="132588"/>
                    </a:cubicBezTo>
                    <a:close/>
                    <a:moveTo>
                      <a:pt x="505397" y="209455"/>
                    </a:moveTo>
                    <a:lnTo>
                      <a:pt x="531400" y="202502"/>
                    </a:lnTo>
                    <a:lnTo>
                      <a:pt x="530162" y="197930"/>
                    </a:lnTo>
                    <a:lnTo>
                      <a:pt x="504063" y="204883"/>
                    </a:lnTo>
                    <a:cubicBezTo>
                      <a:pt x="504635" y="206312"/>
                      <a:pt x="505016" y="207836"/>
                      <a:pt x="505397" y="209455"/>
                    </a:cubicBezTo>
                    <a:close/>
                    <a:moveTo>
                      <a:pt x="512255" y="251174"/>
                    </a:moveTo>
                    <a:lnTo>
                      <a:pt x="539210" y="248793"/>
                    </a:lnTo>
                    <a:lnTo>
                      <a:pt x="538829" y="244031"/>
                    </a:lnTo>
                    <a:lnTo>
                      <a:pt x="511874" y="246412"/>
                    </a:lnTo>
                    <a:cubicBezTo>
                      <a:pt x="512064" y="248031"/>
                      <a:pt x="512159" y="249650"/>
                      <a:pt x="512255" y="251174"/>
                    </a:cubicBezTo>
                    <a:close/>
                    <a:moveTo>
                      <a:pt x="509778" y="230124"/>
                    </a:moveTo>
                    <a:lnTo>
                      <a:pt x="536353" y="225457"/>
                    </a:lnTo>
                    <a:lnTo>
                      <a:pt x="535591" y="220790"/>
                    </a:lnTo>
                    <a:lnTo>
                      <a:pt x="508921" y="225457"/>
                    </a:lnTo>
                    <a:cubicBezTo>
                      <a:pt x="509207" y="226981"/>
                      <a:pt x="509492" y="228600"/>
                      <a:pt x="509778" y="230124"/>
                    </a:cubicBezTo>
                    <a:close/>
                    <a:moveTo>
                      <a:pt x="457772" y="115634"/>
                    </a:moveTo>
                    <a:lnTo>
                      <a:pt x="478441" y="98298"/>
                    </a:lnTo>
                    <a:lnTo>
                      <a:pt x="475393" y="94678"/>
                    </a:lnTo>
                    <a:lnTo>
                      <a:pt x="454628" y="112109"/>
                    </a:lnTo>
                    <a:cubicBezTo>
                      <a:pt x="455676" y="113252"/>
                      <a:pt x="456724" y="114395"/>
                      <a:pt x="457772" y="115634"/>
                    </a:cubicBezTo>
                    <a:close/>
                    <a:moveTo>
                      <a:pt x="481679" y="150590"/>
                    </a:moveTo>
                    <a:lnTo>
                      <a:pt x="505111" y="137065"/>
                    </a:lnTo>
                    <a:lnTo>
                      <a:pt x="502730" y="132874"/>
                    </a:lnTo>
                    <a:lnTo>
                      <a:pt x="479298" y="146399"/>
                    </a:lnTo>
                    <a:cubicBezTo>
                      <a:pt x="480060" y="147828"/>
                      <a:pt x="480917" y="149162"/>
                      <a:pt x="481679" y="150590"/>
                    </a:cubicBezTo>
                    <a:close/>
                    <a:moveTo>
                      <a:pt x="335280" y="35909"/>
                    </a:moveTo>
                    <a:lnTo>
                      <a:pt x="342233" y="9811"/>
                    </a:lnTo>
                    <a:lnTo>
                      <a:pt x="337661" y="8573"/>
                    </a:lnTo>
                    <a:lnTo>
                      <a:pt x="330708" y="34576"/>
                    </a:lnTo>
                    <a:cubicBezTo>
                      <a:pt x="332232" y="35052"/>
                      <a:pt x="333756" y="35433"/>
                      <a:pt x="335280" y="35909"/>
                    </a:cubicBezTo>
                    <a:close/>
                    <a:moveTo>
                      <a:pt x="374999" y="50768"/>
                    </a:moveTo>
                    <a:lnTo>
                      <a:pt x="386334" y="26289"/>
                    </a:lnTo>
                    <a:lnTo>
                      <a:pt x="382048" y="24289"/>
                    </a:lnTo>
                    <a:lnTo>
                      <a:pt x="370618" y="48768"/>
                    </a:lnTo>
                    <a:cubicBezTo>
                      <a:pt x="372047" y="49435"/>
                      <a:pt x="373571" y="50006"/>
                      <a:pt x="374999" y="50768"/>
                    </a:cubicBezTo>
                    <a:close/>
                    <a:moveTo>
                      <a:pt x="355473" y="42482"/>
                    </a:moveTo>
                    <a:lnTo>
                      <a:pt x="364712" y="17145"/>
                    </a:lnTo>
                    <a:lnTo>
                      <a:pt x="360235" y="15526"/>
                    </a:lnTo>
                    <a:lnTo>
                      <a:pt x="350996" y="40862"/>
                    </a:lnTo>
                    <a:cubicBezTo>
                      <a:pt x="352425" y="41339"/>
                      <a:pt x="353949" y="41910"/>
                      <a:pt x="355473" y="42482"/>
                    </a:cubicBezTo>
                    <a:close/>
                    <a:moveTo>
                      <a:pt x="314611" y="31147"/>
                    </a:moveTo>
                    <a:lnTo>
                      <a:pt x="319278" y="4477"/>
                    </a:lnTo>
                    <a:lnTo>
                      <a:pt x="314611" y="3620"/>
                    </a:lnTo>
                    <a:lnTo>
                      <a:pt x="309944" y="30194"/>
                    </a:lnTo>
                    <a:cubicBezTo>
                      <a:pt x="311468" y="30575"/>
                      <a:pt x="313087" y="30861"/>
                      <a:pt x="314611" y="31147"/>
                    </a:cubicBezTo>
                    <a:close/>
                    <a:moveTo>
                      <a:pt x="393573" y="60770"/>
                    </a:moveTo>
                    <a:lnTo>
                      <a:pt x="407099" y="37338"/>
                    </a:lnTo>
                    <a:lnTo>
                      <a:pt x="403003" y="34957"/>
                    </a:lnTo>
                    <a:lnTo>
                      <a:pt x="389477" y="58388"/>
                    </a:lnTo>
                    <a:cubicBezTo>
                      <a:pt x="390906" y="59150"/>
                      <a:pt x="392335" y="59912"/>
                      <a:pt x="393573" y="60770"/>
                    </a:cubicBezTo>
                    <a:close/>
                    <a:moveTo>
                      <a:pt x="443579" y="99917"/>
                    </a:moveTo>
                    <a:lnTo>
                      <a:pt x="462725" y="80772"/>
                    </a:lnTo>
                    <a:lnTo>
                      <a:pt x="459391" y="77343"/>
                    </a:lnTo>
                    <a:lnTo>
                      <a:pt x="440246" y="96488"/>
                    </a:lnTo>
                    <a:cubicBezTo>
                      <a:pt x="441293" y="97631"/>
                      <a:pt x="442436" y="98774"/>
                      <a:pt x="443579" y="99917"/>
                    </a:cubicBezTo>
                    <a:close/>
                    <a:moveTo>
                      <a:pt x="428054" y="85439"/>
                    </a:moveTo>
                    <a:lnTo>
                      <a:pt x="445484" y="64675"/>
                    </a:lnTo>
                    <a:lnTo>
                      <a:pt x="441865" y="61627"/>
                    </a:lnTo>
                    <a:lnTo>
                      <a:pt x="424529" y="82296"/>
                    </a:lnTo>
                    <a:cubicBezTo>
                      <a:pt x="425672" y="83344"/>
                      <a:pt x="426815" y="84392"/>
                      <a:pt x="428054" y="85439"/>
                    </a:cubicBezTo>
                    <a:close/>
                    <a:moveTo>
                      <a:pt x="411385" y="72390"/>
                    </a:moveTo>
                    <a:lnTo>
                      <a:pt x="426910" y="50197"/>
                    </a:lnTo>
                    <a:lnTo>
                      <a:pt x="423005" y="47435"/>
                    </a:lnTo>
                    <a:lnTo>
                      <a:pt x="407480" y="69533"/>
                    </a:lnTo>
                    <a:cubicBezTo>
                      <a:pt x="408813" y="70485"/>
                      <a:pt x="410051" y="71438"/>
                      <a:pt x="411385" y="72390"/>
                    </a:cubicBezTo>
                    <a:close/>
                    <a:moveTo>
                      <a:pt x="454628" y="427958"/>
                    </a:moveTo>
                    <a:lnTo>
                      <a:pt x="475393" y="445389"/>
                    </a:lnTo>
                    <a:lnTo>
                      <a:pt x="478441" y="441770"/>
                    </a:lnTo>
                    <a:lnTo>
                      <a:pt x="457772" y="424339"/>
                    </a:lnTo>
                    <a:cubicBezTo>
                      <a:pt x="456724" y="425577"/>
                      <a:pt x="455581" y="426815"/>
                      <a:pt x="454628" y="427958"/>
                    </a:cubicBezTo>
                    <a:close/>
                    <a:moveTo>
                      <a:pt x="389477" y="481584"/>
                    </a:moveTo>
                    <a:lnTo>
                      <a:pt x="403003" y="505016"/>
                    </a:lnTo>
                    <a:lnTo>
                      <a:pt x="407099" y="502634"/>
                    </a:lnTo>
                    <a:lnTo>
                      <a:pt x="393573" y="479203"/>
                    </a:lnTo>
                    <a:cubicBezTo>
                      <a:pt x="392240" y="480060"/>
                      <a:pt x="390811" y="480822"/>
                      <a:pt x="389477" y="481584"/>
                    </a:cubicBezTo>
                    <a:close/>
                    <a:moveTo>
                      <a:pt x="407480" y="470440"/>
                    </a:moveTo>
                    <a:lnTo>
                      <a:pt x="423005" y="492633"/>
                    </a:lnTo>
                    <a:lnTo>
                      <a:pt x="426910" y="489871"/>
                    </a:lnTo>
                    <a:lnTo>
                      <a:pt x="411385" y="467678"/>
                    </a:lnTo>
                    <a:cubicBezTo>
                      <a:pt x="410051" y="468535"/>
                      <a:pt x="408718" y="469487"/>
                      <a:pt x="407480" y="470440"/>
                    </a:cubicBezTo>
                    <a:close/>
                    <a:moveTo>
                      <a:pt x="370523" y="491204"/>
                    </a:moveTo>
                    <a:lnTo>
                      <a:pt x="381953" y="515684"/>
                    </a:lnTo>
                    <a:lnTo>
                      <a:pt x="386239" y="513683"/>
                    </a:lnTo>
                    <a:lnTo>
                      <a:pt x="374809" y="489204"/>
                    </a:lnTo>
                    <a:cubicBezTo>
                      <a:pt x="373475" y="489966"/>
                      <a:pt x="372047" y="490538"/>
                      <a:pt x="370523" y="491204"/>
                    </a:cubicBezTo>
                    <a:close/>
                    <a:moveTo>
                      <a:pt x="424434" y="457676"/>
                    </a:moveTo>
                    <a:lnTo>
                      <a:pt x="441770" y="478346"/>
                    </a:lnTo>
                    <a:lnTo>
                      <a:pt x="445389" y="475298"/>
                    </a:lnTo>
                    <a:lnTo>
                      <a:pt x="427958" y="454533"/>
                    </a:lnTo>
                    <a:cubicBezTo>
                      <a:pt x="426815" y="455581"/>
                      <a:pt x="425577" y="456629"/>
                      <a:pt x="424434" y="457676"/>
                    </a:cubicBezTo>
                    <a:close/>
                    <a:moveTo>
                      <a:pt x="440150" y="443484"/>
                    </a:moveTo>
                    <a:lnTo>
                      <a:pt x="459296" y="462629"/>
                    </a:lnTo>
                    <a:lnTo>
                      <a:pt x="462629" y="459296"/>
                    </a:lnTo>
                    <a:lnTo>
                      <a:pt x="443484" y="440150"/>
                    </a:lnTo>
                    <a:cubicBezTo>
                      <a:pt x="442341" y="441198"/>
                      <a:pt x="441293" y="442341"/>
                      <a:pt x="440150" y="443484"/>
                    </a:cubicBezTo>
                    <a:close/>
                    <a:moveTo>
                      <a:pt x="309848" y="509683"/>
                    </a:moveTo>
                    <a:lnTo>
                      <a:pt x="314611" y="536353"/>
                    </a:lnTo>
                    <a:lnTo>
                      <a:pt x="319278" y="535591"/>
                    </a:lnTo>
                    <a:lnTo>
                      <a:pt x="314611" y="508921"/>
                    </a:lnTo>
                    <a:cubicBezTo>
                      <a:pt x="312992" y="509111"/>
                      <a:pt x="311468" y="509397"/>
                      <a:pt x="309848" y="509683"/>
                    </a:cubicBezTo>
                    <a:close/>
                    <a:moveTo>
                      <a:pt x="350901" y="499110"/>
                    </a:moveTo>
                    <a:lnTo>
                      <a:pt x="360140" y="524542"/>
                    </a:lnTo>
                    <a:lnTo>
                      <a:pt x="364617" y="522923"/>
                    </a:lnTo>
                    <a:lnTo>
                      <a:pt x="355378" y="497491"/>
                    </a:lnTo>
                    <a:cubicBezTo>
                      <a:pt x="353854" y="498062"/>
                      <a:pt x="352425" y="498634"/>
                      <a:pt x="350901" y="499110"/>
                    </a:cubicBezTo>
                    <a:close/>
                    <a:moveTo>
                      <a:pt x="330613" y="505397"/>
                    </a:moveTo>
                    <a:lnTo>
                      <a:pt x="337566" y="531400"/>
                    </a:lnTo>
                    <a:lnTo>
                      <a:pt x="342138" y="530162"/>
                    </a:lnTo>
                    <a:lnTo>
                      <a:pt x="335090" y="504063"/>
                    </a:lnTo>
                    <a:cubicBezTo>
                      <a:pt x="333661" y="504539"/>
                      <a:pt x="332137" y="505016"/>
                      <a:pt x="330613" y="505397"/>
                    </a:cubicBezTo>
                    <a:close/>
                    <a:moveTo>
                      <a:pt x="467678" y="411290"/>
                    </a:moveTo>
                    <a:lnTo>
                      <a:pt x="489871" y="426815"/>
                    </a:lnTo>
                    <a:lnTo>
                      <a:pt x="492633" y="422910"/>
                    </a:lnTo>
                    <a:lnTo>
                      <a:pt x="470535" y="407384"/>
                    </a:lnTo>
                    <a:cubicBezTo>
                      <a:pt x="469487" y="408718"/>
                      <a:pt x="468630" y="409956"/>
                      <a:pt x="467678" y="411290"/>
                    </a:cubicBezTo>
                    <a:close/>
                    <a:moveTo>
                      <a:pt x="511874" y="293561"/>
                    </a:moveTo>
                    <a:lnTo>
                      <a:pt x="538829" y="295942"/>
                    </a:lnTo>
                    <a:lnTo>
                      <a:pt x="539210" y="291179"/>
                    </a:lnTo>
                    <a:lnTo>
                      <a:pt x="512255" y="288798"/>
                    </a:lnTo>
                    <a:cubicBezTo>
                      <a:pt x="512159" y="290417"/>
                      <a:pt x="512064" y="291941"/>
                      <a:pt x="511874" y="293561"/>
                    </a:cubicBezTo>
                    <a:close/>
                    <a:moveTo>
                      <a:pt x="504158" y="335185"/>
                    </a:moveTo>
                    <a:lnTo>
                      <a:pt x="530352" y="342233"/>
                    </a:lnTo>
                    <a:lnTo>
                      <a:pt x="531590" y="337661"/>
                    </a:lnTo>
                    <a:lnTo>
                      <a:pt x="505587" y="330613"/>
                    </a:lnTo>
                    <a:cubicBezTo>
                      <a:pt x="505016" y="332137"/>
                      <a:pt x="504539" y="333661"/>
                      <a:pt x="504158" y="335185"/>
                    </a:cubicBezTo>
                    <a:close/>
                    <a:moveTo>
                      <a:pt x="288798" y="512159"/>
                    </a:moveTo>
                    <a:lnTo>
                      <a:pt x="291179" y="539115"/>
                    </a:lnTo>
                    <a:lnTo>
                      <a:pt x="295942" y="538734"/>
                    </a:lnTo>
                    <a:lnTo>
                      <a:pt x="293560" y="511778"/>
                    </a:lnTo>
                    <a:cubicBezTo>
                      <a:pt x="291941" y="511969"/>
                      <a:pt x="290417" y="512064"/>
                      <a:pt x="288798" y="512159"/>
                    </a:cubicBezTo>
                    <a:close/>
                    <a:moveTo>
                      <a:pt x="513017" y="267653"/>
                    </a:moveTo>
                    <a:cubicBezTo>
                      <a:pt x="513017" y="268415"/>
                      <a:pt x="513112" y="269177"/>
                      <a:pt x="513112" y="270034"/>
                    </a:cubicBezTo>
                    <a:cubicBezTo>
                      <a:pt x="513112" y="270891"/>
                      <a:pt x="513017" y="271653"/>
                      <a:pt x="513017" y="272415"/>
                    </a:cubicBezTo>
                    <a:lnTo>
                      <a:pt x="540068" y="272415"/>
                    </a:lnTo>
                    <a:lnTo>
                      <a:pt x="540068" y="267653"/>
                    </a:lnTo>
                    <a:lnTo>
                      <a:pt x="513017" y="267653"/>
                    </a:lnTo>
                    <a:close/>
                    <a:moveTo>
                      <a:pt x="508921" y="314516"/>
                    </a:moveTo>
                    <a:lnTo>
                      <a:pt x="535591" y="319183"/>
                    </a:lnTo>
                    <a:lnTo>
                      <a:pt x="536353" y="314516"/>
                    </a:lnTo>
                    <a:lnTo>
                      <a:pt x="509683" y="309848"/>
                    </a:lnTo>
                    <a:cubicBezTo>
                      <a:pt x="509492" y="311468"/>
                      <a:pt x="509207" y="312992"/>
                      <a:pt x="508921" y="314516"/>
                    </a:cubicBezTo>
                    <a:close/>
                    <a:moveTo>
                      <a:pt x="497586" y="355378"/>
                    </a:moveTo>
                    <a:lnTo>
                      <a:pt x="523018" y="364617"/>
                    </a:lnTo>
                    <a:lnTo>
                      <a:pt x="524637" y="360140"/>
                    </a:lnTo>
                    <a:lnTo>
                      <a:pt x="499205" y="350901"/>
                    </a:lnTo>
                    <a:cubicBezTo>
                      <a:pt x="498729" y="352330"/>
                      <a:pt x="498158" y="353854"/>
                      <a:pt x="497586" y="355378"/>
                    </a:cubicBezTo>
                    <a:close/>
                    <a:moveTo>
                      <a:pt x="479298" y="393573"/>
                    </a:moveTo>
                    <a:lnTo>
                      <a:pt x="502730" y="407099"/>
                    </a:lnTo>
                    <a:lnTo>
                      <a:pt x="505111" y="402908"/>
                    </a:lnTo>
                    <a:lnTo>
                      <a:pt x="481679" y="389382"/>
                    </a:lnTo>
                    <a:cubicBezTo>
                      <a:pt x="480822" y="390811"/>
                      <a:pt x="480060" y="392144"/>
                      <a:pt x="479298" y="393573"/>
                    </a:cubicBezTo>
                    <a:close/>
                    <a:moveTo>
                      <a:pt x="489299" y="374904"/>
                    </a:moveTo>
                    <a:lnTo>
                      <a:pt x="513779" y="386334"/>
                    </a:lnTo>
                    <a:lnTo>
                      <a:pt x="515779" y="381953"/>
                    </a:lnTo>
                    <a:lnTo>
                      <a:pt x="491300" y="370523"/>
                    </a:lnTo>
                    <a:cubicBezTo>
                      <a:pt x="490633" y="371951"/>
                      <a:pt x="489966" y="373475"/>
                      <a:pt x="489299" y="374904"/>
                    </a:cubicBezTo>
                    <a:close/>
                    <a:moveTo>
                      <a:pt x="146495" y="479203"/>
                    </a:moveTo>
                    <a:lnTo>
                      <a:pt x="132969" y="502634"/>
                    </a:lnTo>
                    <a:lnTo>
                      <a:pt x="137065" y="505016"/>
                    </a:lnTo>
                    <a:lnTo>
                      <a:pt x="150590" y="481584"/>
                    </a:lnTo>
                    <a:cubicBezTo>
                      <a:pt x="149257" y="480822"/>
                      <a:pt x="147923" y="479965"/>
                      <a:pt x="146495" y="479203"/>
                    </a:cubicBezTo>
                    <a:close/>
                    <a:moveTo>
                      <a:pt x="58484" y="389382"/>
                    </a:moveTo>
                    <a:lnTo>
                      <a:pt x="35052" y="402908"/>
                    </a:lnTo>
                    <a:lnTo>
                      <a:pt x="37433" y="407003"/>
                    </a:lnTo>
                    <a:lnTo>
                      <a:pt x="60865" y="393478"/>
                    </a:lnTo>
                    <a:cubicBezTo>
                      <a:pt x="60007" y="392144"/>
                      <a:pt x="59245" y="390811"/>
                      <a:pt x="58484" y="389382"/>
                    </a:cubicBezTo>
                    <a:close/>
                    <a:moveTo>
                      <a:pt x="48863" y="370523"/>
                    </a:moveTo>
                    <a:lnTo>
                      <a:pt x="24384" y="381953"/>
                    </a:lnTo>
                    <a:lnTo>
                      <a:pt x="26384" y="386239"/>
                    </a:lnTo>
                    <a:lnTo>
                      <a:pt x="50768" y="374809"/>
                    </a:lnTo>
                    <a:cubicBezTo>
                      <a:pt x="50101" y="373475"/>
                      <a:pt x="49530" y="371951"/>
                      <a:pt x="48863" y="370523"/>
                    </a:cubicBezTo>
                    <a:close/>
                    <a:moveTo>
                      <a:pt x="69723" y="407384"/>
                    </a:moveTo>
                    <a:lnTo>
                      <a:pt x="47530" y="422910"/>
                    </a:lnTo>
                    <a:lnTo>
                      <a:pt x="50292" y="426815"/>
                    </a:lnTo>
                    <a:lnTo>
                      <a:pt x="72485" y="411290"/>
                    </a:lnTo>
                    <a:cubicBezTo>
                      <a:pt x="71533" y="409956"/>
                      <a:pt x="70580" y="408718"/>
                      <a:pt x="69723" y="407384"/>
                    </a:cubicBezTo>
                    <a:close/>
                    <a:moveTo>
                      <a:pt x="82391" y="424339"/>
                    </a:moveTo>
                    <a:lnTo>
                      <a:pt x="61722" y="441674"/>
                    </a:lnTo>
                    <a:lnTo>
                      <a:pt x="64770" y="445294"/>
                    </a:lnTo>
                    <a:lnTo>
                      <a:pt x="85535" y="427863"/>
                    </a:lnTo>
                    <a:cubicBezTo>
                      <a:pt x="84487" y="426720"/>
                      <a:pt x="83439" y="425577"/>
                      <a:pt x="82391" y="424339"/>
                    </a:cubicBezTo>
                    <a:close/>
                    <a:moveTo>
                      <a:pt x="96584" y="440055"/>
                    </a:moveTo>
                    <a:lnTo>
                      <a:pt x="77438" y="459200"/>
                    </a:lnTo>
                    <a:lnTo>
                      <a:pt x="80772" y="462629"/>
                    </a:lnTo>
                    <a:lnTo>
                      <a:pt x="99917" y="443484"/>
                    </a:lnTo>
                    <a:cubicBezTo>
                      <a:pt x="98870" y="442341"/>
                      <a:pt x="97727" y="441198"/>
                      <a:pt x="96584" y="440055"/>
                    </a:cubicBezTo>
                    <a:close/>
                    <a:moveTo>
                      <a:pt x="30385" y="309848"/>
                    </a:moveTo>
                    <a:lnTo>
                      <a:pt x="3715" y="314516"/>
                    </a:lnTo>
                    <a:lnTo>
                      <a:pt x="4572" y="319183"/>
                    </a:lnTo>
                    <a:lnTo>
                      <a:pt x="31242" y="314420"/>
                    </a:lnTo>
                    <a:cubicBezTo>
                      <a:pt x="30956" y="312992"/>
                      <a:pt x="30670" y="311468"/>
                      <a:pt x="30385" y="309848"/>
                    </a:cubicBezTo>
                    <a:close/>
                    <a:moveTo>
                      <a:pt x="270034" y="513017"/>
                    </a:moveTo>
                    <a:cubicBezTo>
                      <a:pt x="269272" y="513017"/>
                      <a:pt x="268415" y="512921"/>
                      <a:pt x="267653" y="512921"/>
                    </a:cubicBezTo>
                    <a:lnTo>
                      <a:pt x="267653" y="539972"/>
                    </a:lnTo>
                    <a:lnTo>
                      <a:pt x="272415" y="539972"/>
                    </a:lnTo>
                    <a:lnTo>
                      <a:pt x="272415" y="512921"/>
                    </a:lnTo>
                    <a:cubicBezTo>
                      <a:pt x="271653" y="512921"/>
                      <a:pt x="270796" y="513017"/>
                      <a:pt x="270034" y="513017"/>
                    </a:cubicBezTo>
                    <a:close/>
                    <a:moveTo>
                      <a:pt x="34671" y="330613"/>
                    </a:moveTo>
                    <a:lnTo>
                      <a:pt x="8573" y="337566"/>
                    </a:lnTo>
                    <a:lnTo>
                      <a:pt x="9811" y="342138"/>
                    </a:lnTo>
                    <a:lnTo>
                      <a:pt x="35909" y="335090"/>
                    </a:lnTo>
                    <a:cubicBezTo>
                      <a:pt x="35528" y="333661"/>
                      <a:pt x="35052" y="332137"/>
                      <a:pt x="34671" y="330613"/>
                    </a:cubicBezTo>
                    <a:close/>
                    <a:moveTo>
                      <a:pt x="40957" y="350901"/>
                    </a:moveTo>
                    <a:lnTo>
                      <a:pt x="15526" y="360045"/>
                    </a:lnTo>
                    <a:lnTo>
                      <a:pt x="17145" y="364522"/>
                    </a:lnTo>
                    <a:lnTo>
                      <a:pt x="42482" y="355283"/>
                    </a:lnTo>
                    <a:cubicBezTo>
                      <a:pt x="42005" y="353854"/>
                      <a:pt x="41434" y="352330"/>
                      <a:pt x="40957" y="350901"/>
                    </a:cubicBezTo>
                    <a:close/>
                    <a:moveTo>
                      <a:pt x="225552" y="508825"/>
                    </a:moveTo>
                    <a:lnTo>
                      <a:pt x="220885" y="535496"/>
                    </a:lnTo>
                    <a:lnTo>
                      <a:pt x="225552" y="536258"/>
                    </a:lnTo>
                    <a:lnTo>
                      <a:pt x="230315" y="509588"/>
                    </a:lnTo>
                    <a:cubicBezTo>
                      <a:pt x="228695" y="509397"/>
                      <a:pt x="227171" y="509111"/>
                      <a:pt x="225552" y="508825"/>
                    </a:cubicBezTo>
                    <a:close/>
                    <a:moveTo>
                      <a:pt x="112109" y="454533"/>
                    </a:moveTo>
                    <a:lnTo>
                      <a:pt x="94679" y="475298"/>
                    </a:lnTo>
                    <a:lnTo>
                      <a:pt x="98298" y="478346"/>
                    </a:lnTo>
                    <a:lnTo>
                      <a:pt x="115729" y="457676"/>
                    </a:lnTo>
                    <a:cubicBezTo>
                      <a:pt x="114491" y="456629"/>
                      <a:pt x="113348" y="455581"/>
                      <a:pt x="112109" y="454533"/>
                    </a:cubicBezTo>
                    <a:close/>
                    <a:moveTo>
                      <a:pt x="184690" y="497491"/>
                    </a:moveTo>
                    <a:lnTo>
                      <a:pt x="175451" y="522827"/>
                    </a:lnTo>
                    <a:lnTo>
                      <a:pt x="179927" y="524447"/>
                    </a:lnTo>
                    <a:lnTo>
                      <a:pt x="189167" y="499015"/>
                    </a:lnTo>
                    <a:cubicBezTo>
                      <a:pt x="187643" y="498634"/>
                      <a:pt x="186214" y="498062"/>
                      <a:pt x="184690" y="497491"/>
                    </a:cubicBezTo>
                    <a:close/>
                    <a:moveTo>
                      <a:pt x="246602" y="511778"/>
                    </a:moveTo>
                    <a:lnTo>
                      <a:pt x="244221" y="538734"/>
                    </a:lnTo>
                    <a:lnTo>
                      <a:pt x="248984" y="539115"/>
                    </a:lnTo>
                    <a:lnTo>
                      <a:pt x="251365" y="512064"/>
                    </a:lnTo>
                    <a:cubicBezTo>
                      <a:pt x="249746" y="512064"/>
                      <a:pt x="248126" y="511969"/>
                      <a:pt x="246602" y="511778"/>
                    </a:cubicBezTo>
                    <a:close/>
                    <a:moveTo>
                      <a:pt x="204883" y="504063"/>
                    </a:moveTo>
                    <a:lnTo>
                      <a:pt x="197834" y="530162"/>
                    </a:lnTo>
                    <a:lnTo>
                      <a:pt x="202406" y="531400"/>
                    </a:lnTo>
                    <a:lnTo>
                      <a:pt x="209360" y="505397"/>
                    </a:lnTo>
                    <a:cubicBezTo>
                      <a:pt x="207931" y="505016"/>
                      <a:pt x="206407" y="504444"/>
                      <a:pt x="204883" y="504063"/>
                    </a:cubicBezTo>
                    <a:close/>
                    <a:moveTo>
                      <a:pt x="128778" y="467582"/>
                    </a:moveTo>
                    <a:lnTo>
                      <a:pt x="113252" y="489775"/>
                    </a:lnTo>
                    <a:lnTo>
                      <a:pt x="117158" y="492538"/>
                    </a:lnTo>
                    <a:lnTo>
                      <a:pt x="132683" y="470345"/>
                    </a:lnTo>
                    <a:cubicBezTo>
                      <a:pt x="131350" y="469487"/>
                      <a:pt x="130016" y="468535"/>
                      <a:pt x="128778" y="467582"/>
                    </a:cubicBezTo>
                    <a:close/>
                    <a:moveTo>
                      <a:pt x="27813" y="288798"/>
                    </a:moveTo>
                    <a:lnTo>
                      <a:pt x="857" y="291179"/>
                    </a:lnTo>
                    <a:lnTo>
                      <a:pt x="1238" y="295942"/>
                    </a:lnTo>
                    <a:lnTo>
                      <a:pt x="28194" y="293561"/>
                    </a:lnTo>
                    <a:cubicBezTo>
                      <a:pt x="28099" y="291941"/>
                      <a:pt x="28004" y="290322"/>
                      <a:pt x="27813" y="288798"/>
                    </a:cubicBezTo>
                    <a:close/>
                    <a:moveTo>
                      <a:pt x="165164" y="489299"/>
                    </a:moveTo>
                    <a:lnTo>
                      <a:pt x="153829" y="513683"/>
                    </a:lnTo>
                    <a:lnTo>
                      <a:pt x="158115" y="515684"/>
                    </a:lnTo>
                    <a:lnTo>
                      <a:pt x="169545" y="491204"/>
                    </a:lnTo>
                    <a:cubicBezTo>
                      <a:pt x="168116" y="490538"/>
                      <a:pt x="166592" y="489966"/>
                      <a:pt x="165164" y="489299"/>
                    </a:cubicBezTo>
                    <a:close/>
                  </a:path>
                </a:pathLst>
              </a:custGeom>
              <a:gradFill>
                <a:gsLst>
                  <a:gs pos="0">
                    <a:schemeClr val="accent1">
                      <a:alpha val="3000"/>
                    </a:schemeClr>
                  </a:gs>
                  <a:gs pos="100000">
                    <a:schemeClr val="accent2"/>
                  </a:gs>
                </a:gsLst>
                <a:lin ang="4500000" scaled="0"/>
              </a:gra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Roboto Light" panose="02000000000000000000"/>
                  <a:ea typeface="思源黑体 CN Normal" panose="020B0400000000000000" charset="-122"/>
                  <a:cs typeface="+mn-cs"/>
                </a:endParaRPr>
              </a:p>
            </p:txBody>
          </p:sp>
          <p:sp>
            <p:nvSpPr>
              <p:cNvPr id="32" name="椭圆 31"/>
              <p:cNvSpPr/>
              <p:nvPr>
                <p:custDataLst>
                  <p:tags r:id="rId12"/>
                </p:custDataLst>
              </p:nvPr>
            </p:nvSpPr>
            <p:spPr>
              <a:xfrm>
                <a:off x="2554" y="8216"/>
                <a:ext cx="1935" cy="1935"/>
              </a:xfrm>
              <a:prstGeom prst="ellipse">
                <a:avLst/>
              </a:prstGeom>
              <a:gradFill flip="none" rotWithShape="1">
                <a:gsLst>
                  <a:gs pos="0">
                    <a:srgbClr val="008ED6">
                      <a:alpha val="7000"/>
                    </a:srgbClr>
                  </a:gs>
                  <a:gs pos="100000">
                    <a:srgbClr val="008ED6">
                      <a:alpha val="0"/>
                    </a:srgbClr>
                  </a:gs>
                </a:gsLst>
                <a:lin ang="5400000" scaled="1"/>
                <a:tileRect/>
              </a:gradFill>
              <a:ln>
                <a:solidFill>
                  <a:schemeClr val="accent1"/>
                </a:solidFill>
              </a:ln>
              <a:effectLst>
                <a:outerShdw blurRad="279400" dist="342900" dir="5400000" sx="88000" sy="88000" algn="t" rotWithShape="0">
                  <a:schemeClr val="accent1">
                    <a:alpha val="4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800" b="0" i="0" u="none" strike="noStrike" kern="1200" cap="none" spc="0" normalizeH="0" baseline="0" noProof="0" dirty="0">
                  <a:ln>
                    <a:noFill/>
                  </a:ln>
                  <a:solidFill>
                    <a:prstClr val="white"/>
                  </a:solidFill>
                  <a:effectLst/>
                  <a:uLnTx/>
                  <a:uFillTx/>
                  <a:latin typeface="思源黑体 CN Normal" panose="020B0400000000000000" charset="-122"/>
                  <a:ea typeface="思源黑体 CN Normal" panose="020B0400000000000000" charset="-122"/>
                  <a:cs typeface="+mn-cs"/>
                </a:endParaRPr>
              </a:p>
            </p:txBody>
          </p:sp>
        </p:grpSp>
        <p:sp>
          <p:nvSpPr>
            <p:cNvPr id="30" name="图形 129"/>
            <p:cNvSpPr/>
            <p:nvPr>
              <p:custDataLst>
                <p:tags r:id="rId13"/>
              </p:custDataLst>
            </p:nvPr>
          </p:nvSpPr>
          <p:spPr>
            <a:xfrm>
              <a:off x="2603" y="7832"/>
              <a:ext cx="1040" cy="1040"/>
            </a:xfrm>
            <a:custGeom>
              <a:avLst/>
              <a:gdLst>
                <a:gd name="connsiteX0" fmla="*/ 176197 w 351846"/>
                <a:gd name="connsiteY0" fmla="*/ 126167 h 351838"/>
                <a:gd name="connsiteX1" fmla="*/ 126146 w 351846"/>
                <a:gd name="connsiteY1" fmla="*/ 176316 h 351838"/>
                <a:gd name="connsiteX2" fmla="*/ 176197 w 351846"/>
                <a:gd name="connsiteY2" fmla="*/ 226465 h 351838"/>
                <a:gd name="connsiteX3" fmla="*/ 226248 w 351846"/>
                <a:gd name="connsiteY3" fmla="*/ 176316 h 351838"/>
                <a:gd name="connsiteX4" fmla="*/ 176197 w 351846"/>
                <a:gd name="connsiteY4" fmla="*/ 126167 h 351838"/>
                <a:gd name="connsiteX5" fmla="*/ 176197 w 351846"/>
                <a:gd name="connsiteY5" fmla="*/ 203660 h 351838"/>
                <a:gd name="connsiteX6" fmla="*/ 148907 w 351846"/>
                <a:gd name="connsiteY6" fmla="*/ 176316 h 351838"/>
                <a:gd name="connsiteX7" fmla="*/ 176197 w 351846"/>
                <a:gd name="connsiteY7" fmla="*/ 148972 h 351838"/>
                <a:gd name="connsiteX8" fmla="*/ 203488 w 351846"/>
                <a:gd name="connsiteY8" fmla="*/ 176316 h 351838"/>
                <a:gd name="connsiteX9" fmla="*/ 176197 w 351846"/>
                <a:gd name="connsiteY9" fmla="*/ 203660 h 351838"/>
                <a:gd name="connsiteX10" fmla="*/ 340733 w 351846"/>
                <a:gd name="connsiteY10" fmla="*/ 164857 h 351838"/>
                <a:gd name="connsiteX11" fmla="*/ 328617 w 351846"/>
                <a:gd name="connsiteY11" fmla="*/ 164857 h 351838"/>
                <a:gd name="connsiteX12" fmla="*/ 317067 w 351846"/>
                <a:gd name="connsiteY12" fmla="*/ 116637 h 351838"/>
                <a:gd name="connsiteX13" fmla="*/ 284341 w 351846"/>
                <a:gd name="connsiteY13" fmla="*/ 67962 h 351838"/>
                <a:gd name="connsiteX14" fmla="*/ 235761 w 351846"/>
                <a:gd name="connsiteY14" fmla="*/ 35173 h 351838"/>
                <a:gd name="connsiteX15" fmla="*/ 187522 w 351846"/>
                <a:gd name="connsiteY15" fmla="*/ 23600 h 351838"/>
                <a:gd name="connsiteX16" fmla="*/ 187522 w 351846"/>
                <a:gd name="connsiteY16" fmla="*/ 11346 h 351838"/>
                <a:gd name="connsiteX17" fmla="*/ 176198 w 351846"/>
                <a:gd name="connsiteY17" fmla="*/ 0 h 351838"/>
                <a:gd name="connsiteX18" fmla="*/ 164874 w 351846"/>
                <a:gd name="connsiteY18" fmla="*/ 11346 h 351838"/>
                <a:gd name="connsiteX19" fmla="*/ 164874 w 351846"/>
                <a:gd name="connsiteY19" fmla="*/ 23486 h 351838"/>
                <a:gd name="connsiteX20" fmla="*/ 116748 w 351846"/>
                <a:gd name="connsiteY20" fmla="*/ 35059 h 351838"/>
                <a:gd name="connsiteX21" fmla="*/ 68056 w 351846"/>
                <a:gd name="connsiteY21" fmla="*/ 67962 h 351838"/>
                <a:gd name="connsiteX22" fmla="*/ 35330 w 351846"/>
                <a:gd name="connsiteY22" fmla="*/ 116637 h 351838"/>
                <a:gd name="connsiteX23" fmla="*/ 23780 w 351846"/>
                <a:gd name="connsiteY23" fmla="*/ 164857 h 351838"/>
                <a:gd name="connsiteX24" fmla="*/ 11324 w 351846"/>
                <a:gd name="connsiteY24" fmla="*/ 164857 h 351838"/>
                <a:gd name="connsiteX25" fmla="*/ 0 w 351846"/>
                <a:gd name="connsiteY25" fmla="*/ 176203 h 351838"/>
                <a:gd name="connsiteX26" fmla="*/ 11324 w 351846"/>
                <a:gd name="connsiteY26" fmla="*/ 187549 h 351838"/>
                <a:gd name="connsiteX27" fmla="*/ 23780 w 351846"/>
                <a:gd name="connsiteY27" fmla="*/ 187549 h 351838"/>
                <a:gd name="connsiteX28" fmla="*/ 35330 w 351846"/>
                <a:gd name="connsiteY28" fmla="*/ 235769 h 351838"/>
                <a:gd name="connsiteX29" fmla="*/ 68056 w 351846"/>
                <a:gd name="connsiteY29" fmla="*/ 284443 h 351838"/>
                <a:gd name="connsiteX30" fmla="*/ 116635 w 351846"/>
                <a:gd name="connsiteY30" fmla="*/ 317233 h 351838"/>
                <a:gd name="connsiteX31" fmla="*/ 164762 w 351846"/>
                <a:gd name="connsiteY31" fmla="*/ 328806 h 351838"/>
                <a:gd name="connsiteX32" fmla="*/ 164762 w 351846"/>
                <a:gd name="connsiteY32" fmla="*/ 340492 h 351838"/>
                <a:gd name="connsiteX33" fmla="*/ 176085 w 351846"/>
                <a:gd name="connsiteY33" fmla="*/ 351838 h 351838"/>
                <a:gd name="connsiteX34" fmla="*/ 187409 w 351846"/>
                <a:gd name="connsiteY34" fmla="*/ 340492 h 351838"/>
                <a:gd name="connsiteX35" fmla="*/ 187409 w 351846"/>
                <a:gd name="connsiteY35" fmla="*/ 329033 h 351838"/>
                <a:gd name="connsiteX36" fmla="*/ 235535 w 351846"/>
                <a:gd name="connsiteY36" fmla="*/ 317460 h 351838"/>
                <a:gd name="connsiteX37" fmla="*/ 284115 w 351846"/>
                <a:gd name="connsiteY37" fmla="*/ 284670 h 351838"/>
                <a:gd name="connsiteX38" fmla="*/ 316841 w 351846"/>
                <a:gd name="connsiteY38" fmla="*/ 235996 h 351838"/>
                <a:gd name="connsiteX39" fmla="*/ 328391 w 351846"/>
                <a:gd name="connsiteY39" fmla="*/ 187776 h 351838"/>
                <a:gd name="connsiteX40" fmla="*/ 340507 w 351846"/>
                <a:gd name="connsiteY40" fmla="*/ 187776 h 351838"/>
                <a:gd name="connsiteX41" fmla="*/ 351831 w 351846"/>
                <a:gd name="connsiteY41" fmla="*/ 176430 h 351838"/>
                <a:gd name="connsiteX42" fmla="*/ 340733 w 351846"/>
                <a:gd name="connsiteY42" fmla="*/ 164857 h 351838"/>
                <a:gd name="connsiteX43" fmla="*/ 187521 w 351846"/>
                <a:gd name="connsiteY43" fmla="*/ 306114 h 351838"/>
                <a:gd name="connsiteX44" fmla="*/ 187521 w 351846"/>
                <a:gd name="connsiteY44" fmla="*/ 279564 h 351838"/>
                <a:gd name="connsiteX45" fmla="*/ 176197 w 351846"/>
                <a:gd name="connsiteY45" fmla="*/ 268218 h 351838"/>
                <a:gd name="connsiteX46" fmla="*/ 164873 w 351846"/>
                <a:gd name="connsiteY46" fmla="*/ 279564 h 351838"/>
                <a:gd name="connsiteX47" fmla="*/ 164873 w 351846"/>
                <a:gd name="connsiteY47" fmla="*/ 306114 h 351838"/>
                <a:gd name="connsiteX48" fmla="*/ 46539 w 351846"/>
                <a:gd name="connsiteY48" fmla="*/ 187662 h 351838"/>
                <a:gd name="connsiteX49" fmla="*/ 74282 w 351846"/>
                <a:gd name="connsiteY49" fmla="*/ 187662 h 351838"/>
                <a:gd name="connsiteX50" fmla="*/ 85606 w 351846"/>
                <a:gd name="connsiteY50" fmla="*/ 176316 h 351838"/>
                <a:gd name="connsiteX51" fmla="*/ 74282 w 351846"/>
                <a:gd name="connsiteY51" fmla="*/ 164970 h 351838"/>
                <a:gd name="connsiteX52" fmla="*/ 46539 w 351846"/>
                <a:gd name="connsiteY52" fmla="*/ 164970 h 351838"/>
                <a:gd name="connsiteX53" fmla="*/ 164760 w 351846"/>
                <a:gd name="connsiteY53" fmla="*/ 46519 h 351838"/>
                <a:gd name="connsiteX54" fmla="*/ 164760 w 351846"/>
                <a:gd name="connsiteY54" fmla="*/ 72161 h 351838"/>
                <a:gd name="connsiteX55" fmla="*/ 176083 w 351846"/>
                <a:gd name="connsiteY55" fmla="*/ 83507 h 351838"/>
                <a:gd name="connsiteX56" fmla="*/ 187407 w 351846"/>
                <a:gd name="connsiteY56" fmla="*/ 72161 h 351838"/>
                <a:gd name="connsiteX57" fmla="*/ 187407 w 351846"/>
                <a:gd name="connsiteY57" fmla="*/ 46405 h 351838"/>
                <a:gd name="connsiteX58" fmla="*/ 305742 w 351846"/>
                <a:gd name="connsiteY58" fmla="*/ 164857 h 351838"/>
                <a:gd name="connsiteX59" fmla="*/ 277885 w 351846"/>
                <a:gd name="connsiteY59" fmla="*/ 164857 h 351838"/>
                <a:gd name="connsiteX60" fmla="*/ 266561 w 351846"/>
                <a:gd name="connsiteY60" fmla="*/ 176203 h 351838"/>
                <a:gd name="connsiteX61" fmla="*/ 277885 w 351846"/>
                <a:gd name="connsiteY61" fmla="*/ 187549 h 351838"/>
                <a:gd name="connsiteX62" fmla="*/ 305742 w 351846"/>
                <a:gd name="connsiteY62" fmla="*/ 187549 h 351838"/>
                <a:gd name="connsiteX63" fmla="*/ 187521 w 351846"/>
                <a:gd name="connsiteY63" fmla="*/ 306114 h 351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51846" h="351838">
                  <a:moveTo>
                    <a:pt x="176197" y="126167"/>
                  </a:moveTo>
                  <a:cubicBezTo>
                    <a:pt x="148567" y="126167"/>
                    <a:pt x="126146" y="148632"/>
                    <a:pt x="126146" y="176316"/>
                  </a:cubicBezTo>
                  <a:cubicBezTo>
                    <a:pt x="126146" y="204000"/>
                    <a:pt x="148567" y="226465"/>
                    <a:pt x="176197" y="226465"/>
                  </a:cubicBezTo>
                  <a:cubicBezTo>
                    <a:pt x="203827" y="226465"/>
                    <a:pt x="226248" y="204000"/>
                    <a:pt x="226248" y="176316"/>
                  </a:cubicBezTo>
                  <a:cubicBezTo>
                    <a:pt x="226135" y="148632"/>
                    <a:pt x="203714" y="126167"/>
                    <a:pt x="176197" y="126167"/>
                  </a:cubicBezTo>
                  <a:close/>
                  <a:moveTo>
                    <a:pt x="176197" y="203660"/>
                  </a:moveTo>
                  <a:cubicBezTo>
                    <a:pt x="161137" y="203660"/>
                    <a:pt x="148907" y="191406"/>
                    <a:pt x="148907" y="176316"/>
                  </a:cubicBezTo>
                  <a:cubicBezTo>
                    <a:pt x="148907" y="161226"/>
                    <a:pt x="161136" y="148972"/>
                    <a:pt x="176197" y="148972"/>
                  </a:cubicBezTo>
                  <a:cubicBezTo>
                    <a:pt x="191258" y="148972"/>
                    <a:pt x="203488" y="161226"/>
                    <a:pt x="203488" y="176316"/>
                  </a:cubicBezTo>
                  <a:cubicBezTo>
                    <a:pt x="203488" y="191407"/>
                    <a:pt x="191258" y="203660"/>
                    <a:pt x="176197" y="203660"/>
                  </a:cubicBezTo>
                  <a:close/>
                  <a:moveTo>
                    <a:pt x="340733" y="164857"/>
                  </a:moveTo>
                  <a:lnTo>
                    <a:pt x="328617" y="164857"/>
                  </a:lnTo>
                  <a:cubicBezTo>
                    <a:pt x="327372" y="148178"/>
                    <a:pt x="323521" y="132067"/>
                    <a:pt x="317067" y="116637"/>
                  </a:cubicBezTo>
                  <a:cubicBezTo>
                    <a:pt x="309367" y="98370"/>
                    <a:pt x="298382" y="82031"/>
                    <a:pt x="284341" y="67962"/>
                  </a:cubicBezTo>
                  <a:cubicBezTo>
                    <a:pt x="270299" y="53894"/>
                    <a:pt x="253993" y="42888"/>
                    <a:pt x="235761" y="35173"/>
                  </a:cubicBezTo>
                  <a:cubicBezTo>
                    <a:pt x="220361" y="28706"/>
                    <a:pt x="204168" y="24734"/>
                    <a:pt x="187522" y="23600"/>
                  </a:cubicBezTo>
                  <a:lnTo>
                    <a:pt x="187522" y="11346"/>
                  </a:lnTo>
                  <a:cubicBezTo>
                    <a:pt x="187522" y="5105"/>
                    <a:pt x="182426" y="0"/>
                    <a:pt x="176198" y="0"/>
                  </a:cubicBezTo>
                  <a:cubicBezTo>
                    <a:pt x="169971" y="0"/>
                    <a:pt x="164874" y="5106"/>
                    <a:pt x="164874" y="11346"/>
                  </a:cubicBezTo>
                  <a:lnTo>
                    <a:pt x="164874" y="23486"/>
                  </a:lnTo>
                  <a:cubicBezTo>
                    <a:pt x="148228" y="24734"/>
                    <a:pt x="132148" y="28592"/>
                    <a:pt x="116748" y="35059"/>
                  </a:cubicBezTo>
                  <a:cubicBezTo>
                    <a:pt x="98517" y="42888"/>
                    <a:pt x="82097" y="53893"/>
                    <a:pt x="68056" y="67962"/>
                  </a:cubicBezTo>
                  <a:cubicBezTo>
                    <a:pt x="54014" y="82031"/>
                    <a:pt x="43030" y="98483"/>
                    <a:pt x="35330" y="116637"/>
                  </a:cubicBezTo>
                  <a:cubicBezTo>
                    <a:pt x="28876" y="132067"/>
                    <a:pt x="24912" y="148179"/>
                    <a:pt x="23780" y="164857"/>
                  </a:cubicBezTo>
                  <a:lnTo>
                    <a:pt x="11324" y="164857"/>
                  </a:lnTo>
                  <a:cubicBezTo>
                    <a:pt x="5096" y="164857"/>
                    <a:pt x="0" y="169963"/>
                    <a:pt x="0" y="176203"/>
                  </a:cubicBezTo>
                  <a:cubicBezTo>
                    <a:pt x="0" y="182443"/>
                    <a:pt x="5096" y="187549"/>
                    <a:pt x="11324" y="187549"/>
                  </a:cubicBezTo>
                  <a:lnTo>
                    <a:pt x="23780" y="187549"/>
                  </a:lnTo>
                  <a:cubicBezTo>
                    <a:pt x="25025" y="204227"/>
                    <a:pt x="28876" y="220339"/>
                    <a:pt x="35330" y="235769"/>
                  </a:cubicBezTo>
                  <a:cubicBezTo>
                    <a:pt x="43030" y="254036"/>
                    <a:pt x="54015" y="270374"/>
                    <a:pt x="68056" y="284443"/>
                  </a:cubicBezTo>
                  <a:cubicBezTo>
                    <a:pt x="82098" y="298512"/>
                    <a:pt x="98404" y="309518"/>
                    <a:pt x="116635" y="317233"/>
                  </a:cubicBezTo>
                  <a:cubicBezTo>
                    <a:pt x="132036" y="323700"/>
                    <a:pt x="148116" y="327671"/>
                    <a:pt x="164762" y="328806"/>
                  </a:cubicBezTo>
                  <a:lnTo>
                    <a:pt x="164762" y="340492"/>
                  </a:lnTo>
                  <a:cubicBezTo>
                    <a:pt x="164762" y="346733"/>
                    <a:pt x="169857" y="351838"/>
                    <a:pt x="176085" y="351838"/>
                  </a:cubicBezTo>
                  <a:cubicBezTo>
                    <a:pt x="182313" y="351838"/>
                    <a:pt x="187409" y="346732"/>
                    <a:pt x="187409" y="340492"/>
                  </a:cubicBezTo>
                  <a:lnTo>
                    <a:pt x="187409" y="329033"/>
                  </a:lnTo>
                  <a:cubicBezTo>
                    <a:pt x="204055" y="327785"/>
                    <a:pt x="220135" y="323927"/>
                    <a:pt x="235535" y="317460"/>
                  </a:cubicBezTo>
                  <a:cubicBezTo>
                    <a:pt x="253767" y="309745"/>
                    <a:pt x="270073" y="298739"/>
                    <a:pt x="284115" y="284670"/>
                  </a:cubicBezTo>
                  <a:cubicBezTo>
                    <a:pt x="298156" y="270601"/>
                    <a:pt x="309141" y="254263"/>
                    <a:pt x="316841" y="235996"/>
                  </a:cubicBezTo>
                  <a:cubicBezTo>
                    <a:pt x="323295" y="220566"/>
                    <a:pt x="327259" y="204454"/>
                    <a:pt x="328391" y="187776"/>
                  </a:cubicBezTo>
                  <a:lnTo>
                    <a:pt x="340507" y="187776"/>
                  </a:lnTo>
                  <a:cubicBezTo>
                    <a:pt x="346735" y="187776"/>
                    <a:pt x="351831" y="182670"/>
                    <a:pt x="351831" y="176430"/>
                  </a:cubicBezTo>
                  <a:cubicBezTo>
                    <a:pt x="352170" y="169963"/>
                    <a:pt x="347075" y="164857"/>
                    <a:pt x="340733" y="164857"/>
                  </a:cubicBezTo>
                  <a:close/>
                  <a:moveTo>
                    <a:pt x="187521" y="306114"/>
                  </a:moveTo>
                  <a:lnTo>
                    <a:pt x="187521" y="279564"/>
                  </a:lnTo>
                  <a:cubicBezTo>
                    <a:pt x="187521" y="273324"/>
                    <a:pt x="182425" y="268218"/>
                    <a:pt x="176197" y="268218"/>
                  </a:cubicBezTo>
                  <a:cubicBezTo>
                    <a:pt x="169969" y="268218"/>
                    <a:pt x="164873" y="273324"/>
                    <a:pt x="164873" y="279564"/>
                  </a:cubicBezTo>
                  <a:lnTo>
                    <a:pt x="164873" y="306114"/>
                  </a:lnTo>
                  <a:cubicBezTo>
                    <a:pt x="102139" y="300668"/>
                    <a:pt x="51974" y="250519"/>
                    <a:pt x="46539" y="187662"/>
                  </a:cubicBezTo>
                  <a:lnTo>
                    <a:pt x="74282" y="187662"/>
                  </a:lnTo>
                  <a:cubicBezTo>
                    <a:pt x="80511" y="187662"/>
                    <a:pt x="85606" y="182556"/>
                    <a:pt x="85606" y="176316"/>
                  </a:cubicBezTo>
                  <a:cubicBezTo>
                    <a:pt x="85606" y="170076"/>
                    <a:pt x="80510" y="164970"/>
                    <a:pt x="74282" y="164970"/>
                  </a:cubicBezTo>
                  <a:lnTo>
                    <a:pt x="46539" y="164970"/>
                  </a:lnTo>
                  <a:cubicBezTo>
                    <a:pt x="51974" y="102227"/>
                    <a:pt x="102026" y="51965"/>
                    <a:pt x="164760" y="46519"/>
                  </a:cubicBezTo>
                  <a:lnTo>
                    <a:pt x="164760" y="72161"/>
                  </a:lnTo>
                  <a:cubicBezTo>
                    <a:pt x="164760" y="78401"/>
                    <a:pt x="169855" y="83507"/>
                    <a:pt x="176083" y="83507"/>
                  </a:cubicBezTo>
                  <a:cubicBezTo>
                    <a:pt x="182311" y="83507"/>
                    <a:pt x="187407" y="78401"/>
                    <a:pt x="187407" y="72161"/>
                  </a:cubicBezTo>
                  <a:lnTo>
                    <a:pt x="187407" y="46405"/>
                  </a:lnTo>
                  <a:cubicBezTo>
                    <a:pt x="250255" y="51851"/>
                    <a:pt x="300306" y="102114"/>
                    <a:pt x="305742" y="164857"/>
                  </a:cubicBezTo>
                  <a:lnTo>
                    <a:pt x="277885" y="164857"/>
                  </a:lnTo>
                  <a:cubicBezTo>
                    <a:pt x="271657" y="164857"/>
                    <a:pt x="266561" y="169963"/>
                    <a:pt x="266561" y="176203"/>
                  </a:cubicBezTo>
                  <a:cubicBezTo>
                    <a:pt x="266561" y="182443"/>
                    <a:pt x="271657" y="187549"/>
                    <a:pt x="277885" y="187549"/>
                  </a:cubicBezTo>
                  <a:lnTo>
                    <a:pt x="305742" y="187549"/>
                  </a:lnTo>
                  <a:cubicBezTo>
                    <a:pt x="300306" y="250519"/>
                    <a:pt x="250255" y="300668"/>
                    <a:pt x="187521" y="306114"/>
                  </a:cubicBezTo>
                  <a:close/>
                </a:path>
              </a:pathLst>
            </a:custGeom>
            <a:noFill/>
            <a:ln w="17780" cap="flat">
              <a:gradFill>
                <a:gsLst>
                  <a:gs pos="0">
                    <a:schemeClr val="accent1"/>
                  </a:gs>
                  <a:gs pos="100000">
                    <a:schemeClr val="accent2"/>
                  </a:gs>
                </a:gsLst>
                <a:lin ang="5400000" scaled="1"/>
              </a:gra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Roboto Light" panose="02000000000000000000"/>
                <a:ea typeface="思源黑体 CN Normal" panose="020B0400000000000000" charset="-122"/>
                <a:cs typeface="+mn-cs"/>
              </a:endParaRPr>
            </a:p>
          </p:txBody>
        </p:sp>
      </p:grpSp>
      <p:sp>
        <p:nvSpPr>
          <p:cNvPr id="33" name="文本框 32"/>
          <p:cNvSpPr txBox="1"/>
          <p:nvPr>
            <p:custDataLst>
              <p:tags r:id="rId14"/>
            </p:custDataLst>
          </p:nvPr>
        </p:nvSpPr>
        <p:spPr>
          <a:xfrm>
            <a:off x="6641465" y="5532755"/>
            <a:ext cx="1771015" cy="600075"/>
          </a:xfrm>
          <a:prstGeom prst="rect">
            <a:avLst/>
          </a:prstGeom>
          <a:noFill/>
        </p:spPr>
        <p:txBody>
          <a:bodyPr wrap="square" rtlCol="0">
            <a:spAutoFit/>
          </a:bodyPr>
          <a:lstStyle/>
          <a:p>
            <a:pPr fontAlgn="auto">
              <a:lnSpc>
                <a:spcPct val="90000"/>
              </a:lnSpc>
              <a:spcBef>
                <a:spcPts val="300"/>
              </a:spcBef>
              <a:buClrTx/>
              <a:buSzTx/>
              <a:buFontTx/>
              <a:buNone/>
            </a:pPr>
            <a:r>
              <a:rPr lang="zh-CN" altLang="en-US" sz="1400" b="1"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数据安全</a:t>
            </a:r>
            <a:endParaRPr lang="zh-CN" altLang="en-US" sz="1400" b="1"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endParaRPr>
          </a:p>
          <a:p>
            <a:pPr fontAlgn="auto">
              <a:lnSpc>
                <a:spcPct val="90000"/>
              </a:lnSpc>
              <a:spcBef>
                <a:spcPts val="300"/>
              </a:spcBef>
              <a:buClrTx/>
              <a:buSzTx/>
              <a:buFontTx/>
              <a:buNone/>
            </a:pPr>
            <a:r>
              <a:rPr lang="zh-CN" altLang="en-US" sz="10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rPr>
              <a:t>具备数据存储、断网重传和回传功能</a:t>
            </a:r>
            <a:endParaRPr lang="zh-CN" altLang="en-US" sz="10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endParaRPr>
          </a:p>
        </p:txBody>
      </p:sp>
      <p:pic>
        <p:nvPicPr>
          <p:cNvPr id="34" name="图片 33"/>
          <p:cNvPicPr>
            <a:picLocks noChangeAspect="1"/>
          </p:cNvPicPr>
          <p:nvPr/>
        </p:nvPicPr>
        <p:blipFill>
          <a:blip r:embed="rId15"/>
          <a:stretch>
            <a:fillRect/>
          </a:stretch>
        </p:blipFill>
        <p:spPr>
          <a:xfrm>
            <a:off x="948690" y="1033145"/>
            <a:ext cx="10294620" cy="2461260"/>
          </a:xfrm>
          <a:prstGeom prst="rect">
            <a:avLst/>
          </a:prstGeom>
          <a:effectLst>
            <a:softEdge rad="63500"/>
          </a:effectLst>
        </p:spPr>
      </p:pic>
      <p:pic>
        <p:nvPicPr>
          <p:cNvPr id="35" name="图片 252"/>
          <p:cNvPicPr>
            <a:picLocks noChangeAspect="1"/>
          </p:cNvPicPr>
          <p:nvPr/>
        </p:nvPicPr>
        <p:blipFill>
          <a:blip r:embed="rId16"/>
          <a:stretch>
            <a:fillRect/>
          </a:stretch>
        </p:blipFill>
        <p:spPr>
          <a:xfrm>
            <a:off x="776605" y="4382135"/>
            <a:ext cx="1416050" cy="1416050"/>
          </a:xfrm>
          <a:prstGeom prst="rect">
            <a:avLst/>
          </a:prstGeom>
          <a:noFill/>
          <a:ln>
            <a:noFill/>
          </a:ln>
        </p:spPr>
      </p:pic>
      <p:graphicFrame>
        <p:nvGraphicFramePr>
          <p:cNvPr id="36" name="表格 35"/>
          <p:cNvGraphicFramePr/>
          <p:nvPr>
            <p:custDataLst>
              <p:tags r:id="rId17"/>
            </p:custDataLst>
          </p:nvPr>
        </p:nvGraphicFramePr>
        <p:xfrm>
          <a:off x="2270760" y="4382135"/>
          <a:ext cx="2834640" cy="1542415"/>
        </p:xfrm>
        <a:graphic>
          <a:graphicData uri="http://schemas.openxmlformats.org/drawingml/2006/table">
            <a:tbl>
              <a:tblPr/>
              <a:tblGrid>
                <a:gridCol w="703580"/>
                <a:gridCol w="2131060"/>
              </a:tblGrid>
              <a:tr h="220345">
                <a:tc>
                  <a:txBody>
                    <a:bodyPr/>
                    <a:lstStyle/>
                    <a:p>
                      <a:pPr indent="0" algn="ctr">
                        <a:buNone/>
                      </a:pPr>
                      <a:r>
                        <a:rPr lang="en-US" sz="1000" b="1">
                          <a:solidFill>
                            <a:srgbClr val="FFFFFF"/>
                          </a:solidFill>
                          <a:latin typeface="微软雅黑" panose="020B0503020204020204" charset="-122"/>
                          <a:ea typeface="微软雅黑" panose="020B0503020204020204" charset="-122"/>
                          <a:cs typeface="微软雅黑" panose="020B0503020204020204" charset="-122"/>
                        </a:rPr>
                        <a:t>引脚</a:t>
                      </a:r>
                      <a:endParaRPr lang="en-US" altLang="en-US" sz="1000" b="1">
                        <a:solidFill>
                          <a:srgbClr val="FFFFFF"/>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A6A6A6"/>
                      </a:solidFill>
                      <a:prstDash val="solid"/>
                      <a:headEnd type="none" w="med" len="med"/>
                      <a:tailEnd type="none" w="med" len="med"/>
                    </a:lnL>
                    <a:lnR w="12700" cap="flat" cmpd="sng">
                      <a:solidFill>
                        <a:srgbClr val="A6A6A6"/>
                      </a:solidFill>
                      <a:prstDash val="solid"/>
                      <a:headEnd type="none" w="med" len="med"/>
                      <a:tailEnd type="none" w="med" len="med"/>
                    </a:lnR>
                    <a:lnT w="12700" cap="flat" cmpd="sng">
                      <a:solidFill>
                        <a:srgbClr val="A6A6A6"/>
                      </a:solidFill>
                      <a:prstDash val="solid"/>
                      <a:headEnd type="none" w="med" len="med"/>
                      <a:tailEnd type="none" w="med" len="med"/>
                    </a:lnT>
                    <a:lnB w="12700" cap="flat" cmpd="sng">
                      <a:solidFill>
                        <a:srgbClr val="A6A6A6"/>
                      </a:solidFill>
                      <a:prstDash val="solid"/>
                      <a:headEnd type="none" w="med" len="med"/>
                      <a:tailEnd type="none" w="med" len="med"/>
                    </a:lnB>
                    <a:lnTlToBr>
                      <a:noFill/>
                    </a:lnTlToBr>
                    <a:lnBlToTr>
                      <a:noFill/>
                    </a:lnBlToTr>
                    <a:solidFill>
                      <a:srgbClr val="005EC4"/>
                    </a:solidFill>
                  </a:tcPr>
                </a:tc>
                <a:tc>
                  <a:txBody>
                    <a:bodyPr/>
                    <a:lstStyle/>
                    <a:p>
                      <a:pPr indent="0" algn="ctr">
                        <a:buNone/>
                      </a:pPr>
                      <a:r>
                        <a:rPr lang="en-US" sz="1000" b="1">
                          <a:solidFill>
                            <a:srgbClr val="FFFFFF"/>
                          </a:solidFill>
                          <a:latin typeface="微软雅黑" panose="020B0503020204020204" charset="-122"/>
                          <a:ea typeface="微软雅黑" panose="020B0503020204020204" charset="-122"/>
                          <a:cs typeface="微软雅黑" panose="020B0503020204020204" charset="-122"/>
                        </a:rPr>
                        <a:t>描述</a:t>
                      </a:r>
                      <a:endParaRPr lang="en-US" altLang="en-US" sz="1000" b="1">
                        <a:solidFill>
                          <a:srgbClr val="FFFFFF"/>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A6A6A6"/>
                      </a:solidFill>
                      <a:prstDash val="solid"/>
                      <a:headEnd type="none" w="med" len="med"/>
                      <a:tailEnd type="none" w="med" len="med"/>
                    </a:lnL>
                    <a:lnR w="12700" cap="flat" cmpd="sng">
                      <a:solidFill>
                        <a:srgbClr val="A6A6A6"/>
                      </a:solidFill>
                      <a:prstDash val="solid"/>
                      <a:headEnd type="none" w="med" len="med"/>
                      <a:tailEnd type="none" w="med" len="med"/>
                    </a:lnR>
                    <a:lnT w="12700" cap="flat" cmpd="sng">
                      <a:solidFill>
                        <a:srgbClr val="A6A6A6"/>
                      </a:solidFill>
                      <a:prstDash val="solid"/>
                      <a:headEnd type="none" w="med" len="med"/>
                      <a:tailEnd type="none" w="med" len="med"/>
                    </a:lnT>
                    <a:lnB w="12700" cap="flat" cmpd="sng">
                      <a:solidFill>
                        <a:srgbClr val="A6A6A6"/>
                      </a:solidFill>
                      <a:prstDash val="solid"/>
                      <a:headEnd type="none" w="med" len="med"/>
                      <a:tailEnd type="none" w="med" len="med"/>
                    </a:lnB>
                    <a:lnTlToBr>
                      <a:noFill/>
                    </a:lnTlToBr>
                    <a:lnBlToTr>
                      <a:noFill/>
                    </a:lnBlToTr>
                    <a:solidFill>
                      <a:srgbClr val="005EC4"/>
                    </a:solidFill>
                  </a:tcPr>
                </a:tc>
              </a:tr>
              <a:tr h="220345">
                <a:tc>
                  <a:txBody>
                    <a:bodyPr/>
                    <a:lstStyle/>
                    <a:p>
                      <a:pPr indent="0" algn="ctr">
                        <a:buNone/>
                      </a:pPr>
                      <a:r>
                        <a:rPr lang="en-US" sz="1000" b="0">
                          <a:solidFill>
                            <a:srgbClr val="000000"/>
                          </a:solidFill>
                          <a:latin typeface="微软雅黑" panose="020B0503020204020204" charset="-122"/>
                          <a:ea typeface="微软雅黑" panose="020B0503020204020204" charset="-122"/>
                          <a:cs typeface="微软雅黑" panose="020B0503020204020204" charset="-122"/>
                        </a:rPr>
                        <a:t>1</a:t>
                      </a:r>
                      <a:endParaRPr lang="en-US" altLang="en-US" sz="10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A6A6A6"/>
                      </a:solidFill>
                      <a:prstDash val="solid"/>
                      <a:headEnd type="none" w="med" len="med"/>
                      <a:tailEnd type="none" w="med" len="med"/>
                    </a:lnL>
                    <a:lnR w="12700" cap="flat" cmpd="sng">
                      <a:solidFill>
                        <a:srgbClr val="A6A6A6"/>
                      </a:solidFill>
                      <a:prstDash val="solid"/>
                      <a:headEnd type="none" w="med" len="med"/>
                      <a:tailEnd type="none" w="med" len="med"/>
                    </a:lnR>
                    <a:lnT w="12700" cap="flat" cmpd="sng">
                      <a:solidFill>
                        <a:srgbClr val="A6A6A6"/>
                      </a:solidFill>
                      <a:prstDash val="solid"/>
                      <a:headEnd type="none" w="med" len="med"/>
                      <a:tailEnd type="none" w="med" len="med"/>
                    </a:lnT>
                    <a:lnB w="12700" cap="flat" cmpd="sng">
                      <a:solidFill>
                        <a:srgbClr val="A6A6A6"/>
                      </a:solidFill>
                      <a:prstDash val="solid"/>
                      <a:headEnd type="none" w="med" len="med"/>
                      <a:tailEnd type="none" w="med" len="med"/>
                    </a:lnB>
                    <a:lnTlToBr>
                      <a:noFill/>
                    </a:lnTlToBr>
                    <a:lnBlToTr>
                      <a:noFill/>
                    </a:lnBlToTr>
                    <a:noFill/>
                  </a:tcPr>
                </a:tc>
                <a:tc>
                  <a:txBody>
                    <a:bodyPr/>
                    <a:lstStyle/>
                    <a:p>
                      <a:pPr indent="0" algn="ctr">
                        <a:buNone/>
                      </a:pPr>
                      <a:r>
                        <a:rPr lang="en-US" sz="1000" b="0">
                          <a:latin typeface="微软雅黑" panose="020B0503020204020204" charset="-122"/>
                          <a:ea typeface="微软雅黑" panose="020B0503020204020204" charset="-122"/>
                          <a:cs typeface="微软雅黑" panose="020B0503020204020204" charset="-122"/>
                        </a:rPr>
                        <a:t>DC+/OUT1（接电磁阀</a:t>
                      </a:r>
                      <a:r>
                        <a:rPr lang="en-US" sz="1000" b="1">
                          <a:solidFill>
                            <a:srgbClr val="FF0000"/>
                          </a:solidFill>
                          <a:latin typeface="微软雅黑" panose="020B0503020204020204" charset="-122"/>
                          <a:ea typeface="微软雅黑" panose="020B0503020204020204" charset="-122"/>
                          <a:cs typeface="微软雅黑" panose="020B0503020204020204" charset="-122"/>
                        </a:rPr>
                        <a:t>红线</a:t>
                      </a:r>
                      <a:r>
                        <a:rPr lang="en-US" sz="1000" b="0">
                          <a:latin typeface="微软雅黑" panose="020B0503020204020204" charset="-122"/>
                          <a:ea typeface="微软雅黑" panose="020B0503020204020204" charset="-122"/>
                          <a:cs typeface="微软雅黑" panose="020B0503020204020204" charset="-122"/>
                        </a:rPr>
                        <a:t>） </a:t>
                      </a:r>
                      <a:endParaRPr lang="en-US" altLang="en-US" sz="1000" b="0">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A6A6A6"/>
                      </a:solidFill>
                      <a:prstDash val="solid"/>
                      <a:headEnd type="none" w="med" len="med"/>
                      <a:tailEnd type="none" w="med" len="med"/>
                    </a:lnL>
                    <a:lnR w="12700" cap="flat" cmpd="sng">
                      <a:solidFill>
                        <a:srgbClr val="A6A6A6"/>
                      </a:solidFill>
                      <a:prstDash val="solid"/>
                      <a:headEnd type="none" w="med" len="med"/>
                      <a:tailEnd type="none" w="med" len="med"/>
                    </a:lnR>
                    <a:lnT w="12700" cap="flat" cmpd="sng">
                      <a:solidFill>
                        <a:srgbClr val="A6A6A6"/>
                      </a:solidFill>
                      <a:prstDash val="solid"/>
                      <a:headEnd type="none" w="med" len="med"/>
                      <a:tailEnd type="none" w="med" len="med"/>
                    </a:lnT>
                    <a:lnB w="12700" cap="flat" cmpd="sng">
                      <a:solidFill>
                        <a:srgbClr val="A6A6A6"/>
                      </a:solidFill>
                      <a:prstDash val="solid"/>
                      <a:headEnd type="none" w="med" len="med"/>
                      <a:tailEnd type="none" w="med" len="med"/>
                    </a:lnB>
                    <a:lnTlToBr>
                      <a:noFill/>
                    </a:lnTlToBr>
                    <a:lnBlToTr>
                      <a:noFill/>
                    </a:lnBlToTr>
                    <a:noFill/>
                  </a:tcPr>
                </a:tc>
              </a:tr>
              <a:tr h="220345">
                <a:tc>
                  <a:txBody>
                    <a:bodyPr/>
                    <a:lstStyle/>
                    <a:p>
                      <a:pPr indent="0" algn="ctr">
                        <a:buNone/>
                      </a:pPr>
                      <a:r>
                        <a:rPr lang="en-US" sz="1000" b="0">
                          <a:solidFill>
                            <a:srgbClr val="000000"/>
                          </a:solidFill>
                          <a:latin typeface="微软雅黑" panose="020B0503020204020204" charset="-122"/>
                          <a:ea typeface="微软雅黑" panose="020B0503020204020204" charset="-122"/>
                          <a:cs typeface="微软雅黑" panose="020B0503020204020204" charset="-122"/>
                        </a:rPr>
                        <a:t>2</a:t>
                      </a:r>
                      <a:endParaRPr lang="en-US" altLang="en-US" sz="10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A6A6A6"/>
                      </a:solidFill>
                      <a:prstDash val="solid"/>
                      <a:headEnd type="none" w="med" len="med"/>
                      <a:tailEnd type="none" w="med" len="med"/>
                    </a:lnL>
                    <a:lnR w="12700" cap="flat" cmpd="sng">
                      <a:solidFill>
                        <a:srgbClr val="A6A6A6"/>
                      </a:solidFill>
                      <a:prstDash val="solid"/>
                      <a:headEnd type="none" w="med" len="med"/>
                      <a:tailEnd type="none" w="med" len="med"/>
                    </a:lnR>
                    <a:lnT w="12700" cap="flat" cmpd="sng">
                      <a:solidFill>
                        <a:srgbClr val="A6A6A6"/>
                      </a:solidFill>
                      <a:prstDash val="solid"/>
                      <a:headEnd type="none" w="med" len="med"/>
                      <a:tailEnd type="none" w="med" len="med"/>
                    </a:lnT>
                    <a:lnB w="12700" cap="flat" cmpd="sng">
                      <a:solidFill>
                        <a:srgbClr val="A6A6A6"/>
                      </a:solidFill>
                      <a:prstDash val="solid"/>
                      <a:headEnd type="none" w="med" len="med"/>
                      <a:tailEnd type="none" w="med" len="med"/>
                    </a:lnB>
                    <a:lnTlToBr>
                      <a:noFill/>
                    </a:lnTlToBr>
                    <a:lnBlToTr>
                      <a:noFill/>
                    </a:lnBlToTr>
                    <a:noFill/>
                  </a:tcPr>
                </a:tc>
                <a:tc>
                  <a:txBody>
                    <a:bodyPr/>
                    <a:lstStyle/>
                    <a:p>
                      <a:pPr indent="0" algn="ctr">
                        <a:buNone/>
                      </a:pPr>
                      <a:r>
                        <a:rPr lang="en-US" sz="1000" b="0">
                          <a:latin typeface="微软雅黑" panose="020B0503020204020204" charset="-122"/>
                          <a:ea typeface="微软雅黑" panose="020B0503020204020204" charset="-122"/>
                          <a:cs typeface="微软雅黑" panose="020B0503020204020204" charset="-122"/>
                        </a:rPr>
                        <a:t>DC- /OUT2（接电磁阀</a:t>
                      </a:r>
                      <a:r>
                        <a:rPr lang="en-US" sz="1000" b="1">
                          <a:latin typeface="微软雅黑" panose="020B0503020204020204" charset="-122"/>
                          <a:ea typeface="微软雅黑" panose="020B0503020204020204" charset="-122"/>
                          <a:cs typeface="微软雅黑" panose="020B0503020204020204" charset="-122"/>
                        </a:rPr>
                        <a:t>黑线</a:t>
                      </a:r>
                      <a:r>
                        <a:rPr lang="en-US" sz="1000" b="0">
                          <a:latin typeface="微软雅黑" panose="020B0503020204020204" charset="-122"/>
                          <a:ea typeface="微软雅黑" panose="020B0503020204020204" charset="-122"/>
                          <a:cs typeface="微软雅黑" panose="020B0503020204020204" charset="-122"/>
                        </a:rPr>
                        <a:t>） </a:t>
                      </a:r>
                      <a:endParaRPr lang="en-US" altLang="en-US" sz="1000" b="0">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A6A6A6"/>
                      </a:solidFill>
                      <a:prstDash val="solid"/>
                      <a:headEnd type="none" w="med" len="med"/>
                      <a:tailEnd type="none" w="med" len="med"/>
                    </a:lnL>
                    <a:lnR w="12700" cap="flat" cmpd="sng">
                      <a:solidFill>
                        <a:srgbClr val="A6A6A6"/>
                      </a:solidFill>
                      <a:prstDash val="solid"/>
                      <a:headEnd type="none" w="med" len="med"/>
                      <a:tailEnd type="none" w="med" len="med"/>
                    </a:lnR>
                    <a:lnT w="12700" cap="flat" cmpd="sng">
                      <a:solidFill>
                        <a:srgbClr val="A6A6A6"/>
                      </a:solidFill>
                      <a:prstDash val="solid"/>
                      <a:headEnd type="none" w="med" len="med"/>
                      <a:tailEnd type="none" w="med" len="med"/>
                    </a:lnT>
                    <a:lnB w="12700" cap="flat" cmpd="sng">
                      <a:solidFill>
                        <a:srgbClr val="A6A6A6"/>
                      </a:solidFill>
                      <a:prstDash val="solid"/>
                      <a:headEnd type="none" w="med" len="med"/>
                      <a:tailEnd type="none" w="med" len="med"/>
                    </a:lnB>
                    <a:lnTlToBr>
                      <a:noFill/>
                    </a:lnTlToBr>
                    <a:lnBlToTr>
                      <a:noFill/>
                    </a:lnBlToTr>
                    <a:noFill/>
                  </a:tcPr>
                </a:tc>
              </a:tr>
              <a:tr h="220345">
                <a:tc>
                  <a:txBody>
                    <a:bodyPr/>
                    <a:lstStyle/>
                    <a:p>
                      <a:pPr indent="0" algn="ctr">
                        <a:buNone/>
                      </a:pPr>
                      <a:r>
                        <a:rPr lang="en-US" sz="1000" b="0">
                          <a:latin typeface="微软雅黑" panose="020B0503020204020204" charset="-122"/>
                          <a:ea typeface="微软雅黑" panose="020B0503020204020204" charset="-122"/>
                          <a:cs typeface="微软雅黑" panose="020B0503020204020204" charset="-122"/>
                        </a:rPr>
                        <a:t>3</a:t>
                      </a:r>
                      <a:endParaRPr lang="en-US" altLang="en-US" sz="1000" b="0">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A6A6A6"/>
                      </a:solidFill>
                      <a:prstDash val="solid"/>
                      <a:headEnd type="none" w="med" len="med"/>
                      <a:tailEnd type="none" w="med" len="med"/>
                    </a:lnL>
                    <a:lnR w="12700" cap="flat" cmpd="sng">
                      <a:solidFill>
                        <a:srgbClr val="A6A6A6"/>
                      </a:solidFill>
                      <a:prstDash val="solid"/>
                      <a:headEnd type="none" w="med" len="med"/>
                      <a:tailEnd type="none" w="med" len="med"/>
                    </a:lnR>
                    <a:lnT w="12700" cap="flat" cmpd="sng">
                      <a:solidFill>
                        <a:srgbClr val="A6A6A6"/>
                      </a:solidFill>
                      <a:prstDash val="solid"/>
                      <a:headEnd type="none" w="med" len="med"/>
                      <a:tailEnd type="none" w="med" len="med"/>
                    </a:lnT>
                    <a:lnB w="12700" cap="flat" cmpd="sng">
                      <a:solidFill>
                        <a:srgbClr val="A6A6A6"/>
                      </a:solidFill>
                      <a:prstDash val="solid"/>
                      <a:headEnd type="none" w="med" len="med"/>
                      <a:tailEnd type="none" w="med" len="med"/>
                    </a:lnB>
                    <a:lnTlToBr>
                      <a:noFill/>
                    </a:lnTlToBr>
                    <a:lnBlToTr>
                      <a:noFill/>
                    </a:lnBlToTr>
                    <a:noFill/>
                  </a:tcPr>
                </a:tc>
                <a:tc>
                  <a:txBody>
                    <a:bodyPr/>
                    <a:lstStyle/>
                    <a:p>
                      <a:pPr indent="0" algn="ctr">
                        <a:buNone/>
                      </a:pPr>
                      <a:r>
                        <a:rPr lang="en-US" sz="1000" b="0">
                          <a:latin typeface="微软雅黑" panose="020B0503020204020204" charset="-122"/>
                          <a:ea typeface="微软雅黑" panose="020B0503020204020204" charset="-122"/>
                          <a:cs typeface="微软雅黑" panose="020B0503020204020204" charset="-122"/>
                        </a:rPr>
                        <a:t>GND</a:t>
                      </a:r>
                      <a:endParaRPr lang="en-US" altLang="en-US" sz="1000" b="0">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A6A6A6"/>
                      </a:solidFill>
                      <a:prstDash val="solid"/>
                      <a:headEnd type="none" w="med" len="med"/>
                      <a:tailEnd type="none" w="med" len="med"/>
                    </a:lnL>
                    <a:lnR w="12700" cap="flat" cmpd="sng">
                      <a:solidFill>
                        <a:srgbClr val="A6A6A6"/>
                      </a:solidFill>
                      <a:prstDash val="solid"/>
                      <a:headEnd type="none" w="med" len="med"/>
                      <a:tailEnd type="none" w="med" len="med"/>
                    </a:lnR>
                    <a:lnT w="12700" cap="flat" cmpd="sng">
                      <a:solidFill>
                        <a:srgbClr val="A6A6A6"/>
                      </a:solidFill>
                      <a:prstDash val="solid"/>
                      <a:headEnd type="none" w="med" len="med"/>
                      <a:tailEnd type="none" w="med" len="med"/>
                    </a:lnT>
                    <a:lnB w="12700" cap="flat" cmpd="sng">
                      <a:solidFill>
                        <a:srgbClr val="A6A6A6"/>
                      </a:solidFill>
                      <a:prstDash val="solid"/>
                      <a:headEnd type="none" w="med" len="med"/>
                      <a:tailEnd type="none" w="med" len="med"/>
                    </a:lnB>
                    <a:lnTlToBr>
                      <a:noFill/>
                    </a:lnTlToBr>
                    <a:lnBlToTr>
                      <a:noFill/>
                    </a:lnBlToTr>
                    <a:noFill/>
                  </a:tcPr>
                </a:tc>
              </a:tr>
              <a:tr h="220345">
                <a:tc>
                  <a:txBody>
                    <a:bodyPr/>
                    <a:lstStyle/>
                    <a:p>
                      <a:pPr indent="0" algn="ctr">
                        <a:buNone/>
                      </a:pPr>
                      <a:r>
                        <a:rPr lang="en-US" sz="1000" b="0">
                          <a:latin typeface="微软雅黑" panose="020B0503020204020204" charset="-122"/>
                          <a:ea typeface="微软雅黑" panose="020B0503020204020204" charset="-122"/>
                          <a:cs typeface="微软雅黑" panose="020B0503020204020204" charset="-122"/>
                        </a:rPr>
                        <a:t>4</a:t>
                      </a:r>
                      <a:endParaRPr lang="en-US" altLang="en-US" sz="1000" b="0">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A6A6A6"/>
                      </a:solidFill>
                      <a:prstDash val="solid"/>
                      <a:headEnd type="none" w="med" len="med"/>
                      <a:tailEnd type="none" w="med" len="med"/>
                    </a:lnL>
                    <a:lnR w="12700" cap="flat" cmpd="sng">
                      <a:solidFill>
                        <a:srgbClr val="A6A6A6"/>
                      </a:solidFill>
                      <a:prstDash val="solid"/>
                      <a:headEnd type="none" w="med" len="med"/>
                      <a:tailEnd type="none" w="med" len="med"/>
                    </a:lnR>
                    <a:lnT w="12700" cap="flat" cmpd="sng">
                      <a:solidFill>
                        <a:srgbClr val="A6A6A6"/>
                      </a:solidFill>
                      <a:prstDash val="solid"/>
                      <a:headEnd type="none" w="med" len="med"/>
                      <a:tailEnd type="none" w="med" len="med"/>
                    </a:lnT>
                    <a:lnB w="12700" cap="flat" cmpd="sng">
                      <a:solidFill>
                        <a:srgbClr val="A6A6A6"/>
                      </a:solidFill>
                      <a:prstDash val="solid"/>
                      <a:headEnd type="none" w="med" len="med"/>
                      <a:tailEnd type="none" w="med" len="med"/>
                    </a:lnB>
                    <a:lnTlToBr>
                      <a:noFill/>
                    </a:lnTlToBr>
                    <a:lnBlToTr>
                      <a:noFill/>
                    </a:lnBlToTr>
                    <a:noFill/>
                  </a:tcPr>
                </a:tc>
                <a:tc>
                  <a:txBody>
                    <a:bodyPr/>
                    <a:lstStyle/>
                    <a:p>
                      <a:pPr indent="0" algn="ctr">
                        <a:buNone/>
                      </a:pPr>
                      <a:r>
                        <a:rPr lang="en-US" sz="1000" b="0">
                          <a:latin typeface="微软雅黑" panose="020B0503020204020204" charset="-122"/>
                          <a:ea typeface="微软雅黑" panose="020B0503020204020204" charset="-122"/>
                          <a:cs typeface="微软雅黑" panose="020B0503020204020204" charset="-122"/>
                        </a:rPr>
                        <a:t>INSERT BOOT</a:t>
                      </a:r>
                      <a:endParaRPr lang="en-US" altLang="en-US" sz="1000" b="0">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A6A6A6"/>
                      </a:solidFill>
                      <a:prstDash val="solid"/>
                      <a:headEnd type="none" w="med" len="med"/>
                      <a:tailEnd type="none" w="med" len="med"/>
                    </a:lnL>
                    <a:lnR w="12700" cap="flat" cmpd="sng">
                      <a:solidFill>
                        <a:srgbClr val="A6A6A6"/>
                      </a:solidFill>
                      <a:prstDash val="solid"/>
                      <a:headEnd type="none" w="med" len="med"/>
                      <a:tailEnd type="none" w="med" len="med"/>
                    </a:lnR>
                    <a:lnT w="12700" cap="flat" cmpd="sng">
                      <a:solidFill>
                        <a:srgbClr val="A6A6A6"/>
                      </a:solidFill>
                      <a:prstDash val="solid"/>
                      <a:headEnd type="none" w="med" len="med"/>
                      <a:tailEnd type="none" w="med" len="med"/>
                    </a:lnT>
                    <a:lnB w="12700" cap="flat" cmpd="sng">
                      <a:solidFill>
                        <a:srgbClr val="A6A6A6"/>
                      </a:solidFill>
                      <a:prstDash val="solid"/>
                      <a:headEnd type="none" w="med" len="med"/>
                      <a:tailEnd type="none" w="med" len="med"/>
                    </a:lnB>
                    <a:lnTlToBr>
                      <a:noFill/>
                    </a:lnTlToBr>
                    <a:lnBlToTr>
                      <a:noFill/>
                    </a:lnBlToTr>
                    <a:noFill/>
                  </a:tcPr>
                </a:tc>
              </a:tr>
              <a:tr h="220345">
                <a:tc>
                  <a:txBody>
                    <a:bodyPr/>
                    <a:lstStyle/>
                    <a:p>
                      <a:pPr indent="0" algn="ctr">
                        <a:buNone/>
                      </a:pPr>
                      <a:r>
                        <a:rPr lang="en-US" sz="1000" b="0">
                          <a:latin typeface="微软雅黑" panose="020B0503020204020204" charset="-122"/>
                          <a:ea typeface="微软雅黑" panose="020B0503020204020204" charset="-122"/>
                          <a:cs typeface="微软雅黑" panose="020B0503020204020204" charset="-122"/>
                        </a:rPr>
                        <a:t>5</a:t>
                      </a:r>
                      <a:endParaRPr lang="en-US" altLang="en-US" sz="1000" b="0">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A6A6A6"/>
                      </a:solidFill>
                      <a:prstDash val="solid"/>
                      <a:headEnd type="none" w="med" len="med"/>
                      <a:tailEnd type="none" w="med" len="med"/>
                    </a:lnL>
                    <a:lnR w="12700" cap="flat" cmpd="sng">
                      <a:solidFill>
                        <a:srgbClr val="A6A6A6"/>
                      </a:solidFill>
                      <a:prstDash val="solid"/>
                      <a:headEnd type="none" w="med" len="med"/>
                      <a:tailEnd type="none" w="med" len="med"/>
                    </a:lnR>
                    <a:lnT w="12700" cap="flat" cmpd="sng">
                      <a:solidFill>
                        <a:srgbClr val="A6A6A6"/>
                      </a:solidFill>
                      <a:prstDash val="solid"/>
                      <a:headEnd type="none" w="med" len="med"/>
                      <a:tailEnd type="none" w="med" len="med"/>
                    </a:lnT>
                    <a:lnB w="12700" cap="flat" cmpd="sng">
                      <a:solidFill>
                        <a:srgbClr val="A6A6A6"/>
                      </a:solidFill>
                      <a:prstDash val="solid"/>
                      <a:headEnd type="none" w="med" len="med"/>
                      <a:tailEnd type="none" w="med" len="med"/>
                    </a:lnB>
                    <a:lnTlToBr>
                      <a:noFill/>
                    </a:lnTlToBr>
                    <a:lnBlToTr>
                      <a:noFill/>
                    </a:lnBlToTr>
                    <a:noFill/>
                  </a:tcPr>
                </a:tc>
                <a:tc>
                  <a:txBody>
                    <a:bodyPr/>
                    <a:lstStyle/>
                    <a:p>
                      <a:pPr indent="0" algn="ctr">
                        <a:buNone/>
                      </a:pPr>
                      <a:r>
                        <a:rPr lang="en-US" sz="1000" b="0">
                          <a:latin typeface="微软雅黑" panose="020B0503020204020204" charset="-122"/>
                          <a:ea typeface="微软雅黑" panose="020B0503020204020204" charset="-122"/>
                          <a:cs typeface="微软雅黑" panose="020B0503020204020204" charset="-122"/>
                        </a:rPr>
                        <a:t>GND</a:t>
                      </a:r>
                      <a:endParaRPr lang="en-US" altLang="en-US" sz="1000" b="0">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A6A6A6"/>
                      </a:solidFill>
                      <a:prstDash val="solid"/>
                      <a:headEnd type="none" w="med" len="med"/>
                      <a:tailEnd type="none" w="med" len="med"/>
                    </a:lnL>
                    <a:lnR w="12700" cap="flat" cmpd="sng">
                      <a:solidFill>
                        <a:srgbClr val="A6A6A6"/>
                      </a:solidFill>
                      <a:prstDash val="solid"/>
                      <a:headEnd type="none" w="med" len="med"/>
                      <a:tailEnd type="none" w="med" len="med"/>
                    </a:lnR>
                    <a:lnT w="12700" cap="flat" cmpd="sng">
                      <a:solidFill>
                        <a:srgbClr val="A6A6A6"/>
                      </a:solidFill>
                      <a:prstDash val="solid"/>
                      <a:headEnd type="none" w="med" len="med"/>
                      <a:tailEnd type="none" w="med" len="med"/>
                    </a:lnT>
                    <a:lnB w="12700" cap="flat" cmpd="sng">
                      <a:solidFill>
                        <a:srgbClr val="A6A6A6"/>
                      </a:solidFill>
                      <a:prstDash val="solid"/>
                      <a:headEnd type="none" w="med" len="med"/>
                      <a:tailEnd type="none" w="med" len="med"/>
                    </a:lnB>
                    <a:lnTlToBr>
                      <a:noFill/>
                    </a:lnTlToBr>
                    <a:lnBlToTr>
                      <a:noFill/>
                    </a:lnBlToTr>
                    <a:noFill/>
                  </a:tcPr>
                </a:tc>
              </a:tr>
              <a:tr h="220345">
                <a:tc>
                  <a:txBody>
                    <a:bodyPr/>
                    <a:lstStyle/>
                    <a:p>
                      <a:pPr indent="0" algn="ctr">
                        <a:buNone/>
                      </a:pPr>
                      <a:r>
                        <a:rPr lang="en-US" sz="1000" b="0">
                          <a:latin typeface="微软雅黑" panose="020B0503020204020204" charset="-122"/>
                          <a:ea typeface="微软雅黑" panose="020B0503020204020204" charset="-122"/>
                          <a:cs typeface="微软雅黑" panose="020B0503020204020204" charset="-122"/>
                        </a:rPr>
                        <a:t>6</a:t>
                      </a:r>
                      <a:endParaRPr lang="en-US" altLang="en-US" sz="1000" b="0">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A6A6A6"/>
                      </a:solidFill>
                      <a:prstDash val="solid"/>
                      <a:headEnd type="none" w="med" len="med"/>
                      <a:tailEnd type="none" w="med" len="med"/>
                    </a:lnL>
                    <a:lnR w="12700" cap="flat" cmpd="sng">
                      <a:solidFill>
                        <a:srgbClr val="A6A6A6"/>
                      </a:solidFill>
                      <a:prstDash val="solid"/>
                      <a:headEnd type="none" w="med" len="med"/>
                      <a:tailEnd type="none" w="med" len="med"/>
                    </a:lnR>
                    <a:lnT w="12700" cap="flat" cmpd="sng">
                      <a:solidFill>
                        <a:srgbClr val="A6A6A6"/>
                      </a:solidFill>
                      <a:prstDash val="solid"/>
                      <a:headEnd type="none" w="med" len="med"/>
                      <a:tailEnd type="none" w="med" len="med"/>
                    </a:lnT>
                    <a:lnB w="12700" cap="flat" cmpd="sng">
                      <a:solidFill>
                        <a:srgbClr val="A6A6A6"/>
                      </a:solidFill>
                      <a:prstDash val="solid"/>
                      <a:headEnd type="none" w="med" len="med"/>
                      <a:tailEnd type="none" w="med" len="med"/>
                    </a:lnB>
                    <a:lnTlToBr>
                      <a:noFill/>
                    </a:lnTlToBr>
                    <a:lnBlToTr>
                      <a:noFill/>
                    </a:lnBlToTr>
                    <a:noFill/>
                  </a:tcPr>
                </a:tc>
                <a:tc>
                  <a:txBody>
                    <a:bodyPr/>
                    <a:lstStyle/>
                    <a:p>
                      <a:pPr indent="0" algn="ctr">
                        <a:buNone/>
                      </a:pPr>
                      <a:r>
                        <a:rPr lang="en-US" sz="1000" b="0">
                          <a:latin typeface="微软雅黑" panose="020B0503020204020204" charset="-122"/>
                          <a:ea typeface="微软雅黑" panose="020B0503020204020204" charset="-122"/>
                          <a:cs typeface="微软雅黑" panose="020B0503020204020204" charset="-122"/>
                        </a:rPr>
                        <a:t>GPIO</a:t>
                      </a:r>
                      <a:endParaRPr lang="en-US" altLang="en-US" sz="1000" b="0">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A6A6A6"/>
                      </a:solidFill>
                      <a:prstDash val="solid"/>
                      <a:headEnd type="none" w="med" len="med"/>
                      <a:tailEnd type="none" w="med" len="med"/>
                    </a:lnL>
                    <a:lnR w="12700" cap="flat" cmpd="sng">
                      <a:solidFill>
                        <a:srgbClr val="A6A6A6"/>
                      </a:solidFill>
                      <a:prstDash val="solid"/>
                      <a:headEnd type="none" w="med" len="med"/>
                      <a:tailEnd type="none" w="med" len="med"/>
                    </a:lnR>
                    <a:lnT w="12700" cap="flat" cmpd="sng">
                      <a:solidFill>
                        <a:srgbClr val="A6A6A6"/>
                      </a:solidFill>
                      <a:prstDash val="solid"/>
                      <a:headEnd type="none" w="med" len="med"/>
                      <a:tailEnd type="none" w="med" len="med"/>
                    </a:lnT>
                    <a:lnB w="12700" cap="flat" cmpd="sng">
                      <a:solidFill>
                        <a:srgbClr val="A6A6A6"/>
                      </a:solidFill>
                      <a:prstDash val="solid"/>
                      <a:headEnd type="none" w="med" len="med"/>
                      <a:tailEnd type="none" w="med" len="med"/>
                    </a:lnB>
                    <a:lnTlToBr>
                      <a:noFill/>
                    </a:lnTlToBr>
                    <a:lnBlToTr>
                      <a:noFill/>
                    </a:lnBlToTr>
                    <a:noFill/>
                  </a:tcPr>
                </a:tc>
              </a:tr>
            </a:tbl>
          </a:graphicData>
        </a:graphic>
      </p:graphicFrame>
      <p:sp>
        <p:nvSpPr>
          <p:cNvPr id="37" name="文本框 36"/>
          <p:cNvSpPr txBox="1"/>
          <p:nvPr/>
        </p:nvSpPr>
        <p:spPr>
          <a:xfrm>
            <a:off x="776605" y="6016625"/>
            <a:ext cx="4446905" cy="553085"/>
          </a:xfrm>
          <a:prstGeom prst="rect">
            <a:avLst/>
          </a:prstGeom>
          <a:noFill/>
        </p:spPr>
        <p:txBody>
          <a:bodyPr wrap="square" rtlCol="0" anchor="t">
            <a:spAutoFit/>
          </a:bodyPr>
          <a:lstStyle/>
          <a:p>
            <a:r>
              <a:rPr lang="zh-CN" altLang="en-US" sz="1000"/>
              <a:t>设备提供2个电磁阀控制接口，可对接2个电磁阀；同时提供2个GPIO接口，可对接2个电磁阀状态反馈或脉冲水表，精准掌控灌溉流量或实时感知电磁阀真实开关状态</a:t>
            </a:r>
            <a:endParaRPr lang="zh-CN" altLang="en-US" sz="1000"/>
          </a:p>
        </p:txBody>
      </p:sp>
    </p:spTree>
    <p:custDataLst>
      <p:tags r:id="rId18"/>
    </p:custData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8"/>
          <p:cNvSpPr txBox="1"/>
          <p:nvPr/>
        </p:nvSpPr>
        <p:spPr>
          <a:xfrm>
            <a:off x="629920" y="215265"/>
            <a:ext cx="5403215" cy="478155"/>
          </a:xfrm>
          <a:prstGeom prst="rect">
            <a:avLst/>
          </a:prstGeom>
          <a:noFill/>
        </p:spPr>
        <p:txBody>
          <a:bodyPr wrap="square" lIns="91440" tIns="45720" rIns="91440" bIns="45720" rtlCol="0" anchor="t">
            <a:spAutoFit/>
          </a:bodyPr>
          <a:lstStyle/>
          <a:p>
            <a:pPr lvl="0" algn="l">
              <a:lnSpc>
                <a:spcPct val="90000"/>
              </a:lnSpc>
              <a:buClrTx/>
              <a:buSzTx/>
              <a:buFontTx/>
            </a:pPr>
            <a:r>
              <a:rPr lang="zh-CN" altLang="en-US" sz="2800" b="1"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sym typeface="Arial" panose="020B0604020202020204" pitchFamily="34" charset="0"/>
              </a:rPr>
              <a:t>投入式液位计和管道压力传感器</a:t>
            </a:r>
            <a:endParaRPr lang="zh-CN" altLang="en-US" sz="2800" b="1"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sym typeface="Arial" panose="020B0604020202020204" pitchFamily="34" charset="0"/>
            </a:endParaRPr>
          </a:p>
        </p:txBody>
      </p:sp>
      <p:sp>
        <p:nvSpPr>
          <p:cNvPr id="15" name="矩形 14"/>
          <p:cNvSpPr/>
          <p:nvPr/>
        </p:nvSpPr>
        <p:spPr>
          <a:xfrm>
            <a:off x="283210" y="-26670"/>
            <a:ext cx="161925" cy="751840"/>
          </a:xfrm>
          <a:prstGeom prst="rect">
            <a:avLst/>
          </a:prstGeom>
          <a:solidFill>
            <a:srgbClr val="127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阿里巴巴普惠体" panose="00020600040101010101" charset="-122"/>
            </a:endParaRPr>
          </a:p>
        </p:txBody>
      </p:sp>
      <p:pic>
        <p:nvPicPr>
          <p:cNvPr id="8" name="图片 7"/>
          <p:cNvPicPr>
            <a:picLocks noChangeAspect="1"/>
          </p:cNvPicPr>
          <p:nvPr/>
        </p:nvPicPr>
        <p:blipFill>
          <a:blip r:embed="rId1"/>
          <a:stretch>
            <a:fillRect/>
          </a:stretch>
        </p:blipFill>
        <p:spPr>
          <a:xfrm>
            <a:off x="563880" y="1400175"/>
            <a:ext cx="5344795" cy="2351405"/>
          </a:xfrm>
          <a:prstGeom prst="rect">
            <a:avLst/>
          </a:prstGeom>
        </p:spPr>
      </p:pic>
      <p:pic>
        <p:nvPicPr>
          <p:cNvPr id="9" name="图片 8"/>
          <p:cNvPicPr>
            <a:picLocks noChangeAspect="1"/>
          </p:cNvPicPr>
          <p:nvPr/>
        </p:nvPicPr>
        <p:blipFill>
          <a:blip r:embed="rId2"/>
          <a:stretch>
            <a:fillRect/>
          </a:stretch>
        </p:blipFill>
        <p:spPr>
          <a:xfrm>
            <a:off x="236855" y="4089400"/>
            <a:ext cx="5998845" cy="1997710"/>
          </a:xfrm>
          <a:prstGeom prst="rect">
            <a:avLst/>
          </a:prstGeom>
        </p:spPr>
      </p:pic>
      <p:pic>
        <p:nvPicPr>
          <p:cNvPr id="3" name="图片 2"/>
          <p:cNvPicPr>
            <a:picLocks noChangeAspect="1"/>
          </p:cNvPicPr>
          <p:nvPr>
            <p:custDataLst>
              <p:tags r:id="rId3"/>
            </p:custDataLst>
          </p:nvPr>
        </p:nvPicPr>
        <p:blipFill>
          <a:blip r:embed="rId4"/>
          <a:stretch>
            <a:fillRect/>
          </a:stretch>
        </p:blipFill>
        <p:spPr>
          <a:xfrm>
            <a:off x="6405245" y="1400175"/>
            <a:ext cx="4987290" cy="2266950"/>
          </a:xfrm>
          <a:prstGeom prst="rect">
            <a:avLst/>
          </a:prstGeom>
        </p:spPr>
      </p:pic>
      <p:pic>
        <p:nvPicPr>
          <p:cNvPr id="7" name="图片 6"/>
          <p:cNvPicPr>
            <a:picLocks noChangeAspect="1"/>
          </p:cNvPicPr>
          <p:nvPr>
            <p:custDataLst>
              <p:tags r:id="rId5"/>
            </p:custDataLst>
          </p:nvPr>
        </p:nvPicPr>
        <p:blipFill>
          <a:blip r:embed="rId6"/>
          <a:stretch>
            <a:fillRect/>
          </a:stretch>
        </p:blipFill>
        <p:spPr>
          <a:xfrm>
            <a:off x="6271260" y="4945380"/>
            <a:ext cx="5217160" cy="1022985"/>
          </a:xfrm>
          <a:prstGeom prst="rect">
            <a:avLst/>
          </a:prstGeom>
        </p:spPr>
      </p:pic>
    </p:spTree>
    <p:custDataLst>
      <p:tags r:id="rId7"/>
    </p:custData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14"/>
          <p:cNvSpPr>
            <a:spLocks noGrp="1"/>
          </p:cNvSpPr>
          <p:nvPr>
            <p:custDataLst>
              <p:tags r:id="rId1"/>
            </p:custDataLst>
          </p:nvPr>
        </p:nvSpPr>
        <p:spPr>
          <a:xfrm>
            <a:off x="991870" y="2774950"/>
            <a:ext cx="2064385" cy="1395730"/>
          </a:xfrm>
          <a:prstGeom prst="rect">
            <a:avLst/>
          </a:prstGeom>
        </p:spPr>
        <p:txBody>
          <a:bodyPr vert="horz" lIns="90000" tIns="46800" rIns="90000" bIns="46800" rtlCol="0" anchor="t" anchorCtr="0"/>
          <a:lstStyle>
            <a:lvl1pPr algn="ctr" defTabSz="914400" rtl="0" eaLnBrk="1" fontAlgn="auto" latinLnBrk="0" hangingPunct="1">
              <a:lnSpc>
                <a:spcPct val="100000"/>
              </a:lnSpc>
              <a:spcBef>
                <a:spcPct val="0"/>
              </a:spcBef>
              <a:buNone/>
              <a:defRPr sz="6000" b="1" u="none" strike="noStrike" kern="1200" cap="none" spc="300" normalizeH="0" baseline="0">
                <a:solidFill>
                  <a:schemeClr val="tx1">
                    <a:lumMod val="85000"/>
                    <a:lumOff val="15000"/>
                  </a:schemeClr>
                </a:solidFill>
                <a:uFillTx/>
                <a:latin typeface="+mj-lt"/>
                <a:ea typeface="+mj-ea"/>
                <a:cs typeface="+mj-cs"/>
              </a:defRPr>
            </a:lvl1pPr>
          </a:lstStyle>
          <a:p>
            <a:pPr algn="l">
              <a:lnSpc>
                <a:spcPct val="90000"/>
              </a:lnSpc>
            </a:pPr>
            <a:r>
              <a:rPr lang="en-US" altLang="zh-CN" sz="9600" cap="all" dirty="0">
                <a:solidFill>
                  <a:srgbClr val="4696F5"/>
                </a:solidFill>
                <a:effectLst/>
                <a:latin typeface="微软雅黑" panose="020B0503020204020204" charset="-122"/>
                <a:ea typeface="微软雅黑" panose="020B0503020204020204" charset="-122"/>
                <a:cs typeface="Roboto" panose="02000000000000000000" charset="0"/>
                <a:sym typeface="Roboto" panose="02000000000000000000" charset="0"/>
              </a:rPr>
              <a:t>06</a:t>
            </a:r>
            <a:endParaRPr lang="en-US" altLang="zh-CN" sz="9600" cap="all" dirty="0">
              <a:solidFill>
                <a:srgbClr val="4696F5"/>
              </a:solidFill>
              <a:effectLst/>
              <a:latin typeface="微软雅黑" panose="020B0503020204020204" charset="-122"/>
              <a:ea typeface="微软雅黑" panose="020B0503020204020204" charset="-122"/>
              <a:cs typeface="Roboto" panose="02000000000000000000" charset="0"/>
              <a:sym typeface="Roboto" panose="02000000000000000000" charset="0"/>
            </a:endParaRPr>
          </a:p>
        </p:txBody>
      </p:sp>
      <p:sp>
        <p:nvSpPr>
          <p:cNvPr id="9" name="矩形 8"/>
          <p:cNvSpPr/>
          <p:nvPr>
            <p:custDataLst>
              <p:tags r:id="rId2"/>
            </p:custDataLst>
          </p:nvPr>
        </p:nvSpPr>
        <p:spPr>
          <a:xfrm>
            <a:off x="-91440" y="2732405"/>
            <a:ext cx="441960" cy="1348740"/>
          </a:xfrm>
          <a:prstGeom prst="rect">
            <a:avLst/>
          </a:prstGeom>
          <a:solidFill>
            <a:srgbClr val="4696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cs typeface="Roboto" panose="02000000000000000000" charset="0"/>
            </a:endParaRPr>
          </a:p>
        </p:txBody>
      </p:sp>
      <p:grpSp>
        <p:nvGrpSpPr>
          <p:cNvPr id="18" name="组合 17"/>
          <p:cNvGrpSpPr/>
          <p:nvPr/>
        </p:nvGrpSpPr>
        <p:grpSpPr>
          <a:xfrm>
            <a:off x="2868930" y="3112273"/>
            <a:ext cx="8536628" cy="873945"/>
            <a:chOff x="4518" y="4885"/>
            <a:chExt cx="8909" cy="912"/>
          </a:xfrm>
        </p:grpSpPr>
        <p:sp>
          <p:nvSpPr>
            <p:cNvPr id="11" name="标题 14"/>
            <p:cNvSpPr>
              <a:spLocks noGrp="1"/>
            </p:cNvSpPr>
            <p:nvPr>
              <p:custDataLst>
                <p:tags r:id="rId3"/>
              </p:custDataLst>
            </p:nvPr>
          </p:nvSpPr>
          <p:spPr>
            <a:xfrm>
              <a:off x="4518" y="4885"/>
              <a:ext cx="8909" cy="679"/>
            </a:xfrm>
            <a:prstGeom prst="rect">
              <a:avLst/>
            </a:prstGeom>
            <a:solidFill>
              <a:schemeClr val="lt1"/>
            </a:solidFill>
          </p:spPr>
          <p:txBody>
            <a:bodyPr vert="horz" lIns="90000" tIns="46800" rIns="90000" bIns="46800" rtlCol="0" anchor="t" anchorCtr="0"/>
            <a:lstStyle>
              <a:lvl1pPr algn="ctr" defTabSz="914400" rtl="0" eaLnBrk="1" fontAlgn="auto" latinLnBrk="0" hangingPunct="1">
                <a:lnSpc>
                  <a:spcPct val="100000"/>
                </a:lnSpc>
                <a:spcBef>
                  <a:spcPct val="0"/>
                </a:spcBef>
                <a:buNone/>
                <a:defRPr sz="6000" b="1" u="none" strike="noStrike" kern="1200" cap="none" spc="300" normalizeH="0" baseline="0">
                  <a:solidFill>
                    <a:schemeClr val="tx1">
                      <a:lumMod val="85000"/>
                      <a:lumOff val="15000"/>
                    </a:schemeClr>
                  </a:solidFill>
                  <a:uFillTx/>
                  <a:latin typeface="+mj-lt"/>
                  <a:ea typeface="+mj-ea"/>
                  <a:cs typeface="+mj-cs"/>
                </a:defRPr>
              </a:lvl1pPr>
            </a:lstStyle>
            <a:p>
              <a:pPr algn="l">
                <a:lnSpc>
                  <a:spcPct val="90000"/>
                </a:lnSpc>
              </a:pPr>
              <a:r>
                <a:rPr lang="zh-CN" altLang="en-US" sz="4400" cap="all" spc="150" dirty="0">
                  <a:solidFill>
                    <a:srgbClr val="3C3C3C"/>
                  </a:solidFill>
                  <a:uFillTx/>
                  <a:latin typeface="微软雅黑" panose="020B0503020204020204" charset="-122"/>
                  <a:ea typeface="微软雅黑" panose="020B0503020204020204" charset="-122"/>
                  <a:cs typeface="Roboto" panose="02000000000000000000" charset="0"/>
                  <a:sym typeface="+mn-ea"/>
                </a:rPr>
                <a:t>成功案例</a:t>
              </a:r>
              <a:endParaRPr lang="zh-CN" altLang="en-US" sz="4400" cap="all" spc="150" dirty="0">
                <a:solidFill>
                  <a:srgbClr val="3C3C3C"/>
                </a:solidFill>
                <a:uFillTx/>
                <a:latin typeface="微软雅黑" panose="020B0503020204020204" charset="-122"/>
                <a:ea typeface="微软雅黑" panose="020B0503020204020204" charset="-122"/>
                <a:cs typeface="Roboto" panose="02000000000000000000" charset="0"/>
                <a:sym typeface="+mn-ea"/>
              </a:endParaRPr>
            </a:p>
          </p:txBody>
        </p:sp>
        <p:sp>
          <p:nvSpPr>
            <p:cNvPr id="10" name="TextBox 8"/>
            <p:cNvSpPr txBox="1"/>
            <p:nvPr>
              <p:custDataLst>
                <p:tags r:id="rId4"/>
              </p:custDataLst>
            </p:nvPr>
          </p:nvSpPr>
          <p:spPr>
            <a:xfrm>
              <a:off x="4713" y="5408"/>
              <a:ext cx="6966" cy="389"/>
            </a:xfrm>
            <a:prstGeom prst="rect">
              <a:avLst/>
            </a:prstGeom>
            <a:noFill/>
            <a:effectLst/>
          </p:spPr>
          <p:txBody>
            <a:bodyPr wrap="square" lIns="0" tIns="0" rIns="0" bIns="0" rtlCol="0" anchor="t" anchorCtr="0">
              <a:noAutofit/>
            </a:bodyPr>
            <a:lstStyle>
              <a:defPPr>
                <a:defRPr lang="zh-CN"/>
              </a:defPPr>
              <a:lvl1pPr algn="ctr">
                <a:defRPr sz="6000" b="1" spc="200">
                  <a:blipFill>
                    <a:blip r:embed="rId5"/>
                    <a:stretch>
                      <a:fillRect/>
                    </a:stretch>
                  </a:blipFill>
                  <a:effectLst>
                    <a:innerShdw blurRad="63500" dist="50800" dir="16200000">
                      <a:prstClr val="black">
                        <a:alpha val="50000"/>
                      </a:prstClr>
                    </a:innerShdw>
                  </a:effectLst>
                  <a:latin typeface="思源黑体 CN Heavy" panose="020B0A00000000000000" pitchFamily="34" charset="-122"/>
                  <a:ea typeface="思源黑体 CN Heavy" panose="020B0A00000000000000" pitchFamily="34" charset="-122"/>
                </a:defRPr>
              </a:lvl1pPr>
            </a:lstStyle>
            <a:p>
              <a:pPr algn="l">
                <a:lnSpc>
                  <a:spcPct val="130000"/>
                </a:lnSpc>
              </a:pPr>
              <a:endParaRPr lang="zh-CN" altLang="en-US" sz="1400" b="0" kern="0" spc="0" dirty="0">
                <a:solidFill>
                  <a:schemeClr val="tx1">
                    <a:lumMod val="50000"/>
                    <a:lumOff val="50000"/>
                  </a:schemeClr>
                </a:solidFill>
                <a:effectLst/>
                <a:uFillTx/>
                <a:latin typeface="微软雅黑" panose="020B0503020204020204" charset="-122"/>
                <a:ea typeface="微软雅黑" panose="020B0503020204020204" charset="-122"/>
                <a:cs typeface="微软雅黑" panose="020B0503020204020204" charset="-122"/>
                <a:sym typeface="+mn-ea"/>
              </a:endParaRPr>
            </a:p>
          </p:txBody>
        </p:sp>
      </p:grpSp>
      <p:pic>
        <p:nvPicPr>
          <p:cNvPr id="4" name="图片 3" descr="线勾"/>
          <p:cNvPicPr>
            <a:picLocks noChangeAspect="1"/>
          </p:cNvPicPr>
          <p:nvPr>
            <p:custDataLst>
              <p:tags r:id="rId6"/>
            </p:custDataLst>
          </p:nvPr>
        </p:nvPicPr>
        <p:blipFill>
          <a:blip r:embed="rId7"/>
          <a:stretch>
            <a:fillRect/>
          </a:stretch>
        </p:blipFill>
        <p:spPr>
          <a:xfrm>
            <a:off x="5539740" y="1426845"/>
            <a:ext cx="6203634" cy="3960000"/>
          </a:xfrm>
          <a:prstGeom prst="rect">
            <a:avLst/>
          </a:prstGeom>
        </p:spPr>
      </p:pic>
    </p:spTree>
    <p:custDataLst>
      <p:tags r:id="rId8"/>
    </p:custData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0" name="图片 19" descr="success-story-air-quality-monitoring-at-beijing-normal-university-experimental-middle-school-daxing-branch-center"/>
          <p:cNvPicPr>
            <a:picLocks noChangeAspect="1"/>
          </p:cNvPicPr>
          <p:nvPr/>
        </p:nvPicPr>
        <p:blipFill>
          <a:blip r:embed="rId1"/>
          <a:srcRect t="24199"/>
          <a:stretch>
            <a:fillRect/>
          </a:stretch>
        </p:blipFill>
        <p:spPr>
          <a:xfrm>
            <a:off x="889635" y="4872990"/>
            <a:ext cx="1995170" cy="946785"/>
          </a:xfrm>
          <a:prstGeom prst="rect">
            <a:avLst/>
          </a:prstGeom>
        </p:spPr>
      </p:pic>
      <p:pic>
        <p:nvPicPr>
          <p:cNvPr id="7" name="图片 6" descr="中建"/>
          <p:cNvPicPr>
            <a:picLocks noChangeAspect="1"/>
          </p:cNvPicPr>
          <p:nvPr/>
        </p:nvPicPr>
        <p:blipFill>
          <a:blip r:embed="rId2"/>
          <a:srcRect/>
          <a:stretch>
            <a:fillRect/>
          </a:stretch>
        </p:blipFill>
        <p:spPr>
          <a:xfrm>
            <a:off x="9087485" y="4872990"/>
            <a:ext cx="1991995" cy="1199515"/>
          </a:xfrm>
          <a:prstGeom prst="rect">
            <a:avLst/>
          </a:prstGeom>
        </p:spPr>
      </p:pic>
      <p:pic>
        <p:nvPicPr>
          <p:cNvPr id="6" name="图片 5" descr="绿色银行"/>
          <p:cNvPicPr>
            <a:picLocks noChangeAspect="1"/>
          </p:cNvPicPr>
          <p:nvPr/>
        </p:nvPicPr>
        <p:blipFill>
          <a:blip r:embed="rId3"/>
          <a:srcRect/>
          <a:stretch>
            <a:fillRect/>
          </a:stretch>
        </p:blipFill>
        <p:spPr>
          <a:xfrm>
            <a:off x="2937193" y="4872990"/>
            <a:ext cx="1990090" cy="1165225"/>
          </a:xfrm>
          <a:prstGeom prst="rect">
            <a:avLst/>
          </a:prstGeom>
        </p:spPr>
      </p:pic>
      <p:pic>
        <p:nvPicPr>
          <p:cNvPr id="5" name="图片 4" descr="华为"/>
          <p:cNvPicPr>
            <a:picLocks noChangeAspect="1"/>
          </p:cNvPicPr>
          <p:nvPr/>
        </p:nvPicPr>
        <p:blipFill>
          <a:blip r:embed="rId4"/>
          <a:srcRect/>
          <a:stretch>
            <a:fillRect/>
          </a:stretch>
        </p:blipFill>
        <p:spPr>
          <a:xfrm>
            <a:off x="7032308" y="4875530"/>
            <a:ext cx="1991995" cy="1167765"/>
          </a:xfrm>
          <a:prstGeom prst="rect">
            <a:avLst/>
          </a:prstGeom>
        </p:spPr>
      </p:pic>
      <p:pic>
        <p:nvPicPr>
          <p:cNvPr id="4" name="图片 3" descr="知名药企"/>
          <p:cNvPicPr>
            <a:picLocks noChangeAspect="1"/>
          </p:cNvPicPr>
          <p:nvPr/>
        </p:nvPicPr>
        <p:blipFill>
          <a:blip r:embed="rId5"/>
          <a:stretch>
            <a:fillRect/>
          </a:stretch>
        </p:blipFill>
        <p:spPr>
          <a:xfrm>
            <a:off x="4982845" y="4875530"/>
            <a:ext cx="1995170" cy="1249045"/>
          </a:xfrm>
          <a:prstGeom prst="rect">
            <a:avLst/>
          </a:prstGeom>
        </p:spPr>
      </p:pic>
      <p:pic>
        <p:nvPicPr>
          <p:cNvPr id="3" name="图片 2" descr="牧原"/>
          <p:cNvPicPr>
            <a:picLocks noChangeAspect="1"/>
          </p:cNvPicPr>
          <p:nvPr/>
        </p:nvPicPr>
        <p:blipFill>
          <a:blip r:embed="rId6"/>
          <a:srcRect/>
          <a:stretch>
            <a:fillRect/>
          </a:stretch>
        </p:blipFill>
        <p:spPr>
          <a:xfrm>
            <a:off x="7034530" y="3639185"/>
            <a:ext cx="1987550" cy="1057275"/>
          </a:xfrm>
          <a:prstGeom prst="rect">
            <a:avLst/>
          </a:prstGeom>
        </p:spPr>
      </p:pic>
      <p:pic>
        <p:nvPicPr>
          <p:cNvPr id="2" name="图片 1" descr="马铃薯"/>
          <p:cNvPicPr>
            <a:picLocks noChangeAspect="1"/>
          </p:cNvPicPr>
          <p:nvPr/>
        </p:nvPicPr>
        <p:blipFill>
          <a:blip r:embed="rId7"/>
          <a:srcRect/>
          <a:stretch>
            <a:fillRect/>
          </a:stretch>
        </p:blipFill>
        <p:spPr>
          <a:xfrm>
            <a:off x="4986973" y="3639185"/>
            <a:ext cx="1986915" cy="1104265"/>
          </a:xfrm>
          <a:prstGeom prst="rect">
            <a:avLst/>
          </a:prstGeom>
        </p:spPr>
      </p:pic>
      <p:pic>
        <p:nvPicPr>
          <p:cNvPr id="256" name="图片 255" descr="深圳大学"/>
          <p:cNvPicPr>
            <a:picLocks noChangeAspect="1"/>
          </p:cNvPicPr>
          <p:nvPr/>
        </p:nvPicPr>
        <p:blipFill>
          <a:blip r:embed="rId8"/>
          <a:srcRect/>
          <a:stretch>
            <a:fillRect/>
          </a:stretch>
        </p:blipFill>
        <p:spPr>
          <a:xfrm>
            <a:off x="2936240" y="3639185"/>
            <a:ext cx="1991995" cy="1005840"/>
          </a:xfrm>
          <a:prstGeom prst="rect">
            <a:avLst/>
          </a:prstGeom>
        </p:spPr>
      </p:pic>
      <p:pic>
        <p:nvPicPr>
          <p:cNvPr id="254" name="图片 253" descr="四川师范大学"/>
          <p:cNvPicPr>
            <a:picLocks noChangeAspect="1"/>
          </p:cNvPicPr>
          <p:nvPr/>
        </p:nvPicPr>
        <p:blipFill>
          <a:blip r:embed="rId9"/>
          <a:srcRect/>
          <a:stretch>
            <a:fillRect/>
          </a:stretch>
        </p:blipFill>
        <p:spPr>
          <a:xfrm>
            <a:off x="2932430" y="2411730"/>
            <a:ext cx="1999615" cy="1118235"/>
          </a:xfrm>
          <a:prstGeom prst="rect">
            <a:avLst/>
          </a:prstGeom>
        </p:spPr>
      </p:pic>
      <p:pic>
        <p:nvPicPr>
          <p:cNvPr id="255" name="图片 254" descr="四川社会主义"/>
          <p:cNvPicPr>
            <a:picLocks noChangeAspect="1"/>
          </p:cNvPicPr>
          <p:nvPr/>
        </p:nvPicPr>
        <p:blipFill>
          <a:blip r:embed="rId10"/>
          <a:srcRect/>
          <a:stretch>
            <a:fillRect/>
          </a:stretch>
        </p:blipFill>
        <p:spPr>
          <a:xfrm>
            <a:off x="891858" y="2411730"/>
            <a:ext cx="1991360" cy="1111250"/>
          </a:xfrm>
          <a:prstGeom prst="rect">
            <a:avLst/>
          </a:prstGeom>
        </p:spPr>
      </p:pic>
      <p:pic>
        <p:nvPicPr>
          <p:cNvPr id="252" name="图片 251" descr="机关事务"/>
          <p:cNvPicPr>
            <a:picLocks noChangeAspect="1"/>
          </p:cNvPicPr>
          <p:nvPr/>
        </p:nvPicPr>
        <p:blipFill>
          <a:blip r:embed="rId11"/>
          <a:srcRect/>
          <a:stretch>
            <a:fillRect/>
          </a:stretch>
        </p:blipFill>
        <p:spPr>
          <a:xfrm>
            <a:off x="9083993" y="1183640"/>
            <a:ext cx="1998980" cy="956310"/>
          </a:xfrm>
          <a:prstGeom prst="rect">
            <a:avLst/>
          </a:prstGeom>
        </p:spPr>
      </p:pic>
      <p:pic>
        <p:nvPicPr>
          <p:cNvPr id="253" name="图片 252" descr="大型建筑"/>
          <p:cNvPicPr>
            <a:picLocks noChangeAspect="1"/>
          </p:cNvPicPr>
          <p:nvPr/>
        </p:nvPicPr>
        <p:blipFill>
          <a:blip r:embed="rId12"/>
          <a:srcRect/>
          <a:stretch>
            <a:fillRect/>
          </a:stretch>
        </p:blipFill>
        <p:spPr>
          <a:xfrm>
            <a:off x="7030403" y="2408555"/>
            <a:ext cx="1995805" cy="1135380"/>
          </a:xfrm>
          <a:prstGeom prst="rect">
            <a:avLst/>
          </a:prstGeom>
        </p:spPr>
      </p:pic>
      <p:pic>
        <p:nvPicPr>
          <p:cNvPr id="167" name="图片 166" descr="smart-park-of-kexingkexueyuan"/>
          <p:cNvPicPr>
            <a:picLocks noChangeAspect="1"/>
          </p:cNvPicPr>
          <p:nvPr/>
        </p:nvPicPr>
        <p:blipFill>
          <a:blip r:embed="rId13"/>
          <a:srcRect/>
          <a:stretch>
            <a:fillRect/>
          </a:stretch>
        </p:blipFill>
        <p:spPr>
          <a:xfrm>
            <a:off x="4983163" y="2408555"/>
            <a:ext cx="1994535" cy="1079500"/>
          </a:xfrm>
          <a:prstGeom prst="rect">
            <a:avLst/>
          </a:prstGeom>
        </p:spPr>
      </p:pic>
      <p:pic>
        <p:nvPicPr>
          <p:cNvPr id="166" name="图片 165" descr="success-story-beijing-benz-factory-workshop-environmental-monitoring-center"/>
          <p:cNvPicPr>
            <a:picLocks noChangeAspect="1"/>
          </p:cNvPicPr>
          <p:nvPr/>
        </p:nvPicPr>
        <p:blipFill>
          <a:blip r:embed="rId14">
            <a:lum bright="6000"/>
          </a:blip>
          <a:srcRect/>
          <a:stretch>
            <a:fillRect/>
          </a:stretch>
        </p:blipFill>
        <p:spPr>
          <a:xfrm>
            <a:off x="9085263" y="3639185"/>
            <a:ext cx="1996440" cy="1114425"/>
          </a:xfrm>
          <a:prstGeom prst="rect">
            <a:avLst/>
          </a:prstGeom>
        </p:spPr>
      </p:pic>
      <p:pic>
        <p:nvPicPr>
          <p:cNvPr id="165" name="图片 164" descr="success-stories-lab4"/>
          <p:cNvPicPr>
            <a:picLocks noChangeAspect="1"/>
          </p:cNvPicPr>
          <p:nvPr/>
        </p:nvPicPr>
        <p:blipFill>
          <a:blip r:embed="rId15">
            <a:lum bright="12000" contrast="18000"/>
          </a:blip>
          <a:srcRect/>
          <a:stretch>
            <a:fillRect/>
          </a:stretch>
        </p:blipFill>
        <p:spPr>
          <a:xfrm>
            <a:off x="894080" y="3639185"/>
            <a:ext cx="1986915" cy="1114425"/>
          </a:xfrm>
          <a:prstGeom prst="rect">
            <a:avLst/>
          </a:prstGeom>
        </p:spPr>
      </p:pic>
      <p:pic>
        <p:nvPicPr>
          <p:cNvPr id="116" name="图片 115" descr="success-stories-top-center"/>
          <p:cNvPicPr>
            <a:picLocks noChangeAspect="1"/>
          </p:cNvPicPr>
          <p:nvPr/>
        </p:nvPicPr>
        <p:blipFill>
          <a:blip r:embed="rId16"/>
          <a:srcRect/>
          <a:stretch>
            <a:fillRect/>
          </a:stretch>
        </p:blipFill>
        <p:spPr>
          <a:xfrm>
            <a:off x="889318" y="1179195"/>
            <a:ext cx="1996440" cy="1137920"/>
          </a:xfrm>
          <a:prstGeom prst="rect">
            <a:avLst/>
          </a:prstGeom>
        </p:spPr>
      </p:pic>
      <p:sp>
        <p:nvSpPr>
          <p:cNvPr id="115" name="矩形 114"/>
          <p:cNvSpPr/>
          <p:nvPr/>
        </p:nvSpPr>
        <p:spPr>
          <a:xfrm>
            <a:off x="889953" y="1857375"/>
            <a:ext cx="1995170" cy="509270"/>
          </a:xfrm>
          <a:prstGeom prst="rect">
            <a:avLst/>
          </a:prstGeom>
          <a:solidFill>
            <a:srgbClr val="0D4893"/>
          </a:solidFill>
          <a:ln>
            <a:noFill/>
          </a:ln>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微软雅黑" panose="020B0503020204020204" charset="-122"/>
              <a:sym typeface="+mn-ea"/>
            </a:endParaRPr>
          </a:p>
        </p:txBody>
      </p:sp>
      <p:sp>
        <p:nvSpPr>
          <p:cNvPr id="66" name="TextBox 8"/>
          <p:cNvSpPr txBox="1"/>
          <p:nvPr>
            <p:custDataLst>
              <p:tags r:id="rId17"/>
            </p:custDataLst>
          </p:nvPr>
        </p:nvSpPr>
        <p:spPr>
          <a:xfrm>
            <a:off x="1175385" y="1960880"/>
            <a:ext cx="1424305" cy="338455"/>
          </a:xfrm>
          <a:prstGeom prst="rect">
            <a:avLst/>
          </a:prstGeom>
          <a:noFill/>
          <a:effectLst/>
        </p:spPr>
        <p:txBody>
          <a:bodyPr wrap="square" lIns="0" tIns="0" rIns="0" bIns="0" rtlCol="0" anchor="ctr">
            <a:spAutoFit/>
          </a:bodyPr>
          <a:lstStyle>
            <a:defPPr>
              <a:defRPr lang="zh-CN"/>
            </a:defPPr>
            <a:lvl1pPr algn="ctr">
              <a:defRPr sz="6000" b="1" spc="200">
                <a:blipFill>
                  <a:blip r:embed="rId18"/>
                  <a:stretch>
                    <a:fillRect/>
                  </a:stretch>
                </a:blipFill>
                <a:effectLst>
                  <a:innerShdw blurRad="63500" dist="50800" dir="16200000">
                    <a:prstClr val="black">
                      <a:alpha val="50000"/>
                    </a:prstClr>
                  </a:innerShdw>
                </a:effectLst>
                <a:latin typeface="思源黑体 CN Heavy" panose="020B0A00000000000000" pitchFamily="34" charset="-122"/>
                <a:ea typeface="思源黑体 CN Heavy" panose="020B0A00000000000000" pitchFamily="34" charset="-122"/>
              </a:defRPr>
            </a:lvl1pPr>
          </a:lstStyle>
          <a:p>
            <a:pPr algn="ctr">
              <a:lnSpc>
                <a:spcPct val="100000"/>
              </a:lnSpc>
              <a:spcBef>
                <a:spcPts val="0"/>
              </a:spcBef>
              <a:buClrTx/>
              <a:buSzTx/>
              <a:buFontTx/>
            </a:pPr>
            <a:r>
              <a:rPr lang="en-US" altLang="zh-CN" sz="1200" kern="0" spc="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rPr>
              <a:t>头部互联网公司</a:t>
            </a:r>
            <a:endParaRPr lang="en-US" altLang="zh-CN" sz="1200" kern="0" spc="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endParaRPr>
          </a:p>
          <a:p>
            <a:pPr algn="ctr">
              <a:lnSpc>
                <a:spcPct val="100000"/>
              </a:lnSpc>
              <a:spcBef>
                <a:spcPts val="0"/>
              </a:spcBef>
              <a:buClrTx/>
              <a:buSzTx/>
              <a:buFontTx/>
            </a:pPr>
            <a:r>
              <a:rPr lang="en-US" altLang="zh-CN" sz="1000" b="0" kern="0" spc="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rPr>
              <a:t>(办公空间管理)</a:t>
            </a:r>
            <a:endParaRPr lang="en-US" altLang="zh-CN" sz="1000" b="0" kern="0" spc="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endParaRPr>
          </a:p>
        </p:txBody>
      </p:sp>
      <p:pic>
        <p:nvPicPr>
          <p:cNvPr id="126" name="图片 125" descr="广东"/>
          <p:cNvPicPr>
            <a:picLocks noChangeAspect="1"/>
          </p:cNvPicPr>
          <p:nvPr/>
        </p:nvPicPr>
        <p:blipFill>
          <a:blip r:embed="rId19"/>
          <a:srcRect/>
          <a:stretch>
            <a:fillRect/>
          </a:stretch>
        </p:blipFill>
        <p:spPr>
          <a:xfrm>
            <a:off x="2936558" y="1183640"/>
            <a:ext cx="1991360" cy="1109345"/>
          </a:xfrm>
          <a:prstGeom prst="rect">
            <a:avLst/>
          </a:prstGeom>
        </p:spPr>
      </p:pic>
      <p:sp>
        <p:nvSpPr>
          <p:cNvPr id="120" name="矩形 119"/>
          <p:cNvSpPr/>
          <p:nvPr/>
        </p:nvSpPr>
        <p:spPr>
          <a:xfrm>
            <a:off x="2934653" y="1857375"/>
            <a:ext cx="1995170" cy="501650"/>
          </a:xfrm>
          <a:prstGeom prst="rect">
            <a:avLst/>
          </a:prstGeom>
          <a:solidFill>
            <a:srgbClr val="0D4893"/>
          </a:solidFill>
          <a:ln>
            <a:noFill/>
          </a:ln>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微软雅黑" panose="020B0503020204020204" charset="-122"/>
              <a:sym typeface="+mn-ea"/>
            </a:endParaRPr>
          </a:p>
        </p:txBody>
      </p:sp>
      <p:sp>
        <p:nvSpPr>
          <p:cNvPr id="121" name="TextBox 8"/>
          <p:cNvSpPr txBox="1"/>
          <p:nvPr>
            <p:custDataLst>
              <p:tags r:id="rId20"/>
            </p:custDataLst>
          </p:nvPr>
        </p:nvSpPr>
        <p:spPr>
          <a:xfrm>
            <a:off x="2908300" y="1960880"/>
            <a:ext cx="2047875" cy="338455"/>
          </a:xfrm>
          <a:prstGeom prst="rect">
            <a:avLst/>
          </a:prstGeom>
          <a:noFill/>
          <a:effectLst/>
        </p:spPr>
        <p:txBody>
          <a:bodyPr wrap="square" lIns="0" tIns="0" rIns="0" bIns="0" rtlCol="0" anchor="ctr">
            <a:spAutoFit/>
          </a:bodyPr>
          <a:lstStyle>
            <a:defPPr>
              <a:defRPr lang="zh-CN"/>
            </a:defPPr>
            <a:lvl1pPr algn="ctr">
              <a:defRPr sz="6000" b="1" spc="200">
                <a:blipFill>
                  <a:blip r:embed="rId18"/>
                  <a:stretch>
                    <a:fillRect/>
                  </a:stretch>
                </a:blipFill>
                <a:effectLst>
                  <a:innerShdw blurRad="63500" dist="50800" dir="16200000">
                    <a:prstClr val="black">
                      <a:alpha val="50000"/>
                    </a:prstClr>
                  </a:innerShdw>
                </a:effectLst>
                <a:latin typeface="思源黑体 CN Heavy" panose="020B0A00000000000000" pitchFamily="34" charset="-122"/>
                <a:ea typeface="思源黑体 CN Heavy" panose="020B0A00000000000000" pitchFamily="34" charset="-122"/>
              </a:defRPr>
            </a:lvl1pPr>
          </a:lstStyle>
          <a:p>
            <a:pPr algn="ctr">
              <a:lnSpc>
                <a:spcPct val="100000"/>
              </a:lnSpc>
              <a:spcBef>
                <a:spcPts val="0"/>
              </a:spcBef>
              <a:buClrTx/>
              <a:buSzTx/>
              <a:buFontTx/>
            </a:pPr>
            <a:r>
              <a:rPr lang="en-US" altLang="zh-CN" sz="1200" kern="0" spc="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rPr>
              <a:t>广东省建筑设计院数字分院</a:t>
            </a:r>
            <a:endParaRPr lang="en-US" altLang="zh-CN" sz="1400" b="1" kern="0" spc="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endParaRPr>
          </a:p>
          <a:p>
            <a:pPr algn="ctr">
              <a:lnSpc>
                <a:spcPct val="100000"/>
              </a:lnSpc>
              <a:spcBef>
                <a:spcPts val="0"/>
              </a:spcBef>
              <a:buClrTx/>
              <a:buSzTx/>
              <a:buFontTx/>
            </a:pPr>
            <a:r>
              <a:rPr lang="en-US" altLang="zh-CN" sz="1000" b="0" kern="0" spc="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rPr>
              <a:t>(办公室智能化改造)</a:t>
            </a:r>
            <a:endParaRPr lang="en-US" altLang="zh-CN" sz="1000" b="0" kern="0" spc="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endParaRPr>
          </a:p>
        </p:txBody>
      </p:sp>
      <p:pic>
        <p:nvPicPr>
          <p:cNvPr id="123" name="图片 122" descr="success-stories-top-center"/>
          <p:cNvPicPr>
            <a:picLocks noChangeAspect="1"/>
          </p:cNvPicPr>
          <p:nvPr/>
        </p:nvPicPr>
        <p:blipFill>
          <a:blip r:embed="rId16"/>
          <a:srcRect/>
          <a:stretch>
            <a:fillRect/>
          </a:stretch>
        </p:blipFill>
        <p:spPr>
          <a:xfrm>
            <a:off x="4982528" y="1179195"/>
            <a:ext cx="1995805" cy="1137920"/>
          </a:xfrm>
          <a:prstGeom prst="rect">
            <a:avLst/>
          </a:prstGeom>
        </p:spPr>
      </p:pic>
      <p:sp>
        <p:nvSpPr>
          <p:cNvPr id="124" name="矩形 123"/>
          <p:cNvSpPr/>
          <p:nvPr/>
        </p:nvSpPr>
        <p:spPr>
          <a:xfrm>
            <a:off x="4982845" y="1857375"/>
            <a:ext cx="1995170" cy="501650"/>
          </a:xfrm>
          <a:prstGeom prst="rect">
            <a:avLst/>
          </a:prstGeom>
          <a:solidFill>
            <a:srgbClr val="0D4893"/>
          </a:solidFill>
          <a:ln>
            <a:noFill/>
          </a:ln>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微软雅黑" panose="020B0503020204020204" charset="-122"/>
              <a:sym typeface="+mn-ea"/>
            </a:endParaRPr>
          </a:p>
        </p:txBody>
      </p:sp>
      <p:sp>
        <p:nvSpPr>
          <p:cNvPr id="125" name="TextBox 8"/>
          <p:cNvSpPr txBox="1"/>
          <p:nvPr>
            <p:custDataLst>
              <p:tags r:id="rId21"/>
            </p:custDataLst>
          </p:nvPr>
        </p:nvSpPr>
        <p:spPr>
          <a:xfrm>
            <a:off x="5268278" y="1960880"/>
            <a:ext cx="1424305" cy="338455"/>
          </a:xfrm>
          <a:prstGeom prst="rect">
            <a:avLst/>
          </a:prstGeom>
          <a:noFill/>
          <a:effectLst/>
        </p:spPr>
        <p:txBody>
          <a:bodyPr wrap="square" lIns="0" tIns="0" rIns="0" bIns="0" rtlCol="0" anchor="ctr">
            <a:spAutoFit/>
          </a:bodyPr>
          <a:lstStyle>
            <a:defPPr>
              <a:defRPr lang="zh-CN"/>
            </a:defPPr>
            <a:lvl1pPr algn="ctr">
              <a:defRPr sz="6000" b="1" spc="200">
                <a:blipFill>
                  <a:blip r:embed="rId18"/>
                  <a:stretch>
                    <a:fillRect/>
                  </a:stretch>
                </a:blipFill>
                <a:effectLst>
                  <a:innerShdw blurRad="63500" dist="50800" dir="16200000">
                    <a:prstClr val="black">
                      <a:alpha val="50000"/>
                    </a:prstClr>
                  </a:innerShdw>
                </a:effectLst>
                <a:latin typeface="思源黑体 CN Heavy" panose="020B0A00000000000000" pitchFamily="34" charset="-122"/>
                <a:ea typeface="思源黑体 CN Heavy" panose="020B0A00000000000000" pitchFamily="34" charset="-122"/>
              </a:defRPr>
            </a:lvl1pPr>
          </a:lstStyle>
          <a:p>
            <a:pPr algn="ctr">
              <a:lnSpc>
                <a:spcPct val="100000"/>
              </a:lnSpc>
              <a:spcBef>
                <a:spcPts val="0"/>
              </a:spcBef>
              <a:buClrTx/>
              <a:buSzTx/>
              <a:buFontTx/>
            </a:pPr>
            <a:r>
              <a:rPr lang="en-US" altLang="zh-CN" sz="1200" kern="0" spc="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rPr>
              <a:t>恺英网络大厦</a:t>
            </a:r>
            <a:endParaRPr lang="en-US" altLang="zh-CN" sz="1200" b="1" kern="0" spc="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endParaRPr>
          </a:p>
          <a:p>
            <a:pPr algn="ctr">
              <a:lnSpc>
                <a:spcPct val="100000"/>
              </a:lnSpc>
              <a:spcBef>
                <a:spcPts val="0"/>
              </a:spcBef>
              <a:buClrTx/>
              <a:buSzTx/>
              <a:buFontTx/>
            </a:pPr>
            <a:r>
              <a:rPr lang="en-US" altLang="zh-CN" sz="1000" b="0" kern="0" spc="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rPr>
              <a:t>(绿色智慧办公楼建设)</a:t>
            </a:r>
            <a:endParaRPr lang="en-US" altLang="zh-CN" sz="1000" b="0" kern="0" spc="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endParaRPr>
          </a:p>
        </p:txBody>
      </p:sp>
      <p:pic>
        <p:nvPicPr>
          <p:cNvPr id="163" name="图片 162" descr="北京城建智控"/>
          <p:cNvPicPr>
            <a:picLocks noChangeAspect="1"/>
          </p:cNvPicPr>
          <p:nvPr/>
        </p:nvPicPr>
        <p:blipFill>
          <a:blip r:embed="rId22"/>
          <a:srcRect/>
          <a:stretch>
            <a:fillRect/>
          </a:stretch>
        </p:blipFill>
        <p:spPr>
          <a:xfrm>
            <a:off x="7031355" y="1181735"/>
            <a:ext cx="1993900" cy="1137920"/>
          </a:xfrm>
          <a:prstGeom prst="rect">
            <a:avLst/>
          </a:prstGeom>
          <a:ln>
            <a:noFill/>
          </a:ln>
        </p:spPr>
      </p:pic>
      <p:sp>
        <p:nvSpPr>
          <p:cNvPr id="135" name="矩形 134"/>
          <p:cNvSpPr/>
          <p:nvPr/>
        </p:nvSpPr>
        <p:spPr>
          <a:xfrm>
            <a:off x="7030720" y="1857375"/>
            <a:ext cx="1995170" cy="499110"/>
          </a:xfrm>
          <a:prstGeom prst="rect">
            <a:avLst/>
          </a:prstGeom>
          <a:solidFill>
            <a:srgbClr val="0D4893"/>
          </a:solidFill>
          <a:ln>
            <a:noFill/>
          </a:ln>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微软雅黑" panose="020B0503020204020204" charset="-122"/>
              <a:sym typeface="+mn-ea"/>
            </a:endParaRPr>
          </a:p>
        </p:txBody>
      </p:sp>
      <p:sp>
        <p:nvSpPr>
          <p:cNvPr id="136" name="TextBox 8"/>
          <p:cNvSpPr txBox="1"/>
          <p:nvPr>
            <p:custDataLst>
              <p:tags r:id="rId23"/>
            </p:custDataLst>
          </p:nvPr>
        </p:nvSpPr>
        <p:spPr>
          <a:xfrm>
            <a:off x="7103428" y="1960880"/>
            <a:ext cx="1849755" cy="338455"/>
          </a:xfrm>
          <a:prstGeom prst="rect">
            <a:avLst/>
          </a:prstGeom>
          <a:noFill/>
          <a:effectLst/>
        </p:spPr>
        <p:txBody>
          <a:bodyPr wrap="square" lIns="0" tIns="0" rIns="0" bIns="0" rtlCol="0" anchor="ctr">
            <a:spAutoFit/>
          </a:bodyPr>
          <a:lstStyle>
            <a:defPPr>
              <a:defRPr lang="zh-CN"/>
            </a:defPPr>
            <a:lvl1pPr algn="ctr">
              <a:defRPr sz="6000" b="1" spc="200">
                <a:blipFill>
                  <a:blip r:embed="rId18"/>
                  <a:stretch>
                    <a:fillRect/>
                  </a:stretch>
                </a:blipFill>
                <a:effectLst>
                  <a:innerShdw blurRad="63500" dist="50800" dir="16200000">
                    <a:prstClr val="black">
                      <a:alpha val="50000"/>
                    </a:prstClr>
                  </a:innerShdw>
                </a:effectLst>
                <a:latin typeface="思源黑体 CN Heavy" panose="020B0A00000000000000" pitchFamily="34" charset="-122"/>
                <a:ea typeface="思源黑体 CN Heavy" panose="020B0A00000000000000" pitchFamily="34" charset="-122"/>
              </a:defRPr>
            </a:lvl1pPr>
          </a:lstStyle>
          <a:p>
            <a:pPr algn="ctr">
              <a:lnSpc>
                <a:spcPct val="100000"/>
              </a:lnSpc>
              <a:spcBef>
                <a:spcPts val="0"/>
              </a:spcBef>
              <a:buClrTx/>
              <a:buSzTx/>
              <a:buFontTx/>
            </a:pPr>
            <a:r>
              <a:rPr lang="en-US" altLang="zh-CN" sz="1200" kern="0" spc="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rPr>
              <a:t>北京城建智控</a:t>
            </a:r>
            <a:endParaRPr lang="en-US" altLang="zh-CN" sz="1200" kern="0" spc="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endParaRPr>
          </a:p>
          <a:p>
            <a:pPr algn="ctr">
              <a:lnSpc>
                <a:spcPct val="100000"/>
              </a:lnSpc>
              <a:spcBef>
                <a:spcPts val="0"/>
              </a:spcBef>
              <a:buClrTx/>
              <a:buSzTx/>
              <a:buFontTx/>
            </a:pPr>
            <a:r>
              <a:rPr lang="en-US" altLang="zh-CN" sz="1000" b="0" kern="0" spc="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rPr>
              <a:t>(办公楼智慧升级改造)</a:t>
            </a:r>
            <a:endParaRPr lang="en-US" altLang="zh-CN" sz="1000" b="0" kern="0" spc="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endParaRPr>
          </a:p>
        </p:txBody>
      </p:sp>
      <p:pic>
        <p:nvPicPr>
          <p:cNvPr id="164" name="图片 163" descr="北京三甲"/>
          <p:cNvPicPr>
            <a:picLocks noChangeAspect="1"/>
          </p:cNvPicPr>
          <p:nvPr/>
        </p:nvPicPr>
        <p:blipFill>
          <a:blip r:embed="rId24"/>
          <a:srcRect/>
          <a:stretch>
            <a:fillRect/>
          </a:stretch>
        </p:blipFill>
        <p:spPr>
          <a:xfrm>
            <a:off x="9085898" y="2411730"/>
            <a:ext cx="1995170" cy="1137285"/>
          </a:xfrm>
          <a:prstGeom prst="rect">
            <a:avLst/>
          </a:prstGeom>
        </p:spPr>
      </p:pic>
      <p:sp>
        <p:nvSpPr>
          <p:cNvPr id="139" name="矩形 138"/>
          <p:cNvSpPr/>
          <p:nvPr/>
        </p:nvSpPr>
        <p:spPr>
          <a:xfrm>
            <a:off x="9086215" y="3087370"/>
            <a:ext cx="1995170" cy="503555"/>
          </a:xfrm>
          <a:prstGeom prst="rect">
            <a:avLst/>
          </a:prstGeom>
          <a:solidFill>
            <a:srgbClr val="0D4893"/>
          </a:solidFill>
          <a:ln>
            <a:noFill/>
          </a:ln>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微软雅黑" panose="020B0503020204020204" charset="-122"/>
              <a:sym typeface="+mn-ea"/>
            </a:endParaRPr>
          </a:p>
        </p:txBody>
      </p:sp>
      <p:sp>
        <p:nvSpPr>
          <p:cNvPr id="140" name="TextBox 8"/>
          <p:cNvSpPr txBox="1"/>
          <p:nvPr>
            <p:custDataLst>
              <p:tags r:id="rId25"/>
            </p:custDataLst>
          </p:nvPr>
        </p:nvSpPr>
        <p:spPr>
          <a:xfrm>
            <a:off x="9259888" y="3183255"/>
            <a:ext cx="1647190" cy="338455"/>
          </a:xfrm>
          <a:prstGeom prst="rect">
            <a:avLst/>
          </a:prstGeom>
          <a:noFill/>
          <a:effectLst/>
        </p:spPr>
        <p:txBody>
          <a:bodyPr wrap="square" lIns="0" tIns="0" rIns="0" bIns="0" rtlCol="0" anchor="ctr">
            <a:spAutoFit/>
          </a:bodyPr>
          <a:lstStyle>
            <a:defPPr>
              <a:defRPr lang="zh-CN"/>
            </a:defPPr>
            <a:lvl1pPr algn="ctr">
              <a:defRPr sz="6000" b="1" spc="200">
                <a:blipFill>
                  <a:blip r:embed="rId18"/>
                  <a:stretch>
                    <a:fillRect/>
                  </a:stretch>
                </a:blipFill>
                <a:effectLst>
                  <a:innerShdw blurRad="63500" dist="50800" dir="16200000">
                    <a:prstClr val="black">
                      <a:alpha val="50000"/>
                    </a:prstClr>
                  </a:innerShdw>
                </a:effectLst>
                <a:latin typeface="思源黑体 CN Heavy" panose="020B0A00000000000000" pitchFamily="34" charset="-122"/>
                <a:ea typeface="思源黑体 CN Heavy" panose="020B0A00000000000000" pitchFamily="34" charset="-122"/>
              </a:defRPr>
            </a:lvl1pPr>
          </a:lstStyle>
          <a:p>
            <a:pPr algn="ctr">
              <a:lnSpc>
                <a:spcPct val="100000"/>
              </a:lnSpc>
              <a:spcBef>
                <a:spcPts val="0"/>
              </a:spcBef>
              <a:buClrTx/>
              <a:buSzTx/>
              <a:buFontTx/>
            </a:pPr>
            <a:r>
              <a:rPr lang="en-US" altLang="zh-CN" sz="1200" kern="0" spc="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rPr>
              <a:t>北京某三甲医院实验室</a:t>
            </a:r>
            <a:endParaRPr lang="en-US" altLang="zh-CN" sz="1200" b="1" kern="0" spc="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endParaRPr>
          </a:p>
          <a:p>
            <a:pPr algn="ctr">
              <a:lnSpc>
                <a:spcPct val="100000"/>
              </a:lnSpc>
              <a:spcBef>
                <a:spcPts val="0"/>
              </a:spcBef>
              <a:buClrTx/>
              <a:buSzTx/>
              <a:buFontTx/>
            </a:pPr>
            <a:r>
              <a:rPr lang="en-US" altLang="zh-CN" sz="1000" b="0" kern="0" spc="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rPr>
              <a:t>(实验室环境与设备监测)</a:t>
            </a:r>
            <a:endParaRPr lang="en-US" altLang="zh-CN" sz="1000" b="0" kern="0" spc="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endParaRPr>
          </a:p>
        </p:txBody>
      </p:sp>
      <p:sp>
        <p:nvSpPr>
          <p:cNvPr id="143" name="矩形 142"/>
          <p:cNvSpPr/>
          <p:nvPr/>
        </p:nvSpPr>
        <p:spPr>
          <a:xfrm>
            <a:off x="890270" y="4320540"/>
            <a:ext cx="1995170" cy="502285"/>
          </a:xfrm>
          <a:prstGeom prst="rect">
            <a:avLst/>
          </a:prstGeom>
          <a:solidFill>
            <a:srgbClr val="0D4893"/>
          </a:solidFill>
          <a:ln>
            <a:noFill/>
          </a:ln>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微软雅黑" panose="020B0503020204020204" charset="-122"/>
              <a:sym typeface="+mn-ea"/>
            </a:endParaRPr>
          </a:p>
        </p:txBody>
      </p:sp>
      <p:sp>
        <p:nvSpPr>
          <p:cNvPr id="144" name="TextBox 8"/>
          <p:cNvSpPr txBox="1"/>
          <p:nvPr>
            <p:custDataLst>
              <p:tags r:id="rId26"/>
            </p:custDataLst>
          </p:nvPr>
        </p:nvSpPr>
        <p:spPr>
          <a:xfrm>
            <a:off x="897890" y="4404995"/>
            <a:ext cx="1979295" cy="338455"/>
          </a:xfrm>
          <a:prstGeom prst="rect">
            <a:avLst/>
          </a:prstGeom>
          <a:noFill/>
          <a:effectLst/>
        </p:spPr>
        <p:txBody>
          <a:bodyPr wrap="square" lIns="0" tIns="0" rIns="0" bIns="0" rtlCol="0" anchor="t" anchorCtr="0">
            <a:spAutoFit/>
          </a:bodyPr>
          <a:lstStyle>
            <a:defPPr>
              <a:defRPr lang="zh-CN"/>
            </a:defPPr>
            <a:lvl1pPr algn="ctr">
              <a:defRPr sz="6000" b="1" spc="200">
                <a:blipFill>
                  <a:blip r:embed="rId18"/>
                  <a:stretch>
                    <a:fillRect/>
                  </a:stretch>
                </a:blipFill>
                <a:effectLst>
                  <a:innerShdw blurRad="63500" dist="50800" dir="16200000">
                    <a:prstClr val="black">
                      <a:alpha val="50000"/>
                    </a:prstClr>
                  </a:innerShdw>
                </a:effectLst>
                <a:latin typeface="思源黑体 CN Heavy" panose="020B0A00000000000000" pitchFamily="34" charset="-122"/>
                <a:ea typeface="思源黑体 CN Heavy" panose="020B0A00000000000000" pitchFamily="34" charset="-122"/>
              </a:defRPr>
            </a:lvl1pPr>
          </a:lstStyle>
          <a:p>
            <a:pPr algn="ctr">
              <a:lnSpc>
                <a:spcPct val="100000"/>
              </a:lnSpc>
              <a:spcBef>
                <a:spcPts val="0"/>
              </a:spcBef>
              <a:buClrTx/>
              <a:buSzTx/>
              <a:buFontTx/>
            </a:pPr>
            <a:r>
              <a:rPr lang="en-US" altLang="zh-CN" sz="1200" kern="0" spc="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rPr>
              <a:t>某知名饮料品牌实验室</a:t>
            </a:r>
            <a:endParaRPr lang="en-US" altLang="zh-CN" sz="1400" b="1" kern="0" spc="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endParaRPr>
          </a:p>
          <a:p>
            <a:pPr algn="ctr">
              <a:lnSpc>
                <a:spcPct val="100000"/>
              </a:lnSpc>
              <a:spcBef>
                <a:spcPts val="0"/>
              </a:spcBef>
              <a:buClrTx/>
              <a:buSzTx/>
              <a:buFontTx/>
            </a:pPr>
            <a:r>
              <a:rPr lang="en-US" altLang="zh-CN" sz="1000" b="0" kern="0" spc="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rPr>
              <a:t>(实验室智能化升级）</a:t>
            </a:r>
            <a:endParaRPr lang="en-US" altLang="zh-CN" sz="1000" b="0" kern="0" spc="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endParaRPr>
          </a:p>
        </p:txBody>
      </p:sp>
      <p:sp>
        <p:nvSpPr>
          <p:cNvPr id="148" name="矩形 147"/>
          <p:cNvSpPr/>
          <p:nvPr/>
        </p:nvSpPr>
        <p:spPr>
          <a:xfrm>
            <a:off x="9081770" y="4319905"/>
            <a:ext cx="2003425" cy="503555"/>
          </a:xfrm>
          <a:prstGeom prst="rect">
            <a:avLst/>
          </a:prstGeom>
          <a:solidFill>
            <a:srgbClr val="0D4893"/>
          </a:solidFill>
          <a:ln>
            <a:noFill/>
          </a:ln>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微软雅黑" panose="020B0503020204020204" charset="-122"/>
              <a:sym typeface="+mn-ea"/>
            </a:endParaRPr>
          </a:p>
        </p:txBody>
      </p:sp>
      <p:sp>
        <p:nvSpPr>
          <p:cNvPr id="149" name="TextBox 8"/>
          <p:cNvSpPr txBox="1"/>
          <p:nvPr>
            <p:custDataLst>
              <p:tags r:id="rId27"/>
            </p:custDataLst>
          </p:nvPr>
        </p:nvSpPr>
        <p:spPr>
          <a:xfrm>
            <a:off x="9159558" y="4404995"/>
            <a:ext cx="1847850" cy="338455"/>
          </a:xfrm>
          <a:prstGeom prst="rect">
            <a:avLst/>
          </a:prstGeom>
          <a:noFill/>
          <a:effectLst/>
        </p:spPr>
        <p:txBody>
          <a:bodyPr wrap="square" lIns="0" tIns="0" rIns="0" bIns="0" rtlCol="0" anchor="t" anchorCtr="0">
            <a:spAutoFit/>
          </a:bodyPr>
          <a:lstStyle>
            <a:defPPr>
              <a:defRPr lang="zh-CN"/>
            </a:defPPr>
            <a:lvl1pPr algn="ctr">
              <a:defRPr sz="6000" b="1" spc="200">
                <a:blipFill>
                  <a:blip r:embed="rId18"/>
                  <a:stretch>
                    <a:fillRect/>
                  </a:stretch>
                </a:blipFill>
                <a:effectLst>
                  <a:innerShdw blurRad="63500" dist="50800" dir="16200000">
                    <a:prstClr val="black">
                      <a:alpha val="50000"/>
                    </a:prstClr>
                  </a:innerShdw>
                </a:effectLst>
                <a:latin typeface="思源黑体 CN Heavy" panose="020B0A00000000000000" pitchFamily="34" charset="-122"/>
                <a:ea typeface="思源黑体 CN Heavy" panose="020B0A00000000000000" pitchFamily="34" charset="-122"/>
              </a:defRPr>
            </a:lvl1pPr>
          </a:lstStyle>
          <a:p>
            <a:pPr algn="ctr">
              <a:lnSpc>
                <a:spcPct val="100000"/>
              </a:lnSpc>
              <a:spcBef>
                <a:spcPts val="0"/>
              </a:spcBef>
              <a:buClrTx/>
              <a:buSzTx/>
              <a:buFontTx/>
            </a:pPr>
            <a:r>
              <a:rPr lang="en-US" altLang="zh-CN" sz="1200" kern="0" spc="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rPr>
              <a:t>北京奔驰工厂</a:t>
            </a:r>
            <a:endParaRPr lang="en-US" altLang="zh-CN" sz="1200" b="1" kern="0" spc="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endParaRPr>
          </a:p>
          <a:p>
            <a:pPr algn="ctr">
              <a:lnSpc>
                <a:spcPct val="100000"/>
              </a:lnSpc>
              <a:spcBef>
                <a:spcPts val="0"/>
              </a:spcBef>
              <a:buClrTx/>
              <a:buSzTx/>
              <a:buFontTx/>
            </a:pPr>
            <a:r>
              <a:rPr lang="en-US" altLang="zh-CN" sz="1000" b="0" kern="0" spc="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rPr>
              <a:t>(环境监测)</a:t>
            </a:r>
            <a:endParaRPr lang="en-US" altLang="zh-CN" sz="1000" b="0" kern="0" spc="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endParaRPr>
          </a:p>
        </p:txBody>
      </p:sp>
      <p:sp>
        <p:nvSpPr>
          <p:cNvPr id="152" name="矩形 151"/>
          <p:cNvSpPr/>
          <p:nvPr/>
        </p:nvSpPr>
        <p:spPr>
          <a:xfrm>
            <a:off x="4982845" y="3087370"/>
            <a:ext cx="1995170" cy="503555"/>
          </a:xfrm>
          <a:prstGeom prst="rect">
            <a:avLst/>
          </a:prstGeom>
          <a:solidFill>
            <a:srgbClr val="0D4893"/>
          </a:solidFill>
          <a:ln>
            <a:noFill/>
          </a:ln>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微软雅黑" panose="020B0503020204020204" charset="-122"/>
              <a:sym typeface="+mn-ea"/>
            </a:endParaRPr>
          </a:p>
        </p:txBody>
      </p:sp>
      <p:sp>
        <p:nvSpPr>
          <p:cNvPr id="153" name="TextBox 8"/>
          <p:cNvSpPr txBox="1"/>
          <p:nvPr>
            <p:custDataLst>
              <p:tags r:id="rId28"/>
            </p:custDataLst>
          </p:nvPr>
        </p:nvSpPr>
        <p:spPr>
          <a:xfrm>
            <a:off x="4979353" y="3183255"/>
            <a:ext cx="2002155" cy="338455"/>
          </a:xfrm>
          <a:prstGeom prst="rect">
            <a:avLst/>
          </a:prstGeom>
          <a:noFill/>
          <a:effectLst/>
        </p:spPr>
        <p:txBody>
          <a:bodyPr wrap="square" lIns="0" tIns="0" rIns="0" bIns="0" rtlCol="0" anchor="ctr">
            <a:spAutoFit/>
          </a:bodyPr>
          <a:lstStyle>
            <a:defPPr>
              <a:defRPr lang="zh-CN"/>
            </a:defPPr>
            <a:lvl1pPr algn="ctr">
              <a:defRPr sz="6000" b="1" spc="200">
                <a:blipFill>
                  <a:blip r:embed="rId18"/>
                  <a:stretch>
                    <a:fillRect/>
                  </a:stretch>
                </a:blipFill>
                <a:effectLst>
                  <a:innerShdw blurRad="63500" dist="50800" dir="16200000">
                    <a:prstClr val="black">
                      <a:alpha val="50000"/>
                    </a:prstClr>
                  </a:innerShdw>
                </a:effectLst>
                <a:latin typeface="思源黑体 CN Heavy" panose="020B0A00000000000000" pitchFamily="34" charset="-122"/>
                <a:ea typeface="思源黑体 CN Heavy" panose="020B0A00000000000000" pitchFamily="34" charset="-122"/>
              </a:defRPr>
            </a:lvl1pPr>
          </a:lstStyle>
          <a:p>
            <a:pPr algn="ctr">
              <a:lnSpc>
                <a:spcPct val="100000"/>
              </a:lnSpc>
              <a:spcBef>
                <a:spcPts val="0"/>
              </a:spcBef>
              <a:buClrTx/>
              <a:buSzTx/>
              <a:buFontTx/>
            </a:pPr>
            <a:r>
              <a:rPr lang="en-US" altLang="zh-CN" sz="1200" kern="0" spc="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rPr>
              <a:t>科兴科学园</a:t>
            </a:r>
            <a:endParaRPr lang="en-US" altLang="zh-CN" sz="1400" b="1" kern="0" spc="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endParaRPr>
          </a:p>
          <a:p>
            <a:pPr algn="ctr">
              <a:lnSpc>
                <a:spcPct val="100000"/>
              </a:lnSpc>
              <a:spcBef>
                <a:spcPts val="0"/>
              </a:spcBef>
              <a:buClrTx/>
              <a:buSzTx/>
              <a:buFontTx/>
            </a:pPr>
            <a:r>
              <a:rPr lang="en-US" altLang="zh-CN" sz="1000" b="0" kern="0" spc="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rPr>
              <a:t>(数字化升级)</a:t>
            </a:r>
            <a:endParaRPr lang="en-US" altLang="zh-CN" sz="1000" b="0" kern="0" spc="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endParaRPr>
          </a:p>
        </p:txBody>
      </p:sp>
      <p:sp>
        <p:nvSpPr>
          <p:cNvPr id="157" name="矩形 156"/>
          <p:cNvSpPr/>
          <p:nvPr/>
        </p:nvSpPr>
        <p:spPr>
          <a:xfrm>
            <a:off x="7030720" y="3086735"/>
            <a:ext cx="1995170" cy="499110"/>
          </a:xfrm>
          <a:prstGeom prst="rect">
            <a:avLst/>
          </a:prstGeom>
          <a:solidFill>
            <a:srgbClr val="0D4893"/>
          </a:solidFill>
          <a:ln>
            <a:noFill/>
          </a:ln>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微软雅黑" panose="020B0503020204020204" charset="-122"/>
              <a:sym typeface="+mn-ea"/>
            </a:endParaRPr>
          </a:p>
        </p:txBody>
      </p:sp>
      <p:sp>
        <p:nvSpPr>
          <p:cNvPr id="158" name="TextBox 8"/>
          <p:cNvSpPr txBox="1"/>
          <p:nvPr>
            <p:custDataLst>
              <p:tags r:id="rId29"/>
            </p:custDataLst>
          </p:nvPr>
        </p:nvSpPr>
        <p:spPr>
          <a:xfrm>
            <a:off x="7241858" y="3183255"/>
            <a:ext cx="1572895" cy="338455"/>
          </a:xfrm>
          <a:prstGeom prst="rect">
            <a:avLst/>
          </a:prstGeom>
          <a:noFill/>
          <a:effectLst/>
        </p:spPr>
        <p:txBody>
          <a:bodyPr wrap="square" lIns="0" tIns="0" rIns="0" bIns="0" rtlCol="0" anchor="ctr">
            <a:spAutoFit/>
          </a:bodyPr>
          <a:lstStyle>
            <a:defPPr>
              <a:defRPr lang="zh-CN"/>
            </a:defPPr>
            <a:lvl1pPr algn="ctr">
              <a:defRPr sz="6000" b="1" spc="200">
                <a:blipFill>
                  <a:blip r:embed="rId18"/>
                  <a:stretch>
                    <a:fillRect/>
                  </a:stretch>
                </a:blipFill>
                <a:effectLst>
                  <a:innerShdw blurRad="63500" dist="50800" dir="16200000">
                    <a:prstClr val="black">
                      <a:alpha val="50000"/>
                    </a:prstClr>
                  </a:innerShdw>
                </a:effectLst>
                <a:latin typeface="思源黑体 CN Heavy" panose="020B0A00000000000000" pitchFamily="34" charset="-122"/>
                <a:ea typeface="思源黑体 CN Heavy" panose="020B0A00000000000000" pitchFamily="34" charset="-122"/>
              </a:defRPr>
            </a:lvl1pPr>
          </a:lstStyle>
          <a:p>
            <a:pPr algn="ctr">
              <a:lnSpc>
                <a:spcPct val="100000"/>
              </a:lnSpc>
              <a:spcBef>
                <a:spcPts val="0"/>
              </a:spcBef>
              <a:buClrTx/>
              <a:buSzTx/>
              <a:buFontTx/>
            </a:pPr>
            <a:r>
              <a:rPr lang="en-US" altLang="zh-CN" sz="1200" kern="0" spc="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rPr>
              <a:t>某大型建筑集团产业园</a:t>
            </a:r>
            <a:endParaRPr lang="en-US" altLang="zh-CN" sz="1200" b="1" kern="0" spc="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endParaRPr>
          </a:p>
          <a:p>
            <a:pPr algn="ctr">
              <a:lnSpc>
                <a:spcPct val="100000"/>
              </a:lnSpc>
              <a:spcBef>
                <a:spcPts val="0"/>
              </a:spcBef>
              <a:buClrTx/>
              <a:buSzTx/>
              <a:buFontTx/>
            </a:pPr>
            <a:r>
              <a:rPr lang="en-US" altLang="zh-CN" sz="1000" b="0" kern="0" spc="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rPr>
              <a:t>(垃圾桶满溢监测)</a:t>
            </a:r>
            <a:endParaRPr lang="en-US" altLang="zh-CN" sz="1000" b="0" kern="0" spc="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endParaRPr>
          </a:p>
        </p:txBody>
      </p:sp>
      <p:sp>
        <p:nvSpPr>
          <p:cNvPr id="161" name="矩形 160"/>
          <p:cNvSpPr/>
          <p:nvPr/>
        </p:nvSpPr>
        <p:spPr>
          <a:xfrm>
            <a:off x="9086215" y="1857375"/>
            <a:ext cx="1995170" cy="499110"/>
          </a:xfrm>
          <a:prstGeom prst="rect">
            <a:avLst/>
          </a:prstGeom>
          <a:solidFill>
            <a:srgbClr val="0D4893"/>
          </a:solidFill>
          <a:ln>
            <a:noFill/>
          </a:ln>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微软雅黑" panose="020B0503020204020204" charset="-122"/>
              <a:sym typeface="+mn-ea"/>
            </a:endParaRPr>
          </a:p>
        </p:txBody>
      </p:sp>
      <p:sp>
        <p:nvSpPr>
          <p:cNvPr id="162" name="TextBox 8"/>
          <p:cNvSpPr txBox="1"/>
          <p:nvPr>
            <p:custDataLst>
              <p:tags r:id="rId30"/>
            </p:custDataLst>
          </p:nvPr>
        </p:nvSpPr>
        <p:spPr>
          <a:xfrm>
            <a:off x="9081135" y="1960880"/>
            <a:ext cx="2004695" cy="338455"/>
          </a:xfrm>
          <a:prstGeom prst="rect">
            <a:avLst/>
          </a:prstGeom>
          <a:noFill/>
          <a:effectLst/>
        </p:spPr>
        <p:txBody>
          <a:bodyPr wrap="square" lIns="0" tIns="0" rIns="0" bIns="0" rtlCol="0" anchor="ctr">
            <a:spAutoFit/>
          </a:bodyPr>
          <a:lstStyle>
            <a:defPPr>
              <a:defRPr lang="zh-CN"/>
            </a:defPPr>
            <a:lvl1pPr algn="ctr">
              <a:defRPr sz="6000" b="1" spc="200">
                <a:blipFill>
                  <a:blip r:embed="rId18"/>
                  <a:stretch>
                    <a:fillRect/>
                  </a:stretch>
                </a:blipFill>
                <a:effectLst>
                  <a:innerShdw blurRad="63500" dist="50800" dir="16200000">
                    <a:prstClr val="black">
                      <a:alpha val="50000"/>
                    </a:prstClr>
                  </a:innerShdw>
                </a:effectLst>
                <a:latin typeface="思源黑体 CN Heavy" panose="020B0A00000000000000" pitchFamily="34" charset="-122"/>
                <a:ea typeface="思源黑体 CN Heavy" panose="020B0A00000000000000" pitchFamily="34" charset="-122"/>
              </a:defRPr>
            </a:lvl1pPr>
          </a:lstStyle>
          <a:p>
            <a:pPr algn="ctr">
              <a:lnSpc>
                <a:spcPct val="100000"/>
              </a:lnSpc>
              <a:spcBef>
                <a:spcPts val="0"/>
              </a:spcBef>
              <a:buClrTx/>
              <a:buSzTx/>
              <a:buFontTx/>
            </a:pPr>
            <a:r>
              <a:rPr lang="en-US" altLang="zh-CN" sz="1200" kern="0" spc="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rPr>
              <a:t>某机关事务办公大楼</a:t>
            </a:r>
            <a:endParaRPr lang="en-US" altLang="zh-CN" sz="1200" b="1" kern="0" spc="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endParaRPr>
          </a:p>
          <a:p>
            <a:pPr algn="ctr">
              <a:lnSpc>
                <a:spcPct val="100000"/>
              </a:lnSpc>
              <a:spcBef>
                <a:spcPts val="0"/>
              </a:spcBef>
              <a:buClrTx/>
              <a:buSzTx/>
              <a:buFontTx/>
            </a:pPr>
            <a:r>
              <a:rPr lang="en-US" altLang="zh-CN" sz="1000" b="0" kern="0" spc="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rPr>
              <a:t>（节能改造）</a:t>
            </a:r>
            <a:endParaRPr lang="en-US" altLang="zh-CN" sz="1000" b="0" kern="0" spc="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endParaRPr>
          </a:p>
        </p:txBody>
      </p:sp>
      <p:sp>
        <p:nvSpPr>
          <p:cNvPr id="197" name="矩形 196"/>
          <p:cNvSpPr/>
          <p:nvPr/>
        </p:nvSpPr>
        <p:spPr>
          <a:xfrm>
            <a:off x="889953" y="3086735"/>
            <a:ext cx="1995170" cy="470535"/>
          </a:xfrm>
          <a:prstGeom prst="rect">
            <a:avLst/>
          </a:prstGeom>
          <a:solidFill>
            <a:srgbClr val="0D4893"/>
          </a:solidFill>
          <a:ln>
            <a:noFill/>
          </a:ln>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微软雅黑" panose="020B0503020204020204" charset="-122"/>
              <a:sym typeface="+mn-ea"/>
            </a:endParaRPr>
          </a:p>
        </p:txBody>
      </p:sp>
      <p:sp>
        <p:nvSpPr>
          <p:cNvPr id="198" name="TextBox 8"/>
          <p:cNvSpPr txBox="1"/>
          <p:nvPr>
            <p:custDataLst>
              <p:tags r:id="rId31"/>
            </p:custDataLst>
          </p:nvPr>
        </p:nvSpPr>
        <p:spPr>
          <a:xfrm>
            <a:off x="1175385" y="3183255"/>
            <a:ext cx="1424305" cy="338455"/>
          </a:xfrm>
          <a:prstGeom prst="rect">
            <a:avLst/>
          </a:prstGeom>
          <a:noFill/>
          <a:effectLst/>
        </p:spPr>
        <p:txBody>
          <a:bodyPr wrap="square" lIns="0" tIns="0" rIns="0" bIns="0" rtlCol="0" anchor="ctr">
            <a:spAutoFit/>
          </a:bodyPr>
          <a:lstStyle>
            <a:defPPr>
              <a:defRPr lang="zh-CN"/>
            </a:defPPr>
            <a:lvl1pPr algn="ctr">
              <a:defRPr sz="6000" b="1" spc="200">
                <a:blipFill>
                  <a:blip r:embed="rId18"/>
                  <a:stretch>
                    <a:fillRect/>
                  </a:stretch>
                </a:blipFill>
                <a:effectLst>
                  <a:innerShdw blurRad="63500" dist="50800" dir="16200000">
                    <a:prstClr val="black">
                      <a:alpha val="50000"/>
                    </a:prstClr>
                  </a:innerShdw>
                </a:effectLst>
                <a:latin typeface="思源黑体 CN Heavy" panose="020B0A00000000000000" pitchFamily="34" charset="-122"/>
                <a:ea typeface="思源黑体 CN Heavy" panose="020B0A00000000000000" pitchFamily="34" charset="-122"/>
              </a:defRPr>
            </a:lvl1pPr>
          </a:lstStyle>
          <a:p>
            <a:pPr algn="ctr">
              <a:lnSpc>
                <a:spcPct val="100000"/>
              </a:lnSpc>
              <a:spcBef>
                <a:spcPts val="0"/>
              </a:spcBef>
              <a:buClrTx/>
              <a:buSzTx/>
              <a:buFontTx/>
            </a:pPr>
            <a:r>
              <a:rPr lang="en-US" altLang="zh-CN" sz="1200" kern="0" spc="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rPr>
              <a:t>四川省社会主义学院</a:t>
            </a:r>
            <a:endParaRPr lang="en-US" altLang="zh-CN" sz="1200" b="1" kern="0" spc="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endParaRPr>
          </a:p>
          <a:p>
            <a:pPr algn="ctr">
              <a:lnSpc>
                <a:spcPct val="100000"/>
              </a:lnSpc>
              <a:spcBef>
                <a:spcPts val="0"/>
              </a:spcBef>
              <a:buClrTx/>
              <a:buSzTx/>
              <a:buFontTx/>
            </a:pPr>
            <a:r>
              <a:rPr lang="en-US" altLang="zh-CN" sz="1000" b="0" kern="0" spc="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rPr>
              <a:t>(节能改造)</a:t>
            </a:r>
            <a:endParaRPr lang="en-US" altLang="zh-CN" sz="1000" b="0" kern="0" spc="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endParaRPr>
          </a:p>
        </p:txBody>
      </p:sp>
      <p:sp>
        <p:nvSpPr>
          <p:cNvPr id="202" name="矩形 201"/>
          <p:cNvSpPr/>
          <p:nvPr/>
        </p:nvSpPr>
        <p:spPr>
          <a:xfrm>
            <a:off x="2934653" y="4319905"/>
            <a:ext cx="1995170" cy="503555"/>
          </a:xfrm>
          <a:prstGeom prst="rect">
            <a:avLst/>
          </a:prstGeom>
          <a:solidFill>
            <a:srgbClr val="0D4893"/>
          </a:solidFill>
          <a:ln>
            <a:noFill/>
          </a:ln>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微软雅黑" panose="020B0503020204020204" charset="-122"/>
              <a:sym typeface="+mn-ea"/>
            </a:endParaRPr>
          </a:p>
        </p:txBody>
      </p:sp>
      <p:sp>
        <p:nvSpPr>
          <p:cNvPr id="203" name="TextBox 8"/>
          <p:cNvSpPr txBox="1"/>
          <p:nvPr>
            <p:custDataLst>
              <p:tags r:id="rId32"/>
            </p:custDataLst>
          </p:nvPr>
        </p:nvSpPr>
        <p:spPr>
          <a:xfrm>
            <a:off x="2927985" y="4404995"/>
            <a:ext cx="2008505" cy="338455"/>
          </a:xfrm>
          <a:prstGeom prst="rect">
            <a:avLst/>
          </a:prstGeom>
          <a:noFill/>
          <a:effectLst/>
        </p:spPr>
        <p:txBody>
          <a:bodyPr wrap="square" lIns="0" tIns="0" rIns="0" bIns="0" rtlCol="0" anchor="t" anchorCtr="0">
            <a:spAutoFit/>
          </a:bodyPr>
          <a:lstStyle>
            <a:defPPr>
              <a:defRPr lang="zh-CN"/>
            </a:defPPr>
            <a:lvl1pPr algn="ctr">
              <a:defRPr sz="6000" b="1" spc="200">
                <a:blipFill>
                  <a:blip r:embed="rId18"/>
                  <a:stretch>
                    <a:fillRect/>
                  </a:stretch>
                </a:blipFill>
                <a:effectLst>
                  <a:innerShdw blurRad="63500" dist="50800" dir="16200000">
                    <a:prstClr val="black">
                      <a:alpha val="50000"/>
                    </a:prstClr>
                  </a:innerShdw>
                </a:effectLst>
                <a:latin typeface="思源黑体 CN Heavy" panose="020B0A00000000000000" pitchFamily="34" charset="-122"/>
                <a:ea typeface="思源黑体 CN Heavy" panose="020B0A00000000000000" pitchFamily="34" charset="-122"/>
              </a:defRPr>
            </a:lvl1pPr>
          </a:lstStyle>
          <a:p>
            <a:pPr algn="ctr">
              <a:lnSpc>
                <a:spcPct val="100000"/>
              </a:lnSpc>
              <a:spcBef>
                <a:spcPts val="0"/>
              </a:spcBef>
              <a:buClrTx/>
              <a:buSzTx/>
              <a:buFontTx/>
            </a:pPr>
            <a:r>
              <a:rPr lang="en-US" altLang="zh-CN" sz="1200" kern="0" spc="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rPr>
              <a:t>深圳大学</a:t>
            </a:r>
            <a:endParaRPr lang="en-US" altLang="zh-CN" sz="1200" b="1" kern="0" spc="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endParaRPr>
          </a:p>
          <a:p>
            <a:pPr algn="ctr">
              <a:lnSpc>
                <a:spcPct val="100000"/>
              </a:lnSpc>
              <a:spcBef>
                <a:spcPts val="0"/>
              </a:spcBef>
              <a:buClrTx/>
              <a:buSzTx/>
              <a:buFontTx/>
            </a:pPr>
            <a:r>
              <a:rPr lang="en-US" altLang="zh-CN" sz="1000" b="0" kern="0" spc="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rPr>
              <a:t>(物联网中心建设与实验室安全管理)</a:t>
            </a:r>
            <a:endParaRPr lang="en-US" altLang="zh-CN" sz="1000" b="0" kern="0" spc="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endParaRPr>
          </a:p>
        </p:txBody>
      </p:sp>
      <p:sp>
        <p:nvSpPr>
          <p:cNvPr id="206" name="矩形 205"/>
          <p:cNvSpPr/>
          <p:nvPr/>
        </p:nvSpPr>
        <p:spPr>
          <a:xfrm>
            <a:off x="2934653" y="3086735"/>
            <a:ext cx="1995170" cy="525780"/>
          </a:xfrm>
          <a:prstGeom prst="rect">
            <a:avLst/>
          </a:prstGeom>
          <a:solidFill>
            <a:srgbClr val="0D4893"/>
          </a:solidFill>
          <a:ln>
            <a:noFill/>
          </a:ln>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微软雅黑" panose="020B0503020204020204" charset="-122"/>
              <a:sym typeface="+mn-ea"/>
            </a:endParaRPr>
          </a:p>
        </p:txBody>
      </p:sp>
      <p:sp>
        <p:nvSpPr>
          <p:cNvPr id="207" name="TextBox 8"/>
          <p:cNvSpPr txBox="1"/>
          <p:nvPr>
            <p:custDataLst>
              <p:tags r:id="rId33"/>
            </p:custDataLst>
          </p:nvPr>
        </p:nvSpPr>
        <p:spPr>
          <a:xfrm>
            <a:off x="2940368" y="3183255"/>
            <a:ext cx="1983740" cy="338455"/>
          </a:xfrm>
          <a:prstGeom prst="rect">
            <a:avLst/>
          </a:prstGeom>
          <a:noFill/>
          <a:effectLst/>
        </p:spPr>
        <p:txBody>
          <a:bodyPr wrap="square" lIns="0" tIns="0" rIns="0" bIns="0" rtlCol="0" anchor="ctr">
            <a:spAutoFit/>
          </a:bodyPr>
          <a:lstStyle>
            <a:defPPr>
              <a:defRPr lang="zh-CN"/>
            </a:defPPr>
            <a:lvl1pPr algn="ctr">
              <a:defRPr sz="6000" b="1" spc="200">
                <a:blipFill>
                  <a:blip r:embed="rId18"/>
                  <a:stretch>
                    <a:fillRect/>
                  </a:stretch>
                </a:blipFill>
                <a:effectLst>
                  <a:innerShdw blurRad="63500" dist="50800" dir="16200000">
                    <a:prstClr val="black">
                      <a:alpha val="50000"/>
                    </a:prstClr>
                  </a:innerShdw>
                </a:effectLst>
                <a:latin typeface="思源黑体 CN Heavy" panose="020B0A00000000000000" pitchFamily="34" charset="-122"/>
                <a:ea typeface="思源黑体 CN Heavy" panose="020B0A00000000000000" pitchFamily="34" charset="-122"/>
              </a:defRPr>
            </a:lvl1pPr>
          </a:lstStyle>
          <a:p>
            <a:pPr algn="ctr">
              <a:lnSpc>
                <a:spcPct val="100000"/>
              </a:lnSpc>
              <a:spcBef>
                <a:spcPts val="0"/>
              </a:spcBef>
              <a:buClrTx/>
              <a:buSzTx/>
              <a:buFontTx/>
            </a:pPr>
            <a:r>
              <a:rPr lang="en-US" altLang="zh-CN" sz="1200" kern="0" spc="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rPr>
              <a:t>四川师范大学附属青台山中学</a:t>
            </a:r>
            <a:endParaRPr lang="en-US" altLang="zh-CN" sz="1200" b="1" kern="0" spc="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endParaRPr>
          </a:p>
          <a:p>
            <a:pPr algn="ctr">
              <a:lnSpc>
                <a:spcPct val="100000"/>
              </a:lnSpc>
              <a:spcBef>
                <a:spcPts val="0"/>
              </a:spcBef>
              <a:buClrTx/>
              <a:buSzTx/>
              <a:buFontTx/>
            </a:pPr>
            <a:r>
              <a:rPr lang="en-US" altLang="zh-CN" sz="1000" b="0" kern="0" spc="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rPr>
              <a:t>(节能改造)</a:t>
            </a:r>
            <a:endParaRPr lang="en-US" altLang="zh-CN" sz="1000" b="0" kern="0" spc="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endParaRPr>
          </a:p>
        </p:txBody>
      </p:sp>
      <p:sp>
        <p:nvSpPr>
          <p:cNvPr id="211" name="矩形 210"/>
          <p:cNvSpPr/>
          <p:nvPr/>
        </p:nvSpPr>
        <p:spPr>
          <a:xfrm>
            <a:off x="4985703" y="4319905"/>
            <a:ext cx="1989455" cy="503555"/>
          </a:xfrm>
          <a:prstGeom prst="rect">
            <a:avLst/>
          </a:prstGeom>
          <a:solidFill>
            <a:srgbClr val="0D4893"/>
          </a:solidFill>
          <a:ln>
            <a:noFill/>
          </a:ln>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微软雅黑" panose="020B0503020204020204" charset="-122"/>
              <a:sym typeface="+mn-ea"/>
            </a:endParaRPr>
          </a:p>
        </p:txBody>
      </p:sp>
      <p:sp>
        <p:nvSpPr>
          <p:cNvPr id="212" name="TextBox 8"/>
          <p:cNvSpPr txBox="1"/>
          <p:nvPr>
            <p:custDataLst>
              <p:tags r:id="rId34"/>
            </p:custDataLst>
          </p:nvPr>
        </p:nvSpPr>
        <p:spPr>
          <a:xfrm>
            <a:off x="4956493" y="4404995"/>
            <a:ext cx="2047875" cy="338455"/>
          </a:xfrm>
          <a:prstGeom prst="rect">
            <a:avLst/>
          </a:prstGeom>
          <a:noFill/>
          <a:effectLst/>
        </p:spPr>
        <p:txBody>
          <a:bodyPr wrap="square" lIns="0" tIns="0" rIns="0" bIns="0" rtlCol="0" anchor="t" anchorCtr="0">
            <a:spAutoFit/>
          </a:bodyPr>
          <a:lstStyle>
            <a:defPPr>
              <a:defRPr lang="zh-CN"/>
            </a:defPPr>
            <a:lvl1pPr algn="ctr">
              <a:defRPr sz="6000" b="1" spc="200">
                <a:blipFill>
                  <a:blip r:embed="rId18"/>
                  <a:stretch>
                    <a:fillRect/>
                  </a:stretch>
                </a:blipFill>
                <a:effectLst>
                  <a:innerShdw blurRad="63500" dist="50800" dir="16200000">
                    <a:prstClr val="black">
                      <a:alpha val="50000"/>
                    </a:prstClr>
                  </a:innerShdw>
                </a:effectLst>
                <a:latin typeface="思源黑体 CN Heavy" panose="020B0A00000000000000" pitchFamily="34" charset="-122"/>
                <a:ea typeface="思源黑体 CN Heavy" panose="020B0A00000000000000" pitchFamily="34" charset="-122"/>
              </a:defRPr>
            </a:lvl1pPr>
          </a:lstStyle>
          <a:p>
            <a:pPr algn="ctr">
              <a:lnSpc>
                <a:spcPct val="100000"/>
              </a:lnSpc>
              <a:spcBef>
                <a:spcPts val="0"/>
              </a:spcBef>
              <a:buClrTx/>
              <a:buSzTx/>
              <a:buFontTx/>
            </a:pPr>
            <a:r>
              <a:rPr lang="en-US" altLang="zh-CN" sz="1200" kern="0" spc="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rPr>
              <a:t>知名薯片品牌马铃薯种植基地</a:t>
            </a:r>
            <a:endParaRPr lang="en-US" altLang="zh-CN" sz="1200" b="1" kern="0" spc="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endParaRPr>
          </a:p>
          <a:p>
            <a:pPr algn="ctr">
              <a:lnSpc>
                <a:spcPct val="100000"/>
              </a:lnSpc>
              <a:spcBef>
                <a:spcPts val="0"/>
              </a:spcBef>
              <a:buClrTx/>
              <a:buSzTx/>
              <a:buFontTx/>
            </a:pPr>
            <a:r>
              <a:rPr lang="en-US" altLang="zh-CN" sz="1000" b="0" kern="0" spc="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rPr>
              <a:t>(环境监测与智能灌溉)</a:t>
            </a:r>
            <a:endParaRPr lang="en-US" altLang="zh-CN" sz="1000" b="0" kern="0" spc="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endParaRPr>
          </a:p>
        </p:txBody>
      </p:sp>
      <p:sp>
        <p:nvSpPr>
          <p:cNvPr id="215" name="矩形 214"/>
          <p:cNvSpPr/>
          <p:nvPr/>
        </p:nvSpPr>
        <p:spPr>
          <a:xfrm>
            <a:off x="7034530" y="4319905"/>
            <a:ext cx="1988185" cy="503555"/>
          </a:xfrm>
          <a:prstGeom prst="rect">
            <a:avLst/>
          </a:prstGeom>
          <a:solidFill>
            <a:srgbClr val="0D4893"/>
          </a:solidFill>
          <a:ln>
            <a:noFill/>
          </a:ln>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微软雅黑" panose="020B0503020204020204" charset="-122"/>
              <a:sym typeface="+mn-ea"/>
            </a:endParaRPr>
          </a:p>
        </p:txBody>
      </p:sp>
      <p:sp>
        <p:nvSpPr>
          <p:cNvPr id="216" name="TextBox 8"/>
          <p:cNvSpPr txBox="1"/>
          <p:nvPr>
            <p:custDataLst>
              <p:tags r:id="rId35"/>
            </p:custDataLst>
          </p:nvPr>
        </p:nvSpPr>
        <p:spPr>
          <a:xfrm>
            <a:off x="7113588" y="4404995"/>
            <a:ext cx="1829435" cy="338455"/>
          </a:xfrm>
          <a:prstGeom prst="rect">
            <a:avLst/>
          </a:prstGeom>
          <a:noFill/>
          <a:effectLst/>
        </p:spPr>
        <p:txBody>
          <a:bodyPr wrap="square" lIns="0" tIns="0" rIns="0" bIns="0" rtlCol="0" anchor="t" anchorCtr="0">
            <a:spAutoFit/>
          </a:bodyPr>
          <a:lstStyle>
            <a:defPPr>
              <a:defRPr lang="zh-CN"/>
            </a:defPPr>
            <a:lvl1pPr algn="ctr">
              <a:defRPr sz="6000" b="1" spc="200">
                <a:blipFill>
                  <a:blip r:embed="rId18"/>
                  <a:stretch>
                    <a:fillRect/>
                  </a:stretch>
                </a:blipFill>
                <a:effectLst>
                  <a:innerShdw blurRad="63500" dist="50800" dir="16200000">
                    <a:prstClr val="black">
                      <a:alpha val="50000"/>
                    </a:prstClr>
                  </a:innerShdw>
                </a:effectLst>
                <a:latin typeface="思源黑体 CN Heavy" panose="020B0A00000000000000" pitchFamily="34" charset="-122"/>
                <a:ea typeface="思源黑体 CN Heavy" panose="020B0A00000000000000" pitchFamily="34" charset="-122"/>
              </a:defRPr>
            </a:lvl1pPr>
          </a:lstStyle>
          <a:p>
            <a:pPr algn="ctr">
              <a:lnSpc>
                <a:spcPct val="100000"/>
              </a:lnSpc>
              <a:spcBef>
                <a:spcPts val="0"/>
              </a:spcBef>
              <a:buClrTx/>
              <a:buSzTx/>
              <a:buFontTx/>
            </a:pPr>
            <a:r>
              <a:rPr lang="en-US" altLang="zh-CN" sz="1200" kern="0" spc="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rPr>
              <a:t>牧原智慧养殖数据智能远传</a:t>
            </a:r>
            <a:endParaRPr lang="en-US" altLang="zh-CN" sz="1200" kern="0" spc="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endParaRPr>
          </a:p>
          <a:p>
            <a:pPr algn="ctr">
              <a:lnSpc>
                <a:spcPct val="100000"/>
              </a:lnSpc>
              <a:spcBef>
                <a:spcPts val="0"/>
              </a:spcBef>
              <a:buClrTx/>
              <a:buSzTx/>
              <a:buFontTx/>
            </a:pPr>
            <a:r>
              <a:rPr lang="en-US" altLang="zh-CN" sz="1000" b="0" kern="0" spc="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rPr>
              <a:t>（智慧养殖）</a:t>
            </a:r>
            <a:endParaRPr lang="en-US" altLang="zh-CN" sz="1000" b="0" kern="0" spc="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endParaRPr>
          </a:p>
        </p:txBody>
      </p:sp>
      <p:sp>
        <p:nvSpPr>
          <p:cNvPr id="218" name="矩形 217"/>
          <p:cNvSpPr/>
          <p:nvPr/>
        </p:nvSpPr>
        <p:spPr>
          <a:xfrm>
            <a:off x="889953" y="5640705"/>
            <a:ext cx="1995170" cy="551180"/>
          </a:xfrm>
          <a:prstGeom prst="rect">
            <a:avLst/>
          </a:prstGeom>
          <a:solidFill>
            <a:srgbClr val="0D4893"/>
          </a:solidFill>
          <a:ln>
            <a:noFill/>
          </a:ln>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微软雅黑" panose="020B0503020204020204" charset="-122"/>
              <a:sym typeface="+mn-ea"/>
            </a:endParaRPr>
          </a:p>
        </p:txBody>
      </p:sp>
      <p:sp>
        <p:nvSpPr>
          <p:cNvPr id="221" name="矩形 220"/>
          <p:cNvSpPr/>
          <p:nvPr/>
        </p:nvSpPr>
        <p:spPr>
          <a:xfrm>
            <a:off x="2934653" y="5638165"/>
            <a:ext cx="1995170" cy="553085"/>
          </a:xfrm>
          <a:prstGeom prst="rect">
            <a:avLst/>
          </a:prstGeom>
          <a:solidFill>
            <a:srgbClr val="0D4893"/>
          </a:solidFill>
          <a:ln>
            <a:noFill/>
          </a:ln>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微软雅黑" panose="020B0503020204020204" charset="-122"/>
              <a:sym typeface="+mn-ea"/>
            </a:endParaRPr>
          </a:p>
        </p:txBody>
      </p:sp>
      <p:sp>
        <p:nvSpPr>
          <p:cNvPr id="224" name="矩形 223"/>
          <p:cNvSpPr/>
          <p:nvPr/>
        </p:nvSpPr>
        <p:spPr>
          <a:xfrm>
            <a:off x="4982845" y="5640705"/>
            <a:ext cx="1995170" cy="555625"/>
          </a:xfrm>
          <a:prstGeom prst="rect">
            <a:avLst/>
          </a:prstGeom>
          <a:solidFill>
            <a:srgbClr val="0D4893"/>
          </a:solidFill>
          <a:ln>
            <a:noFill/>
          </a:ln>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微软雅黑" panose="020B0503020204020204" charset="-122"/>
              <a:sym typeface="+mn-ea"/>
            </a:endParaRPr>
          </a:p>
        </p:txBody>
      </p:sp>
      <p:sp>
        <p:nvSpPr>
          <p:cNvPr id="229" name="矩形 228"/>
          <p:cNvSpPr/>
          <p:nvPr/>
        </p:nvSpPr>
        <p:spPr>
          <a:xfrm>
            <a:off x="7030720" y="5635625"/>
            <a:ext cx="1995170" cy="555625"/>
          </a:xfrm>
          <a:prstGeom prst="rect">
            <a:avLst/>
          </a:prstGeom>
          <a:solidFill>
            <a:srgbClr val="0D4893"/>
          </a:solidFill>
          <a:ln>
            <a:noFill/>
          </a:ln>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微软雅黑" panose="020B0503020204020204" charset="-122"/>
              <a:sym typeface="+mn-ea"/>
            </a:endParaRPr>
          </a:p>
        </p:txBody>
      </p:sp>
      <p:sp>
        <p:nvSpPr>
          <p:cNvPr id="233" name="矩形 232"/>
          <p:cNvSpPr/>
          <p:nvPr/>
        </p:nvSpPr>
        <p:spPr>
          <a:xfrm>
            <a:off x="9085898" y="5638165"/>
            <a:ext cx="1995170" cy="555625"/>
          </a:xfrm>
          <a:prstGeom prst="rect">
            <a:avLst/>
          </a:prstGeom>
          <a:solidFill>
            <a:srgbClr val="0D4893"/>
          </a:solidFill>
          <a:ln>
            <a:noFill/>
          </a:ln>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微软雅黑" panose="020B0503020204020204" charset="-122"/>
              <a:sym typeface="+mn-ea"/>
            </a:endParaRPr>
          </a:p>
        </p:txBody>
      </p:sp>
      <p:sp>
        <p:nvSpPr>
          <p:cNvPr id="242" name="文本框 241"/>
          <p:cNvSpPr txBox="1"/>
          <p:nvPr>
            <p:custDataLst>
              <p:tags r:id="rId36"/>
            </p:custDataLst>
          </p:nvPr>
        </p:nvSpPr>
        <p:spPr>
          <a:xfrm>
            <a:off x="7146608" y="5714365"/>
            <a:ext cx="1763395" cy="429895"/>
          </a:xfrm>
          <a:prstGeom prst="rect">
            <a:avLst/>
          </a:prstGeom>
          <a:noFill/>
        </p:spPr>
        <p:txBody>
          <a:bodyPr wrap="square" rtlCol="0">
            <a:spAutoFit/>
          </a:bodyPr>
          <a:p>
            <a:pPr algn="ctr">
              <a:lnSpc>
                <a:spcPct val="100000"/>
              </a:lnSpc>
              <a:spcBef>
                <a:spcPts val="0"/>
              </a:spcBef>
              <a:buClrTx/>
              <a:buSzTx/>
              <a:buFontTx/>
            </a:pPr>
            <a:r>
              <a:rPr lang="en-US" altLang="zh-CN" sz="1200" b="1" kern="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rPr>
              <a:t>华为武汉研究所</a:t>
            </a:r>
            <a:endParaRPr lang="en-US" altLang="zh-CN" sz="1200" b="1" kern="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endParaRPr>
          </a:p>
          <a:p>
            <a:pPr algn="ctr">
              <a:lnSpc>
                <a:spcPct val="100000"/>
              </a:lnSpc>
              <a:spcBef>
                <a:spcPts val="0"/>
              </a:spcBef>
              <a:buClrTx/>
              <a:buSzTx/>
              <a:buFontTx/>
            </a:pPr>
            <a:r>
              <a:rPr lang="en-US" altLang="zh-CN" sz="1000" kern="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rPr>
              <a:t>(智慧卫生间改造)</a:t>
            </a:r>
            <a:endParaRPr lang="en-US" altLang="zh-CN" sz="1000" kern="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endParaRPr>
          </a:p>
        </p:txBody>
      </p:sp>
      <p:sp>
        <p:nvSpPr>
          <p:cNvPr id="243" name="文本框 242"/>
          <p:cNvSpPr txBox="1"/>
          <p:nvPr>
            <p:custDataLst>
              <p:tags r:id="rId37"/>
            </p:custDataLst>
          </p:nvPr>
        </p:nvSpPr>
        <p:spPr>
          <a:xfrm>
            <a:off x="9085263" y="5714365"/>
            <a:ext cx="1996440" cy="429895"/>
          </a:xfrm>
          <a:prstGeom prst="rect">
            <a:avLst/>
          </a:prstGeom>
          <a:noFill/>
        </p:spPr>
        <p:txBody>
          <a:bodyPr wrap="square" rtlCol="0">
            <a:spAutoFit/>
          </a:bodyPr>
          <a:p>
            <a:pPr algn="ctr">
              <a:lnSpc>
                <a:spcPct val="100000"/>
              </a:lnSpc>
              <a:spcBef>
                <a:spcPts val="0"/>
              </a:spcBef>
              <a:buClrTx/>
              <a:buSzTx/>
              <a:buFontTx/>
            </a:pPr>
            <a:r>
              <a:rPr lang="en-US" altLang="zh-CN" sz="1200" b="1" kern="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rPr>
              <a:t>深圳宝安中医院</a:t>
            </a:r>
            <a:endParaRPr lang="en-US" altLang="zh-CN" sz="1200" b="1" kern="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endParaRPr>
          </a:p>
          <a:p>
            <a:pPr algn="ctr">
              <a:lnSpc>
                <a:spcPct val="100000"/>
              </a:lnSpc>
              <a:spcBef>
                <a:spcPts val="0"/>
              </a:spcBef>
              <a:buClrTx/>
              <a:buSzTx/>
              <a:buFontTx/>
            </a:pPr>
            <a:r>
              <a:rPr lang="en-US" altLang="zh-CN" sz="1000" kern="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rPr>
              <a:t>（</a:t>
            </a:r>
            <a:r>
              <a:rPr lang="zh-CN" altLang="en-US" sz="1000" kern="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rPr>
              <a:t>后勤智慧运维</a:t>
            </a:r>
            <a:r>
              <a:rPr lang="en-US" altLang="zh-CN" sz="1000" kern="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rPr>
              <a:t>)</a:t>
            </a:r>
            <a:endParaRPr lang="en-US" altLang="zh-CN" sz="1000" kern="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endParaRPr>
          </a:p>
        </p:txBody>
      </p:sp>
      <p:sp>
        <p:nvSpPr>
          <p:cNvPr id="244" name="文本框 243"/>
          <p:cNvSpPr txBox="1"/>
          <p:nvPr>
            <p:custDataLst>
              <p:tags r:id="rId38"/>
            </p:custDataLst>
          </p:nvPr>
        </p:nvSpPr>
        <p:spPr>
          <a:xfrm>
            <a:off x="891540" y="5714365"/>
            <a:ext cx="1991995" cy="429895"/>
          </a:xfrm>
          <a:prstGeom prst="rect">
            <a:avLst/>
          </a:prstGeom>
          <a:noFill/>
        </p:spPr>
        <p:txBody>
          <a:bodyPr wrap="square" rtlCol="0">
            <a:spAutoFit/>
          </a:bodyPr>
          <a:p>
            <a:pPr algn="ctr">
              <a:lnSpc>
                <a:spcPct val="100000"/>
              </a:lnSpc>
              <a:spcBef>
                <a:spcPts val="0"/>
              </a:spcBef>
              <a:buClrTx/>
              <a:buSzTx/>
              <a:buFontTx/>
            </a:pPr>
            <a:r>
              <a:rPr lang="en-US" altLang="zh-CN" sz="1200" b="1" kern="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rPr>
              <a:t>北师大实验中学大兴分校</a:t>
            </a:r>
            <a:endParaRPr lang="en-US" altLang="zh-CN" sz="1200" b="1" kern="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endParaRPr>
          </a:p>
          <a:p>
            <a:pPr algn="ctr">
              <a:lnSpc>
                <a:spcPct val="100000"/>
              </a:lnSpc>
              <a:spcBef>
                <a:spcPts val="0"/>
              </a:spcBef>
              <a:buClrTx/>
              <a:buSzTx/>
              <a:buFontTx/>
            </a:pPr>
            <a:r>
              <a:rPr lang="en-US" altLang="zh-CN" sz="1000" kern="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rPr>
              <a:t>(空气质量监测)</a:t>
            </a:r>
            <a:endParaRPr lang="en-US" altLang="zh-CN" sz="1000" kern="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endParaRPr>
          </a:p>
        </p:txBody>
      </p:sp>
      <p:sp>
        <p:nvSpPr>
          <p:cNvPr id="246" name="TextBox 8"/>
          <p:cNvSpPr txBox="1"/>
          <p:nvPr>
            <p:custDataLst>
              <p:tags r:id="rId39"/>
            </p:custDataLst>
          </p:nvPr>
        </p:nvSpPr>
        <p:spPr>
          <a:xfrm>
            <a:off x="2942590" y="5774055"/>
            <a:ext cx="1979295" cy="338455"/>
          </a:xfrm>
          <a:prstGeom prst="rect">
            <a:avLst/>
          </a:prstGeom>
          <a:noFill/>
          <a:effectLst/>
        </p:spPr>
        <p:txBody>
          <a:bodyPr wrap="square" lIns="0" tIns="0" rIns="0" bIns="0" rtlCol="0" anchor="ctr">
            <a:spAutoFit/>
          </a:bodyPr>
          <a:lstStyle>
            <a:defPPr>
              <a:defRPr lang="zh-CN"/>
            </a:defPPr>
            <a:lvl1pPr algn="ctr">
              <a:defRPr sz="6000" b="1" spc="200">
                <a:blipFill>
                  <a:blip r:embed="rId18"/>
                  <a:stretch>
                    <a:fillRect/>
                  </a:stretch>
                </a:blipFill>
                <a:effectLst>
                  <a:innerShdw blurRad="63500" dist="50800" dir="16200000">
                    <a:prstClr val="black">
                      <a:alpha val="50000"/>
                    </a:prstClr>
                  </a:innerShdw>
                </a:effectLst>
                <a:latin typeface="思源黑体 CN Heavy" panose="020B0A00000000000000" pitchFamily="34" charset="-122"/>
                <a:ea typeface="思源黑体 CN Heavy" panose="020B0A00000000000000" pitchFamily="34" charset="-122"/>
              </a:defRPr>
            </a:lvl1pPr>
          </a:lstStyle>
          <a:p>
            <a:pPr algn="ctr">
              <a:lnSpc>
                <a:spcPct val="100000"/>
              </a:lnSpc>
              <a:spcBef>
                <a:spcPts val="0"/>
              </a:spcBef>
              <a:buClrTx/>
              <a:buSzTx/>
              <a:buFontTx/>
            </a:pPr>
            <a:r>
              <a:rPr lang="en-US" altLang="zh-CN" sz="1200" kern="0" spc="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rPr>
              <a:t>银行网点绿色智能转型</a:t>
            </a:r>
            <a:endParaRPr lang="en-US" altLang="zh-CN" sz="1200" b="1" kern="0" spc="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endParaRPr>
          </a:p>
          <a:p>
            <a:pPr algn="ctr">
              <a:lnSpc>
                <a:spcPct val="100000"/>
              </a:lnSpc>
              <a:spcBef>
                <a:spcPts val="0"/>
              </a:spcBef>
              <a:buClrTx/>
              <a:buSzTx/>
              <a:buFontTx/>
            </a:pPr>
            <a:r>
              <a:rPr lang="en-US" altLang="zh-CN" sz="1000" b="0" kern="0" spc="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rPr>
              <a:t>(招商银行/农业银行/建设银行……)</a:t>
            </a:r>
            <a:endParaRPr lang="en-US" altLang="zh-CN" sz="1000" b="0" kern="0" spc="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endParaRPr>
          </a:p>
        </p:txBody>
      </p:sp>
      <p:sp>
        <p:nvSpPr>
          <p:cNvPr id="247" name="TextBox 8"/>
          <p:cNvSpPr txBox="1"/>
          <p:nvPr>
            <p:custDataLst>
              <p:tags r:id="rId40"/>
            </p:custDataLst>
          </p:nvPr>
        </p:nvSpPr>
        <p:spPr>
          <a:xfrm>
            <a:off x="4956810" y="5714365"/>
            <a:ext cx="2047875" cy="429895"/>
          </a:xfrm>
          <a:prstGeom prst="rect">
            <a:avLst/>
          </a:prstGeom>
          <a:noFill/>
          <a:effectLst/>
        </p:spPr>
        <p:txBody>
          <a:bodyPr wrap="square" lIns="0" tIns="0" rIns="0" bIns="0" rtlCol="0" anchor="ctr">
            <a:noAutofit/>
          </a:bodyPr>
          <a:lstStyle>
            <a:defPPr>
              <a:defRPr lang="zh-CN"/>
            </a:defPPr>
            <a:lvl1pPr algn="ctr">
              <a:defRPr sz="6000" b="1" spc="200">
                <a:blipFill>
                  <a:blip r:embed="rId18"/>
                  <a:stretch>
                    <a:fillRect/>
                  </a:stretch>
                </a:blipFill>
                <a:effectLst>
                  <a:innerShdw blurRad="63500" dist="50800" dir="16200000">
                    <a:prstClr val="black">
                      <a:alpha val="50000"/>
                    </a:prstClr>
                  </a:innerShdw>
                </a:effectLst>
                <a:latin typeface="思源黑体 CN Heavy" panose="020B0A00000000000000" pitchFamily="34" charset="-122"/>
                <a:ea typeface="思源黑体 CN Heavy" panose="020B0A00000000000000" pitchFamily="34" charset="-122"/>
              </a:defRPr>
            </a:lvl1pPr>
          </a:lstStyle>
          <a:p>
            <a:pPr algn="ctr">
              <a:lnSpc>
                <a:spcPct val="100000"/>
              </a:lnSpc>
              <a:spcBef>
                <a:spcPts val="0"/>
              </a:spcBef>
              <a:buClrTx/>
              <a:buSzTx/>
              <a:buFontTx/>
            </a:pPr>
            <a:r>
              <a:rPr lang="en-US" altLang="zh-CN" sz="1200" kern="0" spc="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rPr>
              <a:t>某全球知名制药公司</a:t>
            </a:r>
            <a:endParaRPr lang="en-US" altLang="zh-CN" sz="1200" kern="0" spc="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endParaRPr>
          </a:p>
          <a:p>
            <a:pPr algn="ctr">
              <a:lnSpc>
                <a:spcPct val="100000"/>
              </a:lnSpc>
              <a:spcBef>
                <a:spcPts val="0"/>
              </a:spcBef>
              <a:buClrTx/>
              <a:buSzTx/>
              <a:buFontTx/>
            </a:pPr>
            <a:r>
              <a:rPr lang="en-US" altLang="zh-CN" sz="1000" b="0" kern="0" spc="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rPr>
              <a:t>（</a:t>
            </a:r>
            <a:r>
              <a:rPr lang="zh-CN" altLang="en-US" sz="1000" b="0" kern="0" spc="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rPr>
              <a:t>智慧</a:t>
            </a:r>
            <a:r>
              <a:rPr lang="en-US" altLang="zh-CN" sz="1000" b="0" kern="0" spc="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rPr>
              <a:t>卫生间改造）</a:t>
            </a:r>
            <a:endParaRPr lang="en-US" altLang="zh-CN" sz="1000" b="0" kern="0" spc="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endParaRPr>
          </a:p>
        </p:txBody>
      </p:sp>
      <p:sp>
        <p:nvSpPr>
          <p:cNvPr id="250" name="TextBox 13"/>
          <p:cNvSpPr txBox="1"/>
          <p:nvPr>
            <p:custDataLst>
              <p:tags r:id="rId41"/>
            </p:custDataLst>
          </p:nvPr>
        </p:nvSpPr>
        <p:spPr>
          <a:xfrm>
            <a:off x="746760" y="433705"/>
            <a:ext cx="4188460" cy="615950"/>
          </a:xfrm>
          <a:prstGeom prst="rect">
            <a:avLst/>
          </a:prstGeom>
          <a:noFill/>
        </p:spPr>
        <p:txBody>
          <a:bodyPr wrap="square" rtlCol="0">
            <a:noAutofit/>
          </a:bodyPr>
          <a:p>
            <a:pPr algn="l">
              <a:lnSpc>
                <a:spcPct val="90000"/>
              </a:lnSpc>
              <a:buClrTx/>
              <a:buSzTx/>
              <a:buFontTx/>
            </a:pPr>
            <a:r>
              <a:rPr lang="zh-CN" altLang="en-US" sz="3600" b="1"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sym typeface="+mn-ea"/>
              </a:rPr>
              <a:t>国内</a:t>
            </a:r>
            <a:r>
              <a:rPr lang="zh-CN" altLang="en-US" sz="3600" b="1"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sym typeface="+mn-ea"/>
              </a:rPr>
              <a:t>部分应用案例</a:t>
            </a:r>
            <a:endParaRPr lang="zh-CN" altLang="en-US" sz="3600" b="1"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sym typeface="+mn-ea"/>
            </a:endParaRPr>
          </a:p>
        </p:txBody>
      </p:sp>
      <p:pic>
        <p:nvPicPr>
          <p:cNvPr id="257" name="图片 256" descr="未标题-2_画板 1"/>
          <p:cNvPicPr>
            <a:picLocks noChangeAspect="1"/>
          </p:cNvPicPr>
          <p:nvPr/>
        </p:nvPicPr>
        <p:blipFill>
          <a:blip r:embed="rId42"/>
          <a:stretch>
            <a:fillRect/>
          </a:stretch>
        </p:blipFill>
        <p:spPr>
          <a:xfrm>
            <a:off x="10321290" y="116840"/>
            <a:ext cx="1644650" cy="850900"/>
          </a:xfrm>
          <a:prstGeom prst="rect">
            <a:avLst/>
          </a:prstGeom>
        </p:spPr>
      </p:pic>
      <p:sp>
        <p:nvSpPr>
          <p:cNvPr id="12" name="灯片编号占位符 11"/>
          <p:cNvSpPr>
            <a:spLocks noGrp="1"/>
          </p:cNvSpPr>
          <p:nvPr>
            <p:ph type="sldNum" sz="quarter" idx="12"/>
          </p:nvPr>
        </p:nvSpPr>
        <p:spPr>
          <a:xfrm>
            <a:off x="11386185" y="6381115"/>
            <a:ext cx="586740" cy="316865"/>
          </a:xfrm>
        </p:spPr>
        <p:txBody>
          <a:bodyPr/>
          <a:p>
            <a:fld id="{49AE70B2-8BF9-45C0-BB95-33D1B9D3A854}" type="slidenum">
              <a:rPr lang="zh-CN" altLang="en-US" smtClean="0"/>
            </a:fld>
            <a:endParaRPr lang="zh-CN" altLang="en-US" dirty="0"/>
          </a:p>
        </p:txBody>
      </p:sp>
    </p:spTree>
    <p:custDataLst>
      <p:tags r:id="rId43"/>
    </p:custDataLst>
  </p:cSld>
  <p:clrMapOvr>
    <a:masterClrMapping/>
  </p:clrMapOvr>
  <mc:AlternateContent xmlns:mc="http://schemas.openxmlformats.org/markup-compatibility/2006">
    <mc:Choice xmlns:p14="http://schemas.microsoft.com/office/powerpoint/2010/main" Requires="p14">
      <p:transition spd="slow" p14:dur="1500">
        <p:wedge/>
      </p:transition>
    </mc:Choice>
    <mc:Fallback>
      <p:transition spd="slow">
        <p:wedg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9" name="图片 38" descr="加拿大节能"/>
          <p:cNvPicPr>
            <a:picLocks noChangeAspect="1"/>
          </p:cNvPicPr>
          <p:nvPr/>
        </p:nvPicPr>
        <p:blipFill>
          <a:blip r:embed="rId1"/>
          <a:srcRect/>
          <a:stretch>
            <a:fillRect/>
          </a:stretch>
        </p:blipFill>
        <p:spPr>
          <a:xfrm>
            <a:off x="5992495" y="1241425"/>
            <a:ext cx="2499995" cy="1519555"/>
          </a:xfrm>
          <a:prstGeom prst="rect">
            <a:avLst/>
          </a:prstGeom>
        </p:spPr>
      </p:pic>
      <p:pic>
        <p:nvPicPr>
          <p:cNvPr id="38" name="图片 37" descr="澳大利亚"/>
          <p:cNvPicPr>
            <a:picLocks noChangeAspect="1"/>
          </p:cNvPicPr>
          <p:nvPr/>
        </p:nvPicPr>
        <p:blipFill>
          <a:blip r:embed="rId2"/>
          <a:srcRect/>
          <a:stretch>
            <a:fillRect/>
          </a:stretch>
        </p:blipFill>
        <p:spPr>
          <a:xfrm>
            <a:off x="8557260" y="4425315"/>
            <a:ext cx="2505710" cy="1518920"/>
          </a:xfrm>
          <a:prstGeom prst="rect">
            <a:avLst/>
          </a:prstGeom>
        </p:spPr>
      </p:pic>
      <p:pic>
        <p:nvPicPr>
          <p:cNvPr id="37" name="图片 36" descr="美国机场"/>
          <p:cNvPicPr>
            <a:picLocks noChangeAspect="1"/>
          </p:cNvPicPr>
          <p:nvPr/>
        </p:nvPicPr>
        <p:blipFill>
          <a:blip r:embed="rId3"/>
          <a:srcRect/>
          <a:stretch>
            <a:fillRect/>
          </a:stretch>
        </p:blipFill>
        <p:spPr>
          <a:xfrm>
            <a:off x="3427730" y="4421505"/>
            <a:ext cx="2498090" cy="1475740"/>
          </a:xfrm>
          <a:prstGeom prst="rect">
            <a:avLst/>
          </a:prstGeom>
        </p:spPr>
      </p:pic>
      <p:pic>
        <p:nvPicPr>
          <p:cNvPr id="35" name="图片 34" descr="欧洲"/>
          <p:cNvPicPr>
            <a:picLocks noChangeAspect="1"/>
          </p:cNvPicPr>
          <p:nvPr/>
        </p:nvPicPr>
        <p:blipFill>
          <a:blip r:embed="rId4"/>
          <a:srcRect/>
          <a:stretch>
            <a:fillRect/>
          </a:stretch>
        </p:blipFill>
        <p:spPr>
          <a:xfrm>
            <a:off x="5992495" y="2832735"/>
            <a:ext cx="2504440" cy="1520825"/>
          </a:xfrm>
          <a:prstGeom prst="rect">
            <a:avLst/>
          </a:prstGeom>
        </p:spPr>
      </p:pic>
      <p:pic>
        <p:nvPicPr>
          <p:cNvPr id="34" name="图片 33" descr="北美商业"/>
          <p:cNvPicPr>
            <a:picLocks noChangeAspect="1"/>
          </p:cNvPicPr>
          <p:nvPr/>
        </p:nvPicPr>
        <p:blipFill>
          <a:blip r:embed="rId5"/>
          <a:srcRect/>
          <a:stretch>
            <a:fillRect/>
          </a:stretch>
        </p:blipFill>
        <p:spPr>
          <a:xfrm>
            <a:off x="852170" y="2828925"/>
            <a:ext cx="2503170" cy="1231900"/>
          </a:xfrm>
          <a:prstGeom prst="rect">
            <a:avLst/>
          </a:prstGeom>
        </p:spPr>
      </p:pic>
      <p:pic>
        <p:nvPicPr>
          <p:cNvPr id="33" name="图片 32" descr="瑞典"/>
          <p:cNvPicPr>
            <a:picLocks noChangeAspect="1"/>
          </p:cNvPicPr>
          <p:nvPr/>
        </p:nvPicPr>
        <p:blipFill>
          <a:blip r:embed="rId6"/>
          <a:srcRect/>
          <a:stretch>
            <a:fillRect/>
          </a:stretch>
        </p:blipFill>
        <p:spPr>
          <a:xfrm>
            <a:off x="5992495" y="4425315"/>
            <a:ext cx="2505710" cy="1463040"/>
          </a:xfrm>
          <a:prstGeom prst="rect">
            <a:avLst/>
          </a:prstGeom>
        </p:spPr>
      </p:pic>
      <p:pic>
        <p:nvPicPr>
          <p:cNvPr id="32" name="图片 31" descr="宝洁印度"/>
          <p:cNvPicPr>
            <a:picLocks noChangeAspect="1"/>
          </p:cNvPicPr>
          <p:nvPr/>
        </p:nvPicPr>
        <p:blipFill>
          <a:blip r:embed="rId7"/>
          <a:stretch>
            <a:fillRect/>
          </a:stretch>
        </p:blipFill>
        <p:spPr>
          <a:xfrm>
            <a:off x="3417570" y="2825115"/>
            <a:ext cx="2512060" cy="1529080"/>
          </a:xfrm>
          <a:prstGeom prst="rect">
            <a:avLst/>
          </a:prstGeom>
        </p:spPr>
      </p:pic>
      <p:pic>
        <p:nvPicPr>
          <p:cNvPr id="31" name="图片 30" descr="迪拜"/>
          <p:cNvPicPr>
            <a:picLocks noChangeAspect="1"/>
          </p:cNvPicPr>
          <p:nvPr/>
        </p:nvPicPr>
        <p:blipFill>
          <a:blip r:embed="rId8"/>
          <a:srcRect/>
          <a:stretch>
            <a:fillRect/>
          </a:stretch>
        </p:blipFill>
        <p:spPr>
          <a:xfrm>
            <a:off x="8562975" y="1241425"/>
            <a:ext cx="2494915" cy="1369060"/>
          </a:xfrm>
          <a:prstGeom prst="rect">
            <a:avLst/>
          </a:prstGeom>
        </p:spPr>
      </p:pic>
      <p:pic>
        <p:nvPicPr>
          <p:cNvPr id="30" name="图片 29" descr="加拿大校园"/>
          <p:cNvPicPr>
            <a:picLocks noChangeAspect="1"/>
          </p:cNvPicPr>
          <p:nvPr/>
        </p:nvPicPr>
        <p:blipFill>
          <a:blip r:embed="rId9"/>
          <a:srcRect/>
          <a:stretch>
            <a:fillRect/>
          </a:stretch>
        </p:blipFill>
        <p:spPr>
          <a:xfrm>
            <a:off x="8560435" y="2829560"/>
            <a:ext cx="2502535" cy="1458595"/>
          </a:xfrm>
          <a:prstGeom prst="rect">
            <a:avLst/>
          </a:prstGeom>
        </p:spPr>
      </p:pic>
      <p:pic>
        <p:nvPicPr>
          <p:cNvPr id="29" name="图片 28" descr="新加坡"/>
          <p:cNvPicPr>
            <a:picLocks noChangeAspect="1"/>
          </p:cNvPicPr>
          <p:nvPr/>
        </p:nvPicPr>
        <p:blipFill>
          <a:blip r:embed="rId10"/>
          <a:srcRect/>
          <a:stretch>
            <a:fillRect/>
          </a:stretch>
        </p:blipFill>
        <p:spPr>
          <a:xfrm>
            <a:off x="848360" y="1238885"/>
            <a:ext cx="2505075" cy="1371600"/>
          </a:xfrm>
          <a:prstGeom prst="rect">
            <a:avLst/>
          </a:prstGeom>
        </p:spPr>
      </p:pic>
      <p:pic>
        <p:nvPicPr>
          <p:cNvPr id="28" name="图片 27" descr="意大利老剧院"/>
          <p:cNvPicPr>
            <a:picLocks noChangeAspect="1"/>
          </p:cNvPicPr>
          <p:nvPr/>
        </p:nvPicPr>
        <p:blipFill>
          <a:blip r:embed="rId11"/>
          <a:srcRect/>
          <a:stretch>
            <a:fillRect/>
          </a:stretch>
        </p:blipFill>
        <p:spPr>
          <a:xfrm>
            <a:off x="3419475" y="1241425"/>
            <a:ext cx="2499360" cy="1434465"/>
          </a:xfrm>
          <a:prstGeom prst="rect">
            <a:avLst/>
          </a:prstGeom>
        </p:spPr>
      </p:pic>
      <p:pic>
        <p:nvPicPr>
          <p:cNvPr id="27" name="图片 26" descr="加拿大漏水"/>
          <p:cNvPicPr>
            <a:picLocks noChangeAspect="1"/>
          </p:cNvPicPr>
          <p:nvPr/>
        </p:nvPicPr>
        <p:blipFill>
          <a:blip r:embed="rId12"/>
          <a:srcRect/>
          <a:stretch>
            <a:fillRect/>
          </a:stretch>
        </p:blipFill>
        <p:spPr>
          <a:xfrm>
            <a:off x="852805" y="4431665"/>
            <a:ext cx="2508250" cy="1176655"/>
          </a:xfrm>
          <a:prstGeom prst="rect">
            <a:avLst/>
          </a:prstGeom>
        </p:spPr>
      </p:pic>
      <p:sp>
        <p:nvSpPr>
          <p:cNvPr id="250" name="TextBox 13"/>
          <p:cNvSpPr txBox="1"/>
          <p:nvPr>
            <p:custDataLst>
              <p:tags r:id="rId13"/>
            </p:custDataLst>
          </p:nvPr>
        </p:nvSpPr>
        <p:spPr>
          <a:xfrm>
            <a:off x="746760" y="433705"/>
            <a:ext cx="5264785" cy="615950"/>
          </a:xfrm>
          <a:prstGeom prst="rect">
            <a:avLst/>
          </a:prstGeom>
          <a:noFill/>
        </p:spPr>
        <p:txBody>
          <a:bodyPr wrap="square" rtlCol="0">
            <a:noAutofit/>
          </a:bodyPr>
          <a:p>
            <a:pPr algn="l">
              <a:lnSpc>
                <a:spcPct val="90000"/>
              </a:lnSpc>
              <a:buClrTx/>
              <a:buSzTx/>
              <a:buFontTx/>
            </a:pPr>
            <a:r>
              <a:rPr lang="zh-CN" altLang="en-US" sz="3600" b="1"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sym typeface="+mn-ea"/>
              </a:rPr>
              <a:t>海外</a:t>
            </a:r>
            <a:r>
              <a:rPr lang="zh-CN" altLang="en-US" sz="3600" b="1"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sym typeface="+mn-ea"/>
              </a:rPr>
              <a:t>部分应用案例</a:t>
            </a:r>
            <a:endParaRPr lang="zh-CN" altLang="en-US" sz="3600" b="1"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sym typeface="+mn-ea"/>
            </a:endParaRPr>
          </a:p>
          <a:p>
            <a:pPr algn="l">
              <a:lnSpc>
                <a:spcPct val="90000"/>
              </a:lnSpc>
              <a:buClrTx/>
              <a:buSzTx/>
              <a:buFontTx/>
            </a:pPr>
            <a:endParaRPr lang="zh-CN" altLang="en-US" sz="3600" b="1"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sym typeface="+mn-ea"/>
            </a:endParaRPr>
          </a:p>
        </p:txBody>
      </p:sp>
      <p:pic>
        <p:nvPicPr>
          <p:cNvPr id="257" name="图片 256" descr="未标题-2_画板 1"/>
          <p:cNvPicPr>
            <a:picLocks noChangeAspect="1"/>
          </p:cNvPicPr>
          <p:nvPr/>
        </p:nvPicPr>
        <p:blipFill>
          <a:blip r:embed="rId14"/>
          <a:stretch>
            <a:fillRect/>
          </a:stretch>
        </p:blipFill>
        <p:spPr>
          <a:xfrm>
            <a:off x="10321290" y="116840"/>
            <a:ext cx="1644650" cy="850900"/>
          </a:xfrm>
          <a:prstGeom prst="rect">
            <a:avLst/>
          </a:prstGeom>
        </p:spPr>
      </p:pic>
      <p:sp>
        <p:nvSpPr>
          <p:cNvPr id="115" name="矩形 114"/>
          <p:cNvSpPr/>
          <p:nvPr/>
        </p:nvSpPr>
        <p:spPr>
          <a:xfrm>
            <a:off x="848360" y="2265045"/>
            <a:ext cx="2505075" cy="499745"/>
          </a:xfrm>
          <a:prstGeom prst="rect">
            <a:avLst/>
          </a:prstGeom>
          <a:solidFill>
            <a:srgbClr val="0D4893"/>
          </a:solidFill>
          <a:ln>
            <a:noFill/>
          </a:ln>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微软雅黑" panose="020B0503020204020204" charset="-122"/>
              <a:sym typeface="+mn-ea"/>
            </a:endParaRPr>
          </a:p>
        </p:txBody>
      </p:sp>
      <p:sp>
        <p:nvSpPr>
          <p:cNvPr id="66" name="TextBox 8"/>
          <p:cNvSpPr txBox="1"/>
          <p:nvPr>
            <p:custDataLst>
              <p:tags r:id="rId15"/>
            </p:custDataLst>
          </p:nvPr>
        </p:nvSpPr>
        <p:spPr>
          <a:xfrm>
            <a:off x="1208405" y="2317750"/>
            <a:ext cx="1788795" cy="384175"/>
          </a:xfrm>
          <a:prstGeom prst="rect">
            <a:avLst/>
          </a:prstGeom>
          <a:noFill/>
          <a:effectLst/>
        </p:spPr>
        <p:txBody>
          <a:bodyPr wrap="square" lIns="0" tIns="0" rIns="0" bIns="0" rtlCol="0" anchor="ctr">
            <a:spAutoFit/>
          </a:bodyPr>
          <a:lstStyle>
            <a:defPPr>
              <a:defRPr lang="zh-CN"/>
            </a:defPPr>
            <a:lvl1pPr algn="ctr">
              <a:defRPr sz="6000" b="1" spc="200">
                <a:blipFill>
                  <a:blip r:embed="rId16"/>
                  <a:stretch>
                    <a:fillRect/>
                  </a:stretch>
                </a:blipFill>
                <a:effectLst>
                  <a:innerShdw blurRad="63500" dist="50800" dir="16200000">
                    <a:prstClr val="black">
                      <a:alpha val="50000"/>
                    </a:prstClr>
                  </a:innerShdw>
                </a:effectLst>
                <a:latin typeface="思源黑体 CN Heavy" panose="020B0A00000000000000" pitchFamily="34" charset="-122"/>
                <a:ea typeface="思源黑体 CN Heavy" panose="020B0A00000000000000" pitchFamily="34" charset="-122"/>
              </a:defRPr>
            </a:lvl1pPr>
          </a:lstStyle>
          <a:p>
            <a:pPr algn="ctr">
              <a:lnSpc>
                <a:spcPct val="125000"/>
              </a:lnSpc>
              <a:spcBef>
                <a:spcPts val="0"/>
              </a:spcBef>
              <a:spcAft>
                <a:spcPts val="0"/>
              </a:spcAft>
              <a:buClrTx/>
              <a:buSzTx/>
              <a:buFontTx/>
            </a:pPr>
            <a:r>
              <a:rPr lang="en-US" altLang="zh-CN" sz="1200" kern="0" spc="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rPr>
              <a:t>新加坡NEX购物中心</a:t>
            </a:r>
            <a:endParaRPr lang="en-US" altLang="zh-CN" sz="1200" b="1" kern="0" spc="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endParaRPr>
          </a:p>
          <a:p>
            <a:pPr algn="ctr">
              <a:lnSpc>
                <a:spcPct val="100000"/>
              </a:lnSpc>
              <a:spcBef>
                <a:spcPts val="0"/>
              </a:spcBef>
              <a:buClrTx/>
              <a:buSzTx/>
              <a:buFontTx/>
            </a:pPr>
            <a:r>
              <a:rPr lang="en-US" altLang="zh-CN" sz="1000" b="0" kern="0" spc="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rPr>
              <a:t>(室内空气质量监测)</a:t>
            </a:r>
            <a:endParaRPr lang="en-US" altLang="zh-CN" sz="1000" b="0" kern="0" spc="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endParaRPr>
          </a:p>
        </p:txBody>
      </p:sp>
      <p:sp>
        <p:nvSpPr>
          <p:cNvPr id="120" name="矩形 119"/>
          <p:cNvSpPr/>
          <p:nvPr/>
        </p:nvSpPr>
        <p:spPr>
          <a:xfrm>
            <a:off x="3419475" y="2265045"/>
            <a:ext cx="2505710" cy="499745"/>
          </a:xfrm>
          <a:prstGeom prst="rect">
            <a:avLst/>
          </a:prstGeom>
          <a:solidFill>
            <a:srgbClr val="0D4893"/>
          </a:solidFill>
          <a:ln>
            <a:noFill/>
          </a:ln>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微软雅黑" panose="020B0503020204020204" charset="-122"/>
              <a:sym typeface="+mn-ea"/>
            </a:endParaRPr>
          </a:p>
        </p:txBody>
      </p:sp>
      <p:sp>
        <p:nvSpPr>
          <p:cNvPr id="121" name="TextBox 8"/>
          <p:cNvSpPr txBox="1"/>
          <p:nvPr>
            <p:custDataLst>
              <p:tags r:id="rId17"/>
            </p:custDataLst>
          </p:nvPr>
        </p:nvSpPr>
        <p:spPr>
          <a:xfrm>
            <a:off x="3400425" y="2317750"/>
            <a:ext cx="2571750" cy="384175"/>
          </a:xfrm>
          <a:prstGeom prst="rect">
            <a:avLst/>
          </a:prstGeom>
          <a:noFill/>
          <a:effectLst/>
        </p:spPr>
        <p:txBody>
          <a:bodyPr wrap="square" lIns="0" tIns="0" rIns="0" bIns="0" rtlCol="0" anchor="ctr">
            <a:spAutoFit/>
          </a:bodyPr>
          <a:lstStyle>
            <a:defPPr>
              <a:defRPr lang="zh-CN"/>
            </a:defPPr>
            <a:lvl1pPr algn="ctr">
              <a:defRPr sz="6000" b="1" spc="200">
                <a:blipFill>
                  <a:blip r:embed="rId16"/>
                  <a:stretch>
                    <a:fillRect/>
                  </a:stretch>
                </a:blipFill>
                <a:effectLst>
                  <a:innerShdw blurRad="63500" dist="50800" dir="16200000">
                    <a:prstClr val="black">
                      <a:alpha val="50000"/>
                    </a:prstClr>
                  </a:innerShdw>
                </a:effectLst>
                <a:latin typeface="思源黑体 CN Heavy" panose="020B0A00000000000000" pitchFamily="34" charset="-122"/>
                <a:ea typeface="思源黑体 CN Heavy" panose="020B0A00000000000000" pitchFamily="34" charset="-122"/>
              </a:defRPr>
            </a:lvl1pPr>
          </a:lstStyle>
          <a:p>
            <a:pPr algn="ctr">
              <a:lnSpc>
                <a:spcPct val="125000"/>
              </a:lnSpc>
              <a:spcBef>
                <a:spcPts val="0"/>
              </a:spcBef>
              <a:spcAft>
                <a:spcPts val="0"/>
              </a:spcAft>
              <a:buClrTx/>
              <a:buSzTx/>
              <a:buFontTx/>
            </a:pPr>
            <a:r>
              <a:rPr lang="en-US" altLang="zh-CN" sz="1200" kern="0" spc="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rPr>
              <a:t>意大利老剧院</a:t>
            </a:r>
            <a:endParaRPr lang="en-US" altLang="zh-CN" sz="1200" b="1" kern="0" spc="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endParaRPr>
          </a:p>
          <a:p>
            <a:pPr algn="ctr">
              <a:lnSpc>
                <a:spcPct val="100000"/>
              </a:lnSpc>
              <a:spcBef>
                <a:spcPts val="0"/>
              </a:spcBef>
              <a:buClrTx/>
              <a:buSzTx/>
              <a:buFontTx/>
            </a:pPr>
            <a:r>
              <a:rPr lang="en-US" altLang="zh-CN" sz="1000" b="0" kern="0" spc="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rPr>
              <a:t>(智能化改造)</a:t>
            </a:r>
            <a:endParaRPr lang="en-US" altLang="zh-CN" sz="1000" b="0" kern="0" spc="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endParaRPr>
          </a:p>
        </p:txBody>
      </p:sp>
      <p:grpSp>
        <p:nvGrpSpPr>
          <p:cNvPr id="122" name="组合 121"/>
          <p:cNvGrpSpPr/>
          <p:nvPr/>
        </p:nvGrpSpPr>
        <p:grpSpPr>
          <a:xfrm rot="0">
            <a:off x="5991387" y="2264954"/>
            <a:ext cx="2505385" cy="499836"/>
            <a:chOff x="1336" y="3684"/>
            <a:chExt cx="3142" cy="587"/>
          </a:xfrm>
        </p:grpSpPr>
        <p:sp>
          <p:nvSpPr>
            <p:cNvPr id="124" name="矩形 123"/>
            <p:cNvSpPr/>
            <p:nvPr/>
          </p:nvSpPr>
          <p:spPr>
            <a:xfrm>
              <a:off x="1336" y="3684"/>
              <a:ext cx="3142" cy="587"/>
            </a:xfrm>
            <a:prstGeom prst="rect">
              <a:avLst/>
            </a:prstGeom>
            <a:solidFill>
              <a:srgbClr val="0D4893"/>
            </a:solidFill>
            <a:ln>
              <a:noFill/>
            </a:ln>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sz="2000">
                <a:cs typeface="微软雅黑" panose="020B0503020204020204" charset="-122"/>
                <a:sym typeface="+mn-ea"/>
              </a:endParaRPr>
            </a:p>
          </p:txBody>
        </p:sp>
        <p:sp>
          <p:nvSpPr>
            <p:cNvPr id="125" name="TextBox 8"/>
            <p:cNvSpPr txBox="1"/>
            <p:nvPr>
              <p:custDataLst>
                <p:tags r:id="rId18"/>
              </p:custDataLst>
            </p:nvPr>
          </p:nvSpPr>
          <p:spPr>
            <a:xfrm>
              <a:off x="1787" y="3746"/>
              <a:ext cx="2243" cy="451"/>
            </a:xfrm>
            <a:prstGeom prst="rect">
              <a:avLst/>
            </a:prstGeom>
            <a:noFill/>
            <a:effectLst/>
          </p:spPr>
          <p:txBody>
            <a:bodyPr wrap="square" lIns="0" tIns="0" rIns="0" bIns="0" rtlCol="0" anchor="ctr">
              <a:spAutoFit/>
            </a:bodyPr>
            <a:lstStyle>
              <a:defPPr>
                <a:defRPr lang="zh-CN"/>
              </a:defPPr>
              <a:lvl1pPr algn="ctr">
                <a:defRPr sz="6000" b="1" spc="200">
                  <a:blipFill>
                    <a:blip r:embed="rId16"/>
                    <a:stretch>
                      <a:fillRect/>
                    </a:stretch>
                  </a:blipFill>
                  <a:effectLst>
                    <a:innerShdw blurRad="63500" dist="50800" dir="16200000">
                      <a:prstClr val="black">
                        <a:alpha val="50000"/>
                      </a:prstClr>
                    </a:innerShdw>
                  </a:effectLst>
                  <a:latin typeface="思源黑体 CN Heavy" panose="020B0A00000000000000" pitchFamily="34" charset="-122"/>
                  <a:ea typeface="思源黑体 CN Heavy" panose="020B0A00000000000000" pitchFamily="34" charset="-122"/>
                </a:defRPr>
              </a:lvl1pPr>
            </a:lstStyle>
            <a:p>
              <a:pPr algn="ctr">
                <a:lnSpc>
                  <a:spcPct val="125000"/>
                </a:lnSpc>
                <a:spcBef>
                  <a:spcPts val="0"/>
                </a:spcBef>
                <a:spcAft>
                  <a:spcPts val="0"/>
                </a:spcAft>
                <a:buClrTx/>
                <a:buSzTx/>
                <a:buFontTx/>
              </a:pPr>
              <a:r>
                <a:rPr lang="en-US" altLang="zh-CN" sz="1200" kern="0" spc="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rPr>
                <a:t>加拿大安大略省楼宇</a:t>
              </a:r>
              <a:endParaRPr lang="en-US" altLang="zh-CN" sz="1200" b="1" kern="0" spc="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endParaRPr>
            </a:p>
            <a:p>
              <a:pPr algn="ctr">
                <a:lnSpc>
                  <a:spcPct val="100000"/>
                </a:lnSpc>
                <a:spcBef>
                  <a:spcPts val="0"/>
                </a:spcBef>
                <a:buClrTx/>
                <a:buSzTx/>
                <a:buFontTx/>
              </a:pPr>
              <a:r>
                <a:rPr lang="en-US" altLang="zh-CN" sz="1000" b="0" kern="0" spc="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rPr>
                <a:t>(绿色低碳改造)</a:t>
              </a:r>
              <a:endParaRPr lang="en-US" altLang="zh-CN" sz="1000" b="0" kern="0" spc="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endParaRPr>
            </a:p>
          </p:txBody>
        </p:sp>
      </p:grpSp>
      <p:grpSp>
        <p:nvGrpSpPr>
          <p:cNvPr id="134" name="组合 133"/>
          <p:cNvGrpSpPr/>
          <p:nvPr/>
        </p:nvGrpSpPr>
        <p:grpSpPr>
          <a:xfrm rot="0">
            <a:off x="8538210" y="2261235"/>
            <a:ext cx="2571750" cy="499745"/>
            <a:chOff x="1312" y="3684"/>
            <a:chExt cx="3225" cy="587"/>
          </a:xfrm>
        </p:grpSpPr>
        <p:sp>
          <p:nvSpPr>
            <p:cNvPr id="135" name="矩形 134"/>
            <p:cNvSpPr/>
            <p:nvPr/>
          </p:nvSpPr>
          <p:spPr>
            <a:xfrm>
              <a:off x="1336" y="3684"/>
              <a:ext cx="3142" cy="587"/>
            </a:xfrm>
            <a:prstGeom prst="rect">
              <a:avLst/>
            </a:prstGeom>
            <a:solidFill>
              <a:srgbClr val="0D4893"/>
            </a:solidFill>
            <a:ln>
              <a:noFill/>
            </a:ln>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sz="2000">
                <a:cs typeface="微软雅黑" panose="020B0503020204020204" charset="-122"/>
                <a:sym typeface="+mn-ea"/>
              </a:endParaRPr>
            </a:p>
          </p:txBody>
        </p:sp>
        <p:sp>
          <p:nvSpPr>
            <p:cNvPr id="136" name="TextBox 8"/>
            <p:cNvSpPr txBox="1"/>
            <p:nvPr>
              <p:custDataLst>
                <p:tags r:id="rId19"/>
              </p:custDataLst>
            </p:nvPr>
          </p:nvSpPr>
          <p:spPr>
            <a:xfrm>
              <a:off x="1312" y="3750"/>
              <a:ext cx="3225" cy="451"/>
            </a:xfrm>
            <a:prstGeom prst="rect">
              <a:avLst/>
            </a:prstGeom>
            <a:noFill/>
            <a:effectLst/>
          </p:spPr>
          <p:txBody>
            <a:bodyPr wrap="square" lIns="0" tIns="0" rIns="0" bIns="0" rtlCol="0" anchor="ctr">
              <a:spAutoFit/>
            </a:bodyPr>
            <a:lstStyle>
              <a:defPPr>
                <a:defRPr lang="zh-CN"/>
              </a:defPPr>
              <a:lvl1pPr algn="ctr">
                <a:defRPr sz="6000" b="1" spc="200">
                  <a:blipFill>
                    <a:blip r:embed="rId16"/>
                    <a:stretch>
                      <a:fillRect/>
                    </a:stretch>
                  </a:blipFill>
                  <a:effectLst>
                    <a:innerShdw blurRad="63500" dist="50800" dir="16200000">
                      <a:prstClr val="black">
                        <a:alpha val="50000"/>
                      </a:prstClr>
                    </a:innerShdw>
                  </a:effectLst>
                  <a:latin typeface="思源黑体 CN Heavy" panose="020B0A00000000000000" pitchFamily="34" charset="-122"/>
                  <a:ea typeface="思源黑体 CN Heavy" panose="020B0A00000000000000" pitchFamily="34" charset="-122"/>
                </a:defRPr>
              </a:lvl1pPr>
            </a:lstStyle>
            <a:p>
              <a:pPr algn="ctr">
                <a:lnSpc>
                  <a:spcPct val="125000"/>
                </a:lnSpc>
                <a:spcBef>
                  <a:spcPts val="0"/>
                </a:spcBef>
                <a:spcAft>
                  <a:spcPts val="0"/>
                </a:spcAft>
                <a:buClrTx/>
                <a:buSzTx/>
                <a:buFontTx/>
              </a:pPr>
              <a:r>
                <a:rPr lang="en-US" altLang="zh-CN" sz="1200" kern="0" spc="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rPr>
                <a:t>迪拜办公楼照明节能改造</a:t>
              </a:r>
              <a:endParaRPr lang="en-US" altLang="zh-CN" sz="1200" b="1" kern="0" spc="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endParaRPr>
            </a:p>
            <a:p>
              <a:pPr algn="ctr">
                <a:lnSpc>
                  <a:spcPct val="100000"/>
                </a:lnSpc>
                <a:spcBef>
                  <a:spcPts val="0"/>
                </a:spcBef>
                <a:buClrTx/>
                <a:buSzTx/>
                <a:buFontTx/>
              </a:pPr>
              <a:r>
                <a:rPr lang="en-US" altLang="zh-CN" sz="1000" b="0" kern="0" spc="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rPr>
                <a:t>(节能改造)</a:t>
              </a:r>
              <a:endParaRPr lang="en-US" altLang="zh-CN" sz="1000" b="0" kern="0" spc="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endParaRPr>
            </a:p>
          </p:txBody>
        </p:sp>
      </p:grpSp>
      <p:sp>
        <p:nvSpPr>
          <p:cNvPr id="143" name="矩形 142"/>
          <p:cNvSpPr/>
          <p:nvPr/>
        </p:nvSpPr>
        <p:spPr>
          <a:xfrm>
            <a:off x="848995" y="3860800"/>
            <a:ext cx="2505710" cy="499745"/>
          </a:xfrm>
          <a:prstGeom prst="rect">
            <a:avLst/>
          </a:prstGeom>
          <a:solidFill>
            <a:srgbClr val="0D4893"/>
          </a:solidFill>
          <a:ln>
            <a:noFill/>
          </a:ln>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微软雅黑" panose="020B0503020204020204" charset="-122"/>
              <a:sym typeface="+mn-ea"/>
            </a:endParaRPr>
          </a:p>
        </p:txBody>
      </p:sp>
      <p:sp>
        <p:nvSpPr>
          <p:cNvPr id="144" name="TextBox 8"/>
          <p:cNvSpPr txBox="1"/>
          <p:nvPr>
            <p:custDataLst>
              <p:tags r:id="rId20"/>
            </p:custDataLst>
          </p:nvPr>
        </p:nvSpPr>
        <p:spPr>
          <a:xfrm>
            <a:off x="859155" y="3905250"/>
            <a:ext cx="2485390" cy="384175"/>
          </a:xfrm>
          <a:prstGeom prst="rect">
            <a:avLst/>
          </a:prstGeom>
          <a:noFill/>
          <a:effectLst/>
        </p:spPr>
        <p:txBody>
          <a:bodyPr wrap="square" lIns="0" tIns="0" rIns="0" bIns="0" rtlCol="0" anchor="ctr">
            <a:spAutoFit/>
          </a:bodyPr>
          <a:lstStyle>
            <a:defPPr>
              <a:defRPr lang="zh-CN"/>
            </a:defPPr>
            <a:lvl1pPr algn="ctr">
              <a:defRPr sz="6000" b="1" spc="200">
                <a:blipFill>
                  <a:blip r:embed="rId16"/>
                  <a:stretch>
                    <a:fillRect/>
                  </a:stretch>
                </a:blipFill>
                <a:effectLst>
                  <a:innerShdw blurRad="63500" dist="50800" dir="16200000">
                    <a:prstClr val="black">
                      <a:alpha val="50000"/>
                    </a:prstClr>
                  </a:innerShdw>
                </a:effectLst>
                <a:latin typeface="思源黑体 CN Heavy" panose="020B0A00000000000000" pitchFamily="34" charset="-122"/>
                <a:ea typeface="思源黑体 CN Heavy" panose="020B0A00000000000000" pitchFamily="34" charset="-122"/>
              </a:defRPr>
            </a:lvl1pPr>
          </a:lstStyle>
          <a:p>
            <a:pPr algn="ctr">
              <a:lnSpc>
                <a:spcPct val="125000"/>
              </a:lnSpc>
              <a:spcBef>
                <a:spcPts val="0"/>
              </a:spcBef>
              <a:spcAft>
                <a:spcPts val="0"/>
              </a:spcAft>
              <a:buClrTx/>
              <a:buSzTx/>
              <a:buFontTx/>
            </a:pPr>
            <a:r>
              <a:rPr lang="en-US" altLang="zh-CN" sz="1200" kern="0" spc="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rPr>
              <a:t>北美商业建筑</a:t>
            </a:r>
            <a:endParaRPr lang="en-US" altLang="zh-CN" sz="1200" b="1" kern="0" spc="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endParaRPr>
          </a:p>
          <a:p>
            <a:pPr algn="ctr">
              <a:lnSpc>
                <a:spcPct val="100000"/>
              </a:lnSpc>
              <a:spcBef>
                <a:spcPts val="0"/>
              </a:spcBef>
              <a:buClrTx/>
              <a:buSzTx/>
              <a:buFontTx/>
            </a:pPr>
            <a:r>
              <a:rPr lang="en-US" altLang="zh-CN" sz="1000" b="0" kern="0" spc="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rPr>
              <a:t>(环境监测与节能减排)</a:t>
            </a:r>
            <a:endParaRPr lang="en-US" altLang="zh-CN" sz="1000" b="0" kern="0" spc="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endParaRPr>
          </a:p>
        </p:txBody>
      </p:sp>
      <p:sp>
        <p:nvSpPr>
          <p:cNvPr id="148" name="矩形 147"/>
          <p:cNvSpPr/>
          <p:nvPr/>
        </p:nvSpPr>
        <p:spPr>
          <a:xfrm>
            <a:off x="3420110" y="3857625"/>
            <a:ext cx="2505710" cy="499745"/>
          </a:xfrm>
          <a:prstGeom prst="rect">
            <a:avLst/>
          </a:prstGeom>
          <a:solidFill>
            <a:srgbClr val="0D4893"/>
          </a:solidFill>
          <a:ln>
            <a:noFill/>
          </a:ln>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微软雅黑" panose="020B0503020204020204" charset="-122"/>
              <a:sym typeface="+mn-ea"/>
            </a:endParaRPr>
          </a:p>
        </p:txBody>
      </p:sp>
      <p:sp>
        <p:nvSpPr>
          <p:cNvPr id="149" name="TextBox 8"/>
          <p:cNvSpPr txBox="1"/>
          <p:nvPr>
            <p:custDataLst>
              <p:tags r:id="rId21"/>
            </p:custDataLst>
          </p:nvPr>
        </p:nvSpPr>
        <p:spPr>
          <a:xfrm>
            <a:off x="3401060" y="3905250"/>
            <a:ext cx="2571750" cy="384175"/>
          </a:xfrm>
          <a:prstGeom prst="rect">
            <a:avLst/>
          </a:prstGeom>
          <a:noFill/>
          <a:effectLst/>
        </p:spPr>
        <p:txBody>
          <a:bodyPr wrap="square" lIns="0" tIns="0" rIns="0" bIns="0" rtlCol="0" anchor="ctr">
            <a:spAutoFit/>
          </a:bodyPr>
          <a:lstStyle>
            <a:defPPr>
              <a:defRPr lang="zh-CN"/>
            </a:defPPr>
            <a:lvl1pPr algn="ctr">
              <a:defRPr sz="6000" b="1" spc="200">
                <a:blipFill>
                  <a:blip r:embed="rId16"/>
                  <a:stretch>
                    <a:fillRect/>
                  </a:stretch>
                </a:blipFill>
                <a:effectLst>
                  <a:innerShdw blurRad="63500" dist="50800" dir="16200000">
                    <a:prstClr val="black">
                      <a:alpha val="50000"/>
                    </a:prstClr>
                  </a:innerShdw>
                </a:effectLst>
                <a:latin typeface="思源黑体 CN Heavy" panose="020B0A00000000000000" pitchFamily="34" charset="-122"/>
                <a:ea typeface="思源黑体 CN Heavy" panose="020B0A00000000000000" pitchFamily="34" charset="-122"/>
              </a:defRPr>
            </a:lvl1pPr>
          </a:lstStyle>
          <a:p>
            <a:pPr algn="ctr">
              <a:lnSpc>
                <a:spcPct val="125000"/>
              </a:lnSpc>
              <a:spcBef>
                <a:spcPts val="0"/>
              </a:spcBef>
              <a:spcAft>
                <a:spcPts val="0"/>
              </a:spcAft>
              <a:buClrTx/>
              <a:buSzTx/>
              <a:buFontTx/>
            </a:pPr>
            <a:r>
              <a:rPr lang="en-US" altLang="zh-CN" sz="1200" kern="0" spc="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rPr>
              <a:t>宝洁印度工厂</a:t>
            </a:r>
            <a:endParaRPr lang="en-US" altLang="zh-CN" sz="1200" b="1" kern="0" spc="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endParaRPr>
          </a:p>
          <a:p>
            <a:pPr algn="ctr">
              <a:lnSpc>
                <a:spcPct val="100000"/>
              </a:lnSpc>
              <a:spcBef>
                <a:spcPts val="0"/>
              </a:spcBef>
              <a:buClrTx/>
              <a:buSzTx/>
              <a:buFontTx/>
            </a:pPr>
            <a:r>
              <a:rPr lang="en-US" altLang="zh-CN" sz="1000" b="0" kern="0" spc="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rPr>
              <a:t>(智能远程抄表)</a:t>
            </a:r>
            <a:endParaRPr lang="en-US" altLang="zh-CN" sz="1000" b="0" kern="0" spc="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endParaRPr>
          </a:p>
        </p:txBody>
      </p:sp>
      <p:grpSp>
        <p:nvGrpSpPr>
          <p:cNvPr id="150" name="组合 149"/>
          <p:cNvGrpSpPr/>
          <p:nvPr/>
        </p:nvGrpSpPr>
        <p:grpSpPr>
          <a:xfrm rot="0">
            <a:off x="5978525" y="3860800"/>
            <a:ext cx="2519045" cy="499745"/>
            <a:chOff x="1319" y="3684"/>
            <a:chExt cx="3159" cy="587"/>
          </a:xfrm>
        </p:grpSpPr>
        <p:sp>
          <p:nvSpPr>
            <p:cNvPr id="152" name="矩形 151"/>
            <p:cNvSpPr/>
            <p:nvPr/>
          </p:nvSpPr>
          <p:spPr>
            <a:xfrm>
              <a:off x="1336" y="3684"/>
              <a:ext cx="3142" cy="587"/>
            </a:xfrm>
            <a:prstGeom prst="rect">
              <a:avLst/>
            </a:prstGeom>
            <a:solidFill>
              <a:srgbClr val="0D4893"/>
            </a:solidFill>
            <a:ln>
              <a:noFill/>
            </a:ln>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sz="2000">
                <a:cs typeface="微软雅黑" panose="020B0503020204020204" charset="-122"/>
                <a:sym typeface="+mn-ea"/>
              </a:endParaRPr>
            </a:p>
          </p:txBody>
        </p:sp>
        <p:sp>
          <p:nvSpPr>
            <p:cNvPr id="153" name="TextBox 8"/>
            <p:cNvSpPr txBox="1"/>
            <p:nvPr>
              <p:custDataLst>
                <p:tags r:id="rId22"/>
              </p:custDataLst>
            </p:nvPr>
          </p:nvSpPr>
          <p:spPr>
            <a:xfrm>
              <a:off x="1319" y="3736"/>
              <a:ext cx="3153" cy="451"/>
            </a:xfrm>
            <a:prstGeom prst="rect">
              <a:avLst/>
            </a:prstGeom>
            <a:noFill/>
            <a:effectLst/>
          </p:spPr>
          <p:txBody>
            <a:bodyPr wrap="square" lIns="0" tIns="0" rIns="0" bIns="0" rtlCol="0" anchor="ctr">
              <a:spAutoFit/>
            </a:bodyPr>
            <a:lstStyle>
              <a:defPPr>
                <a:defRPr lang="zh-CN"/>
              </a:defPPr>
              <a:lvl1pPr algn="ctr">
                <a:defRPr sz="6000" b="1" spc="200">
                  <a:blipFill>
                    <a:blip r:embed="rId16"/>
                    <a:stretch>
                      <a:fillRect/>
                    </a:stretch>
                  </a:blipFill>
                  <a:effectLst>
                    <a:innerShdw blurRad="63500" dist="50800" dir="16200000">
                      <a:prstClr val="black">
                        <a:alpha val="50000"/>
                      </a:prstClr>
                    </a:innerShdw>
                  </a:effectLst>
                  <a:latin typeface="思源黑体 CN Heavy" panose="020B0A00000000000000" pitchFamily="34" charset="-122"/>
                  <a:ea typeface="思源黑体 CN Heavy" panose="020B0A00000000000000" pitchFamily="34" charset="-122"/>
                </a:defRPr>
              </a:lvl1pPr>
            </a:lstStyle>
            <a:p>
              <a:pPr algn="ctr">
                <a:lnSpc>
                  <a:spcPct val="125000"/>
                </a:lnSpc>
                <a:spcBef>
                  <a:spcPts val="0"/>
                </a:spcBef>
                <a:spcAft>
                  <a:spcPts val="0"/>
                </a:spcAft>
                <a:buClrTx/>
                <a:buSzTx/>
                <a:buFontTx/>
              </a:pPr>
              <a:r>
                <a:rPr lang="en-US" altLang="zh-CN" sz="1200" kern="0" spc="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rPr>
                <a:t>欧洲700多家零售商店客流情况监测</a:t>
              </a:r>
              <a:endParaRPr lang="en-US" altLang="zh-CN" sz="1200" b="1" kern="0" spc="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endParaRPr>
            </a:p>
            <a:p>
              <a:pPr algn="ctr">
                <a:lnSpc>
                  <a:spcPct val="100000"/>
                </a:lnSpc>
                <a:spcBef>
                  <a:spcPts val="0"/>
                </a:spcBef>
                <a:buClrTx/>
                <a:buSzTx/>
                <a:buFontTx/>
              </a:pPr>
              <a:r>
                <a:rPr lang="en-US" altLang="zh-CN" sz="1000" b="0" kern="0" spc="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rPr>
                <a:t>(客流监测)</a:t>
              </a:r>
              <a:endParaRPr lang="en-US" altLang="zh-CN" sz="1000" b="0" kern="0" spc="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endParaRPr>
            </a:p>
          </p:txBody>
        </p:sp>
      </p:grpSp>
      <p:sp>
        <p:nvSpPr>
          <p:cNvPr id="157" name="矩形 156"/>
          <p:cNvSpPr/>
          <p:nvPr/>
        </p:nvSpPr>
        <p:spPr>
          <a:xfrm>
            <a:off x="8560435" y="3853815"/>
            <a:ext cx="2505710" cy="499745"/>
          </a:xfrm>
          <a:prstGeom prst="rect">
            <a:avLst/>
          </a:prstGeom>
          <a:solidFill>
            <a:srgbClr val="0D4893"/>
          </a:solidFill>
          <a:ln>
            <a:noFill/>
          </a:ln>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微软雅黑" panose="020B0503020204020204" charset="-122"/>
              <a:sym typeface="+mn-ea"/>
            </a:endParaRPr>
          </a:p>
        </p:txBody>
      </p:sp>
      <p:sp>
        <p:nvSpPr>
          <p:cNvPr id="158" name="TextBox 8"/>
          <p:cNvSpPr txBox="1"/>
          <p:nvPr>
            <p:custDataLst>
              <p:tags r:id="rId23"/>
            </p:custDataLst>
          </p:nvPr>
        </p:nvSpPr>
        <p:spPr>
          <a:xfrm>
            <a:off x="8541385" y="3905250"/>
            <a:ext cx="2571750" cy="384175"/>
          </a:xfrm>
          <a:prstGeom prst="rect">
            <a:avLst/>
          </a:prstGeom>
          <a:noFill/>
          <a:effectLst/>
        </p:spPr>
        <p:txBody>
          <a:bodyPr wrap="square" lIns="0" tIns="0" rIns="0" bIns="0" rtlCol="0" anchor="ctr">
            <a:spAutoFit/>
          </a:bodyPr>
          <a:lstStyle>
            <a:defPPr>
              <a:defRPr lang="zh-CN"/>
            </a:defPPr>
            <a:lvl1pPr algn="ctr">
              <a:defRPr sz="6000" b="1" spc="200">
                <a:blipFill>
                  <a:blip r:embed="rId16"/>
                  <a:stretch>
                    <a:fillRect/>
                  </a:stretch>
                </a:blipFill>
                <a:effectLst>
                  <a:innerShdw blurRad="63500" dist="50800" dir="16200000">
                    <a:prstClr val="black">
                      <a:alpha val="50000"/>
                    </a:prstClr>
                  </a:innerShdw>
                </a:effectLst>
                <a:latin typeface="思源黑体 CN Heavy" panose="020B0A00000000000000" pitchFamily="34" charset="-122"/>
                <a:ea typeface="思源黑体 CN Heavy" panose="020B0A00000000000000" pitchFamily="34" charset="-122"/>
              </a:defRPr>
            </a:lvl1pPr>
          </a:lstStyle>
          <a:p>
            <a:pPr algn="ctr">
              <a:lnSpc>
                <a:spcPct val="125000"/>
              </a:lnSpc>
              <a:spcBef>
                <a:spcPts val="0"/>
              </a:spcBef>
              <a:spcAft>
                <a:spcPts val="0"/>
              </a:spcAft>
              <a:buClrTx/>
              <a:buSzTx/>
              <a:buFontTx/>
            </a:pPr>
            <a:r>
              <a:rPr lang="en-US" altLang="zh-CN" sz="1200" kern="0" spc="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rPr>
              <a:t>加拿大魁北克省校园空气质量监测</a:t>
            </a:r>
            <a:endParaRPr lang="en-US" altLang="zh-CN" sz="1200" b="1" kern="0" spc="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endParaRPr>
          </a:p>
          <a:p>
            <a:pPr algn="ctr">
              <a:lnSpc>
                <a:spcPct val="100000"/>
              </a:lnSpc>
              <a:spcBef>
                <a:spcPts val="0"/>
              </a:spcBef>
              <a:buClrTx/>
              <a:buSzTx/>
              <a:buFontTx/>
            </a:pPr>
            <a:r>
              <a:rPr lang="en-US" altLang="zh-CN" sz="1000" b="0" kern="0" spc="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rPr>
              <a:t>（智慧校园）</a:t>
            </a:r>
            <a:endParaRPr lang="en-US" altLang="zh-CN" sz="1000" b="0" kern="0" spc="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endParaRPr>
          </a:p>
        </p:txBody>
      </p:sp>
      <p:sp>
        <p:nvSpPr>
          <p:cNvPr id="197" name="矩形 196"/>
          <p:cNvSpPr/>
          <p:nvPr/>
        </p:nvSpPr>
        <p:spPr>
          <a:xfrm>
            <a:off x="852805" y="5448300"/>
            <a:ext cx="2505710" cy="499745"/>
          </a:xfrm>
          <a:prstGeom prst="rect">
            <a:avLst/>
          </a:prstGeom>
          <a:solidFill>
            <a:srgbClr val="0D4893"/>
          </a:solidFill>
          <a:ln>
            <a:noFill/>
          </a:ln>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微软雅黑" panose="020B0503020204020204" charset="-122"/>
              <a:sym typeface="+mn-ea"/>
            </a:endParaRPr>
          </a:p>
        </p:txBody>
      </p:sp>
      <p:sp>
        <p:nvSpPr>
          <p:cNvPr id="198" name="TextBox 8"/>
          <p:cNvSpPr txBox="1"/>
          <p:nvPr>
            <p:custDataLst>
              <p:tags r:id="rId24"/>
            </p:custDataLst>
          </p:nvPr>
        </p:nvSpPr>
        <p:spPr>
          <a:xfrm>
            <a:off x="1212215" y="5501640"/>
            <a:ext cx="1788795" cy="384175"/>
          </a:xfrm>
          <a:prstGeom prst="rect">
            <a:avLst/>
          </a:prstGeom>
          <a:noFill/>
          <a:effectLst/>
        </p:spPr>
        <p:txBody>
          <a:bodyPr wrap="square" lIns="0" tIns="0" rIns="0" bIns="0" rtlCol="0" anchor="ctr">
            <a:spAutoFit/>
          </a:bodyPr>
          <a:lstStyle>
            <a:defPPr>
              <a:defRPr lang="zh-CN"/>
            </a:defPPr>
            <a:lvl1pPr algn="ctr">
              <a:defRPr sz="6000" b="1" spc="200">
                <a:blipFill>
                  <a:blip r:embed="rId16"/>
                  <a:stretch>
                    <a:fillRect/>
                  </a:stretch>
                </a:blipFill>
                <a:effectLst>
                  <a:innerShdw blurRad="63500" dist="50800" dir="16200000">
                    <a:prstClr val="black">
                      <a:alpha val="50000"/>
                    </a:prstClr>
                  </a:innerShdw>
                </a:effectLst>
                <a:latin typeface="思源黑体 CN Heavy" panose="020B0A00000000000000" pitchFamily="34" charset="-122"/>
                <a:ea typeface="思源黑体 CN Heavy" panose="020B0A00000000000000" pitchFamily="34" charset="-122"/>
              </a:defRPr>
            </a:lvl1pPr>
          </a:lstStyle>
          <a:p>
            <a:pPr algn="ctr">
              <a:lnSpc>
                <a:spcPct val="125000"/>
              </a:lnSpc>
              <a:spcBef>
                <a:spcPts val="0"/>
              </a:spcBef>
              <a:spcAft>
                <a:spcPts val="0"/>
              </a:spcAft>
              <a:buClrTx/>
              <a:buSzTx/>
              <a:buFontTx/>
            </a:pPr>
            <a:r>
              <a:rPr lang="en-US" altLang="zh-CN" sz="1200" kern="0" spc="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rPr>
              <a:t>加拿大魁北克省公寓楼</a:t>
            </a:r>
            <a:endParaRPr lang="en-US" altLang="zh-CN" sz="1200" b="1" kern="0" spc="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endParaRPr>
          </a:p>
          <a:p>
            <a:pPr algn="ctr">
              <a:lnSpc>
                <a:spcPct val="100000"/>
              </a:lnSpc>
              <a:spcBef>
                <a:spcPts val="0"/>
              </a:spcBef>
              <a:buClrTx/>
              <a:buSzTx/>
              <a:buFontTx/>
            </a:pPr>
            <a:r>
              <a:rPr lang="en-US" altLang="zh-CN" sz="1000" b="0" kern="0" spc="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rPr>
              <a:t>(漏水监测)</a:t>
            </a:r>
            <a:endParaRPr lang="en-US" altLang="zh-CN" sz="1000" b="0" kern="0" spc="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endParaRPr>
          </a:p>
        </p:txBody>
      </p:sp>
      <p:sp>
        <p:nvSpPr>
          <p:cNvPr id="202" name="矩形 201"/>
          <p:cNvSpPr/>
          <p:nvPr/>
        </p:nvSpPr>
        <p:spPr>
          <a:xfrm>
            <a:off x="3423920" y="5448300"/>
            <a:ext cx="2505710" cy="499745"/>
          </a:xfrm>
          <a:prstGeom prst="rect">
            <a:avLst/>
          </a:prstGeom>
          <a:solidFill>
            <a:srgbClr val="0D4893"/>
          </a:solidFill>
          <a:ln>
            <a:noFill/>
          </a:ln>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微软雅黑" panose="020B0503020204020204" charset="-122"/>
              <a:sym typeface="+mn-ea"/>
            </a:endParaRPr>
          </a:p>
        </p:txBody>
      </p:sp>
      <p:sp>
        <p:nvSpPr>
          <p:cNvPr id="203" name="TextBox 8"/>
          <p:cNvSpPr txBox="1"/>
          <p:nvPr>
            <p:custDataLst>
              <p:tags r:id="rId25"/>
            </p:custDataLst>
          </p:nvPr>
        </p:nvSpPr>
        <p:spPr>
          <a:xfrm>
            <a:off x="3404235" y="5501640"/>
            <a:ext cx="2522220" cy="384175"/>
          </a:xfrm>
          <a:prstGeom prst="rect">
            <a:avLst/>
          </a:prstGeom>
          <a:noFill/>
          <a:effectLst/>
        </p:spPr>
        <p:txBody>
          <a:bodyPr wrap="square" lIns="0" tIns="0" rIns="0" bIns="0" rtlCol="0" anchor="ctr">
            <a:spAutoFit/>
          </a:bodyPr>
          <a:lstStyle>
            <a:defPPr>
              <a:defRPr lang="zh-CN"/>
            </a:defPPr>
            <a:lvl1pPr algn="ctr">
              <a:defRPr sz="6000" b="1" spc="200">
                <a:blipFill>
                  <a:blip r:embed="rId16"/>
                  <a:stretch>
                    <a:fillRect/>
                  </a:stretch>
                </a:blipFill>
                <a:effectLst>
                  <a:innerShdw blurRad="63500" dist="50800" dir="16200000">
                    <a:prstClr val="black">
                      <a:alpha val="50000"/>
                    </a:prstClr>
                  </a:innerShdw>
                </a:effectLst>
                <a:latin typeface="思源黑体 CN Heavy" panose="020B0A00000000000000" pitchFamily="34" charset="-122"/>
                <a:ea typeface="思源黑体 CN Heavy" panose="020B0A00000000000000" pitchFamily="34" charset="-122"/>
              </a:defRPr>
            </a:lvl1pPr>
          </a:lstStyle>
          <a:p>
            <a:pPr algn="ctr">
              <a:lnSpc>
                <a:spcPct val="125000"/>
              </a:lnSpc>
              <a:spcBef>
                <a:spcPts val="0"/>
              </a:spcBef>
              <a:spcAft>
                <a:spcPts val="0"/>
              </a:spcAft>
              <a:buClrTx/>
              <a:buSzTx/>
              <a:buFontTx/>
            </a:pPr>
            <a:r>
              <a:rPr lang="en-US" altLang="zh-CN" sz="1200" kern="0" spc="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rPr>
              <a:t>美国智慧机场</a:t>
            </a:r>
            <a:endParaRPr lang="en-US" altLang="zh-CN" sz="1200" kern="0" spc="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endParaRPr>
          </a:p>
          <a:p>
            <a:pPr algn="ctr">
              <a:lnSpc>
                <a:spcPct val="100000"/>
              </a:lnSpc>
              <a:spcBef>
                <a:spcPts val="0"/>
              </a:spcBef>
              <a:buClrTx/>
              <a:buSzTx/>
              <a:buFontTx/>
            </a:pPr>
            <a:r>
              <a:rPr lang="en-US" altLang="zh-CN" sz="1000" b="0" kern="0" spc="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rPr>
              <a:t>(环境监测)</a:t>
            </a:r>
            <a:endParaRPr lang="en-US" altLang="zh-CN" sz="1000" b="0" kern="0" spc="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endParaRPr>
          </a:p>
        </p:txBody>
      </p:sp>
      <p:sp>
        <p:nvSpPr>
          <p:cNvPr id="206" name="矩形 205"/>
          <p:cNvSpPr/>
          <p:nvPr/>
        </p:nvSpPr>
        <p:spPr>
          <a:xfrm>
            <a:off x="5995035" y="5448300"/>
            <a:ext cx="2505710" cy="499745"/>
          </a:xfrm>
          <a:prstGeom prst="rect">
            <a:avLst/>
          </a:prstGeom>
          <a:solidFill>
            <a:srgbClr val="0D4893"/>
          </a:solidFill>
          <a:ln>
            <a:noFill/>
          </a:ln>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微软雅黑" panose="020B0503020204020204" charset="-122"/>
              <a:sym typeface="+mn-ea"/>
            </a:endParaRPr>
          </a:p>
        </p:txBody>
      </p:sp>
      <p:sp>
        <p:nvSpPr>
          <p:cNvPr id="207" name="TextBox 8"/>
          <p:cNvSpPr txBox="1"/>
          <p:nvPr>
            <p:custDataLst>
              <p:tags r:id="rId26"/>
            </p:custDataLst>
          </p:nvPr>
        </p:nvSpPr>
        <p:spPr>
          <a:xfrm>
            <a:off x="6005830" y="5501640"/>
            <a:ext cx="2491105" cy="384175"/>
          </a:xfrm>
          <a:prstGeom prst="rect">
            <a:avLst/>
          </a:prstGeom>
          <a:noFill/>
          <a:effectLst/>
        </p:spPr>
        <p:txBody>
          <a:bodyPr wrap="square" lIns="0" tIns="0" rIns="0" bIns="0" rtlCol="0" anchor="ctr">
            <a:spAutoFit/>
          </a:bodyPr>
          <a:lstStyle>
            <a:defPPr>
              <a:defRPr lang="zh-CN"/>
            </a:defPPr>
            <a:lvl1pPr algn="ctr">
              <a:defRPr sz="6000" b="1" spc="200">
                <a:blipFill>
                  <a:blip r:embed="rId16"/>
                  <a:stretch>
                    <a:fillRect/>
                  </a:stretch>
                </a:blipFill>
                <a:effectLst>
                  <a:innerShdw blurRad="63500" dist="50800" dir="16200000">
                    <a:prstClr val="black">
                      <a:alpha val="50000"/>
                    </a:prstClr>
                  </a:innerShdw>
                </a:effectLst>
                <a:latin typeface="思源黑体 CN Heavy" panose="020B0A00000000000000" pitchFamily="34" charset="-122"/>
                <a:ea typeface="思源黑体 CN Heavy" panose="020B0A00000000000000" pitchFamily="34" charset="-122"/>
              </a:defRPr>
            </a:lvl1pPr>
          </a:lstStyle>
          <a:p>
            <a:pPr algn="ctr">
              <a:lnSpc>
                <a:spcPct val="125000"/>
              </a:lnSpc>
              <a:spcBef>
                <a:spcPts val="0"/>
              </a:spcBef>
              <a:spcAft>
                <a:spcPts val="0"/>
              </a:spcAft>
              <a:buClrTx/>
              <a:buSzTx/>
              <a:buFontTx/>
            </a:pPr>
            <a:r>
              <a:rPr lang="en-US" altLang="zh-CN" sz="1200" kern="0" spc="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rPr>
              <a:t>瑞典谢莱夫特奥市公交车内温度监测</a:t>
            </a:r>
            <a:endParaRPr lang="en-US" altLang="zh-CN" sz="1200" kern="0" spc="0" dirty="0" smtClean="0">
              <a:solidFill>
                <a:schemeClr val="bg1"/>
              </a:solidFill>
              <a:effectLst/>
              <a:uFillTx/>
              <a:latin typeface="微软雅黑" panose="020B0503020204020204" charset="-122"/>
              <a:ea typeface="微软雅黑" panose="020B0503020204020204" charset="-122"/>
              <a:cs typeface="微软雅黑" panose="020B0503020204020204" charset="-122"/>
            </a:endParaRPr>
          </a:p>
          <a:p>
            <a:pPr algn="ctr">
              <a:lnSpc>
                <a:spcPct val="100000"/>
              </a:lnSpc>
              <a:spcBef>
                <a:spcPts val="0"/>
              </a:spcBef>
              <a:buClrTx/>
              <a:buSzTx/>
              <a:buFontTx/>
            </a:pPr>
            <a:r>
              <a:rPr lang="en-US" altLang="zh-CN" sz="1000" b="0" kern="0" spc="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rPr>
              <a:t>(环境监测)</a:t>
            </a:r>
            <a:endParaRPr lang="en-US" altLang="zh-CN" sz="1000" b="0" kern="0" spc="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endParaRPr>
          </a:p>
        </p:txBody>
      </p:sp>
      <p:sp>
        <p:nvSpPr>
          <p:cNvPr id="211" name="矩形 210"/>
          <p:cNvSpPr/>
          <p:nvPr/>
        </p:nvSpPr>
        <p:spPr>
          <a:xfrm>
            <a:off x="8561070" y="5444490"/>
            <a:ext cx="2505710" cy="499745"/>
          </a:xfrm>
          <a:prstGeom prst="rect">
            <a:avLst/>
          </a:prstGeom>
          <a:solidFill>
            <a:srgbClr val="0D4893"/>
          </a:solidFill>
          <a:ln>
            <a:noFill/>
          </a:ln>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微软雅黑" panose="020B0503020204020204" charset="-122"/>
              <a:sym typeface="+mn-ea"/>
            </a:endParaRPr>
          </a:p>
        </p:txBody>
      </p:sp>
      <p:sp>
        <p:nvSpPr>
          <p:cNvPr id="212" name="TextBox 8"/>
          <p:cNvSpPr txBox="1"/>
          <p:nvPr>
            <p:custDataLst>
              <p:tags r:id="rId27"/>
            </p:custDataLst>
          </p:nvPr>
        </p:nvSpPr>
        <p:spPr>
          <a:xfrm>
            <a:off x="8542020" y="5501640"/>
            <a:ext cx="2571750" cy="384175"/>
          </a:xfrm>
          <a:prstGeom prst="rect">
            <a:avLst/>
          </a:prstGeom>
          <a:noFill/>
          <a:effectLst/>
        </p:spPr>
        <p:txBody>
          <a:bodyPr wrap="square" lIns="0" tIns="0" rIns="0" bIns="0" rtlCol="0" anchor="ctr">
            <a:spAutoFit/>
          </a:bodyPr>
          <a:lstStyle>
            <a:defPPr>
              <a:defRPr lang="zh-CN"/>
            </a:defPPr>
            <a:lvl1pPr algn="ctr">
              <a:defRPr sz="6000" b="1" spc="200">
                <a:blipFill>
                  <a:blip r:embed="rId16"/>
                  <a:stretch>
                    <a:fillRect/>
                  </a:stretch>
                </a:blipFill>
                <a:effectLst>
                  <a:innerShdw blurRad="63500" dist="50800" dir="16200000">
                    <a:prstClr val="black">
                      <a:alpha val="50000"/>
                    </a:prstClr>
                  </a:innerShdw>
                </a:effectLst>
                <a:latin typeface="思源黑体 CN Heavy" panose="020B0A00000000000000" pitchFamily="34" charset="-122"/>
                <a:ea typeface="思源黑体 CN Heavy" panose="020B0A00000000000000" pitchFamily="34" charset="-122"/>
              </a:defRPr>
            </a:lvl1pPr>
          </a:lstStyle>
          <a:p>
            <a:pPr algn="ctr">
              <a:lnSpc>
                <a:spcPct val="125000"/>
              </a:lnSpc>
              <a:spcBef>
                <a:spcPts val="0"/>
              </a:spcBef>
              <a:spcAft>
                <a:spcPts val="0"/>
              </a:spcAft>
              <a:buClrTx/>
              <a:buSzTx/>
              <a:buFontTx/>
            </a:pPr>
            <a:r>
              <a:rPr lang="en-US" altLang="zh-CN" sz="1200" kern="0" spc="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rPr>
              <a:t>澳大利亚德文港城市草坪</a:t>
            </a:r>
            <a:endParaRPr lang="en-US" altLang="zh-CN" sz="1200" b="1" kern="0" spc="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endParaRPr>
          </a:p>
          <a:p>
            <a:pPr algn="ctr">
              <a:lnSpc>
                <a:spcPct val="100000"/>
              </a:lnSpc>
              <a:spcBef>
                <a:spcPts val="0"/>
              </a:spcBef>
              <a:buClrTx/>
              <a:buSzTx/>
              <a:buFontTx/>
            </a:pPr>
            <a:r>
              <a:rPr lang="en-US" altLang="zh-CN" sz="1000" b="0" kern="0" spc="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rPr>
              <a:t>(智慧灌溉)</a:t>
            </a:r>
            <a:endParaRPr lang="en-US" altLang="zh-CN" sz="1000" b="0" kern="0" spc="0" dirty="0" smtClean="0">
              <a:solidFill>
                <a:schemeClr val="bg1"/>
              </a:solidFill>
              <a:effectLst/>
              <a:uFillTx/>
              <a:latin typeface="微软雅黑" panose="020B0503020204020204" charset="-122"/>
              <a:ea typeface="微软雅黑" panose="020B0503020204020204" charset="-122"/>
              <a:cs typeface="微软雅黑" panose="020B0503020204020204" charset="-122"/>
              <a:sym typeface="+mn-ea"/>
            </a:endParaRPr>
          </a:p>
        </p:txBody>
      </p:sp>
      <p:sp>
        <p:nvSpPr>
          <p:cNvPr id="2" name="灯片编号占位符 1"/>
          <p:cNvSpPr>
            <a:spLocks noGrp="1"/>
          </p:cNvSpPr>
          <p:nvPr>
            <p:ph type="sldNum" sz="quarter" idx="12"/>
          </p:nvPr>
        </p:nvSpPr>
        <p:spPr>
          <a:xfrm>
            <a:off x="11386185" y="6381115"/>
            <a:ext cx="586740" cy="316865"/>
          </a:xfrm>
        </p:spPr>
        <p:txBody>
          <a:bodyPr/>
          <a:p>
            <a:fld id="{49AE70B2-8BF9-45C0-BB95-33D1B9D3A854}" type="slidenum">
              <a:rPr lang="zh-CN" altLang="en-US" smtClean="0"/>
            </a:fld>
            <a:endParaRPr lang="zh-CN" altLang="en-US" dirty="0"/>
          </a:p>
        </p:txBody>
      </p:sp>
    </p:spTree>
    <p:custDataLst>
      <p:tags r:id="rId28"/>
    </p:custDataLst>
  </p:cSld>
  <p:clrMapOvr>
    <a:masterClrMapping/>
  </p:clrMapOvr>
  <mc:AlternateContent xmlns:mc="http://schemas.openxmlformats.org/markup-compatibility/2006">
    <mc:Choice xmlns:p14="http://schemas.microsoft.com/office/powerpoint/2010/main" Requires="p14">
      <p:transition spd="slow" p14:dur="1500">
        <p:wedge/>
      </p:transition>
    </mc:Choice>
    <mc:Fallback>
      <p:transition spd="slow">
        <p:wedg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C:/Users/六月/Desktop/ppt素材/实力/实力-2.jpg实力-2"/>
          <p:cNvPicPr>
            <a:picLocks noChangeAspect="1"/>
          </p:cNvPicPr>
          <p:nvPr/>
        </p:nvPicPr>
        <p:blipFill>
          <a:blip r:embed="rId1"/>
          <a:srcRect/>
          <a:stretch>
            <a:fillRect/>
          </a:stretch>
        </p:blipFill>
        <p:spPr>
          <a:xfrm>
            <a:off x="0" y="0"/>
            <a:ext cx="12192000" cy="6858000"/>
          </a:xfrm>
          <a:prstGeom prst="rect">
            <a:avLst/>
          </a:prstGeom>
        </p:spPr>
      </p:pic>
      <p:sp>
        <p:nvSpPr>
          <p:cNvPr id="49" name="TextBox 13"/>
          <p:cNvSpPr txBox="1"/>
          <p:nvPr>
            <p:custDataLst>
              <p:tags r:id="rId2"/>
            </p:custDataLst>
          </p:nvPr>
        </p:nvSpPr>
        <p:spPr>
          <a:xfrm>
            <a:off x="608330" y="386080"/>
            <a:ext cx="3345815" cy="615950"/>
          </a:xfrm>
          <a:prstGeom prst="rect">
            <a:avLst/>
          </a:prstGeom>
          <a:noFill/>
        </p:spPr>
        <p:txBody>
          <a:bodyPr wrap="square" rtlCol="0">
            <a:noAutofit/>
          </a:bodyPr>
          <a:lstStyle/>
          <a:p>
            <a:pPr lvl="0" algn="l">
              <a:lnSpc>
                <a:spcPct val="90000"/>
              </a:lnSpc>
              <a:buClrTx/>
              <a:buSzTx/>
              <a:buFontTx/>
            </a:pPr>
            <a:r>
              <a:rPr lang="zh-CN" altLang="en-US" sz="3600" b="1" dirty="0">
                <a:solidFill>
                  <a:srgbClr val="262626"/>
                </a:solidFill>
                <a:latin typeface="微软雅黑" panose="020B0503020204020204" charset="-122"/>
                <a:ea typeface="微软雅黑" panose="020B0503020204020204" charset="-122"/>
                <a:cs typeface="Arial" panose="020B0604020202020204" pitchFamily="34" charset="0"/>
                <a:sym typeface="+mn-ea"/>
              </a:rPr>
              <a:t>全球化布局</a:t>
            </a:r>
            <a:endParaRPr lang="zh-CN" altLang="en-US" sz="3600" b="1" spc="-50" dirty="0">
              <a:solidFill>
                <a:srgbClr val="262626"/>
              </a:solidFill>
              <a:effectLst/>
              <a:uFillTx/>
              <a:latin typeface="微软雅黑" panose="020B0503020204020204" charset="-122"/>
              <a:ea typeface="微软雅黑" panose="020B0503020204020204" charset="-122"/>
              <a:cs typeface="Arial" panose="020B0604020202020204" pitchFamily="34" charset="0"/>
              <a:sym typeface="+mn-ea"/>
            </a:endParaRPr>
          </a:p>
        </p:txBody>
      </p:sp>
      <p:sp>
        <p:nvSpPr>
          <p:cNvPr id="26" name="平行四边形 25"/>
          <p:cNvSpPr/>
          <p:nvPr>
            <p:custDataLst>
              <p:tags r:id="rId3"/>
            </p:custDataLst>
          </p:nvPr>
        </p:nvSpPr>
        <p:spPr>
          <a:xfrm>
            <a:off x="1397635" y="5328285"/>
            <a:ext cx="2279015" cy="829310"/>
          </a:xfrm>
          <a:prstGeom prst="parallelogram">
            <a:avLst/>
          </a:prstGeom>
          <a:solidFill>
            <a:srgbClr val="0299F4"/>
          </a:solidFill>
          <a:ln>
            <a:noFill/>
          </a:ln>
          <a:effectLst>
            <a:outerShdw blurRad="342900" dist="38100" dir="2700000" algn="tl" rotWithShape="0">
              <a:srgbClr val="055CAD">
                <a:alpha val="13000"/>
              </a:srgb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cs typeface="微软雅黑" panose="020B0503020204020204" charset="-122"/>
            </a:endParaRPr>
          </a:p>
        </p:txBody>
      </p:sp>
      <p:grpSp>
        <p:nvGrpSpPr>
          <p:cNvPr id="59" name="组合 58"/>
          <p:cNvGrpSpPr/>
          <p:nvPr>
            <p:custDataLst>
              <p:tags r:id="rId4"/>
            </p:custDataLst>
          </p:nvPr>
        </p:nvGrpSpPr>
        <p:grpSpPr>
          <a:xfrm>
            <a:off x="2274570" y="5419725"/>
            <a:ext cx="1618615" cy="687705"/>
            <a:chOff x="3474" y="8283"/>
            <a:chExt cx="2549" cy="1083"/>
          </a:xfrm>
        </p:grpSpPr>
        <p:sp>
          <p:nvSpPr>
            <p:cNvPr id="44" name="文本框 43"/>
            <p:cNvSpPr txBox="1"/>
            <p:nvPr>
              <p:custDataLst>
                <p:tags r:id="rId5"/>
              </p:custDataLst>
            </p:nvPr>
          </p:nvSpPr>
          <p:spPr>
            <a:xfrm>
              <a:off x="3474" y="8283"/>
              <a:ext cx="2237" cy="822"/>
            </a:xfrm>
            <a:prstGeom prst="rect">
              <a:avLst/>
            </a:prstGeom>
            <a:noFill/>
          </p:spPr>
          <p:txBody>
            <a:bodyPr wrap="square" rtlCol="0">
              <a:spAutoFit/>
            </a:bodyPr>
            <a:lstStyle/>
            <a:p>
              <a:pPr algn="l">
                <a:buClrTx/>
                <a:buSzTx/>
                <a:buFontTx/>
              </a:pPr>
              <a:r>
                <a:rPr lang="en-US" altLang="zh-CN" sz="2800">
                  <a:solidFill>
                    <a:schemeClr val="bg1"/>
                  </a:solidFill>
                  <a:latin typeface="微软雅黑" panose="020B0503020204020204" charset="-122"/>
                  <a:cs typeface="微软雅黑" panose="020B0503020204020204" charset="-122"/>
                  <a:sym typeface="+mn-ea"/>
                </a:rPr>
                <a:t>65% </a:t>
              </a:r>
              <a:endParaRPr lang="en-US" altLang="zh-CN" sz="2800">
                <a:solidFill>
                  <a:schemeClr val="bg1"/>
                </a:solidFill>
                <a:latin typeface="微软雅黑" panose="020B0503020204020204" charset="-122"/>
                <a:cs typeface="微软雅黑" panose="020B0503020204020204" charset="-122"/>
                <a:sym typeface="+mn-ea"/>
              </a:endParaRPr>
            </a:p>
          </p:txBody>
        </p:sp>
        <p:sp>
          <p:nvSpPr>
            <p:cNvPr id="31" name="文本框 30"/>
            <p:cNvSpPr txBox="1"/>
            <p:nvPr>
              <p:custDataLst>
                <p:tags r:id="rId6"/>
              </p:custDataLst>
            </p:nvPr>
          </p:nvSpPr>
          <p:spPr>
            <a:xfrm>
              <a:off x="3474" y="8932"/>
              <a:ext cx="2549" cy="434"/>
            </a:xfrm>
            <a:prstGeom prst="rect">
              <a:avLst/>
            </a:prstGeom>
            <a:noFill/>
          </p:spPr>
          <p:txBody>
            <a:bodyPr wrap="square" rtlCol="0">
              <a:spAutoFit/>
            </a:bodyPr>
            <a:lstStyle/>
            <a:p>
              <a:pPr algn="l">
                <a:buClrTx/>
                <a:buSzTx/>
                <a:buFontTx/>
              </a:pPr>
              <a:r>
                <a:rPr sz="1200">
                  <a:solidFill>
                    <a:schemeClr val="bg1"/>
                  </a:solidFill>
                  <a:latin typeface="微软雅黑" panose="020B0503020204020204" charset="-122"/>
                  <a:ea typeface="微软雅黑" panose="020B0503020204020204" charset="-122"/>
                  <a:cs typeface="微软雅黑" panose="020B0503020204020204" charset="-122"/>
                  <a:sym typeface="微软雅黑" panose="020B0503020204020204" charset="-122"/>
                </a:rPr>
                <a:t> </a:t>
              </a:r>
              <a:r>
                <a:rPr lang="zh-CN" altLang="en-US" sz="1200">
                  <a:solidFill>
                    <a:schemeClr val="bg1"/>
                  </a:solidFill>
                  <a:latin typeface="微软雅黑" panose="020B0503020204020204" charset="-122"/>
                  <a:ea typeface="微软雅黑" panose="020B0503020204020204" charset="-122"/>
                  <a:cs typeface="微软雅黑" panose="020B0503020204020204" charset="-122"/>
                  <a:sym typeface="+mn-ea"/>
                </a:rPr>
                <a:t>复合年增长率</a:t>
              </a:r>
              <a:endParaRPr lang="zh-CN" altLang="en-US" sz="1200">
                <a:solidFill>
                  <a:schemeClr val="bg1"/>
                </a:solidFill>
                <a:latin typeface="微软雅黑" panose="020B0503020204020204" charset="-122"/>
                <a:ea typeface="微软雅黑" panose="020B0503020204020204" charset="-122"/>
                <a:cs typeface="微软雅黑" panose="020B0503020204020204" charset="-122"/>
                <a:sym typeface="+mn-ea"/>
              </a:endParaRPr>
            </a:p>
          </p:txBody>
        </p:sp>
      </p:grpSp>
      <p:sp>
        <p:nvSpPr>
          <p:cNvPr id="30" name="平行四边形 29"/>
          <p:cNvSpPr/>
          <p:nvPr>
            <p:custDataLst>
              <p:tags r:id="rId7"/>
            </p:custDataLst>
          </p:nvPr>
        </p:nvSpPr>
        <p:spPr>
          <a:xfrm>
            <a:off x="3578860" y="5319395"/>
            <a:ext cx="2725420" cy="826770"/>
          </a:xfrm>
          <a:prstGeom prst="parallelogram">
            <a:avLst/>
          </a:prstGeom>
          <a:solidFill>
            <a:schemeClr val="bg1"/>
          </a:solidFill>
          <a:ln>
            <a:noFill/>
          </a:ln>
          <a:effectLst>
            <a:outerShdw blurRad="342900" dist="38100" dir="2700000" algn="tl" rotWithShape="0">
              <a:srgbClr val="055CAD">
                <a:alpha val="13000"/>
              </a:srgb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cs typeface="微软雅黑" panose="020B0503020204020204" charset="-122"/>
            </a:endParaRPr>
          </a:p>
        </p:txBody>
      </p:sp>
      <p:grpSp>
        <p:nvGrpSpPr>
          <p:cNvPr id="41" name="组合 40"/>
          <p:cNvGrpSpPr/>
          <p:nvPr>
            <p:custDataLst>
              <p:tags r:id="rId8"/>
            </p:custDataLst>
          </p:nvPr>
        </p:nvGrpSpPr>
        <p:grpSpPr>
          <a:xfrm rot="0">
            <a:off x="4445635" y="5414645"/>
            <a:ext cx="2271395" cy="683895"/>
            <a:chOff x="5626" y="8300"/>
            <a:chExt cx="3577" cy="1077"/>
          </a:xfrm>
        </p:grpSpPr>
        <p:sp>
          <p:nvSpPr>
            <p:cNvPr id="42" name="文本框 41"/>
            <p:cNvSpPr txBox="1"/>
            <p:nvPr>
              <p:custDataLst>
                <p:tags r:id="rId9"/>
              </p:custDataLst>
            </p:nvPr>
          </p:nvSpPr>
          <p:spPr>
            <a:xfrm>
              <a:off x="5626" y="8300"/>
              <a:ext cx="2237" cy="822"/>
            </a:xfrm>
            <a:prstGeom prst="rect">
              <a:avLst/>
            </a:prstGeom>
            <a:noFill/>
          </p:spPr>
          <p:txBody>
            <a:bodyPr wrap="square" rtlCol="0">
              <a:spAutoFit/>
            </a:bodyPr>
            <a:lstStyle/>
            <a:p>
              <a:pPr algn="l">
                <a:buClrTx/>
                <a:buSzTx/>
                <a:buFontTx/>
              </a:pPr>
              <a:r>
                <a:rPr lang="en-US" altLang="zh-CN" sz="2800">
                  <a:solidFill>
                    <a:schemeClr val="tx1">
                      <a:lumMod val="85000"/>
                      <a:lumOff val="15000"/>
                    </a:schemeClr>
                  </a:solidFill>
                  <a:latin typeface="微软雅黑" panose="020B0503020204020204" charset="-122"/>
                  <a:cs typeface="微软雅黑" panose="020B0503020204020204" charset="-122"/>
                  <a:sym typeface="+mn-ea"/>
                </a:rPr>
                <a:t>2000+ </a:t>
              </a:r>
              <a:endParaRPr lang="en-US" altLang="zh-CN" sz="2800">
                <a:solidFill>
                  <a:schemeClr val="tx1">
                    <a:lumMod val="85000"/>
                    <a:lumOff val="15000"/>
                  </a:schemeClr>
                </a:solidFill>
                <a:latin typeface="微软雅黑" panose="020B0503020204020204" charset="-122"/>
                <a:cs typeface="微软雅黑" panose="020B0503020204020204" charset="-122"/>
              </a:endParaRPr>
            </a:p>
          </p:txBody>
        </p:sp>
        <p:sp>
          <p:nvSpPr>
            <p:cNvPr id="43" name="文本框 42"/>
            <p:cNvSpPr txBox="1"/>
            <p:nvPr>
              <p:custDataLst>
                <p:tags r:id="rId10"/>
              </p:custDataLst>
            </p:nvPr>
          </p:nvSpPr>
          <p:spPr>
            <a:xfrm>
              <a:off x="5626" y="8972"/>
              <a:ext cx="3577" cy="405"/>
            </a:xfrm>
            <a:prstGeom prst="rect">
              <a:avLst/>
            </a:prstGeom>
            <a:noFill/>
          </p:spPr>
          <p:txBody>
            <a:bodyPr wrap="square" rtlCol="0">
              <a:spAutoFit/>
            </a:bodyPr>
            <a:lstStyle/>
            <a:p>
              <a:pPr algn="l">
                <a:lnSpc>
                  <a:spcPct val="90000"/>
                </a:lnSpc>
                <a:buClrTx/>
                <a:buSzTx/>
                <a:buFontTx/>
              </a:pPr>
              <a:r>
                <a:rPr sz="120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rPr>
                <a:t>全球</a:t>
              </a:r>
              <a:r>
                <a:rPr lang="zh-CN" sz="120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rPr>
                <a:t>渠道合作</a:t>
              </a:r>
              <a:r>
                <a:rPr lang="zh-CN" sz="120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rPr>
                <a:t>伙伴</a:t>
              </a:r>
              <a:endParaRPr lang="zh-CN" sz="120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endParaRPr>
            </a:p>
          </p:txBody>
        </p:sp>
      </p:grpSp>
      <p:pic>
        <p:nvPicPr>
          <p:cNvPr id="11" name="图片 10" descr="customer_3126647"/>
          <p:cNvPicPr>
            <a:picLocks noChangeAspect="1"/>
          </p:cNvPicPr>
          <p:nvPr>
            <p:custDataLst>
              <p:tags r:id="rId11"/>
            </p:custDataLst>
          </p:nvPr>
        </p:nvPicPr>
        <p:blipFill>
          <a:blip r:embed="rId12">
            <a:extLst>
              <a:ext uri="{96DAC541-7B7A-43D3-8B79-37D633B846F1}">
                <asvg:svgBlip xmlns:asvg="http://schemas.microsoft.com/office/drawing/2016/SVG/main" r:embed="rId13"/>
              </a:ext>
            </a:extLst>
          </a:blip>
          <a:stretch>
            <a:fillRect/>
          </a:stretch>
        </p:blipFill>
        <p:spPr>
          <a:xfrm>
            <a:off x="3948430" y="5524500"/>
            <a:ext cx="385445" cy="385445"/>
          </a:xfrm>
          <a:prstGeom prst="rect">
            <a:avLst/>
          </a:prstGeom>
        </p:spPr>
      </p:pic>
      <p:grpSp>
        <p:nvGrpSpPr>
          <p:cNvPr id="66" name="组合 65"/>
          <p:cNvGrpSpPr/>
          <p:nvPr/>
        </p:nvGrpSpPr>
        <p:grpSpPr>
          <a:xfrm>
            <a:off x="974090" y="1963420"/>
            <a:ext cx="3478530" cy="874395"/>
            <a:chOff x="1822" y="2478"/>
            <a:chExt cx="5478" cy="1377"/>
          </a:xfrm>
        </p:grpSpPr>
        <p:sp>
          <p:nvSpPr>
            <p:cNvPr id="20" name="圆角矩形 19"/>
            <p:cNvSpPr/>
            <p:nvPr/>
          </p:nvSpPr>
          <p:spPr>
            <a:xfrm>
              <a:off x="6122" y="2478"/>
              <a:ext cx="1178" cy="1217"/>
            </a:xfrm>
            <a:prstGeom prst="roundRect">
              <a:avLst>
                <a:gd name="adj" fmla="val 50000"/>
              </a:avLst>
            </a:prstGeom>
            <a:solidFill>
              <a:srgbClr val="049AF4"/>
            </a:solidFill>
            <a:ln>
              <a:noFill/>
            </a:ln>
            <a:effectLst>
              <a:outerShdw blurRad="342900" dist="38100" dir="2700000" algn="tl" rotWithShape="0">
                <a:srgbClr val="247D5D">
                  <a:alpha val="13000"/>
                </a:srgb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cs typeface="微软雅黑" panose="020B0503020204020204" charset="-122"/>
              </a:endParaRPr>
            </a:p>
          </p:txBody>
        </p:sp>
        <p:sp>
          <p:nvSpPr>
            <p:cNvPr id="24" name="文本框 23"/>
            <p:cNvSpPr txBox="1"/>
            <p:nvPr/>
          </p:nvSpPr>
          <p:spPr>
            <a:xfrm>
              <a:off x="1822" y="2500"/>
              <a:ext cx="4302" cy="1016"/>
            </a:xfrm>
            <a:prstGeom prst="rect">
              <a:avLst/>
            </a:prstGeom>
            <a:noFill/>
          </p:spPr>
          <p:txBody>
            <a:bodyPr wrap="square" rtlCol="0">
              <a:spAutoFit/>
            </a:bodyPr>
            <a:lstStyle/>
            <a:p>
              <a:pPr algn="l">
                <a:buClrTx/>
                <a:buSzTx/>
                <a:buFontTx/>
              </a:pPr>
              <a:r>
                <a:rPr lang="en-US" altLang="zh-CN" sz="36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1000,000+</a:t>
              </a:r>
              <a:endParaRPr lang="en-US" altLang="zh-CN" sz="36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endParaRPr>
            </a:p>
          </p:txBody>
        </p:sp>
        <p:sp>
          <p:nvSpPr>
            <p:cNvPr id="25" name="文本框 24"/>
            <p:cNvSpPr txBox="1"/>
            <p:nvPr/>
          </p:nvSpPr>
          <p:spPr>
            <a:xfrm>
              <a:off x="1946" y="3450"/>
              <a:ext cx="3203" cy="405"/>
            </a:xfrm>
            <a:prstGeom prst="rect">
              <a:avLst/>
            </a:prstGeom>
            <a:noFill/>
          </p:spPr>
          <p:txBody>
            <a:bodyPr wrap="square" rtlCol="0">
              <a:spAutoFit/>
            </a:bodyPr>
            <a:lstStyle/>
            <a:p>
              <a:pPr algn="l">
                <a:lnSpc>
                  <a:spcPct val="90000"/>
                </a:lnSpc>
                <a:buClrTx/>
                <a:buSzTx/>
                <a:buFontTx/>
              </a:pPr>
              <a:r>
                <a:rPr lang="en-US" altLang="zh-CN" sz="12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rPr>
                <a:t>设备在全球部署</a:t>
              </a:r>
              <a:endParaRPr lang="en-US" altLang="zh-CN" sz="12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endParaRPr>
            </a:p>
          </p:txBody>
        </p:sp>
        <p:pic>
          <p:nvPicPr>
            <p:cNvPr id="67" name="图片 66" descr="网关"/>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407" y="2802"/>
              <a:ext cx="646" cy="508"/>
            </a:xfrm>
            <a:prstGeom prst="rect">
              <a:avLst/>
            </a:prstGeom>
          </p:spPr>
        </p:pic>
      </p:grpSp>
      <p:pic>
        <p:nvPicPr>
          <p:cNvPr id="9" name="图片 8" descr="product_3082745 (1)"/>
          <p:cNvPicPr>
            <a:picLocks noChangeAspect="1"/>
          </p:cNvPicPr>
          <p:nvPr>
            <p:custDataLst>
              <p:tags r:id="rId16"/>
            </p:custDataLst>
          </p:nvPr>
        </p:nvPicPr>
        <p:blipFill>
          <a:blip r:embed="rId17">
            <a:extLst>
              <a:ext uri="{96DAC541-7B7A-43D3-8B79-37D633B846F1}">
                <asvg:svgBlip xmlns:asvg="http://schemas.microsoft.com/office/drawing/2016/SVG/main" r:embed="rId18"/>
              </a:ext>
            </a:extLst>
          </a:blip>
          <a:stretch>
            <a:fillRect/>
          </a:stretch>
        </p:blipFill>
        <p:spPr>
          <a:xfrm>
            <a:off x="1762760" y="5481320"/>
            <a:ext cx="545465" cy="545465"/>
          </a:xfrm>
          <a:prstGeom prst="rect">
            <a:avLst/>
          </a:prstGeom>
        </p:spPr>
      </p:pic>
      <p:grpSp>
        <p:nvGrpSpPr>
          <p:cNvPr id="62" name="组合 61"/>
          <p:cNvGrpSpPr/>
          <p:nvPr>
            <p:custDataLst>
              <p:tags r:id="rId19"/>
            </p:custDataLst>
          </p:nvPr>
        </p:nvGrpSpPr>
        <p:grpSpPr>
          <a:xfrm>
            <a:off x="8184515" y="5309235"/>
            <a:ext cx="2441575" cy="836930"/>
            <a:chOff x="10477" y="8133"/>
            <a:chExt cx="3845" cy="1318"/>
          </a:xfrm>
        </p:grpSpPr>
        <p:sp>
          <p:nvSpPr>
            <p:cNvPr id="29" name="平行四边形 28"/>
            <p:cNvSpPr/>
            <p:nvPr>
              <p:custDataLst>
                <p:tags r:id="rId20"/>
              </p:custDataLst>
            </p:nvPr>
          </p:nvSpPr>
          <p:spPr>
            <a:xfrm>
              <a:off x="10477" y="8133"/>
              <a:ext cx="3154" cy="1318"/>
            </a:xfrm>
            <a:prstGeom prst="parallelogram">
              <a:avLst/>
            </a:prstGeom>
            <a:solidFill>
              <a:schemeClr val="bg1"/>
            </a:solidFill>
            <a:ln>
              <a:noFill/>
            </a:ln>
            <a:effectLst>
              <a:outerShdw blurRad="342900" dist="38100" dir="2700000" algn="tl" rotWithShape="0">
                <a:srgbClr val="055CAD">
                  <a:alpha val="13000"/>
                </a:srgb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cs typeface="微软雅黑" panose="020B0503020204020204" charset="-122"/>
              </a:endParaRPr>
            </a:p>
          </p:txBody>
        </p:sp>
        <p:grpSp>
          <p:nvGrpSpPr>
            <p:cNvPr id="46" name="组合 45"/>
            <p:cNvGrpSpPr/>
            <p:nvPr>
              <p:custDataLst>
                <p:tags r:id="rId21"/>
              </p:custDataLst>
            </p:nvPr>
          </p:nvGrpSpPr>
          <p:grpSpPr>
            <a:xfrm>
              <a:off x="11773" y="8283"/>
              <a:ext cx="2549" cy="1077"/>
              <a:chOff x="5626" y="8300"/>
              <a:chExt cx="2549" cy="1077"/>
            </a:xfrm>
          </p:grpSpPr>
          <p:sp>
            <p:nvSpPr>
              <p:cNvPr id="47" name="文本框 46"/>
              <p:cNvSpPr txBox="1"/>
              <p:nvPr>
                <p:custDataLst>
                  <p:tags r:id="rId22"/>
                </p:custDataLst>
              </p:nvPr>
            </p:nvSpPr>
            <p:spPr>
              <a:xfrm>
                <a:off x="5626" y="8300"/>
                <a:ext cx="2237" cy="822"/>
              </a:xfrm>
              <a:prstGeom prst="rect">
                <a:avLst/>
              </a:prstGeom>
              <a:noFill/>
            </p:spPr>
            <p:txBody>
              <a:bodyPr wrap="square" rtlCol="0">
                <a:spAutoFit/>
              </a:bodyPr>
              <a:lstStyle/>
              <a:p>
                <a:pPr algn="l"/>
                <a:r>
                  <a:rPr lang="en-US" altLang="zh-CN" sz="2800">
                    <a:solidFill>
                      <a:schemeClr val="tx1">
                        <a:lumMod val="85000"/>
                        <a:lumOff val="15000"/>
                      </a:schemeClr>
                    </a:solidFill>
                    <a:latin typeface="微软雅黑" panose="020B0503020204020204" charset="-122"/>
                    <a:cs typeface="微软雅黑" panose="020B0503020204020204" charset="-122"/>
                  </a:rPr>
                  <a:t>8</a:t>
                </a:r>
                <a:endParaRPr lang="en-US" altLang="zh-CN" sz="2800">
                  <a:solidFill>
                    <a:schemeClr val="tx1">
                      <a:lumMod val="85000"/>
                      <a:lumOff val="15000"/>
                    </a:schemeClr>
                  </a:solidFill>
                  <a:latin typeface="微软雅黑" panose="020B0503020204020204" charset="-122"/>
                  <a:cs typeface="微软雅黑" panose="020B0503020204020204" charset="-122"/>
                </a:endParaRPr>
              </a:p>
            </p:txBody>
          </p:sp>
          <p:sp>
            <p:nvSpPr>
              <p:cNvPr id="48" name="文本框 47"/>
              <p:cNvSpPr txBox="1"/>
              <p:nvPr>
                <p:custDataLst>
                  <p:tags r:id="rId23"/>
                </p:custDataLst>
              </p:nvPr>
            </p:nvSpPr>
            <p:spPr>
              <a:xfrm>
                <a:off x="5626" y="8972"/>
                <a:ext cx="2549" cy="405"/>
              </a:xfrm>
              <a:prstGeom prst="rect">
                <a:avLst/>
              </a:prstGeom>
              <a:noFill/>
            </p:spPr>
            <p:txBody>
              <a:bodyPr wrap="square" rtlCol="0">
                <a:spAutoFit/>
              </a:bodyPr>
              <a:lstStyle/>
              <a:p>
                <a:pPr algn="l">
                  <a:lnSpc>
                    <a:spcPct val="90000"/>
                  </a:lnSpc>
                  <a:buClrTx/>
                  <a:buSzTx/>
                  <a:buFontTx/>
                </a:pPr>
                <a:r>
                  <a:rPr sz="120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rPr>
                  <a:t>大办事处</a:t>
                </a:r>
                <a:endParaRPr sz="120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endParaRPr>
              </a:p>
            </p:txBody>
          </p:sp>
        </p:grpSp>
        <p:pic>
          <p:nvPicPr>
            <p:cNvPr id="14" name="图片 13" descr="hotel_11345957"/>
            <p:cNvPicPr>
              <a:picLocks noChangeAspect="1"/>
            </p:cNvPicPr>
            <p:nvPr>
              <p:custDataLst>
                <p:tags r:id="rId24"/>
              </p:custDataLst>
            </p:nvPr>
          </p:nvPicPr>
          <p:blipFill>
            <a:blip r:embed="rId25">
              <a:extLst>
                <a:ext uri="{96DAC541-7B7A-43D3-8B79-37D633B846F1}">
                  <asvg:svgBlip xmlns:asvg="http://schemas.microsoft.com/office/drawing/2016/SVG/main" r:embed="rId26"/>
                </a:ext>
              </a:extLst>
            </a:blip>
            <a:stretch>
              <a:fillRect/>
            </a:stretch>
          </p:blipFill>
          <p:spPr>
            <a:xfrm>
              <a:off x="11017" y="8457"/>
              <a:ext cx="647" cy="647"/>
            </a:xfrm>
            <a:prstGeom prst="rect">
              <a:avLst/>
            </a:prstGeom>
          </p:spPr>
        </p:pic>
      </p:grpSp>
      <p:grpSp>
        <p:nvGrpSpPr>
          <p:cNvPr id="60" name="组合 59"/>
          <p:cNvGrpSpPr/>
          <p:nvPr>
            <p:custDataLst>
              <p:tags r:id="rId27"/>
            </p:custDataLst>
          </p:nvPr>
        </p:nvGrpSpPr>
        <p:grpSpPr>
          <a:xfrm>
            <a:off x="6209030" y="5309235"/>
            <a:ext cx="2078990" cy="836930"/>
            <a:chOff x="7396" y="8133"/>
            <a:chExt cx="3274" cy="1318"/>
          </a:xfrm>
        </p:grpSpPr>
        <p:sp>
          <p:nvSpPr>
            <p:cNvPr id="28" name="平行四边形 27"/>
            <p:cNvSpPr/>
            <p:nvPr>
              <p:custDataLst>
                <p:tags r:id="rId28"/>
              </p:custDataLst>
            </p:nvPr>
          </p:nvSpPr>
          <p:spPr>
            <a:xfrm>
              <a:off x="7396" y="8133"/>
              <a:ext cx="3274" cy="1318"/>
            </a:xfrm>
            <a:prstGeom prst="parallelogram">
              <a:avLst/>
            </a:prstGeom>
            <a:solidFill>
              <a:schemeClr val="bg1"/>
            </a:solidFill>
            <a:ln>
              <a:noFill/>
            </a:ln>
            <a:effectLst>
              <a:outerShdw blurRad="342900" dist="38100" dir="2700000" algn="tl" rotWithShape="0">
                <a:srgbClr val="055CAD">
                  <a:alpha val="13000"/>
                </a:srgb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cs typeface="微软雅黑" panose="020B0503020204020204" charset="-122"/>
              </a:endParaRPr>
            </a:p>
          </p:txBody>
        </p:sp>
        <p:sp>
          <p:nvSpPr>
            <p:cNvPr id="36" name="文本框 35"/>
            <p:cNvSpPr txBox="1"/>
            <p:nvPr>
              <p:custDataLst>
                <p:tags r:id="rId29"/>
              </p:custDataLst>
            </p:nvPr>
          </p:nvSpPr>
          <p:spPr>
            <a:xfrm>
              <a:off x="8598" y="8283"/>
              <a:ext cx="1247" cy="781"/>
            </a:xfrm>
            <a:prstGeom prst="rect">
              <a:avLst/>
            </a:prstGeom>
            <a:noFill/>
          </p:spPr>
          <p:txBody>
            <a:bodyPr wrap="square" rtlCol="0">
              <a:noAutofit/>
            </a:bodyPr>
            <a:lstStyle/>
            <a:p>
              <a:pPr algn="l">
                <a:buClrTx/>
                <a:buSzTx/>
                <a:buFontTx/>
              </a:pPr>
              <a:r>
                <a:rPr lang="en-US" altLang="zh-CN" sz="2800">
                  <a:solidFill>
                    <a:schemeClr val="tx1">
                      <a:lumMod val="85000"/>
                      <a:lumOff val="15000"/>
                    </a:schemeClr>
                  </a:solidFill>
                  <a:latin typeface="微软雅黑" panose="020B0503020204020204" charset="-122"/>
                  <a:cs typeface="微软雅黑" panose="020B0503020204020204" charset="-122"/>
                </a:rPr>
                <a:t>2</a:t>
              </a:r>
              <a:endParaRPr lang="en-US" altLang="zh-CN" sz="2800">
                <a:solidFill>
                  <a:schemeClr val="tx1">
                    <a:lumMod val="85000"/>
                    <a:lumOff val="15000"/>
                  </a:schemeClr>
                </a:solidFill>
                <a:latin typeface="微软雅黑" panose="020B0503020204020204" charset="-122"/>
                <a:cs typeface="微软雅黑" panose="020B0503020204020204" charset="-122"/>
              </a:endParaRPr>
            </a:p>
            <a:p>
              <a:pPr algn="l">
                <a:buClrTx/>
                <a:buSzTx/>
                <a:buFontTx/>
              </a:pPr>
              <a:endParaRPr lang="en-US" altLang="zh-CN" sz="2800">
                <a:solidFill>
                  <a:schemeClr val="tx1">
                    <a:lumMod val="85000"/>
                    <a:lumOff val="15000"/>
                  </a:schemeClr>
                </a:solidFill>
                <a:latin typeface="微软雅黑" panose="020B0503020204020204" charset="-122"/>
                <a:cs typeface="微软雅黑" panose="020B0503020204020204" charset="-122"/>
              </a:endParaRPr>
            </a:p>
          </p:txBody>
        </p:sp>
        <p:sp>
          <p:nvSpPr>
            <p:cNvPr id="37" name="文本框 36"/>
            <p:cNvSpPr txBox="1"/>
            <p:nvPr>
              <p:custDataLst>
                <p:tags r:id="rId30"/>
              </p:custDataLst>
            </p:nvPr>
          </p:nvSpPr>
          <p:spPr>
            <a:xfrm>
              <a:off x="8598" y="8955"/>
              <a:ext cx="1589" cy="405"/>
            </a:xfrm>
            <a:prstGeom prst="rect">
              <a:avLst/>
            </a:prstGeom>
            <a:noFill/>
          </p:spPr>
          <p:txBody>
            <a:bodyPr wrap="square" rtlCol="0">
              <a:spAutoFit/>
            </a:bodyPr>
            <a:lstStyle/>
            <a:p>
              <a:pPr algn="l">
                <a:lnSpc>
                  <a:spcPct val="90000"/>
                </a:lnSpc>
                <a:buClrTx/>
                <a:buSzTx/>
                <a:buFontTx/>
              </a:pPr>
              <a:r>
                <a:rPr lang="zh-CN" sz="120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rPr>
                <a:t>大</a:t>
              </a:r>
              <a:r>
                <a:rPr sz="120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rPr>
                <a:t>研发中心</a:t>
              </a:r>
              <a:endParaRPr sz="120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pic>
          <p:nvPicPr>
            <p:cNvPr id="15" name="图片 14" descr="map_3189770"/>
            <p:cNvPicPr>
              <a:picLocks noChangeAspect="1"/>
            </p:cNvPicPr>
            <p:nvPr>
              <p:custDataLst>
                <p:tags r:id="rId31"/>
              </p:custDataLst>
            </p:nvPr>
          </p:nvPicPr>
          <p:blipFill>
            <a:blip r:embed="rId32">
              <a:extLst>
                <a:ext uri="{96DAC541-7B7A-43D3-8B79-37D633B846F1}">
                  <asvg:svgBlip xmlns:asvg="http://schemas.microsoft.com/office/drawing/2016/SVG/main" r:embed="rId33"/>
                </a:ext>
              </a:extLst>
            </a:blip>
            <a:stretch>
              <a:fillRect/>
            </a:stretch>
          </p:blipFill>
          <p:spPr>
            <a:xfrm>
              <a:off x="7949" y="8435"/>
              <a:ext cx="1003" cy="1003"/>
            </a:xfrm>
            <a:prstGeom prst="rect">
              <a:avLst/>
            </a:prstGeom>
          </p:spPr>
        </p:pic>
      </p:grpSp>
      <p:grpSp>
        <p:nvGrpSpPr>
          <p:cNvPr id="38" name="组合 37"/>
          <p:cNvGrpSpPr/>
          <p:nvPr/>
        </p:nvGrpSpPr>
        <p:grpSpPr>
          <a:xfrm>
            <a:off x="7660005" y="433070"/>
            <a:ext cx="2904490" cy="2954888"/>
            <a:chOff x="10975" y="1386"/>
            <a:chExt cx="3348" cy="3406"/>
          </a:xfrm>
          <a:effectLst>
            <a:outerShdw blurRad="304800" dist="38100" dir="5400000" algn="t" rotWithShape="0">
              <a:prstClr val="black">
                <a:alpha val="10000"/>
              </a:prstClr>
            </a:outerShdw>
          </a:effectLst>
        </p:grpSpPr>
        <p:sp>
          <p:nvSpPr>
            <p:cNvPr id="13" name="圆角矩形 12"/>
            <p:cNvSpPr/>
            <p:nvPr/>
          </p:nvSpPr>
          <p:spPr>
            <a:xfrm>
              <a:off x="11016" y="1483"/>
              <a:ext cx="3306" cy="3309"/>
            </a:xfrm>
            <a:prstGeom prst="roundRect">
              <a:avLst>
                <a:gd name="adj" fmla="val 50000"/>
              </a:avLst>
            </a:prstGeom>
            <a:solidFill>
              <a:srgbClr val="049AF4"/>
            </a:solidFill>
            <a:ln w="50800" cmpd="sng">
              <a:solidFill>
                <a:srgbClr val="30C48E"/>
              </a:solidFill>
              <a:prstDash val="solid"/>
            </a:ln>
            <a:effectLst>
              <a:outerShdw blurRad="342900" dist="38100" dir="2700000" algn="tl" rotWithShape="0">
                <a:srgbClr val="055CAD">
                  <a:alpha val="13000"/>
                </a:srgb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cs typeface="微软雅黑" panose="020B0503020204020204" charset="-122"/>
              </a:endParaRPr>
            </a:p>
          </p:txBody>
        </p:sp>
        <p:pic>
          <p:nvPicPr>
            <p:cNvPr id="32" name="图片 31" descr="c5261d4cb2c316e9d95e0e418428d004d404752977b6-8VDCoA_fw1200"/>
            <p:cNvPicPr>
              <a:picLocks noChangeAspect="1"/>
            </p:cNvPicPr>
            <p:nvPr/>
          </p:nvPicPr>
          <p:blipFill>
            <a:blip r:embed="rId34"/>
            <a:srcRect l="5047" t="-11259" r="-574" b="19371"/>
            <a:stretch>
              <a:fillRect/>
            </a:stretch>
          </p:blipFill>
          <p:spPr>
            <a:xfrm>
              <a:off x="10975" y="1386"/>
              <a:ext cx="3331" cy="3387"/>
            </a:xfrm>
            <a:prstGeom prst="ellipse">
              <a:avLst/>
            </a:prstGeom>
          </p:spPr>
        </p:pic>
        <p:sp>
          <p:nvSpPr>
            <p:cNvPr id="33" name="圆角矩形 32"/>
            <p:cNvSpPr/>
            <p:nvPr/>
          </p:nvSpPr>
          <p:spPr>
            <a:xfrm>
              <a:off x="11017" y="1483"/>
              <a:ext cx="3306" cy="3309"/>
            </a:xfrm>
            <a:prstGeom prst="roundRect">
              <a:avLst>
                <a:gd name="adj" fmla="val 50000"/>
              </a:avLst>
            </a:prstGeom>
            <a:noFill/>
            <a:ln w="60325" cmpd="sng">
              <a:solidFill>
                <a:srgbClr val="B0D7F4"/>
              </a:solidFill>
              <a:prstDash val="solid"/>
            </a:ln>
            <a:effectLst>
              <a:outerShdw blurRad="342900" dist="38100" dir="2700000" algn="tl" rotWithShape="0">
                <a:srgbClr val="055CAD">
                  <a:alpha val="13000"/>
                </a:srgb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cs typeface="微软雅黑" panose="020B0503020204020204" charset="-122"/>
              </a:endParaRPr>
            </a:p>
          </p:txBody>
        </p:sp>
      </p:grpSp>
      <p:sp>
        <p:nvSpPr>
          <p:cNvPr id="40" name="任意多边形 39"/>
          <p:cNvSpPr/>
          <p:nvPr/>
        </p:nvSpPr>
        <p:spPr>
          <a:xfrm rot="11160000">
            <a:off x="8037195" y="2892425"/>
            <a:ext cx="201930" cy="192405"/>
          </a:xfrm>
          <a:custGeom>
            <a:avLst/>
            <a:gdLst>
              <a:gd name="connsiteX0" fmla="*/ 502 w 502"/>
              <a:gd name="connsiteY0" fmla="*/ 904 h 904"/>
              <a:gd name="connsiteX1" fmla="*/ 502 w 502"/>
              <a:gd name="connsiteY1" fmla="*/ 0 h 904"/>
              <a:gd name="connsiteX2" fmla="*/ 0 w 502"/>
              <a:gd name="connsiteY2" fmla="*/ 268 h 904"/>
              <a:gd name="connsiteX3" fmla="*/ 502 w 502"/>
              <a:gd name="connsiteY3" fmla="*/ 904 h 904"/>
            </a:gdLst>
            <a:ahLst/>
            <a:cxnLst>
              <a:cxn ang="0">
                <a:pos x="connsiteX0" y="connsiteY0"/>
              </a:cxn>
              <a:cxn ang="0">
                <a:pos x="connsiteX1" y="connsiteY1"/>
              </a:cxn>
              <a:cxn ang="0">
                <a:pos x="connsiteX2" y="connsiteY2"/>
              </a:cxn>
              <a:cxn ang="0">
                <a:pos x="connsiteX3" y="connsiteY3"/>
              </a:cxn>
            </a:cxnLst>
            <a:rect l="l" t="t" r="r" b="b"/>
            <a:pathLst>
              <a:path w="502" h="904">
                <a:moveTo>
                  <a:pt x="502" y="904"/>
                </a:moveTo>
                <a:lnTo>
                  <a:pt x="502" y="0"/>
                </a:lnTo>
                <a:lnTo>
                  <a:pt x="0" y="268"/>
                </a:lnTo>
                <a:lnTo>
                  <a:pt x="502" y="904"/>
                </a:lnTo>
                <a:close/>
              </a:path>
            </a:pathLst>
          </a:custGeom>
          <a:solidFill>
            <a:srgbClr val="B0D7F4"/>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cs typeface="微软雅黑" panose="020B0503020204020204" charset="-122"/>
            </a:endParaRPr>
          </a:p>
        </p:txBody>
      </p:sp>
      <p:grpSp>
        <p:nvGrpSpPr>
          <p:cNvPr id="64" name="组合 63"/>
          <p:cNvGrpSpPr/>
          <p:nvPr/>
        </p:nvGrpSpPr>
        <p:grpSpPr>
          <a:xfrm rot="10800000" flipH="1">
            <a:off x="9723120" y="3337560"/>
            <a:ext cx="417830" cy="574040"/>
            <a:chOff x="18788" y="7476"/>
            <a:chExt cx="658" cy="904"/>
          </a:xfrm>
        </p:grpSpPr>
        <p:sp>
          <p:nvSpPr>
            <p:cNvPr id="18" name="任意多边形 17"/>
            <p:cNvSpPr/>
            <p:nvPr/>
          </p:nvSpPr>
          <p:spPr>
            <a:xfrm>
              <a:off x="18788" y="7565"/>
              <a:ext cx="656" cy="815"/>
            </a:xfrm>
            <a:custGeom>
              <a:avLst/>
              <a:gdLst>
                <a:gd name="connsiteX0" fmla="*/ 656 w 656"/>
                <a:gd name="connsiteY0" fmla="*/ 815 h 815"/>
                <a:gd name="connsiteX1" fmla="*/ 468 w 656"/>
                <a:gd name="connsiteY1" fmla="*/ 0 h 815"/>
                <a:gd name="connsiteX2" fmla="*/ 0 w 656"/>
                <a:gd name="connsiteY2" fmla="*/ 257 h 815"/>
                <a:gd name="connsiteX3" fmla="*/ 656 w 656"/>
                <a:gd name="connsiteY3" fmla="*/ 815 h 815"/>
              </a:gdLst>
              <a:ahLst/>
              <a:cxnLst>
                <a:cxn ang="0">
                  <a:pos x="connsiteX0" y="connsiteY0"/>
                </a:cxn>
                <a:cxn ang="0">
                  <a:pos x="connsiteX1" y="connsiteY1"/>
                </a:cxn>
                <a:cxn ang="0">
                  <a:pos x="connsiteX2" y="connsiteY2"/>
                </a:cxn>
                <a:cxn ang="0">
                  <a:pos x="connsiteX3" y="connsiteY3"/>
                </a:cxn>
              </a:cxnLst>
              <a:rect l="l" t="t" r="r" b="b"/>
              <a:pathLst>
                <a:path w="656" h="815">
                  <a:moveTo>
                    <a:pt x="656" y="815"/>
                  </a:moveTo>
                  <a:lnTo>
                    <a:pt x="468" y="0"/>
                  </a:lnTo>
                  <a:lnTo>
                    <a:pt x="0" y="257"/>
                  </a:lnTo>
                  <a:lnTo>
                    <a:pt x="656" y="815"/>
                  </a:lnTo>
                  <a:close/>
                </a:path>
              </a:pathLst>
            </a:custGeom>
            <a:solidFill>
              <a:srgbClr val="217655"/>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cs typeface="微软雅黑" panose="020B0503020204020204" charset="-122"/>
              </a:endParaRPr>
            </a:p>
          </p:txBody>
        </p:sp>
        <p:sp>
          <p:nvSpPr>
            <p:cNvPr id="17" name="任意多边形 16"/>
            <p:cNvSpPr/>
            <p:nvPr/>
          </p:nvSpPr>
          <p:spPr>
            <a:xfrm>
              <a:off x="18944" y="7476"/>
              <a:ext cx="502" cy="904"/>
            </a:xfrm>
            <a:custGeom>
              <a:avLst/>
              <a:gdLst>
                <a:gd name="connsiteX0" fmla="*/ 502 w 502"/>
                <a:gd name="connsiteY0" fmla="*/ 904 h 904"/>
                <a:gd name="connsiteX1" fmla="*/ 502 w 502"/>
                <a:gd name="connsiteY1" fmla="*/ 0 h 904"/>
                <a:gd name="connsiteX2" fmla="*/ 0 w 502"/>
                <a:gd name="connsiteY2" fmla="*/ 268 h 904"/>
                <a:gd name="connsiteX3" fmla="*/ 502 w 502"/>
                <a:gd name="connsiteY3" fmla="*/ 904 h 904"/>
              </a:gdLst>
              <a:ahLst/>
              <a:cxnLst>
                <a:cxn ang="0">
                  <a:pos x="connsiteX0" y="connsiteY0"/>
                </a:cxn>
                <a:cxn ang="0">
                  <a:pos x="connsiteX1" y="connsiteY1"/>
                </a:cxn>
                <a:cxn ang="0">
                  <a:pos x="connsiteX2" y="connsiteY2"/>
                </a:cxn>
                <a:cxn ang="0">
                  <a:pos x="connsiteX3" y="connsiteY3"/>
                </a:cxn>
              </a:cxnLst>
              <a:rect l="l" t="t" r="r" b="b"/>
              <a:pathLst>
                <a:path w="502" h="904">
                  <a:moveTo>
                    <a:pt x="502" y="904"/>
                  </a:moveTo>
                  <a:lnTo>
                    <a:pt x="502" y="0"/>
                  </a:lnTo>
                  <a:lnTo>
                    <a:pt x="0" y="268"/>
                  </a:lnTo>
                  <a:lnTo>
                    <a:pt x="502" y="904"/>
                  </a:lnTo>
                  <a:close/>
                </a:path>
              </a:pathLst>
            </a:custGeom>
            <a:solidFill>
              <a:srgbClr val="30C48E"/>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cs typeface="微软雅黑" panose="020B0503020204020204" charset="-122"/>
              </a:endParaRPr>
            </a:p>
          </p:txBody>
        </p:sp>
      </p:grpSp>
      <p:sp>
        <p:nvSpPr>
          <p:cNvPr id="4" name="圆角矩形 3"/>
          <p:cNvSpPr/>
          <p:nvPr/>
        </p:nvSpPr>
        <p:spPr>
          <a:xfrm>
            <a:off x="7093585" y="3637280"/>
            <a:ext cx="3047365" cy="1052195"/>
          </a:xfrm>
          <a:prstGeom prst="roundRect">
            <a:avLst>
              <a:gd name="adj" fmla="val 6653"/>
            </a:avLst>
          </a:prstGeom>
          <a:solidFill>
            <a:srgbClr val="30C48E"/>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cs typeface="微软雅黑" panose="020B0503020204020204" charset="-122"/>
            </a:endParaRPr>
          </a:p>
        </p:txBody>
      </p:sp>
      <p:sp>
        <p:nvSpPr>
          <p:cNvPr id="8" name="文本框 7"/>
          <p:cNvSpPr txBox="1"/>
          <p:nvPr/>
        </p:nvSpPr>
        <p:spPr>
          <a:xfrm>
            <a:off x="7227570" y="3710940"/>
            <a:ext cx="2823845" cy="995045"/>
          </a:xfrm>
          <a:prstGeom prst="rect">
            <a:avLst/>
          </a:prstGeom>
          <a:noFill/>
        </p:spPr>
        <p:txBody>
          <a:bodyPr wrap="square" rtlCol="0" anchor="t">
            <a:noAutofit/>
          </a:bodyPr>
          <a:lstStyle/>
          <a:p>
            <a:pPr algn="l">
              <a:lnSpc>
                <a:spcPct val="125000"/>
              </a:lnSpc>
              <a:spcBef>
                <a:spcPts val="0"/>
              </a:spcBef>
              <a:spcAft>
                <a:spcPts val="0"/>
              </a:spcAft>
              <a:buClrTx/>
              <a:buSzTx/>
              <a:buFont typeface="微软雅黑" panose="020B0503020204020204" charset="-122"/>
              <a:buNone/>
            </a:pPr>
            <a:r>
              <a:rPr lang="en-US" altLang="zh-CN" sz="1400" b="1" kern="0" dirty="0">
                <a:solidFill>
                  <a:schemeClr val="bg1"/>
                </a:solidFill>
                <a:effectLst/>
                <a:uFillTx/>
                <a:latin typeface="微软雅黑" panose="020B0503020204020204" charset="-122"/>
                <a:ea typeface="微软雅黑" panose="020B0503020204020204" charset="-122"/>
                <a:cs typeface="微软雅黑" panose="020B0503020204020204" charset="-122"/>
                <a:sym typeface="+mn-ea"/>
              </a:rPr>
              <a:t>2</a:t>
            </a:r>
            <a:r>
              <a:rPr lang="zh-CN" altLang="en-US" sz="1400" b="1" kern="0" dirty="0">
                <a:solidFill>
                  <a:schemeClr val="bg1"/>
                </a:solidFill>
                <a:effectLst/>
                <a:uFillTx/>
                <a:latin typeface="微软雅黑" panose="020B0503020204020204" charset="-122"/>
                <a:ea typeface="微软雅黑" panose="020B0503020204020204" charset="-122"/>
                <a:cs typeface="微软雅黑" panose="020B0503020204020204" charset="-122"/>
                <a:sym typeface="+mn-ea"/>
              </a:rPr>
              <a:t>大研发中心：</a:t>
            </a:r>
            <a:r>
              <a:rPr lang="en-US" altLang="zh-CN" sz="1400" kern="0" dirty="0">
                <a:solidFill>
                  <a:schemeClr val="bg1"/>
                </a:solidFill>
                <a:effectLst/>
                <a:uFillTx/>
                <a:latin typeface="微软雅黑" panose="020B0503020204020204" charset="-122"/>
                <a:ea typeface="微软雅黑" panose="020B0503020204020204" charset="-122"/>
                <a:cs typeface="微软雅黑" panose="020B0503020204020204" charset="-122"/>
                <a:sym typeface="+mn-ea"/>
              </a:rPr>
              <a:t>厦门、成都</a:t>
            </a:r>
            <a:endParaRPr lang="en-US" altLang="zh-CN" sz="1400" kern="0" dirty="0">
              <a:solidFill>
                <a:schemeClr val="bg1"/>
              </a:solidFill>
              <a:effectLst/>
              <a:uFillTx/>
              <a:latin typeface="微软雅黑" panose="020B0503020204020204" charset="-122"/>
              <a:ea typeface="微软雅黑" panose="020B0503020204020204" charset="-122"/>
              <a:cs typeface="微软雅黑" panose="020B0503020204020204" charset="-122"/>
            </a:endParaRPr>
          </a:p>
          <a:p>
            <a:pPr algn="l">
              <a:lnSpc>
                <a:spcPct val="125000"/>
              </a:lnSpc>
              <a:spcBef>
                <a:spcPts val="0"/>
              </a:spcBef>
              <a:spcAft>
                <a:spcPts val="0"/>
              </a:spcAft>
              <a:buClrTx/>
              <a:buSzTx/>
              <a:buFont typeface="微软雅黑" panose="020B0503020204020204" charset="-122"/>
              <a:buNone/>
            </a:pPr>
            <a:r>
              <a:rPr lang="en-US" altLang="zh-CN" sz="1400" b="1" kern="0" dirty="0">
                <a:solidFill>
                  <a:schemeClr val="bg1"/>
                </a:solidFill>
                <a:effectLst/>
                <a:uFillTx/>
                <a:latin typeface="微软雅黑" panose="020B0503020204020204" charset="-122"/>
                <a:ea typeface="微软雅黑" panose="020B0503020204020204" charset="-122"/>
                <a:cs typeface="微软雅黑" panose="020B0503020204020204" charset="-122"/>
                <a:sym typeface="+mn-ea"/>
              </a:rPr>
              <a:t>8</a:t>
            </a:r>
            <a:r>
              <a:rPr lang="zh-CN" altLang="en-US" sz="1400" b="1" kern="0" dirty="0">
                <a:solidFill>
                  <a:schemeClr val="bg1"/>
                </a:solidFill>
                <a:effectLst/>
                <a:uFillTx/>
                <a:latin typeface="微软雅黑" panose="020B0503020204020204" charset="-122"/>
                <a:ea typeface="微软雅黑" panose="020B0503020204020204" charset="-122"/>
                <a:cs typeface="微软雅黑" panose="020B0503020204020204" charset="-122"/>
                <a:sym typeface="+mn-ea"/>
              </a:rPr>
              <a:t>大办事处：</a:t>
            </a:r>
            <a:r>
              <a:rPr lang="en-US" altLang="zh-CN" sz="1400" kern="0" dirty="0">
                <a:solidFill>
                  <a:schemeClr val="bg1"/>
                </a:solidFill>
                <a:effectLst/>
                <a:uFillTx/>
                <a:latin typeface="微软雅黑" panose="020B0503020204020204" charset="-122"/>
                <a:ea typeface="微软雅黑" panose="020B0503020204020204" charset="-122"/>
                <a:cs typeface="微软雅黑" panose="020B0503020204020204" charset="-122"/>
                <a:sym typeface="+mn-ea"/>
              </a:rPr>
              <a:t>北京、上海、深圳、成都、广州、武汉、西安、杭州</a:t>
            </a:r>
            <a:endParaRPr lang="en-US" altLang="zh-CN" sz="1400" kern="0" dirty="0">
              <a:solidFill>
                <a:schemeClr val="bg1"/>
              </a:solidFill>
              <a:effectLst/>
              <a:uFillTx/>
              <a:latin typeface="微软雅黑" panose="020B0503020204020204" charset="-122"/>
              <a:ea typeface="微软雅黑" panose="020B0503020204020204" charset="-122"/>
              <a:cs typeface="微软雅黑" panose="020B0503020204020204" charset="-122"/>
              <a:sym typeface="+mn-ea"/>
            </a:endParaRPr>
          </a:p>
        </p:txBody>
      </p:sp>
      <p:grpSp>
        <p:nvGrpSpPr>
          <p:cNvPr id="83" name="组合 82"/>
          <p:cNvGrpSpPr/>
          <p:nvPr>
            <p:custDataLst>
              <p:tags r:id="rId35"/>
            </p:custDataLst>
          </p:nvPr>
        </p:nvGrpSpPr>
        <p:grpSpPr>
          <a:xfrm>
            <a:off x="891540" y="3714750"/>
            <a:ext cx="2151380" cy="860425"/>
            <a:chOff x="3171" y="5382"/>
            <a:chExt cx="3388" cy="1355"/>
          </a:xfrm>
        </p:grpSpPr>
        <p:grpSp>
          <p:nvGrpSpPr>
            <p:cNvPr id="69" name="组合 68"/>
            <p:cNvGrpSpPr/>
            <p:nvPr/>
          </p:nvGrpSpPr>
          <p:grpSpPr>
            <a:xfrm>
              <a:off x="3171" y="5382"/>
              <a:ext cx="3388" cy="1355"/>
              <a:chOff x="3186" y="4530"/>
              <a:chExt cx="3388" cy="1355"/>
            </a:xfrm>
          </p:grpSpPr>
          <p:sp>
            <p:nvSpPr>
              <p:cNvPr id="45" name="圆角矩形 44"/>
              <p:cNvSpPr/>
              <p:nvPr>
                <p:custDataLst>
                  <p:tags r:id="rId36"/>
                </p:custDataLst>
              </p:nvPr>
            </p:nvSpPr>
            <p:spPr>
              <a:xfrm>
                <a:off x="5396" y="4568"/>
                <a:ext cx="1178" cy="1217"/>
              </a:xfrm>
              <a:prstGeom prst="roundRect">
                <a:avLst>
                  <a:gd name="adj" fmla="val 50000"/>
                </a:avLst>
              </a:prstGeom>
              <a:solidFill>
                <a:srgbClr val="30C48E"/>
              </a:solidFill>
              <a:ln>
                <a:noFill/>
              </a:ln>
              <a:effectLst>
                <a:outerShdw blurRad="342900" dist="38100" dir="2700000" algn="tl" rotWithShape="0">
                  <a:srgbClr val="247D5D">
                    <a:alpha val="13000"/>
                  </a:srgb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cs typeface="微软雅黑" panose="020B0503020204020204" charset="-122"/>
                </a:endParaRPr>
              </a:p>
            </p:txBody>
          </p:sp>
          <p:sp>
            <p:nvSpPr>
              <p:cNvPr id="50" name="文本框 49"/>
              <p:cNvSpPr txBox="1"/>
              <p:nvPr>
                <p:custDataLst>
                  <p:tags r:id="rId37"/>
                </p:custDataLst>
              </p:nvPr>
            </p:nvSpPr>
            <p:spPr>
              <a:xfrm>
                <a:off x="3186" y="4530"/>
                <a:ext cx="2210" cy="1016"/>
              </a:xfrm>
              <a:prstGeom prst="rect">
                <a:avLst/>
              </a:prstGeom>
              <a:noFill/>
            </p:spPr>
            <p:txBody>
              <a:bodyPr wrap="square" rtlCol="0">
                <a:spAutoFit/>
              </a:bodyPr>
              <a:p>
                <a:pPr algn="l">
                  <a:buClrTx/>
                  <a:buSzTx/>
                  <a:buFontTx/>
                </a:pPr>
                <a:r>
                  <a:rPr lang="en-US" altLang="zh-CN" sz="36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120+</a:t>
                </a:r>
                <a:endParaRPr lang="en-US" altLang="zh-CN" sz="360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endParaRPr>
              </a:p>
            </p:txBody>
          </p:sp>
          <p:sp>
            <p:nvSpPr>
              <p:cNvPr id="51" name="文本框 50"/>
              <p:cNvSpPr txBox="1"/>
              <p:nvPr>
                <p:custDataLst>
                  <p:tags r:id="rId38"/>
                </p:custDataLst>
              </p:nvPr>
            </p:nvSpPr>
            <p:spPr>
              <a:xfrm>
                <a:off x="3316" y="5480"/>
                <a:ext cx="3203" cy="405"/>
              </a:xfrm>
              <a:prstGeom prst="rect">
                <a:avLst/>
              </a:prstGeom>
              <a:noFill/>
            </p:spPr>
            <p:txBody>
              <a:bodyPr wrap="square" rtlCol="0">
                <a:spAutoFit/>
              </a:bodyPr>
              <a:p>
                <a:pPr algn="l">
                  <a:lnSpc>
                    <a:spcPct val="90000"/>
                  </a:lnSpc>
                  <a:buClrTx/>
                  <a:buSzTx/>
                  <a:buFontTx/>
                </a:pPr>
                <a:r>
                  <a:rPr lang="en-US" altLang="zh-CN" sz="12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rPr>
                  <a:t>国家和地区业务覆盖</a:t>
                </a:r>
                <a:endParaRPr lang="en-US" altLang="zh-CN" sz="12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endParaRPr>
              </a:p>
            </p:txBody>
          </p:sp>
        </p:grpSp>
        <p:pic>
          <p:nvPicPr>
            <p:cNvPr id="71" name="图片 70" descr="国内客户"/>
            <p:cNvPicPr>
              <a:picLocks noChangeAspect="1"/>
            </p:cNvPicPr>
            <p:nvPr>
              <p:custDataLst>
                <p:tags r:id="rId39"/>
              </p:custDataLst>
            </p:nvPr>
          </p:nvPicPr>
          <p:blipFill>
            <a:blip r:embed="rId40">
              <a:extLst>
                <a:ext uri="{96DAC541-7B7A-43D3-8B79-37D633B846F1}">
                  <asvg:svgBlip xmlns:asvg="http://schemas.microsoft.com/office/drawing/2016/SVG/main" r:embed="rId41"/>
                </a:ext>
              </a:extLst>
            </a:blip>
            <a:stretch>
              <a:fillRect/>
            </a:stretch>
          </p:blipFill>
          <p:spPr>
            <a:xfrm>
              <a:off x="5596" y="5651"/>
              <a:ext cx="747" cy="747"/>
            </a:xfrm>
            <a:prstGeom prst="rect">
              <a:avLst/>
            </a:prstGeom>
          </p:spPr>
        </p:pic>
      </p:grpSp>
      <p:pic>
        <p:nvPicPr>
          <p:cNvPr id="72" name="图片 71" descr="未标题-2_画板 1"/>
          <p:cNvPicPr>
            <a:picLocks noChangeAspect="1"/>
          </p:cNvPicPr>
          <p:nvPr/>
        </p:nvPicPr>
        <p:blipFill>
          <a:blip r:embed="rId42"/>
          <a:stretch>
            <a:fillRect/>
          </a:stretch>
        </p:blipFill>
        <p:spPr>
          <a:xfrm>
            <a:off x="10321290" y="116840"/>
            <a:ext cx="1644650" cy="850900"/>
          </a:xfrm>
          <a:prstGeom prst="rect">
            <a:avLst/>
          </a:prstGeom>
        </p:spPr>
      </p:pic>
      <p:pic>
        <p:nvPicPr>
          <p:cNvPr id="74" name="图片 73" descr="定位"/>
          <p:cNvPicPr>
            <a:picLocks noChangeAspect="1"/>
          </p:cNvPicPr>
          <p:nvPr/>
        </p:nvPicPr>
        <p:blipFill>
          <a:blip r:embed="rId43">
            <a:extLst>
              <a:ext uri="{96DAC541-7B7A-43D3-8B79-37D633B846F1}">
                <asvg:svgBlip xmlns:asvg="http://schemas.microsoft.com/office/drawing/2016/SVG/main" r:embed="rId44"/>
              </a:ext>
            </a:extLst>
          </a:blip>
          <a:stretch>
            <a:fillRect/>
          </a:stretch>
        </p:blipFill>
        <p:spPr>
          <a:xfrm>
            <a:off x="9653905" y="1579880"/>
            <a:ext cx="139700" cy="139700"/>
          </a:xfrm>
          <a:prstGeom prst="rect">
            <a:avLst/>
          </a:prstGeom>
        </p:spPr>
      </p:pic>
      <p:pic>
        <p:nvPicPr>
          <p:cNvPr id="75" name="图片 74" descr="定位"/>
          <p:cNvPicPr>
            <a:picLocks noChangeAspect="1"/>
          </p:cNvPicPr>
          <p:nvPr/>
        </p:nvPicPr>
        <p:blipFill>
          <a:blip r:embed="rId43">
            <a:extLst>
              <a:ext uri="{96DAC541-7B7A-43D3-8B79-37D633B846F1}">
                <asvg:svgBlip xmlns:asvg="http://schemas.microsoft.com/office/drawing/2016/SVG/main" r:embed="rId44"/>
              </a:ext>
            </a:extLst>
          </a:blip>
          <a:stretch>
            <a:fillRect/>
          </a:stretch>
        </p:blipFill>
        <p:spPr>
          <a:xfrm>
            <a:off x="9583420" y="2593340"/>
            <a:ext cx="139700" cy="139700"/>
          </a:xfrm>
          <a:prstGeom prst="rect">
            <a:avLst/>
          </a:prstGeom>
        </p:spPr>
      </p:pic>
      <p:pic>
        <p:nvPicPr>
          <p:cNvPr id="76" name="图片 75" descr="定位"/>
          <p:cNvPicPr>
            <a:picLocks noChangeAspect="1"/>
          </p:cNvPicPr>
          <p:nvPr/>
        </p:nvPicPr>
        <p:blipFill>
          <a:blip r:embed="rId45">
            <a:extLst>
              <a:ext uri="{96DAC541-7B7A-43D3-8B79-37D633B846F1}">
                <asvg:svgBlip xmlns:asvg="http://schemas.microsoft.com/office/drawing/2016/SVG/main" r:embed="rId46"/>
              </a:ext>
            </a:extLst>
          </a:blip>
          <a:stretch>
            <a:fillRect/>
          </a:stretch>
        </p:blipFill>
        <p:spPr>
          <a:xfrm>
            <a:off x="9481820" y="2612390"/>
            <a:ext cx="139700" cy="139700"/>
          </a:xfrm>
          <a:prstGeom prst="rect">
            <a:avLst/>
          </a:prstGeom>
        </p:spPr>
      </p:pic>
      <p:pic>
        <p:nvPicPr>
          <p:cNvPr id="77" name="图片 76" descr="定位"/>
          <p:cNvPicPr>
            <a:picLocks noChangeAspect="1"/>
          </p:cNvPicPr>
          <p:nvPr/>
        </p:nvPicPr>
        <p:blipFill>
          <a:blip r:embed="rId45">
            <a:extLst>
              <a:ext uri="{96DAC541-7B7A-43D3-8B79-37D633B846F1}">
                <asvg:svgBlip xmlns:asvg="http://schemas.microsoft.com/office/drawing/2016/SVG/main" r:embed="rId46"/>
              </a:ext>
            </a:extLst>
          </a:blip>
          <a:stretch>
            <a:fillRect/>
          </a:stretch>
        </p:blipFill>
        <p:spPr>
          <a:xfrm>
            <a:off x="9911715" y="2169160"/>
            <a:ext cx="139700" cy="139700"/>
          </a:xfrm>
          <a:prstGeom prst="rect">
            <a:avLst/>
          </a:prstGeom>
        </p:spPr>
      </p:pic>
      <p:pic>
        <p:nvPicPr>
          <p:cNvPr id="78" name="图片 77" descr="定位"/>
          <p:cNvPicPr>
            <a:picLocks noChangeAspect="1"/>
          </p:cNvPicPr>
          <p:nvPr/>
        </p:nvPicPr>
        <p:blipFill>
          <a:blip r:embed="rId47">
            <a:extLst>
              <a:ext uri="{96DAC541-7B7A-43D3-8B79-37D633B846F1}">
                <asvg:svgBlip xmlns:asvg="http://schemas.microsoft.com/office/drawing/2016/SVG/main" r:embed="rId48"/>
              </a:ext>
            </a:extLst>
          </a:blip>
          <a:stretch>
            <a:fillRect/>
          </a:stretch>
        </p:blipFill>
        <p:spPr>
          <a:xfrm>
            <a:off x="9911715" y="2048510"/>
            <a:ext cx="139700" cy="139700"/>
          </a:xfrm>
          <a:prstGeom prst="rect">
            <a:avLst/>
          </a:prstGeom>
        </p:spPr>
      </p:pic>
      <p:pic>
        <p:nvPicPr>
          <p:cNvPr id="79" name="图片 78" descr="定位"/>
          <p:cNvPicPr>
            <a:picLocks noChangeAspect="1"/>
          </p:cNvPicPr>
          <p:nvPr/>
        </p:nvPicPr>
        <p:blipFill>
          <a:blip r:embed="rId45">
            <a:extLst>
              <a:ext uri="{96DAC541-7B7A-43D3-8B79-37D633B846F1}">
                <asvg:svgBlip xmlns:asvg="http://schemas.microsoft.com/office/drawing/2016/SVG/main" r:embed="rId46"/>
              </a:ext>
            </a:extLst>
          </a:blip>
          <a:stretch>
            <a:fillRect/>
          </a:stretch>
        </p:blipFill>
        <p:spPr>
          <a:xfrm>
            <a:off x="9213850" y="2395220"/>
            <a:ext cx="139700" cy="139700"/>
          </a:xfrm>
          <a:prstGeom prst="rect">
            <a:avLst/>
          </a:prstGeom>
        </p:spPr>
      </p:pic>
      <p:pic>
        <p:nvPicPr>
          <p:cNvPr id="80" name="图片 79" descr="定位"/>
          <p:cNvPicPr>
            <a:picLocks noChangeAspect="1"/>
          </p:cNvPicPr>
          <p:nvPr/>
        </p:nvPicPr>
        <p:blipFill>
          <a:blip r:embed="rId47">
            <a:extLst>
              <a:ext uri="{96DAC541-7B7A-43D3-8B79-37D633B846F1}">
                <asvg:svgBlip xmlns:asvg="http://schemas.microsoft.com/office/drawing/2016/SVG/main" r:embed="rId48"/>
              </a:ext>
            </a:extLst>
          </a:blip>
          <a:stretch>
            <a:fillRect/>
          </a:stretch>
        </p:blipFill>
        <p:spPr>
          <a:xfrm>
            <a:off x="9443720" y="2120265"/>
            <a:ext cx="139700" cy="139700"/>
          </a:xfrm>
          <a:prstGeom prst="rect">
            <a:avLst/>
          </a:prstGeom>
        </p:spPr>
      </p:pic>
      <p:pic>
        <p:nvPicPr>
          <p:cNvPr id="81" name="图片 80" descr="定位"/>
          <p:cNvPicPr>
            <a:picLocks noChangeAspect="1"/>
          </p:cNvPicPr>
          <p:nvPr/>
        </p:nvPicPr>
        <p:blipFill>
          <a:blip r:embed="rId45">
            <a:extLst>
              <a:ext uri="{96DAC541-7B7A-43D3-8B79-37D633B846F1}">
                <asvg:svgBlip xmlns:asvg="http://schemas.microsoft.com/office/drawing/2016/SVG/main" r:embed="rId46"/>
              </a:ext>
            </a:extLst>
          </a:blip>
          <a:stretch>
            <a:fillRect/>
          </a:stretch>
        </p:blipFill>
        <p:spPr>
          <a:xfrm>
            <a:off x="9304020" y="1837690"/>
            <a:ext cx="139700" cy="139700"/>
          </a:xfrm>
          <a:prstGeom prst="rect">
            <a:avLst/>
          </a:prstGeom>
        </p:spPr>
      </p:pic>
      <p:pic>
        <p:nvPicPr>
          <p:cNvPr id="82" name="图片 81" descr="定位"/>
          <p:cNvPicPr>
            <a:picLocks noChangeAspect="1"/>
          </p:cNvPicPr>
          <p:nvPr/>
        </p:nvPicPr>
        <p:blipFill>
          <a:blip r:embed="rId43">
            <a:extLst>
              <a:ext uri="{96DAC541-7B7A-43D3-8B79-37D633B846F1}">
                <asvg:svgBlip xmlns:asvg="http://schemas.microsoft.com/office/drawing/2016/SVG/main" r:embed="rId44"/>
              </a:ext>
            </a:extLst>
          </a:blip>
          <a:stretch>
            <a:fillRect/>
          </a:stretch>
        </p:blipFill>
        <p:spPr>
          <a:xfrm>
            <a:off x="9780905" y="2453640"/>
            <a:ext cx="139700" cy="139700"/>
          </a:xfrm>
          <a:prstGeom prst="rect">
            <a:avLst/>
          </a:prstGeom>
        </p:spPr>
      </p:pic>
      <p:sp>
        <p:nvSpPr>
          <p:cNvPr id="6" name="灯片编号占位符 5"/>
          <p:cNvSpPr>
            <a:spLocks noGrp="1"/>
          </p:cNvSpPr>
          <p:nvPr>
            <p:ph type="sldNum" sz="quarter" idx="12"/>
          </p:nvPr>
        </p:nvSpPr>
        <p:spPr>
          <a:xfrm>
            <a:off x="11386185" y="6381115"/>
            <a:ext cx="586740" cy="316865"/>
          </a:xfrm>
        </p:spPr>
        <p:txBody>
          <a:bodyPr/>
          <a:p>
            <a:fld id="{49AE70B2-8BF9-45C0-BB95-33D1B9D3A854}" type="slidenum">
              <a:rPr lang="zh-CN" altLang="en-US" smtClean="0"/>
            </a:fld>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pan dir="u"/>
      </p:transition>
    </mc:Choice>
    <mc:Fallback>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custDataLst>
              <p:tags r:id="rId1"/>
            </p:custDataLst>
          </p:nvPr>
        </p:nvSpPr>
        <p:spPr>
          <a:xfrm>
            <a:off x="2858" y="635"/>
            <a:ext cx="12193270" cy="6872605"/>
          </a:xfrm>
          <a:prstGeom prst="rect">
            <a:avLst/>
          </a:prstGeom>
          <a:solidFill>
            <a:srgbClr val="235F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Roboto" panose="02000000000000000000" charset="0"/>
            </a:endParaRPr>
          </a:p>
        </p:txBody>
      </p:sp>
      <p:sp>
        <p:nvSpPr>
          <p:cNvPr id="10" name="标题 14"/>
          <p:cNvSpPr>
            <a:spLocks noGrp="1"/>
          </p:cNvSpPr>
          <p:nvPr>
            <p:custDataLst>
              <p:tags r:id="rId2"/>
            </p:custDataLst>
          </p:nvPr>
        </p:nvSpPr>
        <p:spPr>
          <a:xfrm>
            <a:off x="733425" y="2977515"/>
            <a:ext cx="10747375" cy="1602740"/>
          </a:xfrm>
          <a:prstGeom prst="rect">
            <a:avLst/>
          </a:prstGeom>
        </p:spPr>
        <p:txBody>
          <a:bodyPr vert="horz" lIns="0" tIns="0" rIns="0" bIns="0" rtlCol="0" anchor="t" anchorCtr="0"/>
          <a:lstStyle>
            <a:lvl1pPr algn="ctr" defTabSz="914400" rtl="0" eaLnBrk="1" fontAlgn="auto" latinLnBrk="0" hangingPunct="1">
              <a:lnSpc>
                <a:spcPct val="100000"/>
              </a:lnSpc>
              <a:spcBef>
                <a:spcPct val="0"/>
              </a:spcBef>
              <a:buNone/>
              <a:defRPr sz="6000" b="1" u="none" strike="noStrike" kern="1200" cap="none" spc="300" normalizeH="0" baseline="0">
                <a:solidFill>
                  <a:schemeClr val="tx1">
                    <a:lumMod val="85000"/>
                    <a:lumOff val="15000"/>
                  </a:schemeClr>
                </a:solidFill>
                <a:uFillTx/>
                <a:latin typeface="+mj-lt"/>
                <a:ea typeface="+mj-ea"/>
                <a:cs typeface="+mj-cs"/>
              </a:defRPr>
            </a:lvl1pPr>
          </a:lstStyle>
          <a:p>
            <a:pPr algn="ctr">
              <a:lnSpc>
                <a:spcPct val="90000"/>
              </a:lnSpc>
            </a:pPr>
            <a:r>
              <a:rPr lang="zh-CN" altLang="en-US" dirty="0">
                <a:solidFill>
                  <a:schemeClr val="bg1"/>
                </a:solidFill>
                <a:effectLst/>
                <a:latin typeface="微软雅黑" panose="020B0503020204020204" charset="-122"/>
                <a:ea typeface="微软雅黑" panose="020B0503020204020204" charset="-122"/>
                <a:cs typeface="WeblySleek UI Semibold" panose="020B0702040204020203" charset="0"/>
                <a:sym typeface="Arial" panose="020B0604020202020204" pitchFamily="34" charset="0"/>
              </a:rPr>
              <a:t>期待与您合作</a:t>
            </a:r>
            <a:endParaRPr lang="zh-CN" altLang="en-US" cap="all" spc="-50" dirty="0">
              <a:solidFill>
                <a:schemeClr val="bg1"/>
              </a:solidFill>
              <a:effectLst/>
              <a:uFillTx/>
              <a:latin typeface="微软雅黑" panose="020B0503020204020204" charset="-122"/>
              <a:ea typeface="微软雅黑" panose="020B0503020204020204" charset="-122"/>
              <a:cs typeface="WeblySleek UI Semibold" panose="020B0702040204020203" charset="0"/>
              <a:sym typeface="Arial" panose="020B0604020202020204" pitchFamily="34" charset="0"/>
            </a:endParaRPr>
          </a:p>
        </p:txBody>
      </p:sp>
      <p:sp>
        <p:nvSpPr>
          <p:cNvPr id="12" name="文本框 11"/>
          <p:cNvSpPr txBox="1"/>
          <p:nvPr>
            <p:custDataLst>
              <p:tags r:id="rId3"/>
            </p:custDataLst>
          </p:nvPr>
        </p:nvSpPr>
        <p:spPr>
          <a:xfrm>
            <a:off x="8547735" y="5817235"/>
            <a:ext cx="653415" cy="167640"/>
          </a:xfrm>
          <a:prstGeom prst="rect">
            <a:avLst/>
          </a:prstGeom>
          <a:noFill/>
        </p:spPr>
        <p:txBody>
          <a:bodyPr wrap="square" rtlCol="0">
            <a:noAutofit/>
          </a:bodyPr>
          <a:lstStyle/>
          <a:p>
            <a:pPr algn="ctr"/>
            <a:r>
              <a:rPr lang="zh-CN" altLang="en-US" sz="1000" dirty="0">
                <a:solidFill>
                  <a:schemeClr val="bg1"/>
                </a:solidFill>
                <a:latin typeface="微软雅黑" panose="020B0503020204020204" charset="-122"/>
                <a:ea typeface="微软雅黑" panose="020B0503020204020204" charset="-122"/>
                <a:cs typeface="Roboto" panose="02000000000000000000" charset="0"/>
              </a:rPr>
              <a:t>官网</a:t>
            </a:r>
            <a:endParaRPr lang="zh-CN" altLang="en-US" sz="1000" dirty="0">
              <a:solidFill>
                <a:schemeClr val="bg1"/>
              </a:solidFill>
              <a:latin typeface="微软雅黑" panose="020B0503020204020204" charset="-122"/>
              <a:ea typeface="微软雅黑" panose="020B0503020204020204" charset="-122"/>
              <a:cs typeface="Roboto" panose="02000000000000000000" charset="0"/>
            </a:endParaRPr>
          </a:p>
        </p:txBody>
      </p:sp>
      <p:sp>
        <p:nvSpPr>
          <p:cNvPr id="13" name="文本框 12"/>
          <p:cNvSpPr txBox="1"/>
          <p:nvPr>
            <p:custDataLst>
              <p:tags r:id="rId4"/>
            </p:custDataLst>
          </p:nvPr>
        </p:nvSpPr>
        <p:spPr>
          <a:xfrm>
            <a:off x="7343775" y="5817235"/>
            <a:ext cx="699135" cy="167640"/>
          </a:xfrm>
          <a:prstGeom prst="rect">
            <a:avLst/>
          </a:prstGeom>
          <a:noFill/>
        </p:spPr>
        <p:txBody>
          <a:bodyPr wrap="square" rtlCol="0">
            <a:noAutofit/>
          </a:bodyPr>
          <a:lstStyle/>
          <a:p>
            <a:pPr algn="ctr"/>
            <a:r>
              <a:rPr lang="zh-CN" altLang="en-US" sz="1000" dirty="0">
                <a:solidFill>
                  <a:schemeClr val="bg1"/>
                </a:solidFill>
                <a:latin typeface="微软雅黑" panose="020B0503020204020204" charset="-122"/>
                <a:ea typeface="微软雅黑" panose="020B0503020204020204" charset="-122"/>
                <a:cs typeface="Roboto" panose="02000000000000000000" charset="0"/>
              </a:rPr>
              <a:t>公众号</a:t>
            </a:r>
            <a:endParaRPr lang="zh-CN" altLang="en-US" sz="1000" dirty="0">
              <a:solidFill>
                <a:schemeClr val="bg1"/>
              </a:solidFill>
              <a:latin typeface="微软雅黑" panose="020B0503020204020204" charset="-122"/>
              <a:ea typeface="微软雅黑" panose="020B0503020204020204" charset="-122"/>
              <a:cs typeface="Roboto" panose="02000000000000000000" charset="0"/>
            </a:endParaRPr>
          </a:p>
        </p:txBody>
      </p:sp>
      <p:grpSp>
        <p:nvGrpSpPr>
          <p:cNvPr id="15" name="组合 14"/>
          <p:cNvGrpSpPr/>
          <p:nvPr/>
        </p:nvGrpSpPr>
        <p:grpSpPr>
          <a:xfrm>
            <a:off x="7184390" y="4740275"/>
            <a:ext cx="1017905" cy="1017905"/>
            <a:chOff x="1237" y="7791"/>
            <a:chExt cx="1947" cy="1947"/>
          </a:xfrm>
        </p:grpSpPr>
        <p:sp>
          <p:nvSpPr>
            <p:cNvPr id="18" name="矩形 17"/>
            <p:cNvSpPr/>
            <p:nvPr>
              <p:custDataLst>
                <p:tags r:id="rId5"/>
              </p:custDataLst>
            </p:nvPr>
          </p:nvSpPr>
          <p:spPr>
            <a:xfrm>
              <a:off x="1237" y="7791"/>
              <a:ext cx="1947" cy="19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微软雅黑" panose="020B0503020204020204" charset="-122"/>
                <a:ea typeface="微软雅黑" panose="020B0503020204020204" charset="-122"/>
              </a:endParaRPr>
            </a:p>
          </p:txBody>
        </p:sp>
        <p:pic>
          <p:nvPicPr>
            <p:cNvPr id="19" name="图片 18" descr="D:/08模板图片等常用素材/星纵物联公众号二维码.jpg星纵物联公众号二维码"/>
            <p:cNvPicPr>
              <a:picLocks noChangeAspect="1"/>
            </p:cNvPicPr>
            <p:nvPr>
              <p:custDataLst>
                <p:tags r:id="rId6"/>
              </p:custDataLst>
            </p:nvPr>
          </p:nvPicPr>
          <p:blipFill>
            <a:blip r:embed="rId7"/>
            <a:srcRect l="-26" t="26" r="26" b="26"/>
            <a:stretch>
              <a:fillRect/>
            </a:stretch>
          </p:blipFill>
          <p:spPr>
            <a:xfrm>
              <a:off x="1263" y="7816"/>
              <a:ext cx="1897" cy="1897"/>
            </a:xfrm>
            <a:prstGeom prst="rect">
              <a:avLst/>
            </a:prstGeom>
          </p:spPr>
        </p:pic>
      </p:grpSp>
      <p:grpSp>
        <p:nvGrpSpPr>
          <p:cNvPr id="21" name="组合 20"/>
          <p:cNvGrpSpPr/>
          <p:nvPr/>
        </p:nvGrpSpPr>
        <p:grpSpPr>
          <a:xfrm>
            <a:off x="8364855" y="4740275"/>
            <a:ext cx="1017905" cy="1017905"/>
            <a:chOff x="3585" y="7833"/>
            <a:chExt cx="1947" cy="1947"/>
          </a:xfrm>
        </p:grpSpPr>
        <p:sp>
          <p:nvSpPr>
            <p:cNvPr id="22" name="矩形 21"/>
            <p:cNvSpPr/>
            <p:nvPr>
              <p:custDataLst>
                <p:tags r:id="rId8"/>
              </p:custDataLst>
            </p:nvPr>
          </p:nvSpPr>
          <p:spPr>
            <a:xfrm>
              <a:off x="3585" y="7833"/>
              <a:ext cx="1947" cy="19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微软雅黑" panose="020B0503020204020204" charset="-122"/>
                <a:ea typeface="微软雅黑" panose="020B0503020204020204" charset="-122"/>
              </a:endParaRPr>
            </a:p>
          </p:txBody>
        </p:sp>
        <p:pic>
          <p:nvPicPr>
            <p:cNvPr id="101" name="图片 100"/>
            <p:cNvPicPr/>
            <p:nvPr>
              <p:custDataLst>
                <p:tags r:id="rId9"/>
              </p:custDataLst>
            </p:nvPr>
          </p:nvPicPr>
          <p:blipFill>
            <a:blip r:embed="rId10"/>
            <a:stretch>
              <a:fillRect/>
            </a:stretch>
          </p:blipFill>
          <p:spPr>
            <a:xfrm>
              <a:off x="3672" y="7930"/>
              <a:ext cx="1773" cy="1753"/>
            </a:xfrm>
            <a:prstGeom prst="rect">
              <a:avLst/>
            </a:prstGeom>
            <a:noFill/>
            <a:ln w="9525">
              <a:noFill/>
            </a:ln>
          </p:spPr>
        </p:pic>
      </p:grpSp>
      <p:grpSp>
        <p:nvGrpSpPr>
          <p:cNvPr id="5" name="组合 4"/>
          <p:cNvGrpSpPr/>
          <p:nvPr/>
        </p:nvGrpSpPr>
        <p:grpSpPr>
          <a:xfrm>
            <a:off x="9545955" y="4740499"/>
            <a:ext cx="1016200" cy="1210086"/>
            <a:chOff x="10523" y="7182"/>
            <a:chExt cx="1944" cy="2314"/>
          </a:xfrm>
        </p:grpSpPr>
        <p:pic>
          <p:nvPicPr>
            <p:cNvPr id="2" name="图片 1"/>
            <p:cNvPicPr>
              <a:picLocks noChangeAspect="1"/>
            </p:cNvPicPr>
            <p:nvPr>
              <p:custDataLst>
                <p:tags r:id="rId11"/>
              </p:custDataLst>
            </p:nvPr>
          </p:nvPicPr>
          <p:blipFill>
            <a:blip r:embed="rId12"/>
            <a:stretch>
              <a:fillRect/>
            </a:stretch>
          </p:blipFill>
          <p:spPr>
            <a:xfrm>
              <a:off x="10523" y="7182"/>
              <a:ext cx="1944" cy="1948"/>
            </a:xfrm>
            <a:prstGeom prst="rect">
              <a:avLst/>
            </a:prstGeom>
          </p:spPr>
        </p:pic>
        <p:sp>
          <p:nvSpPr>
            <p:cNvPr id="4" name="文本框 3"/>
            <p:cNvSpPr txBox="1"/>
            <p:nvPr>
              <p:custDataLst>
                <p:tags r:id="rId13"/>
              </p:custDataLst>
            </p:nvPr>
          </p:nvSpPr>
          <p:spPr>
            <a:xfrm>
              <a:off x="10859" y="9176"/>
              <a:ext cx="1337" cy="320"/>
            </a:xfrm>
            <a:prstGeom prst="rect">
              <a:avLst/>
            </a:prstGeom>
            <a:noFill/>
          </p:spPr>
          <p:txBody>
            <a:bodyPr wrap="square" rtlCol="0">
              <a:noAutofit/>
            </a:bodyPr>
            <a:lstStyle/>
            <a:p>
              <a:pPr algn="ctr"/>
              <a:r>
                <a:rPr lang="zh-CN" altLang="en-US" sz="1000" dirty="0">
                  <a:solidFill>
                    <a:schemeClr val="bg1"/>
                  </a:solidFill>
                  <a:latin typeface="微软雅黑" panose="020B0503020204020204" charset="-122"/>
                  <a:ea typeface="微软雅黑" panose="020B0503020204020204" charset="-122"/>
                  <a:cs typeface="Roboto" panose="02000000000000000000" charset="0"/>
                </a:rPr>
                <a:t>视频号</a:t>
              </a:r>
              <a:endParaRPr lang="zh-CN" altLang="en-US" sz="1000" dirty="0">
                <a:solidFill>
                  <a:schemeClr val="bg1"/>
                </a:solidFill>
                <a:latin typeface="微软雅黑" panose="020B0503020204020204" charset="-122"/>
                <a:ea typeface="微软雅黑" panose="020B0503020204020204" charset="-122"/>
                <a:cs typeface="Roboto" panose="02000000000000000000" charset="0"/>
              </a:endParaRPr>
            </a:p>
          </p:txBody>
        </p:sp>
      </p:grpSp>
      <p:pic>
        <p:nvPicPr>
          <p:cNvPr id="6" name="图片 5" descr="未标题-2_画板 1 副本"/>
          <p:cNvPicPr>
            <a:picLocks noChangeAspect="1"/>
          </p:cNvPicPr>
          <p:nvPr>
            <p:custDataLst>
              <p:tags r:id="rId14"/>
            </p:custDataLst>
          </p:nvPr>
        </p:nvPicPr>
        <p:blipFill>
          <a:blip r:embed="rId15"/>
          <a:stretch>
            <a:fillRect/>
          </a:stretch>
        </p:blipFill>
        <p:spPr>
          <a:xfrm>
            <a:off x="4763135" y="1099185"/>
            <a:ext cx="2673350" cy="1382395"/>
          </a:xfrm>
          <a:prstGeom prst="rect">
            <a:avLst/>
          </a:prstGeom>
        </p:spPr>
      </p:pic>
    </p:spTree>
    <p:custDataLst>
      <p:tags r:id="rId16"/>
    </p:custData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 name="直角三角形 264"/>
          <p:cNvSpPr/>
          <p:nvPr/>
        </p:nvSpPr>
        <p:spPr>
          <a:xfrm rot="960000" flipH="1">
            <a:off x="4809490" y="3679190"/>
            <a:ext cx="854075" cy="1934210"/>
          </a:xfrm>
          <a:prstGeom prst="rtTriangle">
            <a:avLst/>
          </a:prstGeom>
          <a:gradFill>
            <a:gsLst>
              <a:gs pos="0">
                <a:schemeClr val="bg1">
                  <a:lumMod val="85000"/>
                  <a:alpha val="28000"/>
                </a:schemeClr>
              </a:gs>
              <a:gs pos="100000">
                <a:schemeClr val="bg1">
                  <a:lumMod val="85000"/>
                  <a:alpha val="10000"/>
                </a:schemeClr>
              </a:gs>
            </a:gsLst>
            <a:lin ang="318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微软雅黑" panose="020B0503020204020204" charset="-122"/>
              <a:sym typeface="+mn-ea"/>
            </a:endParaRPr>
          </a:p>
        </p:txBody>
      </p:sp>
      <p:sp>
        <p:nvSpPr>
          <p:cNvPr id="263" name="直角三角形 262"/>
          <p:cNvSpPr/>
          <p:nvPr/>
        </p:nvSpPr>
        <p:spPr>
          <a:xfrm rot="21240000">
            <a:off x="5692140" y="3644265"/>
            <a:ext cx="732790" cy="1934210"/>
          </a:xfrm>
          <a:prstGeom prst="rtTriangle">
            <a:avLst/>
          </a:prstGeom>
          <a:gradFill>
            <a:gsLst>
              <a:gs pos="0">
                <a:schemeClr val="bg1">
                  <a:lumMod val="85000"/>
                  <a:alpha val="28000"/>
                </a:schemeClr>
              </a:gs>
              <a:gs pos="100000">
                <a:schemeClr val="bg1">
                  <a:lumMod val="85000"/>
                  <a:alpha val="18000"/>
                </a:schemeClr>
              </a:gs>
            </a:gsLst>
            <a:lin ang="318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微软雅黑" panose="020B0503020204020204" charset="-122"/>
              <a:sym typeface="+mn-ea"/>
            </a:endParaRPr>
          </a:p>
        </p:txBody>
      </p:sp>
      <p:grpSp>
        <p:nvGrpSpPr>
          <p:cNvPr id="260" name="组合 259"/>
          <p:cNvGrpSpPr/>
          <p:nvPr/>
        </p:nvGrpSpPr>
        <p:grpSpPr>
          <a:xfrm flipH="1">
            <a:off x="604520" y="4958080"/>
            <a:ext cx="5791200" cy="1634490"/>
            <a:chOff x="4920" y="5934"/>
            <a:chExt cx="9120" cy="2574"/>
          </a:xfrm>
        </p:grpSpPr>
        <p:sp>
          <p:nvSpPr>
            <p:cNvPr id="261" name="直角三角形 260"/>
            <p:cNvSpPr/>
            <p:nvPr/>
          </p:nvSpPr>
          <p:spPr>
            <a:xfrm rot="17580000">
              <a:off x="9122" y="1732"/>
              <a:ext cx="716" cy="9120"/>
            </a:xfrm>
            <a:prstGeom prst="rtTriangle">
              <a:avLst/>
            </a:prstGeom>
            <a:gradFill>
              <a:gsLst>
                <a:gs pos="0">
                  <a:schemeClr val="bg1">
                    <a:lumMod val="85000"/>
                    <a:alpha val="4000"/>
                  </a:schemeClr>
                </a:gs>
                <a:gs pos="93000">
                  <a:schemeClr val="bg1">
                    <a:lumMod val="85000"/>
                    <a:alpha val="15000"/>
                  </a:schemeClr>
                </a:gs>
              </a:gsLst>
              <a:lin ang="972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微软雅黑" panose="020B0503020204020204" charset="-122"/>
                <a:sym typeface="+mn-ea"/>
              </a:endParaRPr>
            </a:p>
          </p:txBody>
        </p:sp>
        <p:sp>
          <p:nvSpPr>
            <p:cNvPr id="262" name="矩形 261"/>
            <p:cNvSpPr/>
            <p:nvPr/>
          </p:nvSpPr>
          <p:spPr>
            <a:xfrm>
              <a:off x="12329" y="7541"/>
              <a:ext cx="1338" cy="967"/>
            </a:xfrm>
            <a:prstGeom prst="rect">
              <a:avLst/>
            </a:prstGeom>
            <a:solidFill>
              <a:srgbClr val="FFFFFF"/>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cs typeface="微软雅黑" panose="020B0503020204020204" charset="-122"/>
              </a:endParaRPr>
            </a:p>
          </p:txBody>
        </p:sp>
      </p:grpSp>
      <p:grpSp>
        <p:nvGrpSpPr>
          <p:cNvPr id="253" name="组合 252"/>
          <p:cNvGrpSpPr/>
          <p:nvPr/>
        </p:nvGrpSpPr>
        <p:grpSpPr>
          <a:xfrm>
            <a:off x="6066155" y="4848860"/>
            <a:ext cx="5416550" cy="1486535"/>
            <a:chOff x="5272" y="6167"/>
            <a:chExt cx="8530" cy="2341"/>
          </a:xfrm>
        </p:grpSpPr>
        <p:sp>
          <p:nvSpPr>
            <p:cNvPr id="254" name="直角三角形 253"/>
            <p:cNvSpPr/>
            <p:nvPr/>
          </p:nvSpPr>
          <p:spPr>
            <a:xfrm rot="17400000">
              <a:off x="9179" y="2260"/>
              <a:ext cx="716" cy="8530"/>
            </a:xfrm>
            <a:prstGeom prst="rtTriangle">
              <a:avLst/>
            </a:prstGeom>
            <a:gradFill>
              <a:gsLst>
                <a:gs pos="0">
                  <a:schemeClr val="bg1">
                    <a:lumMod val="85000"/>
                    <a:alpha val="4000"/>
                  </a:schemeClr>
                </a:gs>
                <a:gs pos="93000">
                  <a:schemeClr val="bg1">
                    <a:lumMod val="85000"/>
                    <a:alpha val="15000"/>
                  </a:schemeClr>
                </a:gs>
              </a:gsLst>
              <a:lin ang="972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微软雅黑" panose="020B0503020204020204" charset="-122"/>
                <a:sym typeface="+mn-ea"/>
              </a:endParaRPr>
            </a:p>
          </p:txBody>
        </p:sp>
        <p:sp>
          <p:nvSpPr>
            <p:cNvPr id="255" name="矩形 254"/>
            <p:cNvSpPr/>
            <p:nvPr/>
          </p:nvSpPr>
          <p:spPr>
            <a:xfrm>
              <a:off x="12329" y="7541"/>
              <a:ext cx="1338" cy="967"/>
            </a:xfrm>
            <a:prstGeom prst="rect">
              <a:avLst/>
            </a:prstGeom>
            <a:solidFill>
              <a:srgbClr val="FFFFFF"/>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cs typeface="微软雅黑" panose="020B0503020204020204" charset="-122"/>
              </a:endParaRPr>
            </a:p>
          </p:txBody>
        </p:sp>
      </p:grpSp>
      <p:grpSp>
        <p:nvGrpSpPr>
          <p:cNvPr id="250" name="组合 249"/>
          <p:cNvGrpSpPr/>
          <p:nvPr/>
        </p:nvGrpSpPr>
        <p:grpSpPr>
          <a:xfrm>
            <a:off x="6567170" y="3671570"/>
            <a:ext cx="1348105" cy="2323465"/>
            <a:chOff x="11718" y="4525"/>
            <a:chExt cx="2123" cy="3659"/>
          </a:xfrm>
        </p:grpSpPr>
        <p:sp>
          <p:nvSpPr>
            <p:cNvPr id="251" name="直角三角形 250"/>
            <p:cNvSpPr/>
            <p:nvPr/>
          </p:nvSpPr>
          <p:spPr>
            <a:xfrm rot="19260000">
              <a:off x="11718" y="4525"/>
              <a:ext cx="1252" cy="3639"/>
            </a:xfrm>
            <a:prstGeom prst="rtTriangle">
              <a:avLst/>
            </a:prstGeom>
            <a:gradFill>
              <a:gsLst>
                <a:gs pos="0">
                  <a:schemeClr val="bg1">
                    <a:lumMod val="85000"/>
                    <a:alpha val="0"/>
                  </a:schemeClr>
                </a:gs>
                <a:gs pos="100000">
                  <a:schemeClr val="bg1">
                    <a:lumMod val="85000"/>
                    <a:alpha val="26000"/>
                  </a:schemeClr>
                </a:gs>
              </a:gsLst>
              <a:lin ang="972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微软雅黑" panose="020B0503020204020204" charset="-122"/>
                <a:sym typeface="+mn-ea"/>
              </a:endParaRPr>
            </a:p>
          </p:txBody>
        </p:sp>
        <p:sp>
          <p:nvSpPr>
            <p:cNvPr id="252" name="矩形 251"/>
            <p:cNvSpPr/>
            <p:nvPr/>
          </p:nvSpPr>
          <p:spPr>
            <a:xfrm>
              <a:off x="12551" y="7492"/>
              <a:ext cx="1290" cy="692"/>
            </a:xfrm>
            <a:prstGeom prst="rect">
              <a:avLst/>
            </a:prstGeom>
            <a:solidFill>
              <a:srgbClr val="FFFFFF"/>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cs typeface="微软雅黑" panose="020B0503020204020204" charset="-122"/>
              </a:endParaRPr>
            </a:p>
          </p:txBody>
        </p:sp>
      </p:grpSp>
      <p:grpSp>
        <p:nvGrpSpPr>
          <p:cNvPr id="249" name="组合 248"/>
          <p:cNvGrpSpPr/>
          <p:nvPr/>
        </p:nvGrpSpPr>
        <p:grpSpPr>
          <a:xfrm>
            <a:off x="6219190" y="4196080"/>
            <a:ext cx="2569210" cy="676275"/>
            <a:chOff x="9794" y="6773"/>
            <a:chExt cx="4046" cy="1065"/>
          </a:xfrm>
        </p:grpSpPr>
        <p:sp>
          <p:nvSpPr>
            <p:cNvPr id="247" name="直角三角形 246"/>
            <p:cNvSpPr/>
            <p:nvPr/>
          </p:nvSpPr>
          <p:spPr>
            <a:xfrm rot="16800000">
              <a:off x="11425" y="5142"/>
              <a:ext cx="570" cy="3832"/>
            </a:xfrm>
            <a:prstGeom prst="rtTriangle">
              <a:avLst/>
            </a:prstGeom>
            <a:gradFill>
              <a:gsLst>
                <a:gs pos="0">
                  <a:schemeClr val="bg1">
                    <a:lumMod val="85000"/>
                    <a:alpha val="0"/>
                  </a:schemeClr>
                </a:gs>
                <a:gs pos="100000">
                  <a:schemeClr val="bg1">
                    <a:lumMod val="85000"/>
                    <a:alpha val="26000"/>
                  </a:schemeClr>
                </a:gs>
              </a:gsLst>
              <a:lin ang="972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微软雅黑" panose="020B0503020204020204" charset="-122"/>
                <a:sym typeface="+mn-ea"/>
              </a:endParaRPr>
            </a:p>
          </p:txBody>
        </p:sp>
        <p:sp>
          <p:nvSpPr>
            <p:cNvPr id="248" name="矩形 247"/>
            <p:cNvSpPr/>
            <p:nvPr/>
          </p:nvSpPr>
          <p:spPr>
            <a:xfrm>
              <a:off x="12736" y="7492"/>
              <a:ext cx="1105" cy="346"/>
            </a:xfrm>
            <a:prstGeom prst="rect">
              <a:avLst/>
            </a:prstGeom>
            <a:solidFill>
              <a:srgbClr val="FFFFFF"/>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cs typeface="微软雅黑" panose="020B0503020204020204" charset="-122"/>
              </a:endParaRPr>
            </a:p>
          </p:txBody>
        </p:sp>
      </p:grpSp>
      <p:sp>
        <p:nvSpPr>
          <p:cNvPr id="246" name="直角三角形 245"/>
          <p:cNvSpPr/>
          <p:nvPr/>
        </p:nvSpPr>
        <p:spPr>
          <a:xfrm rot="4440000" flipH="1">
            <a:off x="4465955" y="3225800"/>
            <a:ext cx="361950" cy="2267585"/>
          </a:xfrm>
          <a:prstGeom prst="rtTriangle">
            <a:avLst/>
          </a:prstGeom>
          <a:gradFill>
            <a:gsLst>
              <a:gs pos="25000">
                <a:schemeClr val="bg1">
                  <a:lumMod val="85000"/>
                  <a:alpha val="0"/>
                </a:schemeClr>
              </a:gs>
              <a:gs pos="66000">
                <a:schemeClr val="bg1">
                  <a:lumMod val="85000"/>
                  <a:alpha val="26000"/>
                </a:schemeClr>
              </a:gs>
              <a:gs pos="100000">
                <a:schemeClr val="bg1">
                  <a:lumMod val="85000"/>
                  <a:alpha val="0"/>
                </a:schemeClr>
              </a:gs>
            </a:gsLst>
            <a:lin ang="972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微软雅黑" panose="020B0503020204020204" charset="-122"/>
              <a:sym typeface="+mn-ea"/>
            </a:endParaRPr>
          </a:p>
        </p:txBody>
      </p:sp>
      <p:grpSp>
        <p:nvGrpSpPr>
          <p:cNvPr id="245" name="组合 244"/>
          <p:cNvGrpSpPr/>
          <p:nvPr/>
        </p:nvGrpSpPr>
        <p:grpSpPr>
          <a:xfrm>
            <a:off x="3017520" y="4744085"/>
            <a:ext cx="3341370" cy="1249680"/>
            <a:chOff x="4752" y="7636"/>
            <a:chExt cx="5262" cy="1968"/>
          </a:xfrm>
        </p:grpSpPr>
        <p:sp>
          <p:nvSpPr>
            <p:cNvPr id="243" name="直角三角形 242"/>
            <p:cNvSpPr/>
            <p:nvPr/>
          </p:nvSpPr>
          <p:spPr>
            <a:xfrm rot="3900000">
              <a:off x="6933" y="5455"/>
              <a:ext cx="900" cy="5263"/>
            </a:xfrm>
            <a:prstGeom prst="rtTriangle">
              <a:avLst/>
            </a:prstGeom>
            <a:gradFill>
              <a:gsLst>
                <a:gs pos="0">
                  <a:schemeClr val="bg1">
                    <a:lumMod val="85000"/>
                    <a:alpha val="33000"/>
                  </a:schemeClr>
                </a:gs>
                <a:gs pos="90000">
                  <a:schemeClr val="bg1">
                    <a:lumMod val="85000"/>
                    <a:alpha val="0"/>
                  </a:schemeClr>
                </a:gs>
              </a:gsLst>
              <a:lin ang="1752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微软雅黑" panose="020B0503020204020204" charset="-122"/>
                <a:sym typeface="+mn-ea"/>
              </a:endParaRPr>
            </a:p>
          </p:txBody>
        </p:sp>
        <p:sp>
          <p:nvSpPr>
            <p:cNvPr id="244" name="矩形 243"/>
            <p:cNvSpPr/>
            <p:nvPr/>
          </p:nvSpPr>
          <p:spPr>
            <a:xfrm>
              <a:off x="4788" y="8980"/>
              <a:ext cx="1250" cy="625"/>
            </a:xfrm>
            <a:prstGeom prst="rect">
              <a:avLst/>
            </a:prstGeom>
            <a:solidFill>
              <a:srgbClr val="FFFFFF"/>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cs typeface="微软雅黑" panose="020B0503020204020204" charset="-122"/>
              </a:endParaRPr>
            </a:p>
          </p:txBody>
        </p:sp>
      </p:grpSp>
      <p:sp>
        <p:nvSpPr>
          <p:cNvPr id="232" name="直角三角形 231"/>
          <p:cNvSpPr/>
          <p:nvPr/>
        </p:nvSpPr>
        <p:spPr>
          <a:xfrm rot="10260000">
            <a:off x="4908550" y="1875155"/>
            <a:ext cx="918845" cy="2560955"/>
          </a:xfrm>
          <a:prstGeom prst="rtTriangle">
            <a:avLst/>
          </a:prstGeom>
          <a:gradFill>
            <a:gsLst>
              <a:gs pos="38000">
                <a:srgbClr val="049AF4">
                  <a:alpha val="8000"/>
                </a:srgbClr>
              </a:gs>
              <a:gs pos="100000">
                <a:srgbClr val="049AF4">
                  <a:alpha val="0"/>
                </a:srgbClr>
              </a:gs>
            </a:gsLst>
            <a:lin ang="1488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微软雅黑" panose="020B0503020204020204" charset="-122"/>
              <a:sym typeface="+mn-ea"/>
            </a:endParaRPr>
          </a:p>
        </p:txBody>
      </p:sp>
      <p:grpSp>
        <p:nvGrpSpPr>
          <p:cNvPr id="230" name="组合 229"/>
          <p:cNvGrpSpPr/>
          <p:nvPr/>
        </p:nvGrpSpPr>
        <p:grpSpPr>
          <a:xfrm>
            <a:off x="5586730" y="1453515"/>
            <a:ext cx="3982720" cy="1833880"/>
            <a:chOff x="8798" y="2454"/>
            <a:chExt cx="6272" cy="2888"/>
          </a:xfrm>
        </p:grpSpPr>
        <p:sp>
          <p:nvSpPr>
            <p:cNvPr id="228" name="直角三角形 227"/>
            <p:cNvSpPr/>
            <p:nvPr/>
          </p:nvSpPr>
          <p:spPr>
            <a:xfrm rot="13860000" flipH="1">
              <a:off x="11456" y="1728"/>
              <a:ext cx="957" cy="6272"/>
            </a:xfrm>
            <a:prstGeom prst="rtTriangle">
              <a:avLst/>
            </a:prstGeom>
            <a:gradFill>
              <a:gsLst>
                <a:gs pos="38000">
                  <a:srgbClr val="049AF4">
                    <a:alpha val="8000"/>
                  </a:srgbClr>
                </a:gs>
                <a:gs pos="100000">
                  <a:srgbClr val="049AF4">
                    <a:alpha val="0"/>
                  </a:srgbClr>
                </a:gs>
              </a:gsLst>
              <a:lin ang="1488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微软雅黑" panose="020B0503020204020204" charset="-122"/>
                <a:sym typeface="+mn-ea"/>
              </a:endParaRPr>
            </a:p>
          </p:txBody>
        </p:sp>
        <p:sp>
          <p:nvSpPr>
            <p:cNvPr id="229" name="矩形 228"/>
            <p:cNvSpPr/>
            <p:nvPr/>
          </p:nvSpPr>
          <p:spPr>
            <a:xfrm>
              <a:off x="13211" y="2454"/>
              <a:ext cx="1504" cy="544"/>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cs typeface="微软雅黑" panose="020B0503020204020204" charset="-122"/>
              </a:endParaRPr>
            </a:p>
          </p:txBody>
        </p:sp>
      </p:grpSp>
      <p:grpSp>
        <p:nvGrpSpPr>
          <p:cNvPr id="225" name="组合 224"/>
          <p:cNvGrpSpPr/>
          <p:nvPr/>
        </p:nvGrpSpPr>
        <p:grpSpPr>
          <a:xfrm flipH="1">
            <a:off x="5909548" y="1398774"/>
            <a:ext cx="5438272" cy="1926348"/>
            <a:chOff x="2709" y="3787"/>
            <a:chExt cx="12047" cy="4268"/>
          </a:xfrm>
        </p:grpSpPr>
        <p:sp>
          <p:nvSpPr>
            <p:cNvPr id="226" name="直角三角形 225"/>
            <p:cNvSpPr/>
            <p:nvPr/>
          </p:nvSpPr>
          <p:spPr>
            <a:xfrm rot="7380000">
              <a:off x="8196" y="1495"/>
              <a:ext cx="1073" cy="12047"/>
            </a:xfrm>
            <a:prstGeom prst="rtTriangle">
              <a:avLst/>
            </a:prstGeom>
            <a:gradFill>
              <a:gsLst>
                <a:gs pos="0">
                  <a:srgbClr val="049AF4">
                    <a:alpha val="5000"/>
                  </a:srgbClr>
                </a:gs>
                <a:gs pos="100000">
                  <a:srgbClr val="049AF4">
                    <a:alpha val="0"/>
                  </a:srgbClr>
                </a:gs>
              </a:gsLst>
              <a:lin ang="1488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微软雅黑" panose="020B0503020204020204" charset="-122"/>
                <a:sym typeface="+mn-ea"/>
              </a:endParaRPr>
            </a:p>
          </p:txBody>
        </p:sp>
        <p:sp>
          <p:nvSpPr>
            <p:cNvPr id="227" name="矩形 226"/>
            <p:cNvSpPr/>
            <p:nvPr/>
          </p:nvSpPr>
          <p:spPr>
            <a:xfrm>
              <a:off x="3282" y="3787"/>
              <a:ext cx="1435" cy="878"/>
            </a:xfrm>
            <a:prstGeom prst="rect">
              <a:avLst/>
            </a:prstGeom>
            <a:solidFill>
              <a:srgbClr val="FFFFFF"/>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cs typeface="微软雅黑" panose="020B0503020204020204" charset="-122"/>
              </a:endParaRPr>
            </a:p>
          </p:txBody>
        </p:sp>
      </p:grpSp>
      <p:grpSp>
        <p:nvGrpSpPr>
          <p:cNvPr id="17" name="组合 16"/>
          <p:cNvGrpSpPr/>
          <p:nvPr/>
        </p:nvGrpSpPr>
        <p:grpSpPr>
          <a:xfrm>
            <a:off x="3723005" y="3154045"/>
            <a:ext cx="1840230" cy="1252855"/>
            <a:chOff x="5863" y="5242"/>
            <a:chExt cx="2898" cy="1973"/>
          </a:xfrm>
        </p:grpSpPr>
        <p:sp>
          <p:nvSpPr>
            <p:cNvPr id="6" name="直角三角形 5"/>
            <p:cNvSpPr/>
            <p:nvPr/>
          </p:nvSpPr>
          <p:spPr>
            <a:xfrm rot="7560000">
              <a:off x="6763" y="5217"/>
              <a:ext cx="1099" cy="2899"/>
            </a:xfrm>
            <a:prstGeom prst="rtTriangle">
              <a:avLst/>
            </a:prstGeom>
            <a:gradFill>
              <a:gsLst>
                <a:gs pos="0">
                  <a:srgbClr val="049AF4">
                    <a:alpha val="67000"/>
                  </a:srgbClr>
                </a:gs>
                <a:gs pos="90000">
                  <a:srgbClr val="049AF4">
                    <a:alpha val="0"/>
                  </a:srgbClr>
                </a:gs>
              </a:gsLst>
              <a:lin ang="1488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微软雅黑" panose="020B0503020204020204" charset="-122"/>
                <a:sym typeface="+mn-ea"/>
              </a:endParaRPr>
            </a:p>
          </p:txBody>
        </p:sp>
        <p:sp>
          <p:nvSpPr>
            <p:cNvPr id="16" name="矩形 15"/>
            <p:cNvSpPr/>
            <p:nvPr/>
          </p:nvSpPr>
          <p:spPr>
            <a:xfrm>
              <a:off x="5938" y="5242"/>
              <a:ext cx="1328" cy="871"/>
            </a:xfrm>
            <a:prstGeom prst="rect">
              <a:avLst/>
            </a:prstGeom>
            <a:solidFill>
              <a:srgbClr val="FFFFFF"/>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cs typeface="微软雅黑" panose="020B0503020204020204" charset="-122"/>
              </a:endParaRPr>
            </a:p>
          </p:txBody>
        </p:sp>
      </p:grpSp>
      <p:grpSp>
        <p:nvGrpSpPr>
          <p:cNvPr id="221" name="组合 220"/>
          <p:cNvGrpSpPr/>
          <p:nvPr/>
        </p:nvGrpSpPr>
        <p:grpSpPr>
          <a:xfrm>
            <a:off x="1978025" y="2418080"/>
            <a:ext cx="3804285" cy="1631315"/>
            <a:chOff x="3115" y="3973"/>
            <a:chExt cx="5991" cy="2569"/>
          </a:xfrm>
        </p:grpSpPr>
        <p:sp>
          <p:nvSpPr>
            <p:cNvPr id="219" name="直角三角形 218"/>
            <p:cNvSpPr/>
            <p:nvPr/>
          </p:nvSpPr>
          <p:spPr>
            <a:xfrm rot="7200000">
              <a:off x="5574" y="3009"/>
              <a:ext cx="1074" cy="5991"/>
            </a:xfrm>
            <a:prstGeom prst="rtTriangle">
              <a:avLst/>
            </a:prstGeom>
            <a:gradFill>
              <a:gsLst>
                <a:gs pos="0">
                  <a:srgbClr val="049AF4">
                    <a:alpha val="13000"/>
                  </a:srgbClr>
                </a:gs>
                <a:gs pos="100000">
                  <a:srgbClr val="049AF4">
                    <a:alpha val="0"/>
                  </a:srgbClr>
                </a:gs>
              </a:gsLst>
              <a:lin ang="1488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微软雅黑" panose="020B0503020204020204" charset="-122"/>
                <a:sym typeface="+mn-ea"/>
              </a:endParaRPr>
            </a:p>
          </p:txBody>
        </p:sp>
        <p:sp>
          <p:nvSpPr>
            <p:cNvPr id="220" name="矩形 219"/>
            <p:cNvSpPr/>
            <p:nvPr/>
          </p:nvSpPr>
          <p:spPr>
            <a:xfrm>
              <a:off x="3281" y="3973"/>
              <a:ext cx="1435" cy="692"/>
            </a:xfrm>
            <a:prstGeom prst="rect">
              <a:avLst/>
            </a:prstGeom>
            <a:solidFill>
              <a:srgbClr val="FFFFFF"/>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cs typeface="微软雅黑" panose="020B0503020204020204" charset="-122"/>
              </a:endParaRPr>
            </a:p>
          </p:txBody>
        </p:sp>
      </p:grpSp>
      <p:grpSp>
        <p:nvGrpSpPr>
          <p:cNvPr id="222" name="组合 221"/>
          <p:cNvGrpSpPr/>
          <p:nvPr/>
        </p:nvGrpSpPr>
        <p:grpSpPr>
          <a:xfrm>
            <a:off x="585708" y="1359404"/>
            <a:ext cx="5438272" cy="1926348"/>
            <a:chOff x="2709" y="3787"/>
            <a:chExt cx="12047" cy="4268"/>
          </a:xfrm>
        </p:grpSpPr>
        <p:sp>
          <p:nvSpPr>
            <p:cNvPr id="223" name="直角三角形 222"/>
            <p:cNvSpPr/>
            <p:nvPr/>
          </p:nvSpPr>
          <p:spPr>
            <a:xfrm rot="7380000">
              <a:off x="8196" y="1495"/>
              <a:ext cx="1073" cy="12047"/>
            </a:xfrm>
            <a:prstGeom prst="rtTriangle">
              <a:avLst/>
            </a:prstGeom>
            <a:gradFill>
              <a:gsLst>
                <a:gs pos="0">
                  <a:srgbClr val="049AF4">
                    <a:alpha val="5000"/>
                  </a:srgbClr>
                </a:gs>
                <a:gs pos="100000">
                  <a:srgbClr val="049AF4">
                    <a:alpha val="0"/>
                  </a:srgbClr>
                </a:gs>
              </a:gsLst>
              <a:lin ang="1488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微软雅黑" panose="020B0503020204020204" charset="-122"/>
                <a:sym typeface="+mn-ea"/>
              </a:endParaRPr>
            </a:p>
          </p:txBody>
        </p:sp>
        <p:sp>
          <p:nvSpPr>
            <p:cNvPr id="224" name="矩形 223"/>
            <p:cNvSpPr/>
            <p:nvPr/>
          </p:nvSpPr>
          <p:spPr>
            <a:xfrm>
              <a:off x="3282" y="3787"/>
              <a:ext cx="1435" cy="878"/>
            </a:xfrm>
            <a:prstGeom prst="rect">
              <a:avLst/>
            </a:prstGeom>
            <a:solidFill>
              <a:srgbClr val="FFFFFF"/>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cs typeface="微软雅黑" panose="020B0503020204020204" charset="-122"/>
              </a:endParaRPr>
            </a:p>
          </p:txBody>
        </p:sp>
      </p:grpSp>
      <p:sp>
        <p:nvSpPr>
          <p:cNvPr id="218" name="直角三角形 217"/>
          <p:cNvSpPr/>
          <p:nvPr/>
        </p:nvSpPr>
        <p:spPr>
          <a:xfrm rot="14640000" flipH="1">
            <a:off x="7365365" y="2211705"/>
            <a:ext cx="485775" cy="3301365"/>
          </a:xfrm>
          <a:prstGeom prst="rtTriangle">
            <a:avLst/>
          </a:prstGeom>
          <a:gradFill>
            <a:gsLst>
              <a:gs pos="0">
                <a:srgbClr val="049AF4">
                  <a:alpha val="13000"/>
                </a:srgbClr>
              </a:gs>
              <a:gs pos="100000">
                <a:srgbClr val="049AF4">
                  <a:alpha val="0"/>
                </a:srgbClr>
              </a:gs>
            </a:gsLst>
            <a:lin ang="1488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微软雅黑" panose="020B0503020204020204" charset="-122"/>
              <a:sym typeface="+mn-ea"/>
            </a:endParaRPr>
          </a:p>
        </p:txBody>
      </p:sp>
      <p:sp>
        <p:nvSpPr>
          <p:cNvPr id="213" name="圆角矩形 212"/>
          <p:cNvSpPr/>
          <p:nvPr/>
        </p:nvSpPr>
        <p:spPr>
          <a:xfrm>
            <a:off x="10391140" y="1463675"/>
            <a:ext cx="919480" cy="335280"/>
          </a:xfrm>
          <a:prstGeom prst="roundRect">
            <a:avLst>
              <a:gd name="adj" fmla="val 15855"/>
            </a:avLst>
          </a:prstGeom>
          <a:solidFill>
            <a:schemeClr val="bg1"/>
          </a:solidFill>
          <a:ln>
            <a:noFill/>
          </a:ln>
          <a:effectLst>
            <a:outerShdw blurRad="50800" dir="2700000" algn="tl" rotWithShape="0">
              <a:srgbClr val="0070C0">
                <a:alpha val="38000"/>
              </a:srgb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微软雅黑" panose="020B0503020204020204" charset="-122"/>
              <a:sym typeface="+mn-ea"/>
            </a:endParaRPr>
          </a:p>
        </p:txBody>
      </p:sp>
      <p:sp>
        <p:nvSpPr>
          <p:cNvPr id="212" name="圆角矩形 211"/>
          <p:cNvSpPr/>
          <p:nvPr/>
        </p:nvSpPr>
        <p:spPr>
          <a:xfrm>
            <a:off x="857885" y="1525270"/>
            <a:ext cx="984250" cy="358775"/>
          </a:xfrm>
          <a:prstGeom prst="roundRect">
            <a:avLst>
              <a:gd name="adj" fmla="val 15855"/>
            </a:avLst>
          </a:prstGeom>
          <a:solidFill>
            <a:schemeClr val="bg1"/>
          </a:solidFill>
          <a:ln>
            <a:noFill/>
          </a:ln>
          <a:effectLst>
            <a:outerShdw blurRad="50800" dir="2700000" algn="tl" rotWithShape="0">
              <a:srgbClr val="0070C0">
                <a:alpha val="38000"/>
              </a:srgb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微软雅黑" panose="020B0503020204020204" charset="-122"/>
              <a:sym typeface="+mn-ea"/>
            </a:endParaRPr>
          </a:p>
        </p:txBody>
      </p:sp>
      <p:sp>
        <p:nvSpPr>
          <p:cNvPr id="187" name="圆角矩形 186"/>
          <p:cNvSpPr/>
          <p:nvPr/>
        </p:nvSpPr>
        <p:spPr>
          <a:xfrm>
            <a:off x="10532110" y="5704205"/>
            <a:ext cx="549275" cy="365776"/>
          </a:xfrm>
          <a:prstGeom prst="roundRect">
            <a:avLst>
              <a:gd name="adj" fmla="val 15855"/>
            </a:avLst>
          </a:prstGeom>
          <a:solidFill>
            <a:schemeClr val="bg1"/>
          </a:solidFill>
          <a:ln>
            <a:noFill/>
          </a:ln>
          <a:effectLst>
            <a:outerShdw blurRad="50800" dir="2700000" algn="tl" rotWithShape="0">
              <a:srgbClr val="0070C0">
                <a:alpha val="38000"/>
              </a:srgb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微软雅黑" panose="020B0503020204020204" charset="-122"/>
              <a:sym typeface="+mn-ea"/>
            </a:endParaRPr>
          </a:p>
        </p:txBody>
      </p:sp>
      <p:sp>
        <p:nvSpPr>
          <p:cNvPr id="119" name="圆角矩形 118"/>
          <p:cNvSpPr/>
          <p:nvPr/>
        </p:nvSpPr>
        <p:spPr>
          <a:xfrm>
            <a:off x="10075228" y="4665663"/>
            <a:ext cx="963930" cy="330200"/>
          </a:xfrm>
          <a:prstGeom prst="roundRect">
            <a:avLst>
              <a:gd name="adj" fmla="val 15855"/>
            </a:avLst>
          </a:prstGeom>
          <a:solidFill>
            <a:schemeClr val="bg1"/>
          </a:solidFill>
          <a:ln>
            <a:noFill/>
          </a:ln>
          <a:effectLst>
            <a:outerShdw blurRad="50800" dir="2700000" algn="tl" rotWithShape="0">
              <a:srgbClr val="0070C0">
                <a:alpha val="38000"/>
              </a:srgb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微软雅黑" panose="020B0503020204020204" charset="-122"/>
              <a:sym typeface="+mn-ea"/>
            </a:endParaRPr>
          </a:p>
        </p:txBody>
      </p:sp>
      <p:sp>
        <p:nvSpPr>
          <p:cNvPr id="48" name="直角三角形 47"/>
          <p:cNvSpPr/>
          <p:nvPr/>
        </p:nvSpPr>
        <p:spPr>
          <a:xfrm rot="12120000" flipH="1">
            <a:off x="6549390" y="2392680"/>
            <a:ext cx="908685" cy="1382395"/>
          </a:xfrm>
          <a:prstGeom prst="rtTriangle">
            <a:avLst/>
          </a:prstGeom>
          <a:gradFill>
            <a:gsLst>
              <a:gs pos="0">
                <a:srgbClr val="049AF4">
                  <a:alpha val="20000"/>
                </a:srgbClr>
              </a:gs>
              <a:gs pos="90000">
                <a:srgbClr val="049AF4">
                  <a:alpha val="0"/>
                </a:srgbClr>
              </a:gs>
            </a:gsLst>
            <a:lin ang="1488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微软雅黑" panose="020B0503020204020204" charset="-122"/>
              <a:sym typeface="+mn-ea"/>
            </a:endParaRPr>
          </a:p>
        </p:txBody>
      </p:sp>
      <p:sp>
        <p:nvSpPr>
          <p:cNvPr id="49" name="圆角矩形 48"/>
          <p:cNvSpPr/>
          <p:nvPr/>
        </p:nvSpPr>
        <p:spPr>
          <a:xfrm>
            <a:off x="6674168" y="2268220"/>
            <a:ext cx="1014730" cy="347345"/>
          </a:xfrm>
          <a:prstGeom prst="roundRect">
            <a:avLst>
              <a:gd name="adj" fmla="val 15855"/>
            </a:avLst>
          </a:prstGeom>
          <a:solidFill>
            <a:schemeClr val="bg1"/>
          </a:solidFill>
          <a:ln>
            <a:noFill/>
          </a:ln>
          <a:effectLst>
            <a:outerShdw blurRad="50800" dir="2700000" algn="tl" rotWithShape="0">
              <a:srgbClr val="0070C0">
                <a:alpha val="38000"/>
              </a:srgb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微软雅黑" panose="020B0503020204020204" charset="-122"/>
              <a:sym typeface="+mn-ea"/>
            </a:endParaRPr>
          </a:p>
        </p:txBody>
      </p:sp>
      <p:grpSp>
        <p:nvGrpSpPr>
          <p:cNvPr id="41" name="组合 40"/>
          <p:cNvGrpSpPr/>
          <p:nvPr/>
        </p:nvGrpSpPr>
        <p:grpSpPr>
          <a:xfrm flipH="1">
            <a:off x="5981065" y="3182620"/>
            <a:ext cx="1840230" cy="1252855"/>
            <a:chOff x="5863" y="5242"/>
            <a:chExt cx="2898" cy="1973"/>
          </a:xfrm>
        </p:grpSpPr>
        <p:sp>
          <p:nvSpPr>
            <p:cNvPr id="44" name="直角三角形 43"/>
            <p:cNvSpPr/>
            <p:nvPr/>
          </p:nvSpPr>
          <p:spPr>
            <a:xfrm rot="7560000">
              <a:off x="6763" y="5217"/>
              <a:ext cx="1099" cy="2899"/>
            </a:xfrm>
            <a:prstGeom prst="rtTriangle">
              <a:avLst/>
            </a:prstGeom>
            <a:gradFill>
              <a:gsLst>
                <a:gs pos="0">
                  <a:srgbClr val="049AF4">
                    <a:alpha val="67000"/>
                  </a:srgbClr>
                </a:gs>
                <a:gs pos="90000">
                  <a:srgbClr val="049AF4">
                    <a:alpha val="0"/>
                  </a:srgbClr>
                </a:gs>
              </a:gsLst>
              <a:lin ang="1488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微软雅黑" panose="020B0503020204020204" charset="-122"/>
                <a:sym typeface="+mn-ea"/>
              </a:endParaRPr>
            </a:p>
          </p:txBody>
        </p:sp>
        <p:sp>
          <p:nvSpPr>
            <p:cNvPr id="45" name="矩形 44"/>
            <p:cNvSpPr/>
            <p:nvPr/>
          </p:nvSpPr>
          <p:spPr>
            <a:xfrm>
              <a:off x="5938" y="5242"/>
              <a:ext cx="1328" cy="871"/>
            </a:xfrm>
            <a:prstGeom prst="rect">
              <a:avLst/>
            </a:prstGeom>
            <a:solidFill>
              <a:srgbClr val="FFFFFF"/>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cs typeface="微软雅黑" panose="020B0503020204020204" charset="-122"/>
              </a:endParaRPr>
            </a:p>
          </p:txBody>
        </p:sp>
      </p:grpSp>
      <p:sp>
        <p:nvSpPr>
          <p:cNvPr id="18" name="直角三角形 17"/>
          <p:cNvSpPr/>
          <p:nvPr/>
        </p:nvSpPr>
        <p:spPr>
          <a:xfrm rot="11880000" flipH="1">
            <a:off x="6033770" y="3035935"/>
            <a:ext cx="969645" cy="1412240"/>
          </a:xfrm>
          <a:prstGeom prst="rtTriangle">
            <a:avLst/>
          </a:prstGeom>
          <a:gradFill>
            <a:gsLst>
              <a:gs pos="0">
                <a:srgbClr val="049AF4">
                  <a:alpha val="67000"/>
                </a:srgbClr>
              </a:gs>
              <a:gs pos="90000">
                <a:srgbClr val="049AF4">
                  <a:alpha val="0"/>
                </a:srgbClr>
              </a:gs>
            </a:gsLst>
            <a:lin ang="1488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微软雅黑" panose="020B0503020204020204" charset="-122"/>
              <a:sym typeface="+mn-ea"/>
            </a:endParaRPr>
          </a:p>
        </p:txBody>
      </p:sp>
      <p:sp>
        <p:nvSpPr>
          <p:cNvPr id="5" name="直角三角形 4"/>
          <p:cNvSpPr/>
          <p:nvPr/>
        </p:nvSpPr>
        <p:spPr>
          <a:xfrm rot="9720000">
            <a:off x="4664710" y="2994660"/>
            <a:ext cx="969645" cy="1412240"/>
          </a:xfrm>
          <a:prstGeom prst="rtTriangle">
            <a:avLst/>
          </a:prstGeom>
          <a:gradFill>
            <a:gsLst>
              <a:gs pos="0">
                <a:srgbClr val="049AF4">
                  <a:alpha val="67000"/>
                </a:srgbClr>
              </a:gs>
              <a:gs pos="90000">
                <a:srgbClr val="049AF4">
                  <a:alpha val="0"/>
                </a:srgbClr>
              </a:gs>
            </a:gsLst>
            <a:lin ang="1488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微软雅黑" panose="020B0503020204020204" charset="-122"/>
              <a:sym typeface="+mn-ea"/>
            </a:endParaRPr>
          </a:p>
        </p:txBody>
      </p:sp>
      <p:sp>
        <p:nvSpPr>
          <p:cNvPr id="4" name="直角三角形 3"/>
          <p:cNvSpPr/>
          <p:nvPr/>
        </p:nvSpPr>
        <p:spPr>
          <a:xfrm rot="9480000">
            <a:off x="4120515" y="2473325"/>
            <a:ext cx="908685" cy="1382395"/>
          </a:xfrm>
          <a:prstGeom prst="rtTriangle">
            <a:avLst/>
          </a:prstGeom>
          <a:gradFill>
            <a:gsLst>
              <a:gs pos="0">
                <a:srgbClr val="049AF4">
                  <a:alpha val="20000"/>
                </a:srgbClr>
              </a:gs>
              <a:gs pos="90000">
                <a:srgbClr val="049AF4">
                  <a:alpha val="0"/>
                </a:srgbClr>
              </a:gs>
            </a:gsLst>
            <a:lin ang="1488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微软雅黑" panose="020B0503020204020204" charset="-122"/>
              <a:sym typeface="+mn-ea"/>
            </a:endParaRPr>
          </a:p>
        </p:txBody>
      </p:sp>
      <p:sp>
        <p:nvSpPr>
          <p:cNvPr id="208" name="圆角矩形 207"/>
          <p:cNvSpPr/>
          <p:nvPr/>
        </p:nvSpPr>
        <p:spPr>
          <a:xfrm>
            <a:off x="3672205" y="3443605"/>
            <a:ext cx="1089660" cy="372745"/>
          </a:xfrm>
          <a:prstGeom prst="roundRect">
            <a:avLst>
              <a:gd name="adj" fmla="val 15855"/>
            </a:avLst>
          </a:prstGeom>
          <a:solidFill>
            <a:schemeClr val="bg1"/>
          </a:solidFill>
          <a:ln>
            <a:noFill/>
          </a:ln>
          <a:effectLst>
            <a:outerShdw blurRad="50800" dir="2700000" algn="tl" rotWithShape="0">
              <a:srgbClr val="0070C0">
                <a:alpha val="38000"/>
              </a:srgb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微软雅黑" panose="020B0503020204020204" charset="-122"/>
              <a:sym typeface="+mn-ea"/>
            </a:endParaRPr>
          </a:p>
        </p:txBody>
      </p:sp>
      <p:sp>
        <p:nvSpPr>
          <p:cNvPr id="203" name="圆角矩形 202"/>
          <p:cNvSpPr/>
          <p:nvPr/>
        </p:nvSpPr>
        <p:spPr>
          <a:xfrm>
            <a:off x="6814820" y="3443605"/>
            <a:ext cx="1089660" cy="372745"/>
          </a:xfrm>
          <a:prstGeom prst="roundRect">
            <a:avLst>
              <a:gd name="adj" fmla="val 15855"/>
            </a:avLst>
          </a:prstGeom>
          <a:solidFill>
            <a:schemeClr val="bg1"/>
          </a:solidFill>
          <a:ln>
            <a:noFill/>
          </a:ln>
          <a:effectLst>
            <a:outerShdw blurRad="50800" dir="2700000" algn="tl" rotWithShape="0">
              <a:srgbClr val="0070C0">
                <a:alpha val="38000"/>
              </a:srgb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微软雅黑" panose="020B0503020204020204" charset="-122"/>
              <a:sym typeface="+mn-ea"/>
            </a:endParaRPr>
          </a:p>
        </p:txBody>
      </p:sp>
      <p:sp>
        <p:nvSpPr>
          <p:cNvPr id="188" name="圆角矩形 187"/>
          <p:cNvSpPr/>
          <p:nvPr/>
        </p:nvSpPr>
        <p:spPr>
          <a:xfrm>
            <a:off x="2872105" y="2074545"/>
            <a:ext cx="761365" cy="439420"/>
          </a:xfrm>
          <a:prstGeom prst="roundRect">
            <a:avLst>
              <a:gd name="adj" fmla="val 15855"/>
            </a:avLst>
          </a:prstGeom>
          <a:solidFill>
            <a:schemeClr val="bg1"/>
          </a:solidFill>
          <a:ln>
            <a:noFill/>
          </a:ln>
          <a:effectLst>
            <a:outerShdw blurRad="50800" dir="2700000" algn="tl" rotWithShape="0">
              <a:srgbClr val="0070C0">
                <a:alpha val="38000"/>
              </a:srgb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微软雅黑" panose="020B0503020204020204" charset="-122"/>
              <a:sym typeface="+mn-ea"/>
            </a:endParaRPr>
          </a:p>
        </p:txBody>
      </p:sp>
      <p:sp>
        <p:nvSpPr>
          <p:cNvPr id="183" name="圆角矩形 182"/>
          <p:cNvSpPr/>
          <p:nvPr/>
        </p:nvSpPr>
        <p:spPr>
          <a:xfrm>
            <a:off x="6023610" y="1738948"/>
            <a:ext cx="963930" cy="330200"/>
          </a:xfrm>
          <a:prstGeom prst="roundRect">
            <a:avLst>
              <a:gd name="adj" fmla="val 15855"/>
            </a:avLst>
          </a:prstGeom>
          <a:solidFill>
            <a:schemeClr val="bg1"/>
          </a:solidFill>
          <a:ln>
            <a:noFill/>
          </a:ln>
          <a:effectLst>
            <a:outerShdw blurRad="50800" dir="2700000" algn="tl" rotWithShape="0">
              <a:srgbClr val="0070C0">
                <a:alpha val="38000"/>
              </a:srgb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微软雅黑" panose="020B0503020204020204" charset="-122"/>
              <a:sym typeface="+mn-ea"/>
            </a:endParaRPr>
          </a:p>
        </p:txBody>
      </p:sp>
      <p:sp>
        <p:nvSpPr>
          <p:cNvPr id="150" name="圆角矩形 149"/>
          <p:cNvSpPr/>
          <p:nvPr/>
        </p:nvSpPr>
        <p:spPr>
          <a:xfrm>
            <a:off x="6164580" y="2865120"/>
            <a:ext cx="1089660" cy="372745"/>
          </a:xfrm>
          <a:prstGeom prst="roundRect">
            <a:avLst>
              <a:gd name="adj" fmla="val 15855"/>
            </a:avLst>
          </a:prstGeom>
          <a:solidFill>
            <a:schemeClr val="bg1"/>
          </a:solidFill>
          <a:ln>
            <a:noFill/>
          </a:ln>
          <a:effectLst>
            <a:outerShdw blurRad="50800" dir="2700000" algn="tl" rotWithShape="0">
              <a:srgbClr val="0070C0">
                <a:alpha val="38000"/>
              </a:srgb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微软雅黑" panose="020B0503020204020204" charset="-122"/>
              <a:sym typeface="+mn-ea"/>
            </a:endParaRPr>
          </a:p>
        </p:txBody>
      </p:sp>
      <p:sp>
        <p:nvSpPr>
          <p:cNvPr id="148" name="圆角矩形 147"/>
          <p:cNvSpPr/>
          <p:nvPr/>
        </p:nvSpPr>
        <p:spPr>
          <a:xfrm>
            <a:off x="4448810" y="2865120"/>
            <a:ext cx="1089660" cy="372745"/>
          </a:xfrm>
          <a:prstGeom prst="roundRect">
            <a:avLst>
              <a:gd name="adj" fmla="val 15855"/>
            </a:avLst>
          </a:prstGeom>
          <a:solidFill>
            <a:schemeClr val="bg1"/>
          </a:solidFill>
          <a:ln>
            <a:noFill/>
          </a:ln>
          <a:effectLst>
            <a:outerShdw blurRad="50800" dir="2700000" algn="tl" rotWithShape="0">
              <a:srgbClr val="0070C0">
                <a:alpha val="38000"/>
              </a:srgb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微软雅黑" panose="020B0503020204020204" charset="-122"/>
              <a:sym typeface="+mn-ea"/>
            </a:endParaRPr>
          </a:p>
        </p:txBody>
      </p:sp>
      <p:sp>
        <p:nvSpPr>
          <p:cNvPr id="140" name="圆角矩形 139"/>
          <p:cNvSpPr/>
          <p:nvPr/>
        </p:nvSpPr>
        <p:spPr>
          <a:xfrm>
            <a:off x="3362960" y="2869565"/>
            <a:ext cx="610235" cy="405765"/>
          </a:xfrm>
          <a:prstGeom prst="roundRect">
            <a:avLst>
              <a:gd name="adj" fmla="val 15855"/>
            </a:avLst>
          </a:prstGeom>
          <a:solidFill>
            <a:schemeClr val="bg1"/>
          </a:solidFill>
          <a:ln>
            <a:noFill/>
          </a:ln>
          <a:effectLst>
            <a:outerShdw blurRad="50800" dir="2700000" algn="tl" rotWithShape="0">
              <a:srgbClr val="0070C0">
                <a:alpha val="38000"/>
              </a:srgb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微软雅黑" panose="020B0503020204020204" charset="-122"/>
              <a:sym typeface="+mn-ea"/>
            </a:endParaRPr>
          </a:p>
        </p:txBody>
      </p:sp>
      <p:sp>
        <p:nvSpPr>
          <p:cNvPr id="138" name="圆角矩形 137"/>
          <p:cNvSpPr/>
          <p:nvPr/>
        </p:nvSpPr>
        <p:spPr>
          <a:xfrm>
            <a:off x="1231265" y="2072640"/>
            <a:ext cx="866140" cy="315595"/>
          </a:xfrm>
          <a:prstGeom prst="roundRect">
            <a:avLst>
              <a:gd name="adj" fmla="val 15855"/>
            </a:avLst>
          </a:prstGeom>
          <a:solidFill>
            <a:schemeClr val="bg1"/>
          </a:solidFill>
          <a:ln>
            <a:noFill/>
          </a:ln>
          <a:effectLst>
            <a:outerShdw blurRad="50800" dir="2700000" algn="tl" rotWithShape="0">
              <a:srgbClr val="0070C0">
                <a:alpha val="38000"/>
              </a:srgb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微软雅黑" panose="020B0503020204020204" charset="-122"/>
              <a:sym typeface="+mn-ea"/>
            </a:endParaRPr>
          </a:p>
        </p:txBody>
      </p:sp>
      <p:sp>
        <p:nvSpPr>
          <p:cNvPr id="106" name="圆角矩形 105"/>
          <p:cNvSpPr/>
          <p:nvPr/>
        </p:nvSpPr>
        <p:spPr>
          <a:xfrm>
            <a:off x="2096135" y="4823460"/>
            <a:ext cx="963930" cy="440690"/>
          </a:xfrm>
          <a:prstGeom prst="roundRect">
            <a:avLst>
              <a:gd name="adj" fmla="val 15855"/>
            </a:avLst>
          </a:prstGeom>
          <a:solidFill>
            <a:schemeClr val="bg1"/>
          </a:solidFill>
          <a:ln>
            <a:noFill/>
          </a:ln>
          <a:effectLst>
            <a:outerShdw blurRad="50800" dir="2700000" algn="tl" rotWithShape="0">
              <a:srgbClr val="0070C0">
                <a:alpha val="38000"/>
              </a:srgb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微软雅黑" panose="020B0503020204020204" charset="-122"/>
              <a:sym typeface="+mn-ea"/>
            </a:endParaRPr>
          </a:p>
        </p:txBody>
      </p:sp>
      <p:sp>
        <p:nvSpPr>
          <p:cNvPr id="103" name="圆角矩形 102"/>
          <p:cNvSpPr/>
          <p:nvPr/>
        </p:nvSpPr>
        <p:spPr>
          <a:xfrm>
            <a:off x="9583103" y="4144804"/>
            <a:ext cx="963930" cy="330200"/>
          </a:xfrm>
          <a:prstGeom prst="roundRect">
            <a:avLst>
              <a:gd name="adj" fmla="val 15855"/>
            </a:avLst>
          </a:prstGeom>
          <a:solidFill>
            <a:schemeClr val="bg1"/>
          </a:solidFill>
          <a:ln>
            <a:noFill/>
          </a:ln>
          <a:effectLst>
            <a:outerShdw blurRad="50800" dir="2700000" algn="tl" rotWithShape="0">
              <a:srgbClr val="0070C0">
                <a:alpha val="38000"/>
              </a:srgb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微软雅黑" panose="020B0503020204020204" charset="-122"/>
              <a:sym typeface="+mn-ea"/>
            </a:endParaRPr>
          </a:p>
        </p:txBody>
      </p:sp>
      <p:sp>
        <p:nvSpPr>
          <p:cNvPr id="102" name="圆角矩形 101"/>
          <p:cNvSpPr/>
          <p:nvPr/>
        </p:nvSpPr>
        <p:spPr>
          <a:xfrm>
            <a:off x="9741853" y="2765108"/>
            <a:ext cx="963930" cy="330200"/>
          </a:xfrm>
          <a:prstGeom prst="roundRect">
            <a:avLst>
              <a:gd name="adj" fmla="val 15855"/>
            </a:avLst>
          </a:prstGeom>
          <a:solidFill>
            <a:schemeClr val="bg1"/>
          </a:solidFill>
          <a:ln>
            <a:noFill/>
          </a:ln>
          <a:effectLst>
            <a:outerShdw blurRad="50800" dir="2700000" algn="tl" rotWithShape="0">
              <a:srgbClr val="0070C0">
                <a:alpha val="38000"/>
              </a:srgb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微软雅黑" panose="020B0503020204020204" charset="-122"/>
              <a:sym typeface="+mn-ea"/>
            </a:endParaRPr>
          </a:p>
        </p:txBody>
      </p:sp>
      <p:sp>
        <p:nvSpPr>
          <p:cNvPr id="43" name="标题 14"/>
          <p:cNvSpPr>
            <a:spLocks noGrp="1"/>
          </p:cNvSpPr>
          <p:nvPr>
            <p:custDataLst>
              <p:tags r:id="rId1"/>
            </p:custDataLst>
          </p:nvPr>
        </p:nvSpPr>
        <p:spPr>
          <a:xfrm>
            <a:off x="735965" y="485140"/>
            <a:ext cx="7097395" cy="561340"/>
          </a:xfrm>
          <a:prstGeom prst="rect">
            <a:avLst/>
          </a:prstGeom>
        </p:spPr>
        <p:txBody>
          <a:bodyPr vert="horz" lIns="0" tIns="0" rIns="0" bIns="0" rtlCol="0" anchor="t" anchorCtr="0"/>
          <a:lstStyle>
            <a:lvl1pPr algn="ctr" defTabSz="914400" rtl="0" eaLnBrk="1" fontAlgn="auto" latinLnBrk="0" hangingPunct="1">
              <a:lnSpc>
                <a:spcPct val="100000"/>
              </a:lnSpc>
              <a:spcBef>
                <a:spcPct val="0"/>
              </a:spcBef>
              <a:buNone/>
              <a:defRPr sz="6000" b="1" u="none" strike="noStrike" kern="1200" cap="none" spc="300" normalizeH="0" baseline="0">
                <a:solidFill>
                  <a:schemeClr val="tx1">
                    <a:lumMod val="85000"/>
                    <a:lumOff val="15000"/>
                  </a:schemeClr>
                </a:solidFill>
                <a:uFillTx/>
                <a:latin typeface="+mj-lt"/>
                <a:ea typeface="+mj-ea"/>
                <a:cs typeface="+mj-cs"/>
              </a:defRPr>
            </a:lvl1pPr>
          </a:lstStyle>
          <a:p>
            <a:pPr algn="l">
              <a:lnSpc>
                <a:spcPct val="90000"/>
              </a:lnSpc>
              <a:buClrTx/>
              <a:buSzTx/>
              <a:buFontTx/>
            </a:pPr>
            <a:r>
              <a:rPr lang="zh-CN" altLang="en-US" sz="3600" spc="0"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sym typeface="+mn-ea"/>
              </a:rPr>
              <a:t>优秀的生态合作伙伴</a:t>
            </a:r>
            <a:endParaRPr lang="zh-CN" altLang="en-US" sz="3600" b="1" spc="0"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sym typeface="微软雅黑" panose="020B0503020204020204" charset="-122"/>
            </a:endParaRPr>
          </a:p>
        </p:txBody>
      </p:sp>
      <p:pic>
        <p:nvPicPr>
          <p:cNvPr id="56" name="图片 55" descr="爱德万"/>
          <p:cNvPicPr>
            <a:picLocks noChangeAspect="1"/>
          </p:cNvPicPr>
          <p:nvPr/>
        </p:nvPicPr>
        <p:blipFill>
          <a:blip r:embed="rId2"/>
          <a:stretch>
            <a:fillRect/>
          </a:stretch>
        </p:blipFill>
        <p:spPr>
          <a:xfrm>
            <a:off x="9798368" y="2877503"/>
            <a:ext cx="850900" cy="105410"/>
          </a:xfrm>
          <a:prstGeom prst="rect">
            <a:avLst/>
          </a:prstGeom>
        </p:spPr>
      </p:pic>
      <p:pic>
        <p:nvPicPr>
          <p:cNvPr id="57" name="图片 56" descr="360"/>
          <p:cNvPicPr>
            <a:picLocks noChangeAspect="1"/>
          </p:cNvPicPr>
          <p:nvPr/>
        </p:nvPicPr>
        <p:blipFill>
          <a:blip r:embed="rId3"/>
          <a:stretch>
            <a:fillRect/>
          </a:stretch>
        </p:blipFill>
        <p:spPr>
          <a:xfrm>
            <a:off x="9708515" y="4193699"/>
            <a:ext cx="713105" cy="232410"/>
          </a:xfrm>
          <a:prstGeom prst="rect">
            <a:avLst/>
          </a:prstGeom>
        </p:spPr>
      </p:pic>
      <p:grpSp>
        <p:nvGrpSpPr>
          <p:cNvPr id="216" name="组合 215"/>
          <p:cNvGrpSpPr/>
          <p:nvPr/>
        </p:nvGrpSpPr>
        <p:grpSpPr>
          <a:xfrm>
            <a:off x="8352790" y="1685290"/>
            <a:ext cx="963930" cy="330200"/>
            <a:chOff x="13154" y="3173"/>
            <a:chExt cx="1518" cy="520"/>
          </a:xfrm>
        </p:grpSpPr>
        <p:sp>
          <p:nvSpPr>
            <p:cNvPr id="101" name="圆角矩形 100"/>
            <p:cNvSpPr/>
            <p:nvPr/>
          </p:nvSpPr>
          <p:spPr>
            <a:xfrm>
              <a:off x="13154" y="3173"/>
              <a:ext cx="1518" cy="520"/>
            </a:xfrm>
            <a:prstGeom prst="roundRect">
              <a:avLst>
                <a:gd name="adj" fmla="val 15855"/>
              </a:avLst>
            </a:prstGeom>
            <a:solidFill>
              <a:schemeClr val="bg1"/>
            </a:solidFill>
            <a:ln>
              <a:noFill/>
            </a:ln>
            <a:effectLst>
              <a:outerShdw blurRad="50800" dir="2700000" algn="tl" rotWithShape="0">
                <a:srgbClr val="0070C0">
                  <a:alpha val="38000"/>
                </a:srgb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微软雅黑" panose="020B0503020204020204" charset="-122"/>
                <a:sym typeface="+mn-ea"/>
              </a:endParaRPr>
            </a:p>
          </p:txBody>
        </p:sp>
        <p:pic>
          <p:nvPicPr>
            <p:cNvPr id="58" name="图片 57" descr="corp_id"/>
            <p:cNvPicPr>
              <a:picLocks noChangeAspect="1"/>
            </p:cNvPicPr>
            <p:nvPr/>
          </p:nvPicPr>
          <p:blipFill>
            <a:blip r:embed="rId4"/>
            <a:stretch>
              <a:fillRect/>
            </a:stretch>
          </p:blipFill>
          <p:spPr>
            <a:xfrm>
              <a:off x="13341" y="3258"/>
              <a:ext cx="1144" cy="350"/>
            </a:xfrm>
            <a:prstGeom prst="rect">
              <a:avLst/>
            </a:prstGeom>
          </p:spPr>
        </p:pic>
      </p:grpSp>
      <p:grpSp>
        <p:nvGrpSpPr>
          <p:cNvPr id="186" name="组合 185"/>
          <p:cNvGrpSpPr/>
          <p:nvPr/>
        </p:nvGrpSpPr>
        <p:grpSpPr>
          <a:xfrm>
            <a:off x="3870325" y="2346325"/>
            <a:ext cx="1014730" cy="347345"/>
            <a:chOff x="6012" y="3794"/>
            <a:chExt cx="2022" cy="692"/>
          </a:xfrm>
        </p:grpSpPr>
        <p:sp>
          <p:nvSpPr>
            <p:cNvPr id="54" name="圆角矩形 53"/>
            <p:cNvSpPr/>
            <p:nvPr/>
          </p:nvSpPr>
          <p:spPr>
            <a:xfrm>
              <a:off x="6012" y="3794"/>
              <a:ext cx="2022" cy="692"/>
            </a:xfrm>
            <a:prstGeom prst="roundRect">
              <a:avLst>
                <a:gd name="adj" fmla="val 15855"/>
              </a:avLst>
            </a:prstGeom>
            <a:solidFill>
              <a:schemeClr val="bg1"/>
            </a:solidFill>
            <a:ln>
              <a:noFill/>
            </a:ln>
            <a:effectLst>
              <a:outerShdw blurRad="50800" dir="2700000" algn="tl" rotWithShape="0">
                <a:srgbClr val="0070C0">
                  <a:alpha val="38000"/>
                </a:srgb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微软雅黑" panose="020B0503020204020204" charset="-122"/>
                <a:sym typeface="+mn-ea"/>
              </a:endParaRPr>
            </a:p>
          </p:txBody>
        </p:sp>
        <p:pic>
          <p:nvPicPr>
            <p:cNvPr id="78" name="图片 77" descr="Semtech"/>
            <p:cNvPicPr>
              <a:picLocks noChangeAspect="1"/>
            </p:cNvPicPr>
            <p:nvPr/>
          </p:nvPicPr>
          <p:blipFill>
            <a:blip r:embed="rId5"/>
            <a:stretch>
              <a:fillRect/>
            </a:stretch>
          </p:blipFill>
          <p:spPr>
            <a:xfrm>
              <a:off x="6218" y="3886"/>
              <a:ext cx="1611" cy="508"/>
            </a:xfrm>
            <a:prstGeom prst="rect">
              <a:avLst/>
            </a:prstGeom>
          </p:spPr>
        </p:pic>
      </p:grpSp>
      <p:pic>
        <p:nvPicPr>
          <p:cNvPr id="88" name="图片 87" descr="阿里云"/>
          <p:cNvPicPr>
            <a:picLocks noChangeAspect="1"/>
          </p:cNvPicPr>
          <p:nvPr/>
        </p:nvPicPr>
        <p:blipFill>
          <a:blip r:embed="rId6"/>
          <a:srcRect l="6752" t="30023" r="9881" b="32275"/>
          <a:stretch>
            <a:fillRect/>
          </a:stretch>
        </p:blipFill>
        <p:spPr>
          <a:xfrm>
            <a:off x="6896418" y="3464560"/>
            <a:ext cx="926465" cy="299085"/>
          </a:xfrm>
          <a:prstGeom prst="rect">
            <a:avLst/>
          </a:prstGeom>
        </p:spPr>
      </p:pic>
      <p:grpSp>
        <p:nvGrpSpPr>
          <p:cNvPr id="108" name="组合 107"/>
          <p:cNvGrpSpPr/>
          <p:nvPr/>
        </p:nvGrpSpPr>
        <p:grpSpPr>
          <a:xfrm>
            <a:off x="2013585" y="2696210"/>
            <a:ext cx="981075" cy="335915"/>
            <a:chOff x="3090" y="4617"/>
            <a:chExt cx="2022" cy="692"/>
          </a:xfrm>
        </p:grpSpPr>
        <p:sp>
          <p:nvSpPr>
            <p:cNvPr id="107" name="圆角矩形 106"/>
            <p:cNvSpPr/>
            <p:nvPr/>
          </p:nvSpPr>
          <p:spPr>
            <a:xfrm>
              <a:off x="3090" y="4617"/>
              <a:ext cx="2022" cy="692"/>
            </a:xfrm>
            <a:prstGeom prst="roundRect">
              <a:avLst>
                <a:gd name="adj" fmla="val 15855"/>
              </a:avLst>
            </a:prstGeom>
            <a:solidFill>
              <a:schemeClr val="bg1"/>
            </a:solidFill>
            <a:ln>
              <a:noFill/>
            </a:ln>
            <a:effectLst>
              <a:outerShdw blurRad="50800" dir="2700000" algn="tl" rotWithShape="0">
                <a:srgbClr val="0070C0">
                  <a:alpha val="38000"/>
                </a:srgb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微软雅黑" panose="020B0503020204020204" charset="-122"/>
                <a:sym typeface="+mn-ea"/>
              </a:endParaRPr>
            </a:p>
          </p:txBody>
        </p:sp>
        <p:pic>
          <p:nvPicPr>
            <p:cNvPr id="89" name="图片 88" descr="大金"/>
            <p:cNvPicPr>
              <a:picLocks noChangeAspect="1"/>
            </p:cNvPicPr>
            <p:nvPr/>
          </p:nvPicPr>
          <p:blipFill>
            <a:blip r:embed="rId7"/>
            <a:stretch>
              <a:fillRect/>
            </a:stretch>
          </p:blipFill>
          <p:spPr>
            <a:xfrm>
              <a:off x="3260" y="4780"/>
              <a:ext cx="1682" cy="366"/>
            </a:xfrm>
            <a:prstGeom prst="rect">
              <a:avLst/>
            </a:prstGeom>
          </p:spPr>
        </p:pic>
      </p:grpSp>
      <p:pic>
        <p:nvPicPr>
          <p:cNvPr id="93" name="图片 92" descr="奔驰"/>
          <p:cNvPicPr>
            <a:picLocks noChangeAspect="1"/>
          </p:cNvPicPr>
          <p:nvPr/>
        </p:nvPicPr>
        <p:blipFill>
          <a:blip r:embed="rId8"/>
          <a:srcRect t="16679" r="7293" b="18032"/>
          <a:stretch>
            <a:fillRect/>
          </a:stretch>
        </p:blipFill>
        <p:spPr>
          <a:xfrm>
            <a:off x="2215833" y="4845685"/>
            <a:ext cx="724535" cy="396240"/>
          </a:xfrm>
          <a:prstGeom prst="rect">
            <a:avLst/>
          </a:prstGeom>
        </p:spPr>
      </p:pic>
      <p:grpSp>
        <p:nvGrpSpPr>
          <p:cNvPr id="146" name="组合 145"/>
          <p:cNvGrpSpPr/>
          <p:nvPr/>
        </p:nvGrpSpPr>
        <p:grpSpPr>
          <a:xfrm>
            <a:off x="7666355" y="2838450"/>
            <a:ext cx="467360" cy="439420"/>
            <a:chOff x="11596" y="4731"/>
            <a:chExt cx="736" cy="692"/>
          </a:xfrm>
        </p:grpSpPr>
        <p:sp>
          <p:nvSpPr>
            <p:cNvPr id="100" name="圆角矩形 99"/>
            <p:cNvSpPr/>
            <p:nvPr/>
          </p:nvSpPr>
          <p:spPr>
            <a:xfrm>
              <a:off x="11596" y="4731"/>
              <a:ext cx="736" cy="692"/>
            </a:xfrm>
            <a:prstGeom prst="roundRect">
              <a:avLst>
                <a:gd name="adj" fmla="val 15855"/>
              </a:avLst>
            </a:prstGeom>
            <a:solidFill>
              <a:schemeClr val="bg1"/>
            </a:solidFill>
            <a:ln>
              <a:noFill/>
            </a:ln>
            <a:effectLst>
              <a:outerShdw blurRad="50800" dir="2700000" algn="tl" rotWithShape="0">
                <a:srgbClr val="0070C0">
                  <a:alpha val="38000"/>
                </a:srgb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微软雅黑" panose="020B0503020204020204" charset="-122"/>
                <a:sym typeface="+mn-ea"/>
              </a:endParaRPr>
            </a:p>
          </p:txBody>
        </p:sp>
        <p:pic>
          <p:nvPicPr>
            <p:cNvPr id="96" name="图片 95" descr="宝马"/>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667" y="4780"/>
              <a:ext cx="595" cy="595"/>
            </a:xfrm>
            <a:prstGeom prst="rect">
              <a:avLst/>
            </a:prstGeom>
          </p:spPr>
        </p:pic>
      </p:grpSp>
      <p:pic>
        <p:nvPicPr>
          <p:cNvPr id="97" name="图片 96" descr="PICC"/>
          <p:cNvPicPr>
            <a:picLocks noChangeAspect="1"/>
          </p:cNvPicPr>
          <p:nvPr/>
        </p:nvPicPr>
        <p:blipFill>
          <a:blip r:embed="rId11"/>
          <a:stretch>
            <a:fillRect/>
          </a:stretch>
        </p:blipFill>
        <p:spPr>
          <a:xfrm>
            <a:off x="6684645" y="2331720"/>
            <a:ext cx="993775" cy="259080"/>
          </a:xfrm>
          <a:prstGeom prst="rect">
            <a:avLst/>
          </a:prstGeom>
        </p:spPr>
      </p:pic>
      <p:grpSp>
        <p:nvGrpSpPr>
          <p:cNvPr id="145" name="组合 144"/>
          <p:cNvGrpSpPr/>
          <p:nvPr/>
        </p:nvGrpSpPr>
        <p:grpSpPr>
          <a:xfrm>
            <a:off x="4392930" y="3952240"/>
            <a:ext cx="467360" cy="439420"/>
            <a:chOff x="7050" y="6014"/>
            <a:chExt cx="736" cy="692"/>
          </a:xfrm>
        </p:grpSpPr>
        <p:sp>
          <p:nvSpPr>
            <p:cNvPr id="98" name="圆角矩形 97"/>
            <p:cNvSpPr/>
            <p:nvPr/>
          </p:nvSpPr>
          <p:spPr>
            <a:xfrm>
              <a:off x="7050" y="6014"/>
              <a:ext cx="736" cy="692"/>
            </a:xfrm>
            <a:prstGeom prst="roundRect">
              <a:avLst>
                <a:gd name="adj" fmla="val 15855"/>
              </a:avLst>
            </a:prstGeom>
            <a:solidFill>
              <a:schemeClr val="bg1"/>
            </a:solidFill>
            <a:ln>
              <a:noFill/>
            </a:ln>
            <a:effectLst>
              <a:outerShdw blurRad="50800" dir="2700000" algn="tl" rotWithShape="0">
                <a:srgbClr val="0070C0">
                  <a:alpha val="38000"/>
                </a:srgb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微软雅黑" panose="020B0503020204020204" charset="-122"/>
                <a:sym typeface="+mn-ea"/>
              </a:endParaRPr>
            </a:p>
          </p:txBody>
        </p:sp>
        <p:pic>
          <p:nvPicPr>
            <p:cNvPr id="99" name="图片 98" descr="宝洁"/>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153" y="6095"/>
              <a:ext cx="531" cy="531"/>
            </a:xfrm>
            <a:prstGeom prst="rect">
              <a:avLst/>
            </a:prstGeom>
          </p:spPr>
        </p:pic>
      </p:grpSp>
      <p:grpSp>
        <p:nvGrpSpPr>
          <p:cNvPr id="81" name="组合 80"/>
          <p:cNvGrpSpPr/>
          <p:nvPr/>
        </p:nvGrpSpPr>
        <p:grpSpPr>
          <a:xfrm>
            <a:off x="2425700" y="4091940"/>
            <a:ext cx="963930" cy="330200"/>
            <a:chOff x="4802" y="6922"/>
            <a:chExt cx="1518" cy="520"/>
          </a:xfrm>
        </p:grpSpPr>
        <p:sp>
          <p:nvSpPr>
            <p:cNvPr id="104" name="圆角矩形 103"/>
            <p:cNvSpPr/>
            <p:nvPr/>
          </p:nvSpPr>
          <p:spPr>
            <a:xfrm>
              <a:off x="4802" y="6922"/>
              <a:ext cx="1518" cy="520"/>
            </a:xfrm>
            <a:prstGeom prst="roundRect">
              <a:avLst>
                <a:gd name="adj" fmla="val 15855"/>
              </a:avLst>
            </a:prstGeom>
            <a:solidFill>
              <a:schemeClr val="bg1"/>
            </a:solidFill>
            <a:ln>
              <a:noFill/>
            </a:ln>
            <a:effectLst>
              <a:outerShdw blurRad="50800" dir="2700000" algn="tl" rotWithShape="0">
                <a:srgbClr val="0070C0">
                  <a:alpha val="38000"/>
                </a:srgb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微软雅黑" panose="020B0503020204020204" charset="-122"/>
                <a:sym typeface="+mn-ea"/>
              </a:endParaRPr>
            </a:p>
          </p:txBody>
        </p:sp>
        <p:pic>
          <p:nvPicPr>
            <p:cNvPr id="92" name="图片 91" descr="北方华创"/>
            <p:cNvPicPr>
              <a:picLocks noChangeAspect="1"/>
            </p:cNvPicPr>
            <p:nvPr/>
          </p:nvPicPr>
          <p:blipFill>
            <a:blip r:embed="rId14"/>
            <a:stretch>
              <a:fillRect/>
            </a:stretch>
          </p:blipFill>
          <p:spPr>
            <a:xfrm>
              <a:off x="4988" y="6963"/>
              <a:ext cx="1145" cy="439"/>
            </a:xfrm>
            <a:prstGeom prst="rect">
              <a:avLst/>
            </a:prstGeom>
          </p:spPr>
        </p:pic>
      </p:grpSp>
      <p:pic>
        <p:nvPicPr>
          <p:cNvPr id="109" name="图片 108" descr="华数科技"/>
          <p:cNvPicPr>
            <a:picLocks noChangeAspect="1"/>
          </p:cNvPicPr>
          <p:nvPr/>
        </p:nvPicPr>
        <p:blipFill>
          <a:blip r:embed="rId15"/>
          <a:srcRect t="4234" b="5237"/>
          <a:stretch>
            <a:fillRect/>
          </a:stretch>
        </p:blipFill>
        <p:spPr>
          <a:xfrm>
            <a:off x="3441700" y="2929573"/>
            <a:ext cx="452755" cy="285750"/>
          </a:xfrm>
          <a:prstGeom prst="rect">
            <a:avLst/>
          </a:prstGeom>
        </p:spPr>
      </p:pic>
      <p:grpSp>
        <p:nvGrpSpPr>
          <p:cNvPr id="82" name="组合 81"/>
          <p:cNvGrpSpPr/>
          <p:nvPr/>
        </p:nvGrpSpPr>
        <p:grpSpPr>
          <a:xfrm>
            <a:off x="3789680" y="4878070"/>
            <a:ext cx="963930" cy="330200"/>
            <a:chOff x="6206" y="8130"/>
            <a:chExt cx="1518" cy="520"/>
          </a:xfrm>
        </p:grpSpPr>
        <p:sp>
          <p:nvSpPr>
            <p:cNvPr id="133" name="圆角矩形 132"/>
            <p:cNvSpPr/>
            <p:nvPr/>
          </p:nvSpPr>
          <p:spPr>
            <a:xfrm>
              <a:off x="6206" y="8130"/>
              <a:ext cx="1518" cy="520"/>
            </a:xfrm>
            <a:prstGeom prst="roundRect">
              <a:avLst>
                <a:gd name="adj" fmla="val 15855"/>
              </a:avLst>
            </a:prstGeom>
            <a:solidFill>
              <a:schemeClr val="bg1"/>
            </a:solidFill>
            <a:ln>
              <a:noFill/>
            </a:ln>
            <a:effectLst>
              <a:outerShdw blurRad="50800" dir="2700000" algn="tl" rotWithShape="0">
                <a:srgbClr val="0070C0">
                  <a:alpha val="38000"/>
                </a:srgb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微软雅黑" panose="020B0503020204020204" charset="-122"/>
                <a:sym typeface="+mn-ea"/>
              </a:endParaRPr>
            </a:p>
          </p:txBody>
        </p:sp>
        <p:pic>
          <p:nvPicPr>
            <p:cNvPr id="110" name="图片 109" descr="迪马股份"/>
            <p:cNvPicPr>
              <a:picLocks noChangeAspect="1"/>
            </p:cNvPicPr>
            <p:nvPr/>
          </p:nvPicPr>
          <p:blipFill>
            <a:blip r:embed="rId16"/>
            <a:stretch>
              <a:fillRect/>
            </a:stretch>
          </p:blipFill>
          <p:spPr>
            <a:xfrm>
              <a:off x="6333" y="8250"/>
              <a:ext cx="1263" cy="280"/>
            </a:xfrm>
            <a:prstGeom prst="rect">
              <a:avLst/>
            </a:prstGeom>
          </p:spPr>
        </p:pic>
      </p:grpSp>
      <p:grpSp>
        <p:nvGrpSpPr>
          <p:cNvPr id="157" name="组合 156"/>
          <p:cNvGrpSpPr/>
          <p:nvPr/>
        </p:nvGrpSpPr>
        <p:grpSpPr>
          <a:xfrm>
            <a:off x="8177530" y="5056505"/>
            <a:ext cx="549275" cy="365776"/>
            <a:chOff x="14310" y="9902"/>
            <a:chExt cx="694" cy="462"/>
          </a:xfrm>
        </p:grpSpPr>
        <p:sp>
          <p:nvSpPr>
            <p:cNvPr id="117" name="圆角矩形 116"/>
            <p:cNvSpPr/>
            <p:nvPr/>
          </p:nvSpPr>
          <p:spPr>
            <a:xfrm>
              <a:off x="14310" y="9902"/>
              <a:ext cx="694" cy="462"/>
            </a:xfrm>
            <a:prstGeom prst="roundRect">
              <a:avLst>
                <a:gd name="adj" fmla="val 15855"/>
              </a:avLst>
            </a:prstGeom>
            <a:solidFill>
              <a:schemeClr val="bg1"/>
            </a:solidFill>
            <a:ln>
              <a:noFill/>
            </a:ln>
            <a:effectLst>
              <a:outerShdw blurRad="50800" dir="2700000" algn="tl" rotWithShape="0">
                <a:srgbClr val="0070C0">
                  <a:alpha val="38000"/>
                </a:srgb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微软雅黑" panose="020B0503020204020204" charset="-122"/>
                <a:sym typeface="+mn-ea"/>
              </a:endParaRPr>
            </a:p>
          </p:txBody>
        </p:sp>
        <p:pic>
          <p:nvPicPr>
            <p:cNvPr id="111" name="图片 110" descr="东莞农商银行"/>
            <p:cNvPicPr>
              <a:picLocks noChangeAspect="1"/>
            </p:cNvPicPr>
            <p:nvPr/>
          </p:nvPicPr>
          <p:blipFill>
            <a:blip r:embed="rId17"/>
            <a:srcRect l="9706" t="12262" r="12649" b="6786"/>
            <a:stretch>
              <a:fillRect/>
            </a:stretch>
          </p:blipFill>
          <p:spPr>
            <a:xfrm>
              <a:off x="14370" y="9917"/>
              <a:ext cx="572" cy="447"/>
            </a:xfrm>
            <a:prstGeom prst="rect">
              <a:avLst/>
            </a:prstGeom>
          </p:spPr>
        </p:pic>
      </p:grpSp>
      <p:grpSp>
        <p:nvGrpSpPr>
          <p:cNvPr id="22" name="组合 21"/>
          <p:cNvGrpSpPr/>
          <p:nvPr/>
        </p:nvGrpSpPr>
        <p:grpSpPr>
          <a:xfrm>
            <a:off x="3061335" y="5389245"/>
            <a:ext cx="912495" cy="332105"/>
            <a:chOff x="4821" y="8580"/>
            <a:chExt cx="1182" cy="430"/>
          </a:xfrm>
        </p:grpSpPr>
        <p:sp>
          <p:nvSpPr>
            <p:cNvPr id="135" name="圆角矩形 134"/>
            <p:cNvSpPr/>
            <p:nvPr/>
          </p:nvSpPr>
          <p:spPr>
            <a:xfrm>
              <a:off x="4821" y="8580"/>
              <a:ext cx="1183" cy="431"/>
            </a:xfrm>
            <a:prstGeom prst="roundRect">
              <a:avLst>
                <a:gd name="adj" fmla="val 15855"/>
              </a:avLst>
            </a:prstGeom>
            <a:solidFill>
              <a:schemeClr val="bg1"/>
            </a:solidFill>
            <a:ln>
              <a:noFill/>
            </a:ln>
            <a:effectLst>
              <a:outerShdw blurRad="50800" dir="2700000" algn="tl" rotWithShape="0">
                <a:srgbClr val="0070C0">
                  <a:alpha val="38000"/>
                </a:srgb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微软雅黑" panose="020B0503020204020204" charset="-122"/>
                <a:sym typeface="+mn-ea"/>
              </a:endParaRPr>
            </a:p>
          </p:txBody>
        </p:sp>
        <p:pic>
          <p:nvPicPr>
            <p:cNvPr id="112" name="图片 111" descr="富士康"/>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4916" y="8688"/>
              <a:ext cx="994" cy="215"/>
            </a:xfrm>
            <a:prstGeom prst="rect">
              <a:avLst/>
            </a:prstGeom>
          </p:spPr>
        </p:pic>
      </p:grpSp>
      <p:grpSp>
        <p:nvGrpSpPr>
          <p:cNvPr id="10" name="组合 9"/>
          <p:cNvGrpSpPr/>
          <p:nvPr/>
        </p:nvGrpSpPr>
        <p:grpSpPr>
          <a:xfrm>
            <a:off x="1617345" y="3325495"/>
            <a:ext cx="963930" cy="330200"/>
            <a:chOff x="3014" y="5237"/>
            <a:chExt cx="1518" cy="520"/>
          </a:xfrm>
        </p:grpSpPr>
        <p:sp>
          <p:nvSpPr>
            <p:cNvPr id="139" name="圆角矩形 138"/>
            <p:cNvSpPr/>
            <p:nvPr/>
          </p:nvSpPr>
          <p:spPr>
            <a:xfrm>
              <a:off x="3014" y="5237"/>
              <a:ext cx="1518" cy="520"/>
            </a:xfrm>
            <a:prstGeom prst="roundRect">
              <a:avLst>
                <a:gd name="adj" fmla="val 15855"/>
              </a:avLst>
            </a:prstGeom>
            <a:solidFill>
              <a:schemeClr val="bg1"/>
            </a:solidFill>
            <a:ln>
              <a:noFill/>
            </a:ln>
            <a:effectLst>
              <a:outerShdw blurRad="50800" dir="2700000" algn="tl" rotWithShape="0">
                <a:srgbClr val="0070C0">
                  <a:alpha val="38000"/>
                </a:srgb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微软雅黑" panose="020B0503020204020204" charset="-122"/>
                <a:sym typeface="+mn-ea"/>
              </a:endParaRPr>
            </a:p>
          </p:txBody>
        </p:sp>
        <p:pic>
          <p:nvPicPr>
            <p:cNvPr id="113" name="图片 112" descr="广电运通"/>
            <p:cNvPicPr>
              <a:picLocks noChangeAspect="1"/>
            </p:cNvPicPr>
            <p:nvPr/>
          </p:nvPicPr>
          <p:blipFill>
            <a:blip r:embed="rId20"/>
            <a:stretch>
              <a:fillRect/>
            </a:stretch>
          </p:blipFill>
          <p:spPr>
            <a:xfrm>
              <a:off x="3171" y="5269"/>
              <a:ext cx="1203" cy="456"/>
            </a:xfrm>
            <a:prstGeom prst="rect">
              <a:avLst/>
            </a:prstGeom>
          </p:spPr>
        </p:pic>
      </p:grpSp>
      <p:grpSp>
        <p:nvGrpSpPr>
          <p:cNvPr id="164" name="组合 163"/>
          <p:cNvGrpSpPr/>
          <p:nvPr/>
        </p:nvGrpSpPr>
        <p:grpSpPr>
          <a:xfrm>
            <a:off x="8925560" y="5376545"/>
            <a:ext cx="654685" cy="450215"/>
            <a:chOff x="13113" y="7954"/>
            <a:chExt cx="1186" cy="816"/>
          </a:xfrm>
        </p:grpSpPr>
        <p:sp>
          <p:nvSpPr>
            <p:cNvPr id="118" name="圆角矩形 117"/>
            <p:cNvSpPr/>
            <p:nvPr/>
          </p:nvSpPr>
          <p:spPr>
            <a:xfrm>
              <a:off x="13113" y="7968"/>
              <a:ext cx="1186" cy="789"/>
            </a:xfrm>
            <a:prstGeom prst="roundRect">
              <a:avLst>
                <a:gd name="adj" fmla="val 15855"/>
              </a:avLst>
            </a:prstGeom>
            <a:solidFill>
              <a:schemeClr val="bg1"/>
            </a:solidFill>
            <a:ln>
              <a:noFill/>
            </a:ln>
            <a:effectLst>
              <a:outerShdw blurRad="50800" dir="2700000" algn="tl" rotWithShape="0">
                <a:srgbClr val="0070C0">
                  <a:alpha val="38000"/>
                </a:srgb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微软雅黑" panose="020B0503020204020204" charset="-122"/>
                <a:sym typeface="+mn-ea"/>
              </a:endParaRPr>
            </a:p>
          </p:txBody>
        </p:sp>
        <p:pic>
          <p:nvPicPr>
            <p:cNvPr id="114" name="图片 113" descr="广州农商银行"/>
            <p:cNvPicPr>
              <a:picLocks noChangeAspect="1"/>
            </p:cNvPicPr>
            <p:nvPr/>
          </p:nvPicPr>
          <p:blipFill>
            <a:blip r:embed="rId21"/>
            <a:srcRect t="12723" b="12299"/>
            <a:stretch>
              <a:fillRect/>
            </a:stretch>
          </p:blipFill>
          <p:spPr>
            <a:xfrm>
              <a:off x="13161" y="7954"/>
              <a:ext cx="1091" cy="817"/>
            </a:xfrm>
            <a:prstGeom prst="rect">
              <a:avLst/>
            </a:prstGeom>
          </p:spPr>
        </p:pic>
      </p:grpSp>
      <p:grpSp>
        <p:nvGrpSpPr>
          <p:cNvPr id="207" name="组合 206"/>
          <p:cNvGrpSpPr/>
          <p:nvPr/>
        </p:nvGrpSpPr>
        <p:grpSpPr>
          <a:xfrm>
            <a:off x="4590415" y="5353050"/>
            <a:ext cx="1031875" cy="386080"/>
            <a:chOff x="6905" y="8937"/>
            <a:chExt cx="1518" cy="520"/>
          </a:xfrm>
        </p:grpSpPr>
        <p:sp>
          <p:nvSpPr>
            <p:cNvPr id="142" name="圆角矩形 141"/>
            <p:cNvSpPr/>
            <p:nvPr/>
          </p:nvSpPr>
          <p:spPr>
            <a:xfrm>
              <a:off x="6905" y="8937"/>
              <a:ext cx="1518" cy="520"/>
            </a:xfrm>
            <a:prstGeom prst="roundRect">
              <a:avLst>
                <a:gd name="adj" fmla="val 15855"/>
              </a:avLst>
            </a:prstGeom>
            <a:solidFill>
              <a:schemeClr val="bg1"/>
            </a:solidFill>
            <a:ln>
              <a:noFill/>
            </a:ln>
            <a:effectLst>
              <a:outerShdw blurRad="50800" dir="2700000" algn="tl" rotWithShape="0">
                <a:srgbClr val="0070C0">
                  <a:alpha val="38000"/>
                </a:srgb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微软雅黑" panose="020B0503020204020204" charset="-122"/>
                <a:sym typeface="+mn-ea"/>
              </a:endParaRPr>
            </a:p>
          </p:txBody>
        </p:sp>
        <p:pic>
          <p:nvPicPr>
            <p:cNvPr id="115" name="图片 114" descr="浩云科技"/>
            <p:cNvPicPr>
              <a:picLocks noChangeAspect="1"/>
            </p:cNvPicPr>
            <p:nvPr/>
          </p:nvPicPr>
          <p:blipFill>
            <a:blip r:embed="rId22"/>
            <a:stretch>
              <a:fillRect/>
            </a:stretch>
          </p:blipFill>
          <p:spPr>
            <a:xfrm>
              <a:off x="7157" y="8998"/>
              <a:ext cx="1015" cy="398"/>
            </a:xfrm>
            <a:prstGeom prst="rect">
              <a:avLst/>
            </a:prstGeom>
          </p:spPr>
        </p:pic>
      </p:grpSp>
      <p:grpSp>
        <p:nvGrpSpPr>
          <p:cNvPr id="11" name="组合 10"/>
          <p:cNvGrpSpPr/>
          <p:nvPr/>
        </p:nvGrpSpPr>
        <p:grpSpPr>
          <a:xfrm>
            <a:off x="9072245" y="2331720"/>
            <a:ext cx="898525" cy="344170"/>
            <a:chOff x="14082" y="3898"/>
            <a:chExt cx="1182" cy="430"/>
          </a:xfrm>
        </p:grpSpPr>
        <p:sp>
          <p:nvSpPr>
            <p:cNvPr id="131" name="圆角矩形 130"/>
            <p:cNvSpPr/>
            <p:nvPr/>
          </p:nvSpPr>
          <p:spPr>
            <a:xfrm>
              <a:off x="14082" y="3898"/>
              <a:ext cx="1183" cy="431"/>
            </a:xfrm>
            <a:prstGeom prst="roundRect">
              <a:avLst>
                <a:gd name="adj" fmla="val 15855"/>
              </a:avLst>
            </a:prstGeom>
            <a:solidFill>
              <a:schemeClr val="bg1"/>
            </a:solidFill>
            <a:ln>
              <a:noFill/>
            </a:ln>
            <a:effectLst>
              <a:outerShdw blurRad="50800" dir="2700000" algn="tl" rotWithShape="0">
                <a:srgbClr val="0070C0">
                  <a:alpha val="38000"/>
                </a:srgb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微软雅黑" panose="020B0503020204020204" charset="-122"/>
                <a:sym typeface="+mn-ea"/>
              </a:endParaRPr>
            </a:p>
          </p:txBody>
        </p:sp>
        <p:pic>
          <p:nvPicPr>
            <p:cNvPr id="116" name="图片 115" descr="华侨大学"/>
            <p:cNvPicPr>
              <a:picLocks noChangeAspect="1"/>
            </p:cNvPicPr>
            <p:nvPr/>
          </p:nvPicPr>
          <p:blipFill>
            <a:blip r:embed="rId23"/>
            <a:stretch>
              <a:fillRect/>
            </a:stretch>
          </p:blipFill>
          <p:spPr>
            <a:xfrm>
              <a:off x="14175" y="3967"/>
              <a:ext cx="997" cy="293"/>
            </a:xfrm>
            <a:prstGeom prst="rect">
              <a:avLst/>
            </a:prstGeom>
          </p:spPr>
        </p:pic>
      </p:grpSp>
      <p:grpSp>
        <p:nvGrpSpPr>
          <p:cNvPr id="129" name="组合 128"/>
          <p:cNvGrpSpPr/>
          <p:nvPr/>
        </p:nvGrpSpPr>
        <p:grpSpPr>
          <a:xfrm>
            <a:off x="8176260" y="3820160"/>
            <a:ext cx="1271270" cy="375920"/>
            <a:chOff x="12876" y="6038"/>
            <a:chExt cx="2002" cy="592"/>
          </a:xfrm>
        </p:grpSpPr>
        <p:sp>
          <p:nvSpPr>
            <p:cNvPr id="128" name="圆角矩形 127"/>
            <p:cNvSpPr/>
            <p:nvPr/>
          </p:nvSpPr>
          <p:spPr>
            <a:xfrm>
              <a:off x="13013" y="6038"/>
              <a:ext cx="1728" cy="592"/>
            </a:xfrm>
            <a:prstGeom prst="roundRect">
              <a:avLst>
                <a:gd name="adj" fmla="val 15855"/>
              </a:avLst>
            </a:prstGeom>
            <a:solidFill>
              <a:schemeClr val="bg1"/>
            </a:solidFill>
            <a:ln>
              <a:noFill/>
            </a:ln>
            <a:effectLst>
              <a:outerShdw blurRad="50800" dir="2700000" algn="tl" rotWithShape="0">
                <a:srgbClr val="0070C0">
                  <a:alpha val="38000"/>
                </a:srgb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微软雅黑" panose="020B0503020204020204" charset="-122"/>
                <a:sym typeface="+mn-ea"/>
              </a:endParaRPr>
            </a:p>
          </p:txBody>
        </p:sp>
        <p:pic>
          <p:nvPicPr>
            <p:cNvPr id="121" name="图片 120" descr="京东"/>
            <p:cNvPicPr>
              <a:picLocks noChangeAspect="1"/>
            </p:cNvPicPr>
            <p:nvPr/>
          </p:nvPicPr>
          <p:blipFill>
            <a:blip r:embed="rId24"/>
            <a:stretch>
              <a:fillRect/>
            </a:stretch>
          </p:blipFill>
          <p:spPr>
            <a:xfrm>
              <a:off x="12876" y="6041"/>
              <a:ext cx="2002" cy="585"/>
            </a:xfrm>
            <a:prstGeom prst="rect">
              <a:avLst/>
            </a:prstGeom>
          </p:spPr>
        </p:pic>
      </p:grpSp>
      <p:grpSp>
        <p:nvGrpSpPr>
          <p:cNvPr id="214" name="组合 213"/>
          <p:cNvGrpSpPr/>
          <p:nvPr/>
        </p:nvGrpSpPr>
        <p:grpSpPr>
          <a:xfrm>
            <a:off x="9660255" y="1855470"/>
            <a:ext cx="886460" cy="322580"/>
            <a:chOff x="15465" y="3439"/>
            <a:chExt cx="1182" cy="430"/>
          </a:xfrm>
        </p:grpSpPr>
        <p:sp>
          <p:nvSpPr>
            <p:cNvPr id="132" name="圆角矩形 131"/>
            <p:cNvSpPr/>
            <p:nvPr/>
          </p:nvSpPr>
          <p:spPr>
            <a:xfrm>
              <a:off x="15465" y="3439"/>
              <a:ext cx="1183" cy="431"/>
            </a:xfrm>
            <a:prstGeom prst="roundRect">
              <a:avLst>
                <a:gd name="adj" fmla="val 15855"/>
              </a:avLst>
            </a:prstGeom>
            <a:solidFill>
              <a:schemeClr val="bg1"/>
            </a:solidFill>
            <a:ln>
              <a:noFill/>
            </a:ln>
            <a:effectLst>
              <a:outerShdw blurRad="50800" dir="2700000" algn="tl" rotWithShape="0">
                <a:srgbClr val="0070C0">
                  <a:alpha val="38000"/>
                </a:srgb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微软雅黑" panose="020B0503020204020204" charset="-122"/>
                <a:sym typeface="+mn-ea"/>
              </a:endParaRPr>
            </a:p>
          </p:txBody>
        </p:sp>
        <p:pic>
          <p:nvPicPr>
            <p:cNvPr id="122" name="图片 121" descr="开利"/>
            <p:cNvPicPr>
              <a:picLocks noChangeAspect="1"/>
            </p:cNvPicPr>
            <p:nvPr/>
          </p:nvPicPr>
          <p:blipFill>
            <a:blip r:embed="rId25"/>
            <a:srcRect l="7257" t="12378" r="6213" b="17622"/>
            <a:stretch>
              <a:fillRect/>
            </a:stretch>
          </p:blipFill>
          <p:spPr>
            <a:xfrm>
              <a:off x="15594" y="3455"/>
              <a:ext cx="925" cy="399"/>
            </a:xfrm>
            <a:prstGeom prst="rect">
              <a:avLst/>
            </a:prstGeom>
          </p:spPr>
        </p:pic>
      </p:grpSp>
      <p:grpSp>
        <p:nvGrpSpPr>
          <p:cNvPr id="238" name="组合 237"/>
          <p:cNvGrpSpPr/>
          <p:nvPr/>
        </p:nvGrpSpPr>
        <p:grpSpPr>
          <a:xfrm>
            <a:off x="1868170" y="5589905"/>
            <a:ext cx="919480" cy="334645"/>
            <a:chOff x="3248" y="9069"/>
            <a:chExt cx="1182" cy="430"/>
          </a:xfrm>
        </p:grpSpPr>
        <p:sp>
          <p:nvSpPr>
            <p:cNvPr id="136" name="圆角矩形 135"/>
            <p:cNvSpPr/>
            <p:nvPr/>
          </p:nvSpPr>
          <p:spPr>
            <a:xfrm>
              <a:off x="3248" y="9069"/>
              <a:ext cx="1183" cy="431"/>
            </a:xfrm>
            <a:prstGeom prst="roundRect">
              <a:avLst>
                <a:gd name="adj" fmla="val 15855"/>
              </a:avLst>
            </a:prstGeom>
            <a:solidFill>
              <a:schemeClr val="bg1"/>
            </a:solidFill>
            <a:ln>
              <a:noFill/>
            </a:ln>
            <a:effectLst>
              <a:outerShdw blurRad="50800" dir="2700000" algn="tl" rotWithShape="0">
                <a:srgbClr val="0070C0">
                  <a:alpha val="38000"/>
                </a:srgb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微软雅黑" panose="020B0503020204020204" charset="-122"/>
                <a:sym typeface="+mn-ea"/>
              </a:endParaRPr>
            </a:p>
          </p:txBody>
        </p:sp>
        <p:pic>
          <p:nvPicPr>
            <p:cNvPr id="123" name="图片 122" descr="恺英网络"/>
            <p:cNvPicPr>
              <a:picLocks noChangeAspect="1"/>
            </p:cNvPicPr>
            <p:nvPr/>
          </p:nvPicPr>
          <p:blipFill>
            <a:blip r:embed="rId26"/>
            <a:stretch>
              <a:fillRect/>
            </a:stretch>
          </p:blipFill>
          <p:spPr>
            <a:xfrm>
              <a:off x="3383" y="9176"/>
              <a:ext cx="913" cy="218"/>
            </a:xfrm>
            <a:prstGeom prst="rect">
              <a:avLst/>
            </a:prstGeom>
          </p:spPr>
        </p:pic>
      </p:grpSp>
      <p:pic>
        <p:nvPicPr>
          <p:cNvPr id="124" name="图片 123" descr="康宁"/>
          <p:cNvPicPr>
            <a:picLocks noChangeAspect="1"/>
          </p:cNvPicPr>
          <p:nvPr/>
        </p:nvPicPr>
        <p:blipFill>
          <a:blip r:embed="rId27"/>
          <a:srcRect l="12453" t="34873" r="9590" b="38079"/>
          <a:stretch>
            <a:fillRect/>
          </a:stretch>
        </p:blipFill>
        <p:spPr>
          <a:xfrm>
            <a:off x="1266190" y="2129155"/>
            <a:ext cx="796290" cy="202565"/>
          </a:xfrm>
          <a:prstGeom prst="rect">
            <a:avLst/>
          </a:prstGeom>
        </p:spPr>
      </p:pic>
      <p:grpSp>
        <p:nvGrpSpPr>
          <p:cNvPr id="23" name="组合 22"/>
          <p:cNvGrpSpPr/>
          <p:nvPr/>
        </p:nvGrpSpPr>
        <p:grpSpPr>
          <a:xfrm>
            <a:off x="5880735" y="5610860"/>
            <a:ext cx="1067435" cy="406400"/>
            <a:chOff x="9115" y="7545"/>
            <a:chExt cx="1518" cy="520"/>
          </a:xfrm>
        </p:grpSpPr>
        <p:sp>
          <p:nvSpPr>
            <p:cNvPr id="141" name="圆角矩形 140"/>
            <p:cNvSpPr/>
            <p:nvPr/>
          </p:nvSpPr>
          <p:spPr>
            <a:xfrm>
              <a:off x="9115" y="7545"/>
              <a:ext cx="1518" cy="520"/>
            </a:xfrm>
            <a:prstGeom prst="roundRect">
              <a:avLst>
                <a:gd name="adj" fmla="val 15855"/>
              </a:avLst>
            </a:prstGeom>
            <a:solidFill>
              <a:schemeClr val="bg1"/>
            </a:solidFill>
            <a:ln>
              <a:noFill/>
            </a:ln>
            <a:effectLst>
              <a:outerShdw blurRad="50800" dir="2700000" algn="tl" rotWithShape="0">
                <a:srgbClr val="0070C0">
                  <a:alpha val="38000"/>
                </a:srgb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微软雅黑" panose="020B0503020204020204" charset="-122"/>
                <a:sym typeface="+mn-ea"/>
              </a:endParaRPr>
            </a:p>
          </p:txBody>
        </p:sp>
        <p:pic>
          <p:nvPicPr>
            <p:cNvPr id="125" name="图片 124" descr="可口可乐-中国"/>
            <p:cNvPicPr>
              <a:picLocks noChangeAspect="1"/>
            </p:cNvPicPr>
            <p:nvPr/>
          </p:nvPicPr>
          <p:blipFill>
            <a:blip r:embed="rId28"/>
            <a:stretch>
              <a:fillRect/>
            </a:stretch>
          </p:blipFill>
          <p:spPr>
            <a:xfrm>
              <a:off x="9310" y="7688"/>
              <a:ext cx="1128" cy="233"/>
            </a:xfrm>
            <a:prstGeom prst="rect">
              <a:avLst/>
            </a:prstGeom>
          </p:spPr>
        </p:pic>
      </p:grpSp>
      <p:grpSp>
        <p:nvGrpSpPr>
          <p:cNvPr id="21" name="组合 20"/>
          <p:cNvGrpSpPr/>
          <p:nvPr/>
        </p:nvGrpSpPr>
        <p:grpSpPr>
          <a:xfrm>
            <a:off x="5310505" y="2252980"/>
            <a:ext cx="1103630" cy="401955"/>
            <a:chOff x="8401" y="3650"/>
            <a:chExt cx="1428" cy="520"/>
          </a:xfrm>
        </p:grpSpPr>
        <p:sp>
          <p:nvSpPr>
            <p:cNvPr id="130" name="圆角矩形 129"/>
            <p:cNvSpPr/>
            <p:nvPr/>
          </p:nvSpPr>
          <p:spPr>
            <a:xfrm>
              <a:off x="8401" y="3650"/>
              <a:ext cx="1428" cy="520"/>
            </a:xfrm>
            <a:prstGeom prst="roundRect">
              <a:avLst>
                <a:gd name="adj" fmla="val 15855"/>
              </a:avLst>
            </a:prstGeom>
            <a:solidFill>
              <a:schemeClr val="bg1"/>
            </a:solidFill>
            <a:ln>
              <a:noFill/>
            </a:ln>
            <a:effectLst>
              <a:outerShdw blurRad="50800" dir="2700000" algn="tl" rotWithShape="0">
                <a:srgbClr val="0070C0">
                  <a:alpha val="38000"/>
                </a:srgb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微软雅黑" panose="020B0503020204020204" charset="-122"/>
                <a:sym typeface="+mn-ea"/>
              </a:endParaRPr>
            </a:p>
          </p:txBody>
        </p:sp>
        <p:pic>
          <p:nvPicPr>
            <p:cNvPr id="126" name="图片 125" descr="蒙牛"/>
            <p:cNvPicPr>
              <a:picLocks noChangeAspect="1"/>
            </p:cNvPicPr>
            <p:nvPr/>
          </p:nvPicPr>
          <p:blipFill>
            <a:blip r:embed="rId29"/>
            <a:srcRect t="32263" b="32768"/>
            <a:stretch>
              <a:fillRect/>
            </a:stretch>
          </p:blipFill>
          <p:spPr>
            <a:xfrm>
              <a:off x="8519" y="3702"/>
              <a:ext cx="1192" cy="417"/>
            </a:xfrm>
            <a:prstGeom prst="rect">
              <a:avLst/>
            </a:prstGeom>
          </p:spPr>
        </p:pic>
      </p:grpSp>
      <p:grpSp>
        <p:nvGrpSpPr>
          <p:cNvPr id="75" name="组合 74"/>
          <p:cNvGrpSpPr/>
          <p:nvPr/>
        </p:nvGrpSpPr>
        <p:grpSpPr>
          <a:xfrm>
            <a:off x="3381375" y="4464050"/>
            <a:ext cx="779145" cy="283845"/>
            <a:chOff x="3153" y="7036"/>
            <a:chExt cx="1038" cy="378"/>
          </a:xfrm>
        </p:grpSpPr>
        <p:sp>
          <p:nvSpPr>
            <p:cNvPr id="137" name="圆角矩形 136"/>
            <p:cNvSpPr/>
            <p:nvPr/>
          </p:nvSpPr>
          <p:spPr>
            <a:xfrm>
              <a:off x="3153" y="7036"/>
              <a:ext cx="1038" cy="378"/>
            </a:xfrm>
            <a:prstGeom prst="roundRect">
              <a:avLst>
                <a:gd name="adj" fmla="val 15855"/>
              </a:avLst>
            </a:prstGeom>
            <a:solidFill>
              <a:schemeClr val="bg1"/>
            </a:solidFill>
            <a:ln>
              <a:noFill/>
            </a:ln>
            <a:effectLst>
              <a:outerShdw blurRad="50800" dir="2700000" algn="tl" rotWithShape="0">
                <a:srgbClr val="0070C0">
                  <a:alpha val="38000"/>
                </a:srgb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微软雅黑" panose="020B0503020204020204" charset="-122"/>
                <a:sym typeface="+mn-ea"/>
              </a:endParaRPr>
            </a:p>
          </p:txBody>
        </p:sp>
        <p:pic>
          <p:nvPicPr>
            <p:cNvPr id="127" name="图片 126" descr="默沙东"/>
            <p:cNvPicPr>
              <a:picLocks noChangeAspect="1"/>
            </p:cNvPicPr>
            <p:nvPr/>
          </p:nvPicPr>
          <p:blipFill>
            <a:blip r:embed="rId30"/>
            <a:stretch>
              <a:fillRect/>
            </a:stretch>
          </p:blipFill>
          <p:spPr>
            <a:xfrm>
              <a:off x="3248" y="7064"/>
              <a:ext cx="849" cy="323"/>
            </a:xfrm>
            <a:prstGeom prst="rect">
              <a:avLst/>
            </a:prstGeom>
          </p:spPr>
        </p:pic>
      </p:grpSp>
      <p:pic>
        <p:nvPicPr>
          <p:cNvPr id="147" name="图片 146" descr="huawei_logo"/>
          <p:cNvPicPr>
            <a:picLocks noChangeAspect="1"/>
          </p:cNvPicPr>
          <p:nvPr/>
        </p:nvPicPr>
        <p:blipFill>
          <a:blip r:embed="rId31"/>
          <a:stretch>
            <a:fillRect/>
          </a:stretch>
        </p:blipFill>
        <p:spPr>
          <a:xfrm>
            <a:off x="4558348" y="2953385"/>
            <a:ext cx="870585" cy="196215"/>
          </a:xfrm>
          <a:prstGeom prst="rect">
            <a:avLst/>
          </a:prstGeom>
        </p:spPr>
      </p:pic>
      <p:pic>
        <p:nvPicPr>
          <p:cNvPr id="149" name="图片 148" descr="腾讯"/>
          <p:cNvPicPr>
            <a:picLocks noChangeAspect="1"/>
          </p:cNvPicPr>
          <p:nvPr/>
        </p:nvPicPr>
        <p:blipFill>
          <a:blip r:embed="rId32"/>
          <a:stretch>
            <a:fillRect/>
          </a:stretch>
        </p:blipFill>
        <p:spPr>
          <a:xfrm>
            <a:off x="6206490" y="2983230"/>
            <a:ext cx="1005840" cy="137795"/>
          </a:xfrm>
          <a:prstGeom prst="rect">
            <a:avLst/>
          </a:prstGeom>
        </p:spPr>
      </p:pic>
      <p:grpSp>
        <p:nvGrpSpPr>
          <p:cNvPr id="159" name="组合 158"/>
          <p:cNvGrpSpPr/>
          <p:nvPr/>
        </p:nvGrpSpPr>
        <p:grpSpPr>
          <a:xfrm>
            <a:off x="1144905" y="5252085"/>
            <a:ext cx="647700" cy="470535"/>
            <a:chOff x="11281" y="8278"/>
            <a:chExt cx="865" cy="605"/>
          </a:xfrm>
        </p:grpSpPr>
        <p:sp>
          <p:nvSpPr>
            <p:cNvPr id="158" name="圆角矩形 157"/>
            <p:cNvSpPr/>
            <p:nvPr/>
          </p:nvSpPr>
          <p:spPr>
            <a:xfrm>
              <a:off x="11281" y="8278"/>
              <a:ext cx="865" cy="576"/>
            </a:xfrm>
            <a:prstGeom prst="roundRect">
              <a:avLst>
                <a:gd name="adj" fmla="val 15855"/>
              </a:avLst>
            </a:prstGeom>
            <a:solidFill>
              <a:schemeClr val="bg1"/>
            </a:solidFill>
            <a:ln>
              <a:noFill/>
            </a:ln>
            <a:effectLst>
              <a:outerShdw blurRad="50800" dir="2700000" algn="tl" rotWithShape="0">
                <a:srgbClr val="0070C0">
                  <a:alpha val="38000"/>
                </a:srgb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微软雅黑" panose="020B0503020204020204" charset="-122"/>
                <a:sym typeface="+mn-ea"/>
              </a:endParaRPr>
            </a:p>
          </p:txBody>
        </p:sp>
        <p:pic>
          <p:nvPicPr>
            <p:cNvPr id="151" name="图片 150" descr="上海电气"/>
            <p:cNvPicPr>
              <a:picLocks noChangeAspect="1"/>
            </p:cNvPicPr>
            <p:nvPr/>
          </p:nvPicPr>
          <p:blipFill>
            <a:blip r:embed="rId33"/>
            <a:srcRect t="5061" r="-10726" b="-10646"/>
            <a:stretch>
              <a:fillRect/>
            </a:stretch>
          </p:blipFill>
          <p:spPr>
            <a:xfrm>
              <a:off x="11396" y="8278"/>
              <a:ext cx="702" cy="605"/>
            </a:xfrm>
            <a:prstGeom prst="rect">
              <a:avLst/>
            </a:prstGeom>
          </p:spPr>
        </p:pic>
      </p:grpSp>
      <p:grpSp>
        <p:nvGrpSpPr>
          <p:cNvPr id="90" name="组合 89"/>
          <p:cNvGrpSpPr/>
          <p:nvPr/>
        </p:nvGrpSpPr>
        <p:grpSpPr>
          <a:xfrm>
            <a:off x="5751830" y="4792345"/>
            <a:ext cx="1080135" cy="422275"/>
            <a:chOff x="11104" y="8767"/>
            <a:chExt cx="1182" cy="430"/>
          </a:xfrm>
        </p:grpSpPr>
        <p:sp>
          <p:nvSpPr>
            <p:cNvPr id="166" name="圆角矩形 165"/>
            <p:cNvSpPr/>
            <p:nvPr/>
          </p:nvSpPr>
          <p:spPr>
            <a:xfrm>
              <a:off x="11104" y="8767"/>
              <a:ext cx="1183" cy="431"/>
            </a:xfrm>
            <a:prstGeom prst="roundRect">
              <a:avLst>
                <a:gd name="adj" fmla="val 15855"/>
              </a:avLst>
            </a:prstGeom>
            <a:solidFill>
              <a:schemeClr val="bg1"/>
            </a:solidFill>
            <a:ln>
              <a:noFill/>
            </a:ln>
            <a:effectLst>
              <a:outerShdw blurRad="50800" dir="2700000" algn="tl" rotWithShape="0">
                <a:srgbClr val="0070C0">
                  <a:alpha val="38000"/>
                </a:srgb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微软雅黑" panose="020B0503020204020204" charset="-122"/>
                <a:sym typeface="+mn-ea"/>
              </a:endParaRPr>
            </a:p>
          </p:txBody>
        </p:sp>
        <p:pic>
          <p:nvPicPr>
            <p:cNvPr id="152" name="图片 151" descr="牧原股份"/>
            <p:cNvPicPr>
              <a:picLocks noChangeAspect="1"/>
            </p:cNvPicPr>
            <p:nvPr/>
          </p:nvPicPr>
          <p:blipFill>
            <a:blip r:embed="rId34"/>
            <a:stretch>
              <a:fillRect/>
            </a:stretch>
          </p:blipFill>
          <p:spPr>
            <a:xfrm>
              <a:off x="11281" y="8852"/>
              <a:ext cx="829" cy="261"/>
            </a:xfrm>
            <a:prstGeom prst="rect">
              <a:avLst/>
            </a:prstGeom>
          </p:spPr>
        </p:pic>
      </p:grpSp>
      <p:grpSp>
        <p:nvGrpSpPr>
          <p:cNvPr id="201" name="组合 200"/>
          <p:cNvGrpSpPr/>
          <p:nvPr/>
        </p:nvGrpSpPr>
        <p:grpSpPr>
          <a:xfrm>
            <a:off x="6965950" y="4522470"/>
            <a:ext cx="935990" cy="554355"/>
            <a:chOff x="14144" y="7696"/>
            <a:chExt cx="1182" cy="700"/>
          </a:xfrm>
        </p:grpSpPr>
        <p:sp>
          <p:nvSpPr>
            <p:cNvPr id="165" name="圆角矩形 164"/>
            <p:cNvSpPr/>
            <p:nvPr/>
          </p:nvSpPr>
          <p:spPr>
            <a:xfrm>
              <a:off x="14144" y="7831"/>
              <a:ext cx="1183" cy="431"/>
            </a:xfrm>
            <a:prstGeom prst="roundRect">
              <a:avLst>
                <a:gd name="adj" fmla="val 15855"/>
              </a:avLst>
            </a:prstGeom>
            <a:solidFill>
              <a:schemeClr val="bg1"/>
            </a:solidFill>
            <a:ln>
              <a:noFill/>
            </a:ln>
            <a:effectLst>
              <a:outerShdw blurRad="50800" dir="2700000" algn="tl" rotWithShape="0">
                <a:srgbClr val="0070C0">
                  <a:alpha val="38000"/>
                </a:srgb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微软雅黑" panose="020B0503020204020204" charset="-122"/>
                <a:sym typeface="+mn-ea"/>
              </a:endParaRPr>
            </a:p>
          </p:txBody>
        </p:sp>
        <p:pic>
          <p:nvPicPr>
            <p:cNvPr id="153" name="图片 152" descr="农业银行"/>
            <p:cNvPicPr>
              <a:picLocks noChangeAspect="1"/>
            </p:cNvPicPr>
            <p:nvPr/>
          </p:nvPicPr>
          <p:blipFill>
            <a:blip r:embed="rId35"/>
            <a:stretch>
              <a:fillRect/>
            </a:stretch>
          </p:blipFill>
          <p:spPr>
            <a:xfrm>
              <a:off x="14207" y="7696"/>
              <a:ext cx="1058" cy="700"/>
            </a:xfrm>
            <a:prstGeom prst="rect">
              <a:avLst/>
            </a:prstGeom>
          </p:spPr>
        </p:pic>
      </p:grpSp>
      <p:grpSp>
        <p:nvGrpSpPr>
          <p:cNvPr id="134" name="组合 133"/>
          <p:cNvGrpSpPr/>
          <p:nvPr/>
        </p:nvGrpSpPr>
        <p:grpSpPr>
          <a:xfrm>
            <a:off x="6864350" y="4080510"/>
            <a:ext cx="861695" cy="313690"/>
            <a:chOff x="10628" y="6908"/>
            <a:chExt cx="1182" cy="430"/>
          </a:xfrm>
        </p:grpSpPr>
        <p:sp>
          <p:nvSpPr>
            <p:cNvPr id="161" name="圆角矩形 160"/>
            <p:cNvSpPr/>
            <p:nvPr/>
          </p:nvSpPr>
          <p:spPr>
            <a:xfrm>
              <a:off x="10628" y="6908"/>
              <a:ext cx="1183" cy="431"/>
            </a:xfrm>
            <a:prstGeom prst="roundRect">
              <a:avLst>
                <a:gd name="adj" fmla="val 15855"/>
              </a:avLst>
            </a:prstGeom>
            <a:solidFill>
              <a:schemeClr val="bg1"/>
            </a:solidFill>
            <a:ln>
              <a:noFill/>
            </a:ln>
            <a:effectLst>
              <a:outerShdw blurRad="50800" dir="2700000" algn="tl" rotWithShape="0">
                <a:srgbClr val="0070C0">
                  <a:alpha val="38000"/>
                </a:srgb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微软雅黑" panose="020B0503020204020204" charset="-122"/>
                <a:sym typeface="+mn-ea"/>
              </a:endParaRPr>
            </a:p>
          </p:txBody>
        </p:sp>
        <p:pic>
          <p:nvPicPr>
            <p:cNvPr id="154" name="图片 153" descr="欧莱雅"/>
            <p:cNvPicPr>
              <a:picLocks noChangeAspect="1"/>
            </p:cNvPicPr>
            <p:nvPr/>
          </p:nvPicPr>
          <p:blipFill>
            <a:blip r:embed="rId36">
              <a:extLst>
                <a:ext uri="{96DAC541-7B7A-43D3-8B79-37D633B846F1}">
                  <asvg:svgBlip xmlns:asvg="http://schemas.microsoft.com/office/drawing/2016/SVG/main" r:embed="rId37"/>
                </a:ext>
              </a:extLst>
            </a:blip>
            <a:stretch>
              <a:fillRect/>
            </a:stretch>
          </p:blipFill>
          <p:spPr>
            <a:xfrm>
              <a:off x="10732" y="6994"/>
              <a:ext cx="976" cy="260"/>
            </a:xfrm>
            <a:prstGeom prst="rect">
              <a:avLst/>
            </a:prstGeom>
          </p:spPr>
        </p:pic>
      </p:grpSp>
      <p:grpSp>
        <p:nvGrpSpPr>
          <p:cNvPr id="8" name="组合 7"/>
          <p:cNvGrpSpPr/>
          <p:nvPr/>
        </p:nvGrpSpPr>
        <p:grpSpPr>
          <a:xfrm>
            <a:off x="8063865" y="4202430"/>
            <a:ext cx="808355" cy="588645"/>
            <a:chOff x="12699" y="6789"/>
            <a:chExt cx="1038" cy="756"/>
          </a:xfrm>
        </p:grpSpPr>
        <p:sp>
          <p:nvSpPr>
            <p:cNvPr id="162" name="圆角矩形 161"/>
            <p:cNvSpPr/>
            <p:nvPr/>
          </p:nvSpPr>
          <p:spPr>
            <a:xfrm>
              <a:off x="12699" y="6979"/>
              <a:ext cx="1038" cy="378"/>
            </a:xfrm>
            <a:prstGeom prst="roundRect">
              <a:avLst>
                <a:gd name="adj" fmla="val 15855"/>
              </a:avLst>
            </a:prstGeom>
            <a:solidFill>
              <a:schemeClr val="bg1"/>
            </a:solidFill>
            <a:ln>
              <a:noFill/>
            </a:ln>
            <a:effectLst>
              <a:outerShdw blurRad="50800" dir="2700000" algn="tl" rotWithShape="0">
                <a:srgbClr val="0070C0">
                  <a:alpha val="38000"/>
                </a:srgb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微软雅黑" panose="020B0503020204020204" charset="-122"/>
                <a:sym typeface="+mn-ea"/>
              </a:endParaRPr>
            </a:p>
          </p:txBody>
        </p:sp>
        <p:pic>
          <p:nvPicPr>
            <p:cNvPr id="155" name="图片 154" descr="平安银行"/>
            <p:cNvPicPr>
              <a:picLocks noChangeAspect="1"/>
            </p:cNvPicPr>
            <p:nvPr/>
          </p:nvPicPr>
          <p:blipFill>
            <a:blip r:embed="rId38"/>
            <a:stretch>
              <a:fillRect/>
            </a:stretch>
          </p:blipFill>
          <p:spPr>
            <a:xfrm>
              <a:off x="12840" y="6789"/>
              <a:ext cx="757" cy="757"/>
            </a:xfrm>
            <a:prstGeom prst="rect">
              <a:avLst/>
            </a:prstGeom>
          </p:spPr>
        </p:pic>
      </p:grpSp>
      <p:grpSp>
        <p:nvGrpSpPr>
          <p:cNvPr id="202" name="组合 201"/>
          <p:cNvGrpSpPr/>
          <p:nvPr/>
        </p:nvGrpSpPr>
        <p:grpSpPr>
          <a:xfrm>
            <a:off x="8940165" y="4648200"/>
            <a:ext cx="859155" cy="427355"/>
            <a:chOff x="11510" y="7830"/>
            <a:chExt cx="1038" cy="516"/>
          </a:xfrm>
        </p:grpSpPr>
        <p:sp>
          <p:nvSpPr>
            <p:cNvPr id="163" name="圆角矩形 162"/>
            <p:cNvSpPr/>
            <p:nvPr/>
          </p:nvSpPr>
          <p:spPr>
            <a:xfrm>
              <a:off x="11510" y="7900"/>
              <a:ext cx="1038" cy="378"/>
            </a:xfrm>
            <a:prstGeom prst="roundRect">
              <a:avLst>
                <a:gd name="adj" fmla="val 15855"/>
              </a:avLst>
            </a:prstGeom>
            <a:solidFill>
              <a:schemeClr val="bg1"/>
            </a:solidFill>
            <a:ln>
              <a:noFill/>
            </a:ln>
            <a:effectLst>
              <a:outerShdw blurRad="50800" dir="2700000" algn="tl" rotWithShape="0">
                <a:srgbClr val="0070C0">
                  <a:alpha val="38000"/>
                </a:srgb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微软雅黑" panose="020B0503020204020204" charset="-122"/>
                <a:sym typeface="+mn-ea"/>
              </a:endParaRPr>
            </a:p>
          </p:txBody>
        </p:sp>
        <p:pic>
          <p:nvPicPr>
            <p:cNvPr id="156" name="图片 155" descr="浦发银行"/>
            <p:cNvPicPr>
              <a:picLocks noChangeAspect="1"/>
            </p:cNvPicPr>
            <p:nvPr/>
          </p:nvPicPr>
          <p:blipFill>
            <a:blip r:embed="rId39"/>
            <a:stretch>
              <a:fillRect/>
            </a:stretch>
          </p:blipFill>
          <p:spPr>
            <a:xfrm>
              <a:off x="11638" y="7830"/>
              <a:ext cx="783" cy="517"/>
            </a:xfrm>
            <a:prstGeom prst="rect">
              <a:avLst/>
            </a:prstGeom>
          </p:spPr>
        </p:pic>
      </p:grpSp>
      <p:grpSp>
        <p:nvGrpSpPr>
          <p:cNvPr id="205" name="组合 204"/>
          <p:cNvGrpSpPr/>
          <p:nvPr/>
        </p:nvGrpSpPr>
        <p:grpSpPr>
          <a:xfrm>
            <a:off x="8189595" y="3321685"/>
            <a:ext cx="536575" cy="357505"/>
            <a:chOff x="12847" y="5516"/>
            <a:chExt cx="682" cy="454"/>
          </a:xfrm>
        </p:grpSpPr>
        <p:sp>
          <p:nvSpPr>
            <p:cNvPr id="182" name="圆角矩形 181"/>
            <p:cNvSpPr/>
            <p:nvPr/>
          </p:nvSpPr>
          <p:spPr>
            <a:xfrm>
              <a:off x="12847" y="5516"/>
              <a:ext cx="682" cy="454"/>
            </a:xfrm>
            <a:prstGeom prst="roundRect">
              <a:avLst>
                <a:gd name="adj" fmla="val 15855"/>
              </a:avLst>
            </a:prstGeom>
            <a:solidFill>
              <a:schemeClr val="bg1"/>
            </a:solidFill>
            <a:ln>
              <a:noFill/>
            </a:ln>
            <a:effectLst>
              <a:outerShdw blurRad="50800" dir="2700000" algn="tl" rotWithShape="0">
                <a:srgbClr val="0070C0">
                  <a:alpha val="38000"/>
                </a:srgb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微软雅黑" panose="020B0503020204020204" charset="-122"/>
                <a:sym typeface="+mn-ea"/>
              </a:endParaRPr>
            </a:p>
          </p:txBody>
        </p:sp>
        <p:pic>
          <p:nvPicPr>
            <p:cNvPr id="167" name="图片 166" descr="亚普汽车"/>
            <p:cNvPicPr>
              <a:picLocks noChangeAspect="1"/>
            </p:cNvPicPr>
            <p:nvPr/>
          </p:nvPicPr>
          <p:blipFill>
            <a:blip r:embed="rId40"/>
            <a:srcRect l="18514" t="23273" r="23804" b="24227"/>
            <a:stretch>
              <a:fillRect/>
            </a:stretch>
          </p:blipFill>
          <p:spPr>
            <a:xfrm>
              <a:off x="12878" y="5518"/>
              <a:ext cx="620" cy="450"/>
            </a:xfrm>
            <a:prstGeom prst="rect">
              <a:avLst/>
            </a:prstGeom>
          </p:spPr>
        </p:pic>
      </p:grpSp>
      <p:pic>
        <p:nvPicPr>
          <p:cNvPr id="169" name="图片 168" descr="施耐德"/>
          <p:cNvPicPr>
            <a:picLocks noChangeAspect="1"/>
          </p:cNvPicPr>
          <p:nvPr/>
        </p:nvPicPr>
        <p:blipFill>
          <a:blip r:embed="rId41"/>
          <a:srcRect l="20675" t="31519" r="20485" b="28722"/>
          <a:stretch>
            <a:fillRect/>
          </a:stretch>
        </p:blipFill>
        <p:spPr>
          <a:xfrm>
            <a:off x="2940685" y="2145348"/>
            <a:ext cx="652145" cy="311785"/>
          </a:xfrm>
          <a:prstGeom prst="rect">
            <a:avLst/>
          </a:prstGeom>
        </p:spPr>
      </p:pic>
      <p:pic>
        <p:nvPicPr>
          <p:cNvPr id="170" name="图片 169" descr="索迪斯"/>
          <p:cNvPicPr>
            <a:picLocks noChangeAspect="1"/>
          </p:cNvPicPr>
          <p:nvPr/>
        </p:nvPicPr>
        <p:blipFill>
          <a:blip r:embed="rId42"/>
          <a:stretch>
            <a:fillRect/>
          </a:stretch>
        </p:blipFill>
        <p:spPr>
          <a:xfrm>
            <a:off x="6113780" y="1760220"/>
            <a:ext cx="782955" cy="248920"/>
          </a:xfrm>
          <a:prstGeom prst="rect">
            <a:avLst/>
          </a:prstGeom>
        </p:spPr>
      </p:pic>
      <p:grpSp>
        <p:nvGrpSpPr>
          <p:cNvPr id="14" name="组合 13"/>
          <p:cNvGrpSpPr/>
          <p:nvPr/>
        </p:nvGrpSpPr>
        <p:grpSpPr>
          <a:xfrm>
            <a:off x="3070225" y="1570355"/>
            <a:ext cx="1437005" cy="364490"/>
            <a:chOff x="5221" y="2714"/>
            <a:chExt cx="1546" cy="392"/>
          </a:xfrm>
        </p:grpSpPr>
        <p:sp>
          <p:nvSpPr>
            <p:cNvPr id="217" name="圆角矩形 216"/>
            <p:cNvSpPr/>
            <p:nvPr/>
          </p:nvSpPr>
          <p:spPr>
            <a:xfrm>
              <a:off x="5221" y="2714"/>
              <a:ext cx="1547" cy="392"/>
            </a:xfrm>
            <a:prstGeom prst="roundRect">
              <a:avLst>
                <a:gd name="adj" fmla="val 15855"/>
              </a:avLst>
            </a:prstGeom>
            <a:solidFill>
              <a:schemeClr val="bg1"/>
            </a:solidFill>
            <a:ln>
              <a:noFill/>
            </a:ln>
            <a:effectLst>
              <a:outerShdw blurRad="50800" dir="2700000" algn="tl" rotWithShape="0">
                <a:srgbClr val="0070C0">
                  <a:alpha val="38000"/>
                </a:srgb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微软雅黑" panose="020B0503020204020204" charset="-122"/>
                <a:sym typeface="+mn-ea"/>
              </a:endParaRPr>
            </a:p>
          </p:txBody>
        </p:sp>
        <p:pic>
          <p:nvPicPr>
            <p:cNvPr id="171" name="图片 170" descr="太极集团，只用太极集团那一半"/>
            <p:cNvPicPr>
              <a:picLocks noChangeAspect="1"/>
            </p:cNvPicPr>
            <p:nvPr/>
          </p:nvPicPr>
          <p:blipFill>
            <a:blip r:embed="rId43"/>
            <a:stretch>
              <a:fillRect/>
            </a:stretch>
          </p:blipFill>
          <p:spPr>
            <a:xfrm>
              <a:off x="5338" y="2765"/>
              <a:ext cx="1306" cy="286"/>
            </a:xfrm>
            <a:prstGeom prst="rect">
              <a:avLst/>
            </a:prstGeom>
          </p:spPr>
        </p:pic>
      </p:grpSp>
      <p:grpSp>
        <p:nvGrpSpPr>
          <p:cNvPr id="13" name="组合 12"/>
          <p:cNvGrpSpPr/>
          <p:nvPr/>
        </p:nvGrpSpPr>
        <p:grpSpPr>
          <a:xfrm>
            <a:off x="10541000" y="3457575"/>
            <a:ext cx="546100" cy="513715"/>
            <a:chOff x="16540" y="5562"/>
            <a:chExt cx="736" cy="692"/>
          </a:xfrm>
        </p:grpSpPr>
        <p:sp>
          <p:nvSpPr>
            <p:cNvPr id="256" name="圆角矩形 255"/>
            <p:cNvSpPr/>
            <p:nvPr/>
          </p:nvSpPr>
          <p:spPr>
            <a:xfrm>
              <a:off x="16540" y="5562"/>
              <a:ext cx="736" cy="692"/>
            </a:xfrm>
            <a:prstGeom prst="roundRect">
              <a:avLst>
                <a:gd name="adj" fmla="val 15855"/>
              </a:avLst>
            </a:prstGeom>
            <a:solidFill>
              <a:schemeClr val="bg1"/>
            </a:solidFill>
            <a:ln>
              <a:noFill/>
            </a:ln>
            <a:effectLst>
              <a:outerShdw blurRad="50800" dir="2700000" algn="tl" rotWithShape="0">
                <a:srgbClr val="0070C0">
                  <a:alpha val="38000"/>
                </a:srgb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微软雅黑" panose="020B0503020204020204" charset="-122"/>
                <a:sym typeface="+mn-ea"/>
              </a:endParaRPr>
            </a:p>
          </p:txBody>
        </p:sp>
        <p:pic>
          <p:nvPicPr>
            <p:cNvPr id="172" name="图片 171" descr="完美世界"/>
            <p:cNvPicPr>
              <a:picLocks noChangeAspect="1"/>
            </p:cNvPicPr>
            <p:nvPr/>
          </p:nvPicPr>
          <p:blipFill>
            <a:blip r:embed="rId44">
              <a:extLst>
                <a:ext uri="{96DAC541-7B7A-43D3-8B79-37D633B846F1}">
                  <asvg:svgBlip xmlns:asvg="http://schemas.microsoft.com/office/drawing/2016/SVG/main" r:embed="rId45"/>
                </a:ext>
              </a:extLst>
            </a:blip>
            <a:stretch>
              <a:fillRect/>
            </a:stretch>
          </p:blipFill>
          <p:spPr>
            <a:xfrm>
              <a:off x="16655" y="5655"/>
              <a:ext cx="506" cy="506"/>
            </a:xfrm>
            <a:prstGeom prst="rect">
              <a:avLst/>
            </a:prstGeom>
          </p:spPr>
        </p:pic>
      </p:grpSp>
      <p:grpSp>
        <p:nvGrpSpPr>
          <p:cNvPr id="50" name="组合 49"/>
          <p:cNvGrpSpPr/>
          <p:nvPr/>
        </p:nvGrpSpPr>
        <p:grpSpPr>
          <a:xfrm>
            <a:off x="2831465" y="3416300"/>
            <a:ext cx="642620" cy="427990"/>
            <a:chOff x="4579" y="5836"/>
            <a:chExt cx="682" cy="454"/>
          </a:xfrm>
        </p:grpSpPr>
        <p:sp>
          <p:nvSpPr>
            <p:cNvPr id="180" name="圆角矩形 179"/>
            <p:cNvSpPr/>
            <p:nvPr/>
          </p:nvSpPr>
          <p:spPr>
            <a:xfrm>
              <a:off x="4579" y="5836"/>
              <a:ext cx="682" cy="454"/>
            </a:xfrm>
            <a:prstGeom prst="roundRect">
              <a:avLst>
                <a:gd name="adj" fmla="val 15855"/>
              </a:avLst>
            </a:prstGeom>
            <a:solidFill>
              <a:schemeClr val="bg1"/>
            </a:solidFill>
            <a:ln>
              <a:noFill/>
            </a:ln>
            <a:effectLst>
              <a:outerShdw blurRad="50800" dir="2700000" algn="tl" rotWithShape="0">
                <a:srgbClr val="0070C0">
                  <a:alpha val="38000"/>
                </a:srgb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微软雅黑" panose="020B0503020204020204" charset="-122"/>
                <a:sym typeface="+mn-ea"/>
              </a:endParaRPr>
            </a:p>
          </p:txBody>
        </p:sp>
        <p:pic>
          <p:nvPicPr>
            <p:cNvPr id="173" name="图片 172" descr="威胜电气"/>
            <p:cNvPicPr>
              <a:picLocks noChangeAspect="1"/>
            </p:cNvPicPr>
            <p:nvPr/>
          </p:nvPicPr>
          <p:blipFill>
            <a:blip r:embed="rId46"/>
            <a:srcRect t="20167" b="21686"/>
            <a:stretch>
              <a:fillRect/>
            </a:stretch>
          </p:blipFill>
          <p:spPr>
            <a:xfrm>
              <a:off x="4660" y="5912"/>
              <a:ext cx="521" cy="303"/>
            </a:xfrm>
            <a:prstGeom prst="rect">
              <a:avLst/>
            </a:prstGeom>
          </p:spPr>
        </p:pic>
      </p:grpSp>
      <p:grpSp>
        <p:nvGrpSpPr>
          <p:cNvPr id="91" name="组合 90"/>
          <p:cNvGrpSpPr/>
          <p:nvPr/>
        </p:nvGrpSpPr>
        <p:grpSpPr>
          <a:xfrm>
            <a:off x="768350" y="5990590"/>
            <a:ext cx="833755" cy="278130"/>
            <a:chOff x="15327" y="8558"/>
            <a:chExt cx="1050" cy="382"/>
          </a:xfrm>
        </p:grpSpPr>
        <p:sp>
          <p:nvSpPr>
            <p:cNvPr id="178" name="圆角矩形 177"/>
            <p:cNvSpPr/>
            <p:nvPr/>
          </p:nvSpPr>
          <p:spPr>
            <a:xfrm>
              <a:off x="15327" y="8558"/>
              <a:ext cx="1051" cy="383"/>
            </a:xfrm>
            <a:prstGeom prst="roundRect">
              <a:avLst>
                <a:gd name="adj" fmla="val 15855"/>
              </a:avLst>
            </a:prstGeom>
            <a:solidFill>
              <a:schemeClr val="bg1"/>
            </a:solidFill>
            <a:ln>
              <a:noFill/>
            </a:ln>
            <a:effectLst>
              <a:outerShdw blurRad="50800" dir="2700000" algn="tl" rotWithShape="0">
                <a:srgbClr val="0070C0">
                  <a:alpha val="38000"/>
                </a:srgb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微软雅黑" panose="020B0503020204020204" charset="-122"/>
                <a:sym typeface="+mn-ea"/>
              </a:endParaRPr>
            </a:p>
          </p:txBody>
        </p:sp>
        <p:pic>
          <p:nvPicPr>
            <p:cNvPr id="174" name="图片 173" descr="武汉科贝"/>
            <p:cNvPicPr>
              <a:picLocks noChangeAspect="1"/>
            </p:cNvPicPr>
            <p:nvPr/>
          </p:nvPicPr>
          <p:blipFill>
            <a:blip r:embed="rId47"/>
            <a:stretch>
              <a:fillRect/>
            </a:stretch>
          </p:blipFill>
          <p:spPr>
            <a:xfrm>
              <a:off x="15594" y="8644"/>
              <a:ext cx="518" cy="211"/>
            </a:xfrm>
            <a:prstGeom prst="rect">
              <a:avLst/>
            </a:prstGeom>
          </p:spPr>
        </p:pic>
      </p:grpSp>
      <p:grpSp>
        <p:nvGrpSpPr>
          <p:cNvPr id="240" name="组合 239"/>
          <p:cNvGrpSpPr/>
          <p:nvPr/>
        </p:nvGrpSpPr>
        <p:grpSpPr>
          <a:xfrm>
            <a:off x="4860290" y="4585335"/>
            <a:ext cx="855980" cy="311150"/>
            <a:chOff x="7654" y="7406"/>
            <a:chExt cx="1182" cy="430"/>
          </a:xfrm>
        </p:grpSpPr>
        <p:sp>
          <p:nvSpPr>
            <p:cNvPr id="210" name="圆角矩形 209"/>
            <p:cNvSpPr/>
            <p:nvPr/>
          </p:nvSpPr>
          <p:spPr>
            <a:xfrm>
              <a:off x="7654" y="7406"/>
              <a:ext cx="1183" cy="431"/>
            </a:xfrm>
            <a:prstGeom prst="roundRect">
              <a:avLst>
                <a:gd name="adj" fmla="val 15855"/>
              </a:avLst>
            </a:prstGeom>
            <a:solidFill>
              <a:schemeClr val="bg1"/>
            </a:solidFill>
            <a:ln>
              <a:noFill/>
            </a:ln>
            <a:effectLst>
              <a:outerShdw blurRad="50800" dir="2700000" algn="tl" rotWithShape="0">
                <a:srgbClr val="0070C0">
                  <a:alpha val="38000"/>
                </a:srgb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微软雅黑" panose="020B0503020204020204" charset="-122"/>
                <a:sym typeface="+mn-ea"/>
              </a:endParaRPr>
            </a:p>
          </p:txBody>
        </p:sp>
        <p:pic>
          <p:nvPicPr>
            <p:cNvPr id="175" name="图片 174" descr="西门子"/>
            <p:cNvPicPr>
              <a:picLocks noChangeAspect="1"/>
            </p:cNvPicPr>
            <p:nvPr/>
          </p:nvPicPr>
          <p:blipFill>
            <a:blip r:embed="rId48"/>
            <a:srcRect t="37370" b="39650"/>
            <a:stretch>
              <a:fillRect/>
            </a:stretch>
          </p:blipFill>
          <p:spPr>
            <a:xfrm>
              <a:off x="7771" y="7513"/>
              <a:ext cx="950" cy="218"/>
            </a:xfrm>
            <a:prstGeom prst="rect">
              <a:avLst/>
            </a:prstGeom>
          </p:spPr>
        </p:pic>
      </p:grpSp>
      <p:grpSp>
        <p:nvGrpSpPr>
          <p:cNvPr id="185" name="组合 184"/>
          <p:cNvGrpSpPr/>
          <p:nvPr/>
        </p:nvGrpSpPr>
        <p:grpSpPr>
          <a:xfrm>
            <a:off x="4712970" y="1738948"/>
            <a:ext cx="963930" cy="330200"/>
            <a:chOff x="7422" y="3107"/>
            <a:chExt cx="1518" cy="520"/>
          </a:xfrm>
        </p:grpSpPr>
        <p:sp>
          <p:nvSpPr>
            <p:cNvPr id="184" name="圆角矩形 183"/>
            <p:cNvSpPr/>
            <p:nvPr/>
          </p:nvSpPr>
          <p:spPr>
            <a:xfrm>
              <a:off x="7422" y="3107"/>
              <a:ext cx="1518" cy="520"/>
            </a:xfrm>
            <a:prstGeom prst="roundRect">
              <a:avLst>
                <a:gd name="adj" fmla="val 15855"/>
              </a:avLst>
            </a:prstGeom>
            <a:solidFill>
              <a:schemeClr val="bg1"/>
            </a:solidFill>
            <a:ln>
              <a:noFill/>
            </a:ln>
            <a:effectLst>
              <a:outerShdw blurRad="50800" dir="2700000" algn="tl" rotWithShape="0">
                <a:srgbClr val="0070C0">
                  <a:alpha val="38000"/>
                </a:srgb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微软雅黑" panose="020B0503020204020204" charset="-122"/>
                <a:sym typeface="+mn-ea"/>
              </a:endParaRPr>
            </a:p>
          </p:txBody>
        </p:sp>
        <p:pic>
          <p:nvPicPr>
            <p:cNvPr id="176" name="图片 175" descr="希沃"/>
            <p:cNvPicPr>
              <a:picLocks noChangeAspect="1"/>
            </p:cNvPicPr>
            <p:nvPr/>
          </p:nvPicPr>
          <p:blipFill>
            <a:blip r:embed="rId49">
              <a:extLst>
                <a:ext uri="{96DAC541-7B7A-43D3-8B79-37D633B846F1}">
                  <asvg:svgBlip xmlns:asvg="http://schemas.microsoft.com/office/drawing/2016/SVG/main" r:embed="rId50"/>
                </a:ext>
              </a:extLst>
            </a:blip>
            <a:stretch>
              <a:fillRect/>
            </a:stretch>
          </p:blipFill>
          <p:spPr>
            <a:xfrm>
              <a:off x="7465" y="3200"/>
              <a:ext cx="1432" cy="334"/>
            </a:xfrm>
            <a:prstGeom prst="rect">
              <a:avLst/>
            </a:prstGeom>
          </p:spPr>
        </p:pic>
      </p:grpSp>
      <p:pic>
        <p:nvPicPr>
          <p:cNvPr id="189" name="图片 188" descr="字节跳动"/>
          <p:cNvPicPr>
            <a:picLocks noChangeAspect="1"/>
          </p:cNvPicPr>
          <p:nvPr/>
        </p:nvPicPr>
        <p:blipFill>
          <a:blip r:embed="rId51"/>
          <a:srcRect t="29208" b="26604"/>
          <a:stretch>
            <a:fillRect/>
          </a:stretch>
        </p:blipFill>
        <p:spPr>
          <a:xfrm>
            <a:off x="3752533" y="3493135"/>
            <a:ext cx="929005" cy="273685"/>
          </a:xfrm>
          <a:prstGeom prst="rect">
            <a:avLst/>
          </a:prstGeom>
        </p:spPr>
      </p:pic>
      <p:grpSp>
        <p:nvGrpSpPr>
          <p:cNvPr id="20" name="组合 19"/>
          <p:cNvGrpSpPr/>
          <p:nvPr/>
        </p:nvGrpSpPr>
        <p:grpSpPr>
          <a:xfrm>
            <a:off x="735965" y="2879725"/>
            <a:ext cx="998855" cy="384810"/>
            <a:chOff x="1550" y="4659"/>
            <a:chExt cx="1182" cy="430"/>
          </a:xfrm>
        </p:grpSpPr>
        <p:sp>
          <p:nvSpPr>
            <p:cNvPr id="179" name="圆角矩形 178"/>
            <p:cNvSpPr/>
            <p:nvPr/>
          </p:nvSpPr>
          <p:spPr>
            <a:xfrm>
              <a:off x="1550" y="4659"/>
              <a:ext cx="1183" cy="431"/>
            </a:xfrm>
            <a:prstGeom prst="roundRect">
              <a:avLst>
                <a:gd name="adj" fmla="val 15855"/>
              </a:avLst>
            </a:prstGeom>
            <a:solidFill>
              <a:schemeClr val="bg1"/>
            </a:solidFill>
            <a:ln>
              <a:noFill/>
            </a:ln>
            <a:effectLst>
              <a:outerShdw blurRad="50800" dir="2700000" algn="tl" rotWithShape="0">
                <a:srgbClr val="0070C0">
                  <a:alpha val="38000"/>
                </a:srgb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微软雅黑" panose="020B0503020204020204" charset="-122"/>
                <a:sym typeface="+mn-ea"/>
              </a:endParaRPr>
            </a:p>
          </p:txBody>
        </p:sp>
        <p:pic>
          <p:nvPicPr>
            <p:cNvPr id="190" name="图片 189" descr="研华科技"/>
            <p:cNvPicPr>
              <a:picLocks noChangeAspect="1"/>
            </p:cNvPicPr>
            <p:nvPr/>
          </p:nvPicPr>
          <p:blipFill>
            <a:blip r:embed="rId52"/>
            <a:stretch>
              <a:fillRect/>
            </a:stretch>
          </p:blipFill>
          <p:spPr>
            <a:xfrm>
              <a:off x="1764" y="4698"/>
              <a:ext cx="756" cy="354"/>
            </a:xfrm>
            <a:prstGeom prst="rect">
              <a:avLst/>
            </a:prstGeom>
          </p:spPr>
        </p:pic>
      </p:grpSp>
      <p:grpSp>
        <p:nvGrpSpPr>
          <p:cNvPr id="87" name="组合 86"/>
          <p:cNvGrpSpPr/>
          <p:nvPr/>
        </p:nvGrpSpPr>
        <p:grpSpPr>
          <a:xfrm>
            <a:off x="6962140" y="5227320"/>
            <a:ext cx="1100455" cy="345440"/>
            <a:chOff x="9224" y="8706"/>
            <a:chExt cx="1396" cy="438"/>
          </a:xfrm>
        </p:grpSpPr>
        <p:sp>
          <p:nvSpPr>
            <p:cNvPr id="86" name="圆角矩形 85"/>
            <p:cNvSpPr/>
            <p:nvPr/>
          </p:nvSpPr>
          <p:spPr>
            <a:xfrm>
              <a:off x="9224" y="8706"/>
              <a:ext cx="1396" cy="438"/>
            </a:xfrm>
            <a:prstGeom prst="roundRect">
              <a:avLst>
                <a:gd name="adj" fmla="val 15855"/>
              </a:avLst>
            </a:prstGeom>
            <a:solidFill>
              <a:schemeClr val="bg1"/>
            </a:solidFill>
            <a:ln>
              <a:noFill/>
            </a:ln>
            <a:effectLst>
              <a:outerShdw blurRad="50800" dir="2700000" algn="tl" rotWithShape="0">
                <a:srgbClr val="0070C0">
                  <a:alpha val="38000"/>
                </a:srgb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微软雅黑" panose="020B0503020204020204" charset="-122"/>
                <a:sym typeface="+mn-ea"/>
              </a:endParaRPr>
            </a:p>
          </p:txBody>
        </p:sp>
        <p:pic>
          <p:nvPicPr>
            <p:cNvPr id="191" name="图片 190" descr="邮储银行"/>
            <p:cNvPicPr>
              <a:picLocks noChangeAspect="1"/>
            </p:cNvPicPr>
            <p:nvPr/>
          </p:nvPicPr>
          <p:blipFill>
            <a:blip r:embed="rId53"/>
            <a:srcRect t="30897" b="40449"/>
            <a:stretch>
              <a:fillRect/>
            </a:stretch>
          </p:blipFill>
          <p:spPr>
            <a:xfrm>
              <a:off x="9266" y="8737"/>
              <a:ext cx="1313" cy="376"/>
            </a:xfrm>
            <a:prstGeom prst="rect">
              <a:avLst/>
            </a:prstGeom>
          </p:spPr>
        </p:pic>
      </p:grpSp>
      <p:pic>
        <p:nvPicPr>
          <p:cNvPr id="192" name="图片 191" descr="招商银行"/>
          <p:cNvPicPr>
            <a:picLocks noChangeAspect="1"/>
          </p:cNvPicPr>
          <p:nvPr/>
        </p:nvPicPr>
        <p:blipFill>
          <a:blip r:embed="rId54"/>
          <a:stretch>
            <a:fillRect/>
          </a:stretch>
        </p:blipFill>
        <p:spPr>
          <a:xfrm>
            <a:off x="10574020" y="5654048"/>
            <a:ext cx="465455" cy="466090"/>
          </a:xfrm>
          <a:prstGeom prst="rect">
            <a:avLst/>
          </a:prstGeom>
        </p:spPr>
      </p:pic>
      <p:grpSp>
        <p:nvGrpSpPr>
          <p:cNvPr id="55" name="组合 54"/>
          <p:cNvGrpSpPr/>
          <p:nvPr/>
        </p:nvGrpSpPr>
        <p:grpSpPr>
          <a:xfrm>
            <a:off x="9408160" y="3340100"/>
            <a:ext cx="963930" cy="330200"/>
            <a:chOff x="15431" y="5549"/>
            <a:chExt cx="1518" cy="520"/>
          </a:xfrm>
        </p:grpSpPr>
        <p:sp>
          <p:nvSpPr>
            <p:cNvPr id="2" name="圆角矩形 1"/>
            <p:cNvSpPr/>
            <p:nvPr/>
          </p:nvSpPr>
          <p:spPr>
            <a:xfrm>
              <a:off x="15431" y="5549"/>
              <a:ext cx="1518" cy="520"/>
            </a:xfrm>
            <a:prstGeom prst="roundRect">
              <a:avLst>
                <a:gd name="adj" fmla="val 15855"/>
              </a:avLst>
            </a:prstGeom>
            <a:solidFill>
              <a:schemeClr val="bg1"/>
            </a:solidFill>
            <a:ln>
              <a:noFill/>
            </a:ln>
            <a:effectLst>
              <a:outerShdw blurRad="50800" dir="2700000" algn="tl" rotWithShape="0">
                <a:srgbClr val="0070C0">
                  <a:alpha val="38000"/>
                </a:srgb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微软雅黑" panose="020B0503020204020204" charset="-122"/>
                <a:sym typeface="+mn-ea"/>
              </a:endParaRPr>
            </a:p>
          </p:txBody>
        </p:sp>
        <p:pic>
          <p:nvPicPr>
            <p:cNvPr id="193" name="图片 192" descr="正大集团"/>
            <p:cNvPicPr>
              <a:picLocks noChangeAspect="1"/>
            </p:cNvPicPr>
            <p:nvPr/>
          </p:nvPicPr>
          <p:blipFill>
            <a:blip r:embed="rId55"/>
            <a:stretch>
              <a:fillRect/>
            </a:stretch>
          </p:blipFill>
          <p:spPr>
            <a:xfrm>
              <a:off x="15702" y="5669"/>
              <a:ext cx="976" cy="281"/>
            </a:xfrm>
            <a:prstGeom prst="rect">
              <a:avLst/>
            </a:prstGeom>
          </p:spPr>
        </p:pic>
      </p:grpSp>
      <p:grpSp>
        <p:nvGrpSpPr>
          <p:cNvPr id="7" name="组合 6"/>
          <p:cNvGrpSpPr/>
          <p:nvPr/>
        </p:nvGrpSpPr>
        <p:grpSpPr>
          <a:xfrm>
            <a:off x="9742170" y="5114290"/>
            <a:ext cx="707390" cy="707390"/>
            <a:chOff x="15342" y="8054"/>
            <a:chExt cx="1114" cy="1114"/>
          </a:xfrm>
        </p:grpSpPr>
        <p:sp>
          <p:nvSpPr>
            <p:cNvPr id="181" name="圆角矩形 180"/>
            <p:cNvSpPr/>
            <p:nvPr/>
          </p:nvSpPr>
          <p:spPr>
            <a:xfrm>
              <a:off x="15359" y="8273"/>
              <a:ext cx="1078" cy="718"/>
            </a:xfrm>
            <a:prstGeom prst="roundRect">
              <a:avLst>
                <a:gd name="adj" fmla="val 15855"/>
              </a:avLst>
            </a:prstGeom>
            <a:solidFill>
              <a:schemeClr val="bg1"/>
            </a:solidFill>
            <a:ln>
              <a:noFill/>
            </a:ln>
            <a:effectLst>
              <a:outerShdw blurRad="50800" dir="2700000" algn="tl" rotWithShape="0">
                <a:srgbClr val="0070C0">
                  <a:alpha val="38000"/>
                </a:srgb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微软雅黑" panose="020B0503020204020204" charset="-122"/>
                <a:sym typeface="+mn-ea"/>
              </a:endParaRPr>
            </a:p>
          </p:txBody>
        </p:sp>
        <p:pic>
          <p:nvPicPr>
            <p:cNvPr id="195" name="图片 194" descr="中国建设银行"/>
            <p:cNvPicPr>
              <a:picLocks noChangeAspect="1"/>
            </p:cNvPicPr>
            <p:nvPr/>
          </p:nvPicPr>
          <p:blipFill>
            <a:blip r:embed="rId56"/>
            <a:stretch>
              <a:fillRect/>
            </a:stretch>
          </p:blipFill>
          <p:spPr>
            <a:xfrm>
              <a:off x="15342" y="8054"/>
              <a:ext cx="1115" cy="1115"/>
            </a:xfrm>
            <a:prstGeom prst="rect">
              <a:avLst/>
            </a:prstGeom>
          </p:spPr>
        </p:pic>
      </p:grpSp>
      <p:grpSp>
        <p:nvGrpSpPr>
          <p:cNvPr id="12" name="组合 11"/>
          <p:cNvGrpSpPr/>
          <p:nvPr/>
        </p:nvGrpSpPr>
        <p:grpSpPr>
          <a:xfrm>
            <a:off x="7914005" y="2371725"/>
            <a:ext cx="958215" cy="348615"/>
            <a:chOff x="12463" y="3832"/>
            <a:chExt cx="1364" cy="496"/>
          </a:xfrm>
        </p:grpSpPr>
        <p:sp>
          <p:nvSpPr>
            <p:cNvPr id="206" name="圆角矩形 205"/>
            <p:cNvSpPr/>
            <p:nvPr/>
          </p:nvSpPr>
          <p:spPr>
            <a:xfrm>
              <a:off x="12463" y="3832"/>
              <a:ext cx="1364" cy="497"/>
            </a:xfrm>
            <a:prstGeom prst="roundRect">
              <a:avLst>
                <a:gd name="adj" fmla="val 15855"/>
              </a:avLst>
            </a:prstGeom>
            <a:solidFill>
              <a:schemeClr val="bg1"/>
            </a:solidFill>
            <a:ln>
              <a:noFill/>
            </a:ln>
            <a:effectLst>
              <a:outerShdw blurRad="50800" dir="2700000" algn="tl" rotWithShape="0">
                <a:srgbClr val="0070C0">
                  <a:alpha val="38000"/>
                </a:srgb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微软雅黑" panose="020B0503020204020204" charset="-122"/>
                <a:sym typeface="+mn-ea"/>
              </a:endParaRPr>
            </a:p>
          </p:txBody>
        </p:sp>
        <p:pic>
          <p:nvPicPr>
            <p:cNvPr id="196" name="图片 195" descr="中国科学院"/>
            <p:cNvPicPr>
              <a:picLocks noChangeAspect="1"/>
            </p:cNvPicPr>
            <p:nvPr/>
          </p:nvPicPr>
          <p:blipFill>
            <a:blip r:embed="rId57"/>
            <a:stretch>
              <a:fillRect/>
            </a:stretch>
          </p:blipFill>
          <p:spPr>
            <a:xfrm>
              <a:off x="12520" y="3936"/>
              <a:ext cx="1251" cy="290"/>
            </a:xfrm>
            <a:prstGeom prst="rect">
              <a:avLst/>
            </a:prstGeom>
          </p:spPr>
        </p:pic>
      </p:grpSp>
      <p:pic>
        <p:nvPicPr>
          <p:cNvPr id="197" name="图片 196" descr="中国民航信息集团"/>
          <p:cNvPicPr>
            <a:picLocks noChangeAspect="1"/>
          </p:cNvPicPr>
          <p:nvPr/>
        </p:nvPicPr>
        <p:blipFill>
          <a:blip r:embed="rId58"/>
          <a:stretch>
            <a:fillRect/>
          </a:stretch>
        </p:blipFill>
        <p:spPr>
          <a:xfrm>
            <a:off x="10647045" y="1510030"/>
            <a:ext cx="429895" cy="249555"/>
          </a:xfrm>
          <a:prstGeom prst="rect">
            <a:avLst/>
          </a:prstGeom>
        </p:spPr>
      </p:pic>
      <p:grpSp>
        <p:nvGrpSpPr>
          <p:cNvPr id="51" name="组合 50"/>
          <p:cNvGrpSpPr/>
          <p:nvPr/>
        </p:nvGrpSpPr>
        <p:grpSpPr>
          <a:xfrm>
            <a:off x="8810625" y="2842895"/>
            <a:ext cx="532765" cy="501015"/>
            <a:chOff x="14359" y="5143"/>
            <a:chExt cx="736" cy="692"/>
          </a:xfrm>
        </p:grpSpPr>
        <p:sp>
          <p:nvSpPr>
            <p:cNvPr id="204" name="圆角矩形 203"/>
            <p:cNvSpPr/>
            <p:nvPr/>
          </p:nvSpPr>
          <p:spPr>
            <a:xfrm>
              <a:off x="14359" y="5143"/>
              <a:ext cx="736" cy="692"/>
            </a:xfrm>
            <a:prstGeom prst="roundRect">
              <a:avLst>
                <a:gd name="adj" fmla="val 15855"/>
              </a:avLst>
            </a:prstGeom>
            <a:solidFill>
              <a:schemeClr val="bg1"/>
            </a:solidFill>
            <a:ln>
              <a:noFill/>
            </a:ln>
            <a:effectLst>
              <a:outerShdw blurRad="50800" dir="2700000" algn="tl" rotWithShape="0">
                <a:srgbClr val="0070C0">
                  <a:alpha val="38000"/>
                </a:srgb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微软雅黑" panose="020B0503020204020204" charset="-122"/>
                <a:sym typeface="+mn-ea"/>
              </a:endParaRPr>
            </a:p>
          </p:txBody>
        </p:sp>
        <p:pic>
          <p:nvPicPr>
            <p:cNvPr id="198" name="图片 197" descr="中国人民大学"/>
            <p:cNvPicPr>
              <a:picLocks noChangeAspect="1"/>
            </p:cNvPicPr>
            <p:nvPr/>
          </p:nvPicPr>
          <p:blipFill>
            <a:blip r:embed="rId59"/>
            <a:stretch>
              <a:fillRect/>
            </a:stretch>
          </p:blipFill>
          <p:spPr>
            <a:xfrm>
              <a:off x="14485" y="5247"/>
              <a:ext cx="484" cy="484"/>
            </a:xfrm>
            <a:prstGeom prst="rect">
              <a:avLst/>
            </a:prstGeom>
          </p:spPr>
        </p:pic>
      </p:grpSp>
      <p:grpSp>
        <p:nvGrpSpPr>
          <p:cNvPr id="15" name="组合 14"/>
          <p:cNvGrpSpPr/>
          <p:nvPr/>
        </p:nvGrpSpPr>
        <p:grpSpPr>
          <a:xfrm>
            <a:off x="7225030" y="1704975"/>
            <a:ext cx="826135" cy="300355"/>
            <a:chOff x="11558" y="2782"/>
            <a:chExt cx="1182" cy="430"/>
          </a:xfrm>
        </p:grpSpPr>
        <p:sp>
          <p:nvSpPr>
            <p:cNvPr id="120" name="圆角矩形 119"/>
            <p:cNvSpPr/>
            <p:nvPr/>
          </p:nvSpPr>
          <p:spPr>
            <a:xfrm>
              <a:off x="11558" y="2782"/>
              <a:ext cx="1183" cy="431"/>
            </a:xfrm>
            <a:prstGeom prst="roundRect">
              <a:avLst>
                <a:gd name="adj" fmla="val 15855"/>
              </a:avLst>
            </a:prstGeom>
            <a:solidFill>
              <a:schemeClr val="bg1"/>
            </a:solidFill>
            <a:ln>
              <a:noFill/>
            </a:ln>
            <a:effectLst>
              <a:outerShdw blurRad="50800" dir="2700000" algn="tl" rotWithShape="0">
                <a:srgbClr val="0070C0">
                  <a:alpha val="38000"/>
                </a:srgb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微软雅黑" panose="020B0503020204020204" charset="-122"/>
                <a:sym typeface="+mn-ea"/>
              </a:endParaRPr>
            </a:p>
          </p:txBody>
        </p:sp>
        <p:pic>
          <p:nvPicPr>
            <p:cNvPr id="199" name="图片 198" descr="中国烟草"/>
            <p:cNvPicPr>
              <a:picLocks noChangeAspect="1"/>
            </p:cNvPicPr>
            <p:nvPr/>
          </p:nvPicPr>
          <p:blipFill>
            <a:blip r:embed="rId60"/>
            <a:srcRect t="29387" b="30846"/>
            <a:stretch>
              <a:fillRect/>
            </a:stretch>
          </p:blipFill>
          <p:spPr>
            <a:xfrm>
              <a:off x="11600" y="2831"/>
              <a:ext cx="1099" cy="333"/>
            </a:xfrm>
            <a:prstGeom prst="rect">
              <a:avLst/>
            </a:prstGeom>
          </p:spPr>
        </p:pic>
      </p:grpSp>
      <p:pic>
        <p:nvPicPr>
          <p:cNvPr id="200" name="图片 199" descr="中建四局"/>
          <p:cNvPicPr>
            <a:picLocks noChangeAspect="1"/>
          </p:cNvPicPr>
          <p:nvPr/>
        </p:nvPicPr>
        <p:blipFill>
          <a:blip r:embed="rId61"/>
          <a:srcRect l="11439" t="29684" r="11421" b="27439"/>
          <a:stretch>
            <a:fillRect/>
          </a:stretch>
        </p:blipFill>
        <p:spPr>
          <a:xfrm>
            <a:off x="10144125" y="4715828"/>
            <a:ext cx="826135" cy="229870"/>
          </a:xfrm>
          <a:prstGeom prst="rect">
            <a:avLst/>
          </a:prstGeom>
        </p:spPr>
      </p:pic>
      <p:grpSp>
        <p:nvGrpSpPr>
          <p:cNvPr id="59" name="组合 58"/>
          <p:cNvGrpSpPr/>
          <p:nvPr/>
        </p:nvGrpSpPr>
        <p:grpSpPr>
          <a:xfrm>
            <a:off x="768350" y="4422775"/>
            <a:ext cx="1073785" cy="368300"/>
            <a:chOff x="4614" y="9676"/>
            <a:chExt cx="1598" cy="546"/>
          </a:xfrm>
        </p:grpSpPr>
        <p:sp>
          <p:nvSpPr>
            <p:cNvPr id="105" name="圆角矩形 104"/>
            <p:cNvSpPr/>
            <p:nvPr/>
          </p:nvSpPr>
          <p:spPr>
            <a:xfrm>
              <a:off x="4614" y="9676"/>
              <a:ext cx="1598" cy="547"/>
            </a:xfrm>
            <a:prstGeom prst="roundRect">
              <a:avLst>
                <a:gd name="adj" fmla="val 15855"/>
              </a:avLst>
            </a:prstGeom>
            <a:solidFill>
              <a:schemeClr val="bg1"/>
            </a:solidFill>
            <a:ln>
              <a:noFill/>
            </a:ln>
            <a:effectLst>
              <a:outerShdw blurRad="50800" dir="2700000" algn="tl" rotWithShape="0">
                <a:srgbClr val="0070C0">
                  <a:alpha val="38000"/>
                </a:srgb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微软雅黑" panose="020B0503020204020204" charset="-122"/>
                <a:sym typeface="+mn-ea"/>
              </a:endParaRPr>
            </a:p>
          </p:txBody>
        </p:sp>
        <p:pic>
          <p:nvPicPr>
            <p:cNvPr id="27" name="图片 26" descr="images"/>
            <p:cNvPicPr>
              <a:picLocks noChangeAspect="1"/>
            </p:cNvPicPr>
            <p:nvPr/>
          </p:nvPicPr>
          <p:blipFill>
            <a:blip r:embed="rId62"/>
            <a:stretch>
              <a:fillRect/>
            </a:stretch>
          </p:blipFill>
          <p:spPr>
            <a:xfrm>
              <a:off x="4870" y="9756"/>
              <a:ext cx="1134" cy="393"/>
            </a:xfrm>
            <a:prstGeom prst="rect">
              <a:avLst/>
            </a:prstGeom>
          </p:spPr>
        </p:pic>
      </p:grpSp>
      <p:grpSp>
        <p:nvGrpSpPr>
          <p:cNvPr id="239" name="组合 238"/>
          <p:cNvGrpSpPr/>
          <p:nvPr/>
        </p:nvGrpSpPr>
        <p:grpSpPr>
          <a:xfrm>
            <a:off x="5037455" y="3681730"/>
            <a:ext cx="1517015" cy="699770"/>
            <a:chOff x="8315" y="6386"/>
            <a:chExt cx="1834" cy="846"/>
          </a:xfrm>
        </p:grpSpPr>
        <p:sp>
          <p:nvSpPr>
            <p:cNvPr id="47" name="圆角矩形 46"/>
            <p:cNvSpPr/>
            <p:nvPr/>
          </p:nvSpPr>
          <p:spPr>
            <a:xfrm>
              <a:off x="8315" y="6413"/>
              <a:ext cx="1835" cy="792"/>
            </a:xfrm>
            <a:prstGeom prst="roundRect">
              <a:avLst>
                <a:gd name="adj" fmla="val 15855"/>
              </a:avLst>
            </a:prstGeom>
            <a:solidFill>
              <a:schemeClr val="bg1"/>
            </a:solidFill>
            <a:ln>
              <a:noFill/>
            </a:ln>
            <a:effectLst>
              <a:outerShdw blurRad="50800" dir="2700000" algn="tl" rotWithShape="0">
                <a:srgbClr val="0070C0">
                  <a:alpha val="38000"/>
                </a:srgb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微软雅黑" panose="020B0503020204020204" charset="-122"/>
                <a:sym typeface="+mn-ea"/>
              </a:endParaRPr>
            </a:p>
          </p:txBody>
        </p:sp>
        <p:pic>
          <p:nvPicPr>
            <p:cNvPr id="46" name="图片 45" descr="未标题-2_画板 1"/>
            <p:cNvPicPr>
              <a:picLocks noChangeAspect="1"/>
            </p:cNvPicPr>
            <p:nvPr/>
          </p:nvPicPr>
          <p:blipFill>
            <a:blip r:embed="rId63"/>
            <a:stretch>
              <a:fillRect/>
            </a:stretch>
          </p:blipFill>
          <p:spPr>
            <a:xfrm>
              <a:off x="8415" y="6386"/>
              <a:ext cx="1636" cy="846"/>
            </a:xfrm>
            <a:prstGeom prst="rect">
              <a:avLst/>
            </a:prstGeom>
          </p:spPr>
        </p:pic>
      </p:grpSp>
      <p:grpSp>
        <p:nvGrpSpPr>
          <p:cNvPr id="9" name="组合 8"/>
          <p:cNvGrpSpPr/>
          <p:nvPr/>
        </p:nvGrpSpPr>
        <p:grpSpPr>
          <a:xfrm>
            <a:off x="1144905" y="3895090"/>
            <a:ext cx="978535" cy="332105"/>
            <a:chOff x="1988" y="6227"/>
            <a:chExt cx="1182" cy="430"/>
          </a:xfrm>
        </p:grpSpPr>
        <p:sp>
          <p:nvSpPr>
            <p:cNvPr id="160" name="圆角矩形 159"/>
            <p:cNvSpPr/>
            <p:nvPr/>
          </p:nvSpPr>
          <p:spPr>
            <a:xfrm>
              <a:off x="1988" y="6227"/>
              <a:ext cx="1183" cy="431"/>
            </a:xfrm>
            <a:prstGeom prst="roundRect">
              <a:avLst>
                <a:gd name="adj" fmla="val 15855"/>
              </a:avLst>
            </a:prstGeom>
            <a:solidFill>
              <a:schemeClr val="bg1"/>
            </a:solidFill>
            <a:ln>
              <a:noFill/>
            </a:ln>
            <a:effectLst>
              <a:outerShdw blurRad="50800" dir="2700000" algn="tl" rotWithShape="0">
                <a:srgbClr val="0070C0">
                  <a:alpha val="38000"/>
                </a:srgb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微软雅黑" panose="020B0503020204020204" charset="-122"/>
                <a:sym typeface="+mn-ea"/>
              </a:endParaRPr>
            </a:p>
          </p:txBody>
        </p:sp>
        <p:pic>
          <p:nvPicPr>
            <p:cNvPr id="144" name="图片 143" descr="5bfffb1574719da073f1114103u"/>
            <p:cNvPicPr>
              <a:picLocks noChangeAspect="1"/>
            </p:cNvPicPr>
            <p:nvPr/>
          </p:nvPicPr>
          <p:blipFill>
            <a:blip r:embed="rId64"/>
            <a:srcRect t="29467" b="29392"/>
            <a:stretch>
              <a:fillRect/>
            </a:stretch>
          </p:blipFill>
          <p:spPr>
            <a:xfrm>
              <a:off x="2122" y="6254"/>
              <a:ext cx="915" cy="377"/>
            </a:xfrm>
            <a:prstGeom prst="rect">
              <a:avLst/>
            </a:prstGeom>
          </p:spPr>
        </p:pic>
      </p:grpSp>
      <p:pic>
        <p:nvPicPr>
          <p:cNvPr id="211" name="图片 210" descr="f817e8bbf08a25f39f3a9a3ec39e18d6"/>
          <p:cNvPicPr>
            <a:picLocks noChangeAspect="1"/>
          </p:cNvPicPr>
          <p:nvPr/>
        </p:nvPicPr>
        <p:blipFill>
          <a:blip r:embed="rId65"/>
          <a:stretch>
            <a:fillRect/>
          </a:stretch>
        </p:blipFill>
        <p:spPr>
          <a:xfrm>
            <a:off x="927100" y="1562735"/>
            <a:ext cx="772795" cy="255270"/>
          </a:xfrm>
          <a:prstGeom prst="rect">
            <a:avLst/>
          </a:prstGeom>
        </p:spPr>
      </p:pic>
      <p:pic>
        <p:nvPicPr>
          <p:cNvPr id="215" name="图片 214" descr="未标题-2_画板 1"/>
          <p:cNvPicPr>
            <a:picLocks noChangeAspect="1"/>
          </p:cNvPicPr>
          <p:nvPr/>
        </p:nvPicPr>
        <p:blipFill>
          <a:blip r:embed="rId63"/>
          <a:stretch>
            <a:fillRect/>
          </a:stretch>
        </p:blipFill>
        <p:spPr>
          <a:xfrm>
            <a:off x="10321290" y="116840"/>
            <a:ext cx="1644650" cy="850900"/>
          </a:xfrm>
          <a:prstGeom prst="rect">
            <a:avLst/>
          </a:prstGeom>
        </p:spPr>
      </p:pic>
      <p:pic>
        <p:nvPicPr>
          <p:cNvPr id="234" name="图片 233"/>
          <p:cNvPicPr>
            <a:picLocks noChangeAspect="1"/>
          </p:cNvPicPr>
          <p:nvPr/>
        </p:nvPicPr>
        <p:blipFill>
          <a:blip r:embed="rId66"/>
          <a:stretch>
            <a:fillRect/>
          </a:stretch>
        </p:blipFill>
        <p:spPr>
          <a:xfrm>
            <a:off x="9518650" y="5927090"/>
            <a:ext cx="774065" cy="341630"/>
          </a:xfrm>
          <a:prstGeom prst="roundRect">
            <a:avLst/>
          </a:prstGeom>
          <a:solidFill>
            <a:schemeClr val="bg1"/>
          </a:solidFill>
          <a:effectLst>
            <a:outerShdw blurRad="50800" dir="2700000" algn="tl" rotWithShape="0">
              <a:srgbClr val="0070C0">
                <a:alpha val="38000"/>
              </a:srgbClr>
            </a:outerShdw>
          </a:effectLst>
        </p:spPr>
      </p:pic>
      <p:pic>
        <p:nvPicPr>
          <p:cNvPr id="235" name="图片 234"/>
          <p:cNvPicPr>
            <a:picLocks noChangeAspect="1"/>
          </p:cNvPicPr>
          <p:nvPr/>
        </p:nvPicPr>
        <p:blipFill>
          <a:blip r:embed="rId67"/>
          <a:srcRect l="-8631" t="-13139" r="-7639" b="-39781"/>
          <a:stretch>
            <a:fillRect/>
          </a:stretch>
        </p:blipFill>
        <p:spPr>
          <a:xfrm>
            <a:off x="7523480" y="5783580"/>
            <a:ext cx="1178560" cy="422275"/>
          </a:xfrm>
          <a:prstGeom prst="roundRect">
            <a:avLst/>
          </a:prstGeom>
          <a:solidFill>
            <a:schemeClr val="bg1"/>
          </a:solidFill>
          <a:effectLst>
            <a:outerShdw blurRad="50800" dir="2700000" algn="tl" rotWithShape="0">
              <a:srgbClr val="0070C0">
                <a:alpha val="38000"/>
              </a:srgbClr>
            </a:outerShdw>
          </a:effectLst>
        </p:spPr>
      </p:pic>
      <p:pic>
        <p:nvPicPr>
          <p:cNvPr id="236" name="图片 235"/>
          <p:cNvPicPr>
            <a:picLocks noChangeAspect="1"/>
          </p:cNvPicPr>
          <p:nvPr/>
        </p:nvPicPr>
        <p:blipFill>
          <a:blip r:embed="rId68"/>
          <a:srcRect l="-7123" t="5374" r="-3419" b="8411"/>
          <a:stretch>
            <a:fillRect/>
          </a:stretch>
        </p:blipFill>
        <p:spPr>
          <a:xfrm>
            <a:off x="4015105" y="5963285"/>
            <a:ext cx="783590" cy="372110"/>
          </a:xfrm>
          <a:prstGeom prst="roundRect">
            <a:avLst/>
          </a:prstGeom>
          <a:solidFill>
            <a:schemeClr val="bg1"/>
          </a:solidFill>
          <a:effectLst>
            <a:outerShdw blurRad="50800" dir="2700000" algn="tl" rotWithShape="0">
              <a:srgbClr val="0070C0">
                <a:alpha val="38000"/>
              </a:srgbClr>
            </a:outerShdw>
          </a:effectLst>
        </p:spPr>
      </p:pic>
      <p:pic>
        <p:nvPicPr>
          <p:cNvPr id="237" name="图片 236"/>
          <p:cNvPicPr>
            <a:picLocks noChangeAspect="1"/>
          </p:cNvPicPr>
          <p:nvPr/>
        </p:nvPicPr>
        <p:blipFill>
          <a:blip r:embed="rId69"/>
          <a:srcRect l="-3571" t="-969" r="3571" b="969"/>
          <a:stretch>
            <a:fillRect/>
          </a:stretch>
        </p:blipFill>
        <p:spPr>
          <a:xfrm>
            <a:off x="2831465" y="5924550"/>
            <a:ext cx="862330" cy="344170"/>
          </a:xfrm>
          <a:prstGeom prst="roundRect">
            <a:avLst/>
          </a:prstGeom>
          <a:solidFill>
            <a:schemeClr val="bg1"/>
          </a:solidFill>
          <a:effectLst>
            <a:outerShdw blurRad="50800" dir="2700000" algn="tl" rotWithShape="0">
              <a:srgbClr val="0070C0">
                <a:alpha val="38000"/>
              </a:srgbClr>
            </a:outerShdw>
          </a:effectLst>
        </p:spPr>
      </p:pic>
      <p:grpSp>
        <p:nvGrpSpPr>
          <p:cNvPr id="259" name="组合 258"/>
          <p:cNvGrpSpPr/>
          <p:nvPr/>
        </p:nvGrpSpPr>
        <p:grpSpPr>
          <a:xfrm>
            <a:off x="2244090" y="1671320"/>
            <a:ext cx="467360" cy="439420"/>
            <a:chOff x="3534" y="2632"/>
            <a:chExt cx="736" cy="692"/>
          </a:xfrm>
        </p:grpSpPr>
        <p:sp>
          <p:nvSpPr>
            <p:cNvPr id="257" name="圆角矩形 256"/>
            <p:cNvSpPr/>
            <p:nvPr/>
          </p:nvSpPr>
          <p:spPr>
            <a:xfrm>
              <a:off x="3534" y="2632"/>
              <a:ext cx="736" cy="692"/>
            </a:xfrm>
            <a:prstGeom prst="roundRect">
              <a:avLst>
                <a:gd name="adj" fmla="val 15855"/>
              </a:avLst>
            </a:prstGeom>
            <a:solidFill>
              <a:schemeClr val="bg1"/>
            </a:solidFill>
            <a:ln>
              <a:noFill/>
            </a:ln>
            <a:effectLst>
              <a:outerShdw blurRad="50800" dir="2700000" algn="tl" rotWithShape="0">
                <a:srgbClr val="0070C0">
                  <a:alpha val="38000"/>
                </a:srgb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微软雅黑" panose="020B0503020204020204" charset="-122"/>
                <a:sym typeface="+mn-ea"/>
              </a:endParaRPr>
            </a:p>
          </p:txBody>
        </p:sp>
        <p:pic>
          <p:nvPicPr>
            <p:cNvPr id="194" name="图片 193" descr="正泰集团"/>
            <p:cNvPicPr>
              <a:picLocks noChangeAspect="1"/>
            </p:cNvPicPr>
            <p:nvPr/>
          </p:nvPicPr>
          <p:blipFill>
            <a:blip r:embed="rId70"/>
            <a:stretch>
              <a:fillRect/>
            </a:stretch>
          </p:blipFill>
          <p:spPr>
            <a:xfrm>
              <a:off x="3667" y="2743"/>
              <a:ext cx="470" cy="470"/>
            </a:xfrm>
            <a:prstGeom prst="rect">
              <a:avLst/>
            </a:prstGeom>
          </p:spPr>
        </p:pic>
      </p:grpSp>
      <p:sp>
        <p:nvSpPr>
          <p:cNvPr id="266" name="文本框 265"/>
          <p:cNvSpPr txBox="1"/>
          <p:nvPr/>
        </p:nvSpPr>
        <p:spPr>
          <a:xfrm>
            <a:off x="756920" y="1030605"/>
            <a:ext cx="8447405" cy="269875"/>
          </a:xfrm>
          <a:prstGeom prst="rect">
            <a:avLst/>
          </a:prstGeom>
        </p:spPr>
        <p:txBody>
          <a:bodyPr wrap="square" lIns="0" tIns="0" rIns="0" bIns="0" anchor="t" anchorCtr="0">
            <a:noAutofit/>
          </a:bodyPr>
          <a:p>
            <a:pPr algn="l" fontAlgn="base">
              <a:lnSpc>
                <a:spcPct val="110000"/>
              </a:lnSpc>
              <a:spcBef>
                <a:spcPts val="300"/>
              </a:spcBef>
              <a:spcAft>
                <a:spcPts val="300"/>
              </a:spcAft>
              <a:buClrTx/>
              <a:buSzTx/>
              <a:buFontTx/>
            </a:pPr>
            <a:r>
              <a:rPr lang="en-US" altLang="zh-CN" sz="140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星纵物联以蓬勃的</a:t>
            </a:r>
            <a:r>
              <a:rPr lang="en-US" altLang="zh-CN" sz="140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rPr>
              <a:t>创造力，不断推出高价值的产品与技术，与合作伙伴实现共赢。</a:t>
            </a:r>
            <a:endParaRPr lang="en-US" altLang="zh-CN" sz="140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sym typeface="+mn-ea"/>
            </a:endParaRPr>
          </a:p>
        </p:txBody>
      </p:sp>
      <p:grpSp>
        <p:nvGrpSpPr>
          <p:cNvPr id="143" name="组合 142"/>
          <p:cNvGrpSpPr/>
          <p:nvPr/>
        </p:nvGrpSpPr>
        <p:grpSpPr>
          <a:xfrm>
            <a:off x="5103495" y="3390265"/>
            <a:ext cx="1463040" cy="467360"/>
            <a:chOff x="8037" y="5551"/>
            <a:chExt cx="2304" cy="736"/>
          </a:xfrm>
        </p:grpSpPr>
        <p:grpSp>
          <p:nvGrpSpPr>
            <p:cNvPr id="53" name="组合 52"/>
            <p:cNvGrpSpPr/>
            <p:nvPr/>
          </p:nvGrpSpPr>
          <p:grpSpPr>
            <a:xfrm>
              <a:off x="8037" y="5551"/>
              <a:ext cx="2304" cy="737"/>
              <a:chOff x="11130" y="5082"/>
              <a:chExt cx="2304" cy="737"/>
            </a:xfrm>
          </p:grpSpPr>
          <p:sp>
            <p:nvSpPr>
              <p:cNvPr id="52" name="圆角矩形 51"/>
              <p:cNvSpPr/>
              <p:nvPr/>
            </p:nvSpPr>
            <p:spPr>
              <a:xfrm>
                <a:off x="11130" y="5082"/>
                <a:ext cx="2305" cy="637"/>
              </a:xfrm>
              <a:prstGeom prst="roundRect">
                <a:avLst>
                  <a:gd name="adj" fmla="val 0"/>
                </a:avLst>
              </a:prstGeom>
              <a:solidFill>
                <a:srgbClr val="049AF4"/>
              </a:solidFill>
              <a:ln>
                <a:noFill/>
              </a:ln>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微软雅黑" panose="020B0503020204020204" charset="-122"/>
                  <a:sym typeface="+mn-ea"/>
                </a:endParaRPr>
              </a:p>
            </p:txBody>
          </p:sp>
          <p:sp>
            <p:nvSpPr>
              <p:cNvPr id="76" name="圆角矩形 75"/>
              <p:cNvSpPr/>
              <p:nvPr/>
            </p:nvSpPr>
            <p:spPr>
              <a:xfrm rot="13500000">
                <a:off x="12074" y="5401"/>
                <a:ext cx="418" cy="418"/>
              </a:xfrm>
              <a:prstGeom prst="roundRect">
                <a:avLst/>
              </a:prstGeom>
              <a:solidFill>
                <a:srgbClr val="049AF4"/>
              </a:solidFill>
              <a:ln>
                <a:noFill/>
              </a:ln>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微软雅黑" panose="020B0503020204020204" charset="-122"/>
                  <a:sym typeface="+mn-ea"/>
                </a:endParaRPr>
              </a:p>
            </p:txBody>
          </p:sp>
        </p:grpSp>
        <p:sp>
          <p:nvSpPr>
            <p:cNvPr id="77" name="文本框 76"/>
            <p:cNvSpPr txBox="1"/>
            <p:nvPr>
              <p:custDataLst>
                <p:tags r:id="rId71"/>
              </p:custDataLst>
            </p:nvPr>
          </p:nvSpPr>
          <p:spPr>
            <a:xfrm>
              <a:off x="8312" y="5551"/>
              <a:ext cx="1827" cy="640"/>
            </a:xfrm>
            <a:prstGeom prst="rect">
              <a:avLst/>
            </a:prstGeom>
          </p:spPr>
          <p:txBody>
            <a:bodyPr wrap="square" lIns="0" tIns="0" rIns="0" bIns="0" anchor="ctr" anchorCtr="0">
              <a:noAutofit/>
            </a:bodyPr>
            <a:p>
              <a:pPr algn="ctr" fontAlgn="auto">
                <a:lnSpc>
                  <a:spcPct val="100000"/>
                </a:lnSpc>
                <a:buClrTx/>
                <a:buSzTx/>
                <a:buFont typeface="+mj-ea"/>
              </a:pPr>
              <a:r>
                <a:rPr lang="zh-CN" altLang="en-US" sz="1400" b="1">
                  <a:solidFill>
                    <a:schemeClr val="bg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合作伙伴</a:t>
              </a:r>
              <a:endParaRPr lang="zh-CN" altLang="en-US" sz="1400" b="1" spc="150" dirty="0">
                <a:solidFill>
                  <a:schemeClr val="bg1"/>
                </a:solidFill>
                <a:uFillTx/>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grpSp>
      <p:sp>
        <p:nvSpPr>
          <p:cNvPr id="19" name="灯片编号占位符 18"/>
          <p:cNvSpPr>
            <a:spLocks noGrp="1"/>
          </p:cNvSpPr>
          <p:nvPr>
            <p:ph type="sldNum" sz="quarter" idx="12"/>
          </p:nvPr>
        </p:nvSpPr>
        <p:spPr>
          <a:xfrm>
            <a:off x="11310620" y="6381115"/>
            <a:ext cx="586740" cy="316865"/>
          </a:xfrm>
        </p:spPr>
        <p:txBody>
          <a:bodyPr/>
          <a:p>
            <a:fld id="{49AE70B2-8BF9-45C0-BB95-33D1B9D3A854}" type="slidenum">
              <a:rPr lang="zh-CN" altLang="en-US" smtClean="0"/>
            </a:fld>
            <a:endParaRPr lang="zh-CN" altLang="en-US" dirty="0"/>
          </a:p>
        </p:txBody>
      </p:sp>
    </p:spTree>
    <p:custDataLst>
      <p:tags r:id="rId72"/>
    </p:custData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descr="背景"/>
          <p:cNvPicPr>
            <a:picLocks noChangeAspect="1"/>
          </p:cNvPicPr>
          <p:nvPr/>
        </p:nvPicPr>
        <p:blipFill>
          <a:blip r:embed="rId1"/>
          <a:stretch>
            <a:fillRect/>
          </a:stretch>
        </p:blipFill>
        <p:spPr>
          <a:xfrm>
            <a:off x="0" y="-635"/>
            <a:ext cx="12192000" cy="5405755"/>
          </a:xfrm>
          <a:prstGeom prst="rect">
            <a:avLst/>
          </a:prstGeom>
        </p:spPr>
      </p:pic>
      <p:sp>
        <p:nvSpPr>
          <p:cNvPr id="250" name="TextBox 13"/>
          <p:cNvSpPr txBox="1"/>
          <p:nvPr>
            <p:custDataLst>
              <p:tags r:id="rId2"/>
            </p:custDataLst>
          </p:nvPr>
        </p:nvSpPr>
        <p:spPr>
          <a:xfrm>
            <a:off x="561340" y="333375"/>
            <a:ext cx="3500120" cy="615950"/>
          </a:xfrm>
          <a:prstGeom prst="rect">
            <a:avLst/>
          </a:prstGeom>
          <a:noFill/>
        </p:spPr>
        <p:txBody>
          <a:bodyPr wrap="square" rtlCol="0">
            <a:noAutofit/>
          </a:bodyPr>
          <a:p>
            <a:pPr algn="l">
              <a:lnSpc>
                <a:spcPct val="90000"/>
              </a:lnSpc>
              <a:buClrTx/>
              <a:buSzTx/>
              <a:buFontTx/>
            </a:pPr>
            <a:r>
              <a:rPr lang="zh-CN" altLang="en-US" sz="3600" b="1" dirty="0">
                <a:solidFill>
                  <a:schemeClr val="bg1"/>
                </a:solidFill>
                <a:latin typeface="微软雅黑" panose="020B0503020204020204" charset="-122"/>
                <a:ea typeface="微软雅黑" panose="020B0503020204020204" charset="-122"/>
                <a:cs typeface="Arial" panose="020B0604020202020204" pitchFamily="34" charset="0"/>
                <a:sym typeface="Arial" panose="020B0604020202020204" pitchFamily="34" charset="0"/>
              </a:rPr>
              <a:t>品牌荣誉</a:t>
            </a:r>
            <a:endParaRPr lang="zh-CN" altLang="en-US" sz="3600" b="1" dirty="0">
              <a:solidFill>
                <a:schemeClr val="bg1"/>
              </a:solidFill>
              <a:latin typeface="微软雅黑" panose="020B0503020204020204" charset="-122"/>
              <a:ea typeface="微软雅黑" panose="020B0503020204020204" charset="-122"/>
              <a:cs typeface="Arial" panose="020B0604020202020204" pitchFamily="34" charset="0"/>
              <a:sym typeface="+mn-ea"/>
            </a:endParaRPr>
          </a:p>
          <a:p>
            <a:pPr algn="l">
              <a:lnSpc>
                <a:spcPct val="90000"/>
              </a:lnSpc>
              <a:buClrTx/>
              <a:buSzTx/>
              <a:buFontTx/>
            </a:pPr>
            <a:endParaRPr lang="zh-CN" altLang="en-US" sz="3600" b="1" dirty="0">
              <a:solidFill>
                <a:schemeClr val="bg1"/>
              </a:solidFill>
              <a:latin typeface="微软雅黑" panose="020B0503020204020204" charset="-122"/>
              <a:ea typeface="微软雅黑" panose="020B0503020204020204" charset="-122"/>
              <a:cs typeface="Arial" panose="020B0604020202020204" pitchFamily="34" charset="0"/>
              <a:sym typeface="+mn-ea"/>
            </a:endParaRPr>
          </a:p>
        </p:txBody>
      </p:sp>
      <p:sp>
        <p:nvSpPr>
          <p:cNvPr id="9" name="文本框 8"/>
          <p:cNvSpPr txBox="1"/>
          <p:nvPr>
            <p:custDataLst>
              <p:tags r:id="rId3"/>
            </p:custDataLst>
          </p:nvPr>
        </p:nvSpPr>
        <p:spPr>
          <a:xfrm>
            <a:off x="742156" y="5547995"/>
            <a:ext cx="1424940" cy="347345"/>
          </a:xfrm>
          <a:prstGeom prst="rect">
            <a:avLst/>
          </a:prstGeom>
          <a:noFill/>
        </p:spPr>
        <p:txBody>
          <a:bodyPr wrap="square" rtlCol="0" anchor="t" anchorCtr="0">
            <a:noAutofit/>
          </a:bodyPr>
          <a:p>
            <a:pPr algn="ctr">
              <a:lnSpc>
                <a:spcPct val="100000"/>
              </a:lnSpc>
            </a:pPr>
            <a:r>
              <a:rPr lang="en-US" altLang="zh-CN" sz="1000">
                <a:solidFill>
                  <a:schemeClr val="bg1">
                    <a:lumMod val="50000"/>
                  </a:schemeClr>
                </a:solidFill>
                <a:latin typeface="微软雅黑" panose="020B0503020204020204" charset="-122"/>
                <a:ea typeface="微软雅黑" panose="020B0503020204020204" charset="-122"/>
                <a:cs typeface="微软雅黑" panose="020B0503020204020204" charset="-122"/>
              </a:rPr>
              <a:t>ISO 9001</a:t>
            </a:r>
            <a:endParaRPr lang="en-US" altLang="zh-CN" sz="1000">
              <a:solidFill>
                <a:schemeClr val="bg1">
                  <a:lumMod val="50000"/>
                </a:schemeClr>
              </a:solidFill>
              <a:latin typeface="微软雅黑" panose="020B0503020204020204" charset="-122"/>
              <a:ea typeface="微软雅黑" panose="020B0503020204020204" charset="-122"/>
              <a:cs typeface="微软雅黑" panose="020B0503020204020204" charset="-122"/>
            </a:endParaRPr>
          </a:p>
          <a:p>
            <a:pPr algn="ctr">
              <a:lnSpc>
                <a:spcPct val="100000"/>
              </a:lnSpc>
            </a:pPr>
            <a:r>
              <a:rPr lang="zh-CN" altLang="en-US" sz="1000">
                <a:solidFill>
                  <a:schemeClr val="bg1">
                    <a:lumMod val="50000"/>
                  </a:schemeClr>
                </a:solidFill>
                <a:latin typeface="微软雅黑" panose="020B0503020204020204" charset="-122"/>
                <a:ea typeface="微软雅黑" panose="020B0503020204020204" charset="-122"/>
                <a:cs typeface="微软雅黑" panose="020B0503020204020204" charset="-122"/>
              </a:rPr>
              <a:t>质量管理体系认证</a:t>
            </a:r>
            <a:endParaRPr lang="zh-CN" altLang="en-US" sz="1000">
              <a:solidFill>
                <a:schemeClr val="bg1">
                  <a:lumMod val="50000"/>
                </a:schemeClr>
              </a:solidFill>
              <a:latin typeface="微软雅黑" panose="020B0503020204020204" charset="-122"/>
              <a:ea typeface="微软雅黑" panose="020B0503020204020204" charset="-122"/>
              <a:cs typeface="微软雅黑" panose="020B0503020204020204" charset="-122"/>
            </a:endParaRPr>
          </a:p>
        </p:txBody>
      </p:sp>
      <p:sp>
        <p:nvSpPr>
          <p:cNvPr id="10" name="文本框 9"/>
          <p:cNvSpPr txBox="1"/>
          <p:nvPr>
            <p:custDataLst>
              <p:tags r:id="rId4"/>
            </p:custDataLst>
          </p:nvPr>
        </p:nvSpPr>
        <p:spPr>
          <a:xfrm>
            <a:off x="7101999" y="5597525"/>
            <a:ext cx="1424940" cy="347345"/>
          </a:xfrm>
          <a:prstGeom prst="rect">
            <a:avLst/>
          </a:prstGeom>
          <a:noFill/>
        </p:spPr>
        <p:txBody>
          <a:bodyPr wrap="square" rtlCol="0" anchor="ctr" anchorCtr="0">
            <a:noAutofit/>
          </a:bodyPr>
          <a:p>
            <a:pPr algn="ctr">
              <a:lnSpc>
                <a:spcPct val="100000"/>
              </a:lnSpc>
            </a:pPr>
            <a:r>
              <a:rPr lang="zh-CN" altLang="en-US" sz="1000">
                <a:solidFill>
                  <a:schemeClr val="bg1">
                    <a:lumMod val="50000"/>
                  </a:schemeClr>
                </a:solidFill>
                <a:latin typeface="微软雅黑" panose="020B0503020204020204" charset="-122"/>
                <a:ea typeface="微软雅黑" panose="020B0503020204020204" charset="-122"/>
                <a:cs typeface="微软雅黑" panose="020B0503020204020204" charset="-122"/>
              </a:rPr>
              <a:t>安全标准化认证</a:t>
            </a:r>
            <a:endParaRPr lang="zh-CN" altLang="en-US" sz="1000">
              <a:solidFill>
                <a:schemeClr val="bg1">
                  <a:lumMod val="50000"/>
                </a:schemeClr>
              </a:solidFill>
              <a:latin typeface="微软雅黑" panose="020B0503020204020204" charset="-122"/>
              <a:ea typeface="微软雅黑" panose="020B0503020204020204" charset="-122"/>
              <a:cs typeface="微软雅黑" panose="020B0503020204020204" charset="-122"/>
            </a:endParaRPr>
          </a:p>
        </p:txBody>
      </p:sp>
      <p:sp>
        <p:nvSpPr>
          <p:cNvPr id="11" name="文本框 10"/>
          <p:cNvSpPr txBox="1"/>
          <p:nvPr>
            <p:custDataLst>
              <p:tags r:id="rId5"/>
            </p:custDataLst>
          </p:nvPr>
        </p:nvSpPr>
        <p:spPr>
          <a:xfrm>
            <a:off x="8687276" y="5547995"/>
            <a:ext cx="1424940" cy="347345"/>
          </a:xfrm>
          <a:prstGeom prst="rect">
            <a:avLst/>
          </a:prstGeom>
          <a:noFill/>
        </p:spPr>
        <p:txBody>
          <a:bodyPr wrap="square" rtlCol="0" anchor="t" anchorCtr="0">
            <a:noAutofit/>
          </a:bodyPr>
          <a:p>
            <a:pPr algn="ctr">
              <a:lnSpc>
                <a:spcPct val="100000"/>
              </a:lnSpc>
            </a:pPr>
            <a:r>
              <a:rPr lang="zh-CN" altLang="en-US" sz="1000">
                <a:solidFill>
                  <a:schemeClr val="bg1">
                    <a:lumMod val="50000"/>
                  </a:schemeClr>
                </a:solidFill>
                <a:latin typeface="微软雅黑" panose="020B0503020204020204" charset="-122"/>
                <a:ea typeface="微软雅黑" panose="020B0503020204020204" charset="-122"/>
                <a:cs typeface="微软雅黑" panose="020B0503020204020204" charset="-122"/>
              </a:rPr>
              <a:t>先进制造业</a:t>
            </a:r>
            <a:endParaRPr lang="zh-CN" altLang="en-US" sz="1000">
              <a:solidFill>
                <a:schemeClr val="bg1">
                  <a:lumMod val="50000"/>
                </a:schemeClr>
              </a:solidFill>
              <a:latin typeface="微软雅黑" panose="020B0503020204020204" charset="-122"/>
              <a:ea typeface="微软雅黑" panose="020B0503020204020204" charset="-122"/>
              <a:cs typeface="微软雅黑" panose="020B0503020204020204" charset="-122"/>
            </a:endParaRPr>
          </a:p>
          <a:p>
            <a:pPr algn="ctr">
              <a:lnSpc>
                <a:spcPct val="100000"/>
              </a:lnSpc>
            </a:pPr>
            <a:r>
              <a:rPr lang="zh-CN" altLang="en-US" sz="1000">
                <a:solidFill>
                  <a:schemeClr val="bg1">
                    <a:lumMod val="50000"/>
                  </a:schemeClr>
                </a:solidFill>
                <a:latin typeface="微软雅黑" panose="020B0503020204020204" charset="-122"/>
                <a:ea typeface="微软雅黑" panose="020B0503020204020204" charset="-122"/>
                <a:cs typeface="微软雅黑" panose="020B0503020204020204" charset="-122"/>
              </a:rPr>
              <a:t>倍增计划企业</a:t>
            </a:r>
            <a:endParaRPr lang="zh-CN" altLang="en-US" sz="1000">
              <a:solidFill>
                <a:schemeClr val="bg1">
                  <a:lumMod val="50000"/>
                </a:schemeClr>
              </a:solidFill>
              <a:latin typeface="微软雅黑" panose="020B0503020204020204" charset="-122"/>
              <a:ea typeface="微软雅黑" panose="020B0503020204020204" charset="-122"/>
              <a:cs typeface="微软雅黑" panose="020B0503020204020204" charset="-122"/>
            </a:endParaRPr>
          </a:p>
        </p:txBody>
      </p:sp>
      <p:pic>
        <p:nvPicPr>
          <p:cNvPr id="15" name="图片 14" descr="图层 15 拷贝 20"/>
          <p:cNvPicPr>
            <a:picLocks noChangeAspect="1"/>
          </p:cNvPicPr>
          <p:nvPr>
            <p:custDataLst>
              <p:tags r:id="rId6"/>
            </p:custDataLst>
          </p:nvPr>
        </p:nvPicPr>
        <p:blipFill>
          <a:blip r:embed="rId7"/>
          <a:stretch>
            <a:fillRect/>
          </a:stretch>
        </p:blipFill>
        <p:spPr>
          <a:xfrm>
            <a:off x="5003800" y="5678805"/>
            <a:ext cx="1663700" cy="216535"/>
          </a:xfrm>
          <a:prstGeom prst="rect">
            <a:avLst/>
          </a:prstGeom>
        </p:spPr>
      </p:pic>
      <p:pic>
        <p:nvPicPr>
          <p:cNvPr id="16" name="图片 15" descr="图层 15 拷贝 20"/>
          <p:cNvPicPr>
            <a:picLocks noChangeAspect="1"/>
          </p:cNvPicPr>
          <p:nvPr>
            <p:custDataLst>
              <p:tags r:id="rId8"/>
            </p:custDataLst>
          </p:nvPr>
        </p:nvPicPr>
        <p:blipFill>
          <a:blip r:embed="rId7"/>
          <a:stretch>
            <a:fillRect/>
          </a:stretch>
        </p:blipFill>
        <p:spPr>
          <a:xfrm>
            <a:off x="6613525" y="5678805"/>
            <a:ext cx="1663700" cy="216535"/>
          </a:xfrm>
          <a:prstGeom prst="rect">
            <a:avLst/>
          </a:prstGeom>
        </p:spPr>
      </p:pic>
      <p:sp>
        <p:nvSpPr>
          <p:cNvPr id="17" name="文本框 16"/>
          <p:cNvSpPr txBox="1"/>
          <p:nvPr>
            <p:custDataLst>
              <p:tags r:id="rId9"/>
            </p:custDataLst>
          </p:nvPr>
        </p:nvSpPr>
        <p:spPr>
          <a:xfrm>
            <a:off x="2335768" y="5547995"/>
            <a:ext cx="1424940" cy="347345"/>
          </a:xfrm>
          <a:prstGeom prst="rect">
            <a:avLst/>
          </a:prstGeom>
          <a:noFill/>
        </p:spPr>
        <p:txBody>
          <a:bodyPr wrap="square" rtlCol="0" anchor="t" anchorCtr="0">
            <a:noAutofit/>
          </a:bodyPr>
          <a:p>
            <a:pPr algn="ctr">
              <a:lnSpc>
                <a:spcPct val="100000"/>
              </a:lnSpc>
            </a:pPr>
            <a:r>
              <a:rPr lang="en-US" altLang="zh-CN" sz="1000">
                <a:solidFill>
                  <a:schemeClr val="bg1">
                    <a:lumMod val="50000"/>
                  </a:schemeClr>
                </a:solidFill>
                <a:latin typeface="微软雅黑" panose="020B0503020204020204" charset="-122"/>
                <a:ea typeface="微软雅黑" panose="020B0503020204020204" charset="-122"/>
                <a:cs typeface="微软雅黑" panose="020B0503020204020204" charset="-122"/>
              </a:rPr>
              <a:t>ISO 14001</a:t>
            </a:r>
            <a:endParaRPr lang="en-US" altLang="zh-CN" sz="1000">
              <a:solidFill>
                <a:schemeClr val="bg1">
                  <a:lumMod val="50000"/>
                </a:schemeClr>
              </a:solidFill>
              <a:latin typeface="微软雅黑" panose="020B0503020204020204" charset="-122"/>
              <a:ea typeface="微软雅黑" panose="020B0503020204020204" charset="-122"/>
              <a:cs typeface="微软雅黑" panose="020B0503020204020204" charset="-122"/>
            </a:endParaRPr>
          </a:p>
          <a:p>
            <a:pPr algn="ctr">
              <a:lnSpc>
                <a:spcPct val="100000"/>
              </a:lnSpc>
            </a:pPr>
            <a:r>
              <a:rPr lang="zh-CN" altLang="en-US" sz="1000">
                <a:solidFill>
                  <a:schemeClr val="bg1">
                    <a:lumMod val="50000"/>
                  </a:schemeClr>
                </a:solidFill>
                <a:latin typeface="微软雅黑" panose="020B0503020204020204" charset="-122"/>
                <a:ea typeface="微软雅黑" panose="020B0503020204020204" charset="-122"/>
                <a:cs typeface="微软雅黑" panose="020B0503020204020204" charset="-122"/>
              </a:rPr>
              <a:t>环境管理体系认证</a:t>
            </a:r>
            <a:endParaRPr lang="zh-CN" altLang="en-US" sz="1000">
              <a:solidFill>
                <a:schemeClr val="bg1">
                  <a:lumMod val="50000"/>
                </a:schemeClr>
              </a:solidFill>
              <a:latin typeface="微软雅黑" panose="020B0503020204020204" charset="-122"/>
              <a:ea typeface="微软雅黑" panose="020B0503020204020204" charset="-122"/>
              <a:cs typeface="微软雅黑" panose="020B0503020204020204" charset="-122"/>
            </a:endParaRPr>
          </a:p>
        </p:txBody>
      </p:sp>
      <p:sp>
        <p:nvSpPr>
          <p:cNvPr id="19" name="文本框 18"/>
          <p:cNvSpPr txBox="1"/>
          <p:nvPr>
            <p:custDataLst>
              <p:tags r:id="rId10"/>
            </p:custDataLst>
          </p:nvPr>
        </p:nvSpPr>
        <p:spPr>
          <a:xfrm>
            <a:off x="5506799" y="6036310"/>
            <a:ext cx="1424940" cy="347345"/>
          </a:xfrm>
          <a:prstGeom prst="rect">
            <a:avLst/>
          </a:prstGeom>
          <a:noFill/>
        </p:spPr>
        <p:txBody>
          <a:bodyPr wrap="square" rtlCol="0" anchor="t" anchorCtr="0">
            <a:noAutofit/>
          </a:bodyPr>
          <a:p>
            <a:pPr algn="ctr">
              <a:lnSpc>
                <a:spcPct val="100000"/>
              </a:lnSpc>
            </a:pPr>
            <a:r>
              <a:rPr lang="zh-CN" altLang="en-US" sz="1000">
                <a:solidFill>
                  <a:schemeClr val="bg1">
                    <a:lumMod val="50000"/>
                  </a:schemeClr>
                </a:solidFill>
                <a:latin typeface="微软雅黑" panose="020B0503020204020204" charset="-122"/>
                <a:ea typeface="微软雅黑" panose="020B0503020204020204" charset="-122"/>
                <a:cs typeface="微软雅黑" panose="020B0503020204020204" charset="-122"/>
              </a:rPr>
              <a:t>厦门市内外贸</a:t>
            </a:r>
            <a:endParaRPr lang="zh-CN" altLang="en-US" sz="1000">
              <a:solidFill>
                <a:schemeClr val="bg1">
                  <a:lumMod val="50000"/>
                </a:schemeClr>
              </a:solidFill>
              <a:latin typeface="微软雅黑" panose="020B0503020204020204" charset="-122"/>
              <a:ea typeface="微软雅黑" panose="020B0503020204020204" charset="-122"/>
              <a:cs typeface="微软雅黑" panose="020B0503020204020204" charset="-122"/>
            </a:endParaRPr>
          </a:p>
          <a:p>
            <a:pPr algn="ctr">
              <a:lnSpc>
                <a:spcPct val="100000"/>
              </a:lnSpc>
            </a:pPr>
            <a:r>
              <a:rPr lang="zh-CN" altLang="en-US" sz="1000">
                <a:solidFill>
                  <a:schemeClr val="bg1">
                    <a:lumMod val="50000"/>
                  </a:schemeClr>
                </a:solidFill>
                <a:latin typeface="微软雅黑" panose="020B0503020204020204" charset="-122"/>
                <a:ea typeface="微软雅黑" panose="020B0503020204020204" charset="-122"/>
                <a:cs typeface="微软雅黑" panose="020B0503020204020204" charset="-122"/>
              </a:rPr>
              <a:t>一体化领跑企业</a:t>
            </a:r>
            <a:endParaRPr lang="zh-CN" altLang="en-US" sz="1000">
              <a:solidFill>
                <a:schemeClr val="bg1">
                  <a:lumMod val="50000"/>
                </a:schemeClr>
              </a:solidFill>
              <a:latin typeface="微软雅黑" panose="020B0503020204020204" charset="-122"/>
              <a:ea typeface="微软雅黑" panose="020B0503020204020204" charset="-122"/>
              <a:cs typeface="微软雅黑" panose="020B0503020204020204" charset="-122"/>
            </a:endParaRPr>
          </a:p>
        </p:txBody>
      </p:sp>
      <p:sp>
        <p:nvSpPr>
          <p:cNvPr id="36" name="文本框 35"/>
          <p:cNvSpPr txBox="1"/>
          <p:nvPr>
            <p:custDataLst>
              <p:tags r:id="rId11"/>
            </p:custDataLst>
          </p:nvPr>
        </p:nvSpPr>
        <p:spPr>
          <a:xfrm>
            <a:off x="3877548" y="5547995"/>
            <a:ext cx="1489075" cy="347345"/>
          </a:xfrm>
          <a:prstGeom prst="rect">
            <a:avLst/>
          </a:prstGeom>
          <a:noFill/>
        </p:spPr>
        <p:txBody>
          <a:bodyPr wrap="square" rtlCol="0" anchor="t" anchorCtr="0">
            <a:noAutofit/>
          </a:bodyPr>
          <a:p>
            <a:pPr algn="ctr">
              <a:lnSpc>
                <a:spcPct val="100000"/>
              </a:lnSpc>
            </a:pPr>
            <a:r>
              <a:rPr lang="en-US" altLang="zh-CN" sz="1000">
                <a:solidFill>
                  <a:schemeClr val="bg1">
                    <a:lumMod val="50000"/>
                  </a:schemeClr>
                </a:solidFill>
                <a:latin typeface="微软雅黑" panose="020B0503020204020204" charset="-122"/>
                <a:ea typeface="微软雅黑" panose="020B0503020204020204" charset="-122"/>
                <a:cs typeface="微软雅黑" panose="020B0503020204020204" charset="-122"/>
              </a:rPr>
              <a:t>ISO 27001</a:t>
            </a:r>
            <a:endParaRPr lang="en-US" altLang="zh-CN" sz="1000">
              <a:solidFill>
                <a:schemeClr val="bg1">
                  <a:lumMod val="50000"/>
                </a:schemeClr>
              </a:solidFill>
              <a:latin typeface="微软雅黑" panose="020B0503020204020204" charset="-122"/>
              <a:ea typeface="微软雅黑" panose="020B0503020204020204" charset="-122"/>
              <a:cs typeface="微软雅黑" panose="020B0503020204020204" charset="-122"/>
            </a:endParaRPr>
          </a:p>
          <a:p>
            <a:pPr algn="ctr">
              <a:lnSpc>
                <a:spcPct val="100000"/>
              </a:lnSpc>
            </a:pPr>
            <a:r>
              <a:rPr lang="zh-CN" altLang="en-US" sz="1000">
                <a:solidFill>
                  <a:schemeClr val="bg1">
                    <a:lumMod val="50000"/>
                  </a:schemeClr>
                </a:solidFill>
                <a:latin typeface="微软雅黑" panose="020B0503020204020204" charset="-122"/>
                <a:ea typeface="微软雅黑" panose="020B0503020204020204" charset="-122"/>
                <a:cs typeface="微软雅黑" panose="020B0503020204020204" charset="-122"/>
              </a:rPr>
              <a:t>信息安全管理体系认证</a:t>
            </a:r>
            <a:endParaRPr lang="zh-CN" altLang="en-US" sz="1000">
              <a:solidFill>
                <a:schemeClr val="bg1">
                  <a:lumMod val="50000"/>
                </a:schemeClr>
              </a:solidFill>
              <a:latin typeface="微软雅黑" panose="020B0503020204020204" charset="-122"/>
              <a:ea typeface="微软雅黑" panose="020B0503020204020204" charset="-122"/>
              <a:cs typeface="微软雅黑" panose="020B0503020204020204" charset="-122"/>
            </a:endParaRPr>
          </a:p>
        </p:txBody>
      </p:sp>
      <p:sp>
        <p:nvSpPr>
          <p:cNvPr id="37" name="文本框 36"/>
          <p:cNvSpPr txBox="1"/>
          <p:nvPr>
            <p:custDataLst>
              <p:tags r:id="rId12"/>
            </p:custDataLst>
          </p:nvPr>
        </p:nvSpPr>
        <p:spPr>
          <a:xfrm>
            <a:off x="742156" y="6036310"/>
            <a:ext cx="1424940" cy="347345"/>
          </a:xfrm>
          <a:prstGeom prst="rect">
            <a:avLst/>
          </a:prstGeom>
          <a:noFill/>
        </p:spPr>
        <p:txBody>
          <a:bodyPr wrap="square" rtlCol="0" anchor="t" anchorCtr="0">
            <a:noAutofit/>
          </a:bodyPr>
          <a:p>
            <a:pPr algn="ctr">
              <a:lnSpc>
                <a:spcPct val="100000"/>
              </a:lnSpc>
            </a:pPr>
            <a:r>
              <a:rPr lang="en-US" altLang="zh-CN" sz="1000">
                <a:solidFill>
                  <a:schemeClr val="bg1">
                    <a:lumMod val="50000"/>
                  </a:schemeClr>
                </a:solidFill>
                <a:latin typeface="微软雅黑" panose="020B0503020204020204" charset="-122"/>
                <a:ea typeface="微软雅黑" panose="020B0503020204020204" charset="-122"/>
                <a:cs typeface="微软雅黑" panose="020B0503020204020204" charset="-122"/>
              </a:rPr>
              <a:t>2023</a:t>
            </a:r>
            <a:r>
              <a:rPr lang="zh-CN" altLang="en-US" sz="1000">
                <a:solidFill>
                  <a:schemeClr val="bg1">
                    <a:lumMod val="50000"/>
                  </a:schemeClr>
                </a:solidFill>
                <a:latin typeface="微软雅黑" panose="020B0503020204020204" charset="-122"/>
                <a:ea typeface="微软雅黑" panose="020B0503020204020204" charset="-122"/>
                <a:cs typeface="微软雅黑" panose="020B0503020204020204" charset="-122"/>
              </a:rPr>
              <a:t>年</a:t>
            </a:r>
            <a:endParaRPr lang="zh-CN" altLang="en-US" sz="1000">
              <a:solidFill>
                <a:schemeClr val="bg1">
                  <a:lumMod val="50000"/>
                </a:schemeClr>
              </a:solidFill>
              <a:latin typeface="微软雅黑" panose="020B0503020204020204" charset="-122"/>
              <a:ea typeface="微软雅黑" panose="020B0503020204020204" charset="-122"/>
              <a:cs typeface="微软雅黑" panose="020B0503020204020204" charset="-122"/>
            </a:endParaRPr>
          </a:p>
          <a:p>
            <a:pPr algn="ctr">
              <a:lnSpc>
                <a:spcPct val="100000"/>
              </a:lnSpc>
            </a:pPr>
            <a:r>
              <a:rPr lang="zh-CN" altLang="en-US" sz="1000">
                <a:solidFill>
                  <a:schemeClr val="bg1">
                    <a:lumMod val="50000"/>
                  </a:schemeClr>
                </a:solidFill>
                <a:latin typeface="微软雅黑" panose="020B0503020204020204" charset="-122"/>
                <a:ea typeface="微软雅黑" panose="020B0503020204020204" charset="-122"/>
                <a:cs typeface="微软雅黑" panose="020B0503020204020204" charset="-122"/>
              </a:rPr>
              <a:t>福建省科技进步奖</a:t>
            </a:r>
            <a:endParaRPr lang="zh-CN" altLang="en-US" sz="1000">
              <a:solidFill>
                <a:schemeClr val="bg1">
                  <a:lumMod val="50000"/>
                </a:schemeClr>
              </a:solidFill>
              <a:latin typeface="微软雅黑" panose="020B0503020204020204" charset="-122"/>
              <a:ea typeface="微软雅黑" panose="020B0503020204020204" charset="-122"/>
              <a:cs typeface="微软雅黑" panose="020B0503020204020204" charset="-122"/>
            </a:endParaRPr>
          </a:p>
        </p:txBody>
      </p:sp>
      <p:sp>
        <p:nvSpPr>
          <p:cNvPr id="38" name="文本框 37"/>
          <p:cNvSpPr txBox="1"/>
          <p:nvPr>
            <p:custDataLst>
              <p:tags r:id="rId13"/>
            </p:custDataLst>
          </p:nvPr>
        </p:nvSpPr>
        <p:spPr>
          <a:xfrm>
            <a:off x="2335768" y="6036310"/>
            <a:ext cx="1424940" cy="347345"/>
          </a:xfrm>
          <a:prstGeom prst="rect">
            <a:avLst/>
          </a:prstGeom>
          <a:noFill/>
        </p:spPr>
        <p:txBody>
          <a:bodyPr wrap="square" rtlCol="0" anchor="t" anchorCtr="0">
            <a:noAutofit/>
          </a:bodyPr>
          <a:p>
            <a:pPr algn="ctr">
              <a:lnSpc>
                <a:spcPct val="100000"/>
              </a:lnSpc>
            </a:pPr>
            <a:r>
              <a:rPr lang="en-US" altLang="zh-CN" sz="1000">
                <a:solidFill>
                  <a:schemeClr val="bg1">
                    <a:lumMod val="50000"/>
                  </a:schemeClr>
                </a:solidFill>
                <a:latin typeface="微软雅黑" panose="020B0503020204020204" charset="-122"/>
                <a:ea typeface="微软雅黑" panose="020B0503020204020204" charset="-122"/>
                <a:cs typeface="微软雅黑" panose="020B0503020204020204" charset="-122"/>
              </a:rPr>
              <a:t>2024</a:t>
            </a:r>
            <a:r>
              <a:rPr lang="zh-CN" altLang="en-US" sz="1000">
                <a:solidFill>
                  <a:schemeClr val="bg1">
                    <a:lumMod val="50000"/>
                  </a:schemeClr>
                </a:solidFill>
                <a:latin typeface="微软雅黑" panose="020B0503020204020204" charset="-122"/>
                <a:ea typeface="微软雅黑" panose="020B0503020204020204" charset="-122"/>
                <a:cs typeface="微软雅黑" panose="020B0503020204020204" charset="-122"/>
              </a:rPr>
              <a:t>年</a:t>
            </a:r>
            <a:endParaRPr lang="zh-CN" altLang="en-US" sz="1000">
              <a:solidFill>
                <a:schemeClr val="bg1">
                  <a:lumMod val="50000"/>
                </a:schemeClr>
              </a:solidFill>
              <a:latin typeface="微软雅黑" panose="020B0503020204020204" charset="-122"/>
              <a:ea typeface="微软雅黑" panose="020B0503020204020204" charset="-122"/>
              <a:cs typeface="微软雅黑" panose="020B0503020204020204" charset="-122"/>
            </a:endParaRPr>
          </a:p>
          <a:p>
            <a:pPr algn="ctr">
              <a:lnSpc>
                <a:spcPct val="100000"/>
              </a:lnSpc>
            </a:pPr>
            <a:r>
              <a:rPr lang="zh-CN" altLang="en-US" sz="1000">
                <a:solidFill>
                  <a:schemeClr val="bg1">
                    <a:lumMod val="50000"/>
                  </a:schemeClr>
                </a:solidFill>
                <a:latin typeface="微软雅黑" panose="020B0503020204020204" charset="-122"/>
                <a:ea typeface="微软雅黑" panose="020B0503020204020204" charset="-122"/>
                <a:cs typeface="微软雅黑" panose="020B0503020204020204" charset="-122"/>
              </a:rPr>
              <a:t>厦门市重点工业企业</a:t>
            </a:r>
            <a:endParaRPr lang="zh-CN" altLang="en-US" sz="1000">
              <a:solidFill>
                <a:schemeClr val="bg1">
                  <a:lumMod val="50000"/>
                </a:schemeClr>
              </a:solidFill>
              <a:latin typeface="微软雅黑" panose="020B0503020204020204" charset="-122"/>
              <a:ea typeface="微软雅黑" panose="020B0503020204020204" charset="-122"/>
              <a:cs typeface="微软雅黑" panose="020B0503020204020204" charset="-122"/>
            </a:endParaRPr>
          </a:p>
        </p:txBody>
      </p:sp>
      <p:sp>
        <p:nvSpPr>
          <p:cNvPr id="43" name="文本框 42"/>
          <p:cNvSpPr txBox="1"/>
          <p:nvPr>
            <p:custDataLst>
              <p:tags r:id="rId14"/>
            </p:custDataLst>
          </p:nvPr>
        </p:nvSpPr>
        <p:spPr>
          <a:xfrm>
            <a:off x="5447109" y="5547995"/>
            <a:ext cx="1544320" cy="347345"/>
          </a:xfrm>
          <a:prstGeom prst="rect">
            <a:avLst/>
          </a:prstGeom>
          <a:noFill/>
        </p:spPr>
        <p:txBody>
          <a:bodyPr wrap="square" rtlCol="0" anchor="t" anchorCtr="0">
            <a:noAutofit/>
          </a:bodyPr>
          <a:p>
            <a:pPr algn="ctr">
              <a:lnSpc>
                <a:spcPct val="100000"/>
              </a:lnSpc>
            </a:pPr>
            <a:r>
              <a:rPr lang="en-US" altLang="zh-CN" sz="1000">
                <a:solidFill>
                  <a:schemeClr val="bg1">
                    <a:lumMod val="50000"/>
                  </a:schemeClr>
                </a:solidFill>
                <a:latin typeface="微软雅黑" panose="020B0503020204020204" charset="-122"/>
                <a:ea typeface="微软雅黑" panose="020B0503020204020204" charset="-122"/>
                <a:cs typeface="微软雅黑" panose="020B0503020204020204" charset="-122"/>
              </a:rPr>
              <a:t>ISO 45001</a:t>
            </a:r>
            <a:endParaRPr lang="en-US" altLang="zh-CN" sz="1000">
              <a:solidFill>
                <a:schemeClr val="bg1">
                  <a:lumMod val="50000"/>
                </a:schemeClr>
              </a:solidFill>
              <a:latin typeface="微软雅黑" panose="020B0503020204020204" charset="-122"/>
              <a:ea typeface="微软雅黑" panose="020B0503020204020204" charset="-122"/>
              <a:cs typeface="微软雅黑" panose="020B0503020204020204" charset="-122"/>
            </a:endParaRPr>
          </a:p>
          <a:p>
            <a:pPr algn="ctr">
              <a:lnSpc>
                <a:spcPct val="100000"/>
              </a:lnSpc>
            </a:pPr>
            <a:r>
              <a:rPr lang="zh-CN" altLang="en-US" sz="1000">
                <a:solidFill>
                  <a:schemeClr val="bg1">
                    <a:lumMod val="50000"/>
                  </a:schemeClr>
                </a:solidFill>
                <a:latin typeface="微软雅黑" panose="020B0503020204020204" charset="-122"/>
                <a:ea typeface="微软雅黑" panose="020B0503020204020204" charset="-122"/>
                <a:cs typeface="微软雅黑" panose="020B0503020204020204" charset="-122"/>
              </a:rPr>
              <a:t>职业健康管理体系认证</a:t>
            </a:r>
            <a:endParaRPr lang="zh-CN" altLang="en-US" sz="1000">
              <a:solidFill>
                <a:schemeClr val="bg1">
                  <a:lumMod val="50000"/>
                </a:schemeClr>
              </a:solidFill>
              <a:latin typeface="微软雅黑" panose="020B0503020204020204" charset="-122"/>
              <a:ea typeface="微软雅黑" panose="020B0503020204020204" charset="-122"/>
              <a:cs typeface="微软雅黑" panose="020B0503020204020204" charset="-122"/>
            </a:endParaRPr>
          </a:p>
        </p:txBody>
      </p:sp>
      <p:sp>
        <p:nvSpPr>
          <p:cNvPr id="44" name="文本框 43"/>
          <p:cNvSpPr txBox="1"/>
          <p:nvPr>
            <p:custDataLst>
              <p:tags r:id="rId15"/>
            </p:custDataLst>
          </p:nvPr>
        </p:nvSpPr>
        <p:spPr>
          <a:xfrm>
            <a:off x="8687276" y="6036310"/>
            <a:ext cx="1424940" cy="347345"/>
          </a:xfrm>
          <a:prstGeom prst="rect">
            <a:avLst/>
          </a:prstGeom>
          <a:noFill/>
        </p:spPr>
        <p:txBody>
          <a:bodyPr wrap="square" rtlCol="0" anchor="t" anchorCtr="0">
            <a:noAutofit/>
          </a:bodyPr>
          <a:p>
            <a:pPr algn="ctr">
              <a:lnSpc>
                <a:spcPct val="100000"/>
              </a:lnSpc>
            </a:pPr>
            <a:r>
              <a:rPr lang="zh-CN" altLang="en-US" sz="1000">
                <a:solidFill>
                  <a:schemeClr val="bg1">
                    <a:lumMod val="50000"/>
                  </a:schemeClr>
                </a:solidFill>
                <a:latin typeface="微软雅黑" panose="020B0503020204020204" charset="-122"/>
                <a:ea typeface="微软雅黑" panose="020B0503020204020204" charset="-122"/>
                <a:cs typeface="微软雅黑" panose="020B0503020204020204" charset="-122"/>
              </a:rPr>
              <a:t>厦门市重大科技计划</a:t>
            </a:r>
            <a:endParaRPr lang="zh-CN" altLang="en-US" sz="1000">
              <a:solidFill>
                <a:schemeClr val="bg1">
                  <a:lumMod val="50000"/>
                </a:schemeClr>
              </a:solidFill>
              <a:latin typeface="微软雅黑" panose="020B0503020204020204" charset="-122"/>
              <a:ea typeface="微软雅黑" panose="020B0503020204020204" charset="-122"/>
              <a:cs typeface="微软雅黑" panose="020B0503020204020204" charset="-122"/>
            </a:endParaRPr>
          </a:p>
          <a:p>
            <a:pPr algn="ctr">
              <a:lnSpc>
                <a:spcPct val="100000"/>
              </a:lnSpc>
            </a:pPr>
            <a:r>
              <a:rPr lang="zh-CN" altLang="en-US" sz="1000">
                <a:solidFill>
                  <a:schemeClr val="bg1">
                    <a:lumMod val="50000"/>
                  </a:schemeClr>
                </a:solidFill>
                <a:latin typeface="微软雅黑" panose="020B0503020204020204" charset="-122"/>
                <a:ea typeface="微软雅黑" panose="020B0503020204020204" charset="-122"/>
                <a:cs typeface="微软雅黑" panose="020B0503020204020204" charset="-122"/>
              </a:rPr>
              <a:t>项目企业</a:t>
            </a:r>
            <a:endParaRPr lang="zh-CN" altLang="en-US" sz="1000">
              <a:solidFill>
                <a:schemeClr val="bg1">
                  <a:lumMod val="50000"/>
                </a:schemeClr>
              </a:solidFill>
              <a:latin typeface="微软雅黑" panose="020B0503020204020204" charset="-122"/>
              <a:ea typeface="微软雅黑" panose="020B0503020204020204" charset="-122"/>
              <a:cs typeface="微软雅黑" panose="020B0503020204020204" charset="-122"/>
            </a:endParaRPr>
          </a:p>
        </p:txBody>
      </p:sp>
      <p:sp>
        <p:nvSpPr>
          <p:cNvPr id="45" name="文本框 44"/>
          <p:cNvSpPr txBox="1"/>
          <p:nvPr>
            <p:custDataLst>
              <p:tags r:id="rId16"/>
            </p:custDataLst>
          </p:nvPr>
        </p:nvSpPr>
        <p:spPr>
          <a:xfrm>
            <a:off x="3909616" y="6036310"/>
            <a:ext cx="1424940" cy="347345"/>
          </a:xfrm>
          <a:prstGeom prst="rect">
            <a:avLst/>
          </a:prstGeom>
          <a:noFill/>
        </p:spPr>
        <p:txBody>
          <a:bodyPr wrap="square" rtlCol="0" anchor="t" anchorCtr="0">
            <a:noAutofit/>
          </a:bodyPr>
          <a:p>
            <a:pPr algn="ctr">
              <a:lnSpc>
                <a:spcPct val="100000"/>
              </a:lnSpc>
            </a:pPr>
            <a:r>
              <a:rPr lang="en-US" altLang="zh-CN" sz="1000">
                <a:solidFill>
                  <a:schemeClr val="bg1">
                    <a:lumMod val="50000"/>
                  </a:schemeClr>
                </a:solidFill>
                <a:latin typeface="微软雅黑" panose="020B0503020204020204" charset="-122"/>
                <a:ea typeface="微软雅黑" panose="020B0503020204020204" charset="-122"/>
                <a:cs typeface="微软雅黑" panose="020B0503020204020204" charset="-122"/>
              </a:rPr>
              <a:t>2022</a:t>
            </a:r>
            <a:r>
              <a:rPr lang="zh-CN" altLang="en-US" sz="1000">
                <a:solidFill>
                  <a:schemeClr val="bg1">
                    <a:lumMod val="50000"/>
                  </a:schemeClr>
                </a:solidFill>
                <a:latin typeface="微软雅黑" panose="020B0503020204020204" charset="-122"/>
                <a:ea typeface="微软雅黑" panose="020B0503020204020204" charset="-122"/>
                <a:cs typeface="微软雅黑" panose="020B0503020204020204" charset="-122"/>
              </a:rPr>
              <a:t>年</a:t>
            </a:r>
            <a:endParaRPr lang="zh-CN" altLang="en-US" sz="1000">
              <a:solidFill>
                <a:schemeClr val="bg1">
                  <a:lumMod val="50000"/>
                </a:schemeClr>
              </a:solidFill>
              <a:latin typeface="微软雅黑" panose="020B0503020204020204" charset="-122"/>
              <a:ea typeface="微软雅黑" panose="020B0503020204020204" charset="-122"/>
              <a:cs typeface="微软雅黑" panose="020B0503020204020204" charset="-122"/>
            </a:endParaRPr>
          </a:p>
          <a:p>
            <a:pPr algn="ctr">
              <a:lnSpc>
                <a:spcPct val="100000"/>
              </a:lnSpc>
            </a:pPr>
            <a:r>
              <a:rPr lang="zh-CN" altLang="en-US" sz="1000">
                <a:solidFill>
                  <a:schemeClr val="bg1">
                    <a:lumMod val="50000"/>
                  </a:schemeClr>
                </a:solidFill>
                <a:latin typeface="微软雅黑" panose="020B0503020204020204" charset="-122"/>
                <a:ea typeface="微软雅黑" panose="020B0503020204020204" charset="-122"/>
                <a:cs typeface="微软雅黑" panose="020B0503020204020204" charset="-122"/>
              </a:rPr>
              <a:t>科技型中小企业</a:t>
            </a:r>
            <a:endParaRPr lang="zh-CN" altLang="en-US" sz="1000">
              <a:solidFill>
                <a:schemeClr val="bg1">
                  <a:lumMod val="50000"/>
                </a:schemeClr>
              </a:solidFill>
              <a:latin typeface="微软雅黑" panose="020B0503020204020204" charset="-122"/>
              <a:ea typeface="微软雅黑" panose="020B0503020204020204" charset="-122"/>
              <a:cs typeface="微软雅黑" panose="020B0503020204020204" charset="-122"/>
            </a:endParaRPr>
          </a:p>
        </p:txBody>
      </p:sp>
      <p:pic>
        <p:nvPicPr>
          <p:cNvPr id="46" name="图片 45" descr="未标题-2_画板 1 副本"/>
          <p:cNvPicPr>
            <a:picLocks noChangeAspect="1"/>
          </p:cNvPicPr>
          <p:nvPr/>
        </p:nvPicPr>
        <p:blipFill>
          <a:blip r:embed="rId17"/>
          <a:stretch>
            <a:fillRect/>
          </a:stretch>
        </p:blipFill>
        <p:spPr>
          <a:xfrm>
            <a:off x="10321290" y="117475"/>
            <a:ext cx="1644015" cy="850265"/>
          </a:xfrm>
          <a:prstGeom prst="rect">
            <a:avLst/>
          </a:prstGeom>
        </p:spPr>
      </p:pic>
      <p:sp>
        <p:nvSpPr>
          <p:cNvPr id="134" name="矩形 133"/>
          <p:cNvSpPr/>
          <p:nvPr/>
        </p:nvSpPr>
        <p:spPr>
          <a:xfrm>
            <a:off x="3368040" y="1059180"/>
            <a:ext cx="8618220" cy="3818255"/>
          </a:xfrm>
          <a:prstGeom prst="rect">
            <a:avLst/>
          </a:prstGeom>
          <a:solidFill>
            <a:srgbClr val="0D4893">
              <a:alpha val="96000"/>
            </a:srgb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cs typeface="微软雅黑" panose="020B0503020204020204" charset="-122"/>
            </a:endParaRPr>
          </a:p>
        </p:txBody>
      </p:sp>
      <p:pic>
        <p:nvPicPr>
          <p:cNvPr id="49" name="图片 48" descr="1"/>
          <p:cNvPicPr>
            <a:picLocks noChangeAspect="1"/>
          </p:cNvPicPr>
          <p:nvPr/>
        </p:nvPicPr>
        <p:blipFill>
          <a:blip r:embed="rId18">
            <a:clrChange>
              <a:clrFrom>
                <a:srgbClr val="F0F2F4">
                  <a:alpha val="100000"/>
                </a:srgbClr>
              </a:clrFrom>
              <a:clrTo>
                <a:srgbClr val="F0F2F4">
                  <a:alpha val="100000"/>
                  <a:alpha val="0"/>
                </a:srgbClr>
              </a:clrTo>
            </a:clrChange>
          </a:blip>
          <a:srcRect l="4653" t="4286" r="4979" b="2273"/>
          <a:stretch>
            <a:fillRect/>
          </a:stretch>
        </p:blipFill>
        <p:spPr>
          <a:xfrm>
            <a:off x="5432425" y="1325245"/>
            <a:ext cx="1619885" cy="1201420"/>
          </a:xfrm>
          <a:prstGeom prst="rect">
            <a:avLst/>
          </a:prstGeom>
        </p:spPr>
      </p:pic>
      <p:pic>
        <p:nvPicPr>
          <p:cNvPr id="50" name="图片 49" descr="2"/>
          <p:cNvPicPr>
            <a:picLocks noChangeAspect="1"/>
          </p:cNvPicPr>
          <p:nvPr/>
        </p:nvPicPr>
        <p:blipFill>
          <a:blip r:embed="rId19">
            <a:clrChange>
              <a:clrFrom>
                <a:srgbClr val="F0F2F4">
                  <a:alpha val="100000"/>
                </a:srgbClr>
              </a:clrFrom>
              <a:clrTo>
                <a:srgbClr val="F0F2F4">
                  <a:alpha val="100000"/>
                  <a:alpha val="0"/>
                </a:srgbClr>
              </a:clrTo>
            </a:clrChange>
          </a:blip>
          <a:srcRect l="4281" t="4286" r="4002" b="2273"/>
          <a:stretch>
            <a:fillRect/>
          </a:stretch>
        </p:blipFill>
        <p:spPr>
          <a:xfrm>
            <a:off x="7042150" y="1325245"/>
            <a:ext cx="1643380" cy="1200150"/>
          </a:xfrm>
          <a:prstGeom prst="rect">
            <a:avLst/>
          </a:prstGeom>
        </p:spPr>
      </p:pic>
      <p:pic>
        <p:nvPicPr>
          <p:cNvPr id="51" name="图片 50" descr="3"/>
          <p:cNvPicPr>
            <a:picLocks noChangeAspect="1"/>
          </p:cNvPicPr>
          <p:nvPr/>
        </p:nvPicPr>
        <p:blipFill>
          <a:blip r:embed="rId20">
            <a:clrChange>
              <a:clrFrom>
                <a:srgbClr val="F0F2F4">
                  <a:alpha val="100000"/>
                </a:srgbClr>
              </a:clrFrom>
              <a:clrTo>
                <a:srgbClr val="F0F2F4">
                  <a:alpha val="100000"/>
                  <a:alpha val="0"/>
                </a:srgbClr>
              </a:clrTo>
            </a:clrChange>
          </a:blip>
          <a:srcRect l="4467" t="4286" r="4607" b="2273"/>
          <a:stretch>
            <a:fillRect/>
          </a:stretch>
        </p:blipFill>
        <p:spPr>
          <a:xfrm>
            <a:off x="8684895" y="1325245"/>
            <a:ext cx="1639570" cy="1207770"/>
          </a:xfrm>
          <a:prstGeom prst="rect">
            <a:avLst/>
          </a:prstGeom>
        </p:spPr>
      </p:pic>
      <p:pic>
        <p:nvPicPr>
          <p:cNvPr id="52" name="图片 51" descr="4"/>
          <p:cNvPicPr>
            <a:picLocks noChangeAspect="1"/>
          </p:cNvPicPr>
          <p:nvPr/>
        </p:nvPicPr>
        <p:blipFill>
          <a:blip r:embed="rId21">
            <a:clrChange>
              <a:clrFrom>
                <a:srgbClr val="F0F2F4">
                  <a:alpha val="100000"/>
                </a:srgbClr>
              </a:clrFrom>
              <a:clrTo>
                <a:srgbClr val="F0F2F4">
                  <a:alpha val="100000"/>
                  <a:alpha val="0"/>
                </a:srgbClr>
              </a:clrTo>
            </a:clrChange>
          </a:blip>
          <a:srcRect l="5910" t="4286" r="4374" b="2273"/>
          <a:stretch>
            <a:fillRect/>
          </a:stretch>
        </p:blipFill>
        <p:spPr>
          <a:xfrm>
            <a:off x="5450205" y="3097530"/>
            <a:ext cx="1584325" cy="1183005"/>
          </a:xfrm>
          <a:prstGeom prst="rect">
            <a:avLst/>
          </a:prstGeom>
        </p:spPr>
      </p:pic>
      <p:pic>
        <p:nvPicPr>
          <p:cNvPr id="53" name="图片 52" descr="5"/>
          <p:cNvPicPr>
            <a:picLocks noChangeAspect="1"/>
          </p:cNvPicPr>
          <p:nvPr/>
        </p:nvPicPr>
        <p:blipFill>
          <a:blip r:embed="rId22">
            <a:clrChange>
              <a:clrFrom>
                <a:srgbClr val="F0F2F4">
                  <a:alpha val="100000"/>
                </a:srgbClr>
              </a:clrFrom>
              <a:clrTo>
                <a:srgbClr val="F0F2F4">
                  <a:alpha val="100000"/>
                  <a:alpha val="0"/>
                </a:srgbClr>
              </a:clrTo>
            </a:clrChange>
          </a:blip>
          <a:srcRect l="3304" t="4416" r="3257" b="1299"/>
          <a:stretch>
            <a:fillRect/>
          </a:stretch>
        </p:blipFill>
        <p:spPr>
          <a:xfrm>
            <a:off x="8679815" y="3098800"/>
            <a:ext cx="1649730" cy="1193165"/>
          </a:xfrm>
          <a:prstGeom prst="rect">
            <a:avLst/>
          </a:prstGeom>
        </p:spPr>
      </p:pic>
      <p:pic>
        <p:nvPicPr>
          <p:cNvPr id="55" name="图片 54" descr="8"/>
          <p:cNvPicPr>
            <a:picLocks noChangeAspect="1"/>
          </p:cNvPicPr>
          <p:nvPr/>
        </p:nvPicPr>
        <p:blipFill>
          <a:blip r:embed="rId23">
            <a:clrChange>
              <a:clrFrom>
                <a:srgbClr val="F0F2F4">
                  <a:alpha val="100000"/>
                </a:srgbClr>
              </a:clrFrom>
              <a:clrTo>
                <a:srgbClr val="F0F2F4">
                  <a:alpha val="100000"/>
                  <a:alpha val="0"/>
                </a:srgbClr>
              </a:clrTo>
            </a:clrChange>
          </a:blip>
          <a:srcRect l="4467" t="4353" r="4467" b="1300"/>
          <a:stretch>
            <a:fillRect/>
          </a:stretch>
        </p:blipFill>
        <p:spPr>
          <a:xfrm>
            <a:off x="10358120" y="1325245"/>
            <a:ext cx="1588770" cy="1178560"/>
          </a:xfrm>
          <a:prstGeom prst="rect">
            <a:avLst/>
          </a:prstGeom>
        </p:spPr>
      </p:pic>
      <p:pic>
        <p:nvPicPr>
          <p:cNvPr id="65" name="图片 64" descr="15"/>
          <p:cNvPicPr>
            <a:picLocks noChangeAspect="1"/>
          </p:cNvPicPr>
          <p:nvPr/>
        </p:nvPicPr>
        <p:blipFill>
          <a:blip r:embed="rId24">
            <a:clrChange>
              <a:clrFrom>
                <a:srgbClr val="F0F2F4">
                  <a:alpha val="100000"/>
                </a:srgbClr>
              </a:clrFrom>
              <a:clrTo>
                <a:srgbClr val="F0F2F4">
                  <a:alpha val="100000"/>
                  <a:alpha val="0"/>
                </a:srgbClr>
              </a:clrTo>
            </a:clrChange>
          </a:blip>
          <a:srcRect l="3690" t="2170" r="3690" b="1282"/>
          <a:stretch>
            <a:fillRect/>
          </a:stretch>
        </p:blipFill>
        <p:spPr>
          <a:xfrm>
            <a:off x="3575685" y="1325245"/>
            <a:ext cx="1798320" cy="2628900"/>
          </a:xfrm>
          <a:prstGeom prst="rect">
            <a:avLst/>
          </a:prstGeom>
        </p:spPr>
      </p:pic>
      <p:sp>
        <p:nvSpPr>
          <p:cNvPr id="67" name="文本框 66"/>
          <p:cNvSpPr txBox="1"/>
          <p:nvPr/>
        </p:nvSpPr>
        <p:spPr>
          <a:xfrm>
            <a:off x="5626735" y="2572385"/>
            <a:ext cx="1231265" cy="277495"/>
          </a:xfrm>
          <a:prstGeom prst="rect">
            <a:avLst/>
          </a:prstGeom>
          <a:noFill/>
        </p:spPr>
        <p:txBody>
          <a:bodyPr wrap="square" rtlCol="0">
            <a:noAutofit/>
          </a:bodyPr>
          <a:p>
            <a:pPr algn="ctr"/>
            <a:r>
              <a:rPr lang="zh-CN" altLang="en-US" sz="1000">
                <a:solidFill>
                  <a:schemeClr val="bg1"/>
                </a:solidFill>
                <a:latin typeface="微软雅黑" panose="020B0503020204020204" charset="-122"/>
                <a:ea typeface="微软雅黑" panose="020B0503020204020204" charset="-122"/>
                <a:cs typeface="微软雅黑" panose="020B0503020204020204" charset="-122"/>
              </a:rPr>
              <a:t>专精特新</a:t>
            </a:r>
            <a:r>
              <a:rPr lang="en-US" altLang="zh-CN" sz="1000">
                <a:solidFill>
                  <a:schemeClr val="bg1"/>
                </a:solidFill>
                <a:latin typeface="微软雅黑" panose="020B0503020204020204" charset="-122"/>
                <a:ea typeface="微软雅黑" panose="020B0503020204020204" charset="-122"/>
                <a:cs typeface="微软雅黑" panose="020B0503020204020204" charset="-122"/>
              </a:rPr>
              <a:t>“</a:t>
            </a:r>
            <a:r>
              <a:rPr lang="zh-CN" altLang="en-US" sz="1000">
                <a:solidFill>
                  <a:schemeClr val="bg1"/>
                </a:solidFill>
                <a:latin typeface="微软雅黑" panose="020B0503020204020204" charset="-122"/>
                <a:ea typeface="微软雅黑" panose="020B0503020204020204" charset="-122"/>
                <a:cs typeface="微软雅黑" panose="020B0503020204020204" charset="-122"/>
              </a:rPr>
              <a:t>小巨人企业</a:t>
            </a:r>
            <a:r>
              <a:rPr lang="en-US" altLang="zh-CN" sz="1000">
                <a:solidFill>
                  <a:schemeClr val="bg1"/>
                </a:solidFill>
                <a:latin typeface="微软雅黑" panose="020B0503020204020204" charset="-122"/>
                <a:ea typeface="微软雅黑" panose="020B0503020204020204" charset="-122"/>
                <a:cs typeface="微软雅黑" panose="020B0503020204020204" charset="-122"/>
              </a:rPr>
              <a:t>”</a:t>
            </a:r>
            <a:endParaRPr lang="en-US" altLang="zh-CN" sz="1000">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118" name="文本框 117"/>
          <p:cNvSpPr txBox="1"/>
          <p:nvPr/>
        </p:nvSpPr>
        <p:spPr>
          <a:xfrm>
            <a:off x="3546158" y="4172903"/>
            <a:ext cx="1687830" cy="553085"/>
          </a:xfrm>
          <a:prstGeom prst="rect">
            <a:avLst/>
          </a:prstGeom>
          <a:noFill/>
        </p:spPr>
        <p:txBody>
          <a:bodyPr wrap="square" rtlCol="0" anchor="ctr" anchorCtr="0">
            <a:spAutoFit/>
          </a:bodyPr>
          <a:p>
            <a:pPr algn="ctr"/>
            <a:r>
              <a:rPr lang="zh-CN" altLang="en-US" sz="1000">
                <a:solidFill>
                  <a:schemeClr val="bg1"/>
                </a:solidFill>
                <a:latin typeface="微软雅黑" panose="020B0503020204020204" charset="-122"/>
                <a:ea typeface="微软雅黑" panose="020B0503020204020204" charset="-122"/>
                <a:cs typeface="微软雅黑" panose="020B0503020204020204" charset="-122"/>
              </a:rPr>
              <a:t>全国信息技术标准化技术</a:t>
            </a:r>
            <a:endParaRPr lang="zh-CN" altLang="en-US" sz="1000">
              <a:solidFill>
                <a:schemeClr val="bg1"/>
              </a:solidFill>
              <a:latin typeface="微软雅黑" panose="020B0503020204020204" charset="-122"/>
              <a:ea typeface="微软雅黑" panose="020B0503020204020204" charset="-122"/>
              <a:cs typeface="微软雅黑" panose="020B0503020204020204" charset="-122"/>
            </a:endParaRPr>
          </a:p>
          <a:p>
            <a:pPr algn="ctr"/>
            <a:r>
              <a:rPr lang="zh-CN" altLang="en-US" sz="1000">
                <a:solidFill>
                  <a:schemeClr val="bg1"/>
                </a:solidFill>
                <a:latin typeface="微软雅黑" panose="020B0503020204020204" charset="-122"/>
                <a:ea typeface="微软雅黑" panose="020B0503020204020204" charset="-122"/>
                <a:cs typeface="微软雅黑" panose="020B0503020204020204" charset="-122"/>
              </a:rPr>
              <a:t>委员会物联网分技术委员会成员单位</a:t>
            </a:r>
            <a:endParaRPr lang="zh-CN" altLang="en-US" sz="1000">
              <a:solidFill>
                <a:schemeClr val="bg1"/>
              </a:solidFill>
              <a:latin typeface="微软雅黑" panose="020B0503020204020204" charset="-122"/>
              <a:ea typeface="微软雅黑" panose="020B0503020204020204" charset="-122"/>
              <a:cs typeface="微软雅黑" panose="020B0503020204020204" charset="-122"/>
            </a:endParaRPr>
          </a:p>
        </p:txBody>
      </p:sp>
      <p:pic>
        <p:nvPicPr>
          <p:cNvPr id="22" name="图片 21" descr="图层 15 拷贝 20"/>
          <p:cNvPicPr>
            <a:picLocks noChangeAspect="1"/>
          </p:cNvPicPr>
          <p:nvPr>
            <p:custDataLst>
              <p:tags r:id="rId25"/>
            </p:custDataLst>
          </p:nvPr>
        </p:nvPicPr>
        <p:blipFill>
          <a:blip r:embed="rId7"/>
          <a:stretch>
            <a:fillRect/>
          </a:stretch>
        </p:blipFill>
        <p:spPr>
          <a:xfrm>
            <a:off x="3459163" y="4285615"/>
            <a:ext cx="1861820" cy="327660"/>
          </a:xfrm>
          <a:prstGeom prst="rect">
            <a:avLst/>
          </a:prstGeom>
        </p:spPr>
      </p:pic>
      <p:sp>
        <p:nvSpPr>
          <p:cNvPr id="71" name="文本框 70"/>
          <p:cNvSpPr txBox="1"/>
          <p:nvPr/>
        </p:nvSpPr>
        <p:spPr>
          <a:xfrm>
            <a:off x="7169785" y="2647950"/>
            <a:ext cx="1388110" cy="277495"/>
          </a:xfrm>
          <a:prstGeom prst="rect">
            <a:avLst/>
          </a:prstGeom>
          <a:noFill/>
        </p:spPr>
        <p:txBody>
          <a:bodyPr wrap="square" rtlCol="0">
            <a:noAutofit/>
          </a:bodyPr>
          <a:p>
            <a:pPr algn="ctr"/>
            <a:r>
              <a:rPr lang="zh-CN" altLang="en-US" sz="1000">
                <a:solidFill>
                  <a:schemeClr val="bg1"/>
                </a:solidFill>
                <a:latin typeface="微软雅黑" panose="020B0503020204020204" charset="-122"/>
                <a:ea typeface="微软雅黑" panose="020B0503020204020204" charset="-122"/>
                <a:cs typeface="微软雅黑" panose="020B0503020204020204" charset="-122"/>
              </a:rPr>
              <a:t>国家高新技术企业</a:t>
            </a:r>
            <a:endParaRPr lang="zh-CN" altLang="en-US" sz="1000">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74" name="文本框 73"/>
          <p:cNvSpPr txBox="1"/>
          <p:nvPr/>
        </p:nvSpPr>
        <p:spPr>
          <a:xfrm>
            <a:off x="8785860" y="2572385"/>
            <a:ext cx="1437640" cy="437515"/>
          </a:xfrm>
          <a:prstGeom prst="rect">
            <a:avLst/>
          </a:prstGeom>
          <a:noFill/>
        </p:spPr>
        <p:txBody>
          <a:bodyPr wrap="square" rtlCol="0" anchor="t" anchorCtr="0">
            <a:noAutofit/>
          </a:bodyPr>
          <a:p>
            <a:pPr algn="ctr"/>
            <a:r>
              <a:rPr lang="zh-CN" altLang="en-US" sz="1000">
                <a:solidFill>
                  <a:schemeClr val="bg1"/>
                </a:solidFill>
                <a:latin typeface="微软雅黑" panose="020B0503020204020204" charset="-122"/>
                <a:ea typeface="微软雅黑" panose="020B0503020204020204" charset="-122"/>
                <a:cs typeface="微软雅黑" panose="020B0503020204020204" charset="-122"/>
              </a:rPr>
              <a:t>福建省数字经济领域</a:t>
            </a:r>
            <a:r>
              <a:rPr lang="en-US" altLang="zh-CN" sz="1000">
                <a:solidFill>
                  <a:schemeClr val="bg1"/>
                </a:solidFill>
                <a:latin typeface="微软雅黑" panose="020B0503020204020204" charset="-122"/>
                <a:ea typeface="微软雅黑" panose="020B0503020204020204" charset="-122"/>
                <a:cs typeface="微软雅黑" panose="020B0503020204020204" charset="-122"/>
              </a:rPr>
              <a:t>“</a:t>
            </a:r>
            <a:r>
              <a:rPr lang="zh-CN" altLang="en-US" sz="1000">
                <a:solidFill>
                  <a:schemeClr val="bg1"/>
                </a:solidFill>
                <a:latin typeface="微软雅黑" panose="020B0503020204020204" charset="-122"/>
                <a:ea typeface="微软雅黑" panose="020B0503020204020204" charset="-122"/>
                <a:cs typeface="微软雅黑" panose="020B0503020204020204" charset="-122"/>
              </a:rPr>
              <a:t>瞪羚</a:t>
            </a:r>
            <a:r>
              <a:rPr lang="en-US" altLang="zh-CN" sz="1000">
                <a:solidFill>
                  <a:schemeClr val="bg1"/>
                </a:solidFill>
                <a:latin typeface="微软雅黑" panose="020B0503020204020204" charset="-122"/>
                <a:ea typeface="微软雅黑" panose="020B0503020204020204" charset="-122"/>
                <a:cs typeface="微软雅黑" panose="020B0503020204020204" charset="-122"/>
              </a:rPr>
              <a:t>”</a:t>
            </a:r>
            <a:r>
              <a:rPr lang="zh-CN" altLang="en-US" sz="1000">
                <a:solidFill>
                  <a:schemeClr val="bg1"/>
                </a:solidFill>
                <a:latin typeface="微软雅黑" panose="020B0503020204020204" charset="-122"/>
                <a:ea typeface="微软雅黑" panose="020B0503020204020204" charset="-122"/>
                <a:cs typeface="微软雅黑" panose="020B0503020204020204" charset="-122"/>
              </a:rPr>
              <a:t>创新企业</a:t>
            </a:r>
            <a:endParaRPr lang="zh-CN" altLang="en-US" sz="1000">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92" name="文本框 91"/>
          <p:cNvSpPr txBox="1"/>
          <p:nvPr/>
        </p:nvSpPr>
        <p:spPr>
          <a:xfrm>
            <a:off x="8835708" y="4305935"/>
            <a:ext cx="1337945" cy="398780"/>
          </a:xfrm>
          <a:prstGeom prst="rect">
            <a:avLst/>
          </a:prstGeom>
          <a:noFill/>
        </p:spPr>
        <p:txBody>
          <a:bodyPr wrap="square" rtlCol="0" anchor="ctr" anchorCtr="0">
            <a:spAutoFit/>
          </a:bodyPr>
          <a:p>
            <a:pPr algn="ctr"/>
            <a:r>
              <a:rPr lang="zh-CN" altLang="en-US" sz="1000">
                <a:solidFill>
                  <a:schemeClr val="bg1"/>
                </a:solidFill>
                <a:latin typeface="微软雅黑" panose="020B0503020204020204" charset="-122"/>
                <a:ea typeface="微软雅黑" panose="020B0503020204020204" charset="-122"/>
                <a:cs typeface="微软雅黑" panose="020B0503020204020204" charset="-122"/>
              </a:rPr>
              <a:t>厦门市</a:t>
            </a:r>
            <a:r>
              <a:rPr lang="en-US" altLang="zh-CN" sz="1000">
                <a:solidFill>
                  <a:schemeClr val="bg1"/>
                </a:solidFill>
                <a:latin typeface="微软雅黑" panose="020B0503020204020204" charset="-122"/>
                <a:ea typeface="微软雅黑" panose="020B0503020204020204" charset="-122"/>
                <a:cs typeface="微软雅黑" panose="020B0503020204020204" charset="-122"/>
              </a:rPr>
              <a:t>2024</a:t>
            </a:r>
            <a:r>
              <a:rPr lang="zh-CN" altLang="en-US" sz="1000">
                <a:solidFill>
                  <a:schemeClr val="bg1"/>
                </a:solidFill>
                <a:latin typeface="微软雅黑" panose="020B0503020204020204" charset="-122"/>
                <a:ea typeface="微软雅黑" panose="020B0503020204020204" charset="-122"/>
                <a:cs typeface="微软雅黑" panose="020B0503020204020204" charset="-122"/>
              </a:rPr>
              <a:t>年绿色低碳技术和产品目录</a:t>
            </a:r>
            <a:endParaRPr lang="zh-CN" altLang="en-US" sz="1000">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89" name="文本框 88"/>
          <p:cNvSpPr txBox="1"/>
          <p:nvPr/>
        </p:nvSpPr>
        <p:spPr>
          <a:xfrm>
            <a:off x="5653723" y="4305935"/>
            <a:ext cx="1233170" cy="398780"/>
          </a:xfrm>
          <a:prstGeom prst="rect">
            <a:avLst/>
          </a:prstGeom>
          <a:noFill/>
        </p:spPr>
        <p:txBody>
          <a:bodyPr wrap="square" rtlCol="0" anchor="t" anchorCtr="0">
            <a:spAutoFit/>
          </a:bodyPr>
          <a:p>
            <a:pPr algn="ctr"/>
            <a:r>
              <a:rPr lang="zh-CN" altLang="en-US" sz="1000">
                <a:solidFill>
                  <a:schemeClr val="bg1"/>
                </a:solidFill>
                <a:latin typeface="微软雅黑" panose="020B0503020204020204" charset="-122"/>
                <a:ea typeface="微软雅黑" panose="020B0503020204020204" charset="-122"/>
                <a:cs typeface="微软雅黑" panose="020B0503020204020204" charset="-122"/>
              </a:rPr>
              <a:t>厦门市</a:t>
            </a:r>
            <a:r>
              <a:rPr lang="en-US" altLang="zh-CN" sz="1000">
                <a:solidFill>
                  <a:schemeClr val="bg1"/>
                </a:solidFill>
                <a:latin typeface="微软雅黑" panose="020B0503020204020204" charset="-122"/>
                <a:ea typeface="微软雅黑" panose="020B0503020204020204" charset="-122"/>
                <a:cs typeface="微软雅黑" panose="020B0503020204020204" charset="-122"/>
              </a:rPr>
              <a:t>“</a:t>
            </a:r>
            <a:r>
              <a:rPr lang="zh-CN" altLang="en-US" sz="1000">
                <a:solidFill>
                  <a:schemeClr val="bg1"/>
                </a:solidFill>
                <a:latin typeface="微软雅黑" panose="020B0503020204020204" charset="-122"/>
                <a:ea typeface="微软雅黑" panose="020B0503020204020204" charset="-122"/>
                <a:cs typeface="微软雅黑" panose="020B0503020204020204" charset="-122"/>
              </a:rPr>
              <a:t>专精特新</a:t>
            </a:r>
            <a:r>
              <a:rPr lang="en-US" altLang="zh-CN" sz="1000">
                <a:solidFill>
                  <a:schemeClr val="bg1"/>
                </a:solidFill>
                <a:latin typeface="微软雅黑" panose="020B0503020204020204" charset="-122"/>
                <a:ea typeface="微软雅黑" panose="020B0503020204020204" charset="-122"/>
                <a:cs typeface="微软雅黑" panose="020B0503020204020204" charset="-122"/>
              </a:rPr>
              <a:t>”</a:t>
            </a:r>
            <a:endParaRPr lang="en-US" altLang="zh-CN" sz="1000">
              <a:solidFill>
                <a:schemeClr val="bg1"/>
              </a:solidFill>
              <a:latin typeface="微软雅黑" panose="020B0503020204020204" charset="-122"/>
              <a:ea typeface="微软雅黑" panose="020B0503020204020204" charset="-122"/>
              <a:cs typeface="微软雅黑" panose="020B0503020204020204" charset="-122"/>
            </a:endParaRPr>
          </a:p>
          <a:p>
            <a:pPr algn="ctr"/>
            <a:r>
              <a:rPr lang="zh-CN" altLang="en-US" sz="1000">
                <a:solidFill>
                  <a:schemeClr val="bg1"/>
                </a:solidFill>
                <a:latin typeface="微软雅黑" panose="020B0503020204020204" charset="-122"/>
                <a:ea typeface="微软雅黑" panose="020B0503020204020204" charset="-122"/>
                <a:cs typeface="微软雅黑" panose="020B0503020204020204" charset="-122"/>
              </a:rPr>
              <a:t>中小企业</a:t>
            </a:r>
            <a:endParaRPr lang="zh-CN" altLang="en-US" sz="1000">
              <a:solidFill>
                <a:schemeClr val="bg1"/>
              </a:solidFill>
              <a:latin typeface="微软雅黑" panose="020B0503020204020204" charset="-122"/>
              <a:ea typeface="微软雅黑" panose="020B0503020204020204" charset="-122"/>
              <a:cs typeface="微软雅黑" panose="020B0503020204020204" charset="-122"/>
            </a:endParaRPr>
          </a:p>
        </p:txBody>
      </p:sp>
      <p:pic>
        <p:nvPicPr>
          <p:cNvPr id="47" name="图片 46" descr="6"/>
          <p:cNvPicPr>
            <a:picLocks noChangeAspect="1"/>
          </p:cNvPicPr>
          <p:nvPr/>
        </p:nvPicPr>
        <p:blipFill>
          <a:blip r:embed="rId26">
            <a:clrChange>
              <a:clrFrom>
                <a:srgbClr val="F0F2F4">
                  <a:alpha val="100000"/>
                </a:srgbClr>
              </a:clrFrom>
              <a:clrTo>
                <a:srgbClr val="F0F2F4">
                  <a:alpha val="100000"/>
                  <a:alpha val="0"/>
                </a:srgbClr>
              </a:clrTo>
            </a:clrChange>
          </a:blip>
          <a:srcRect l="3257" t="4416" r="3257" b="1299"/>
          <a:stretch>
            <a:fillRect/>
          </a:stretch>
        </p:blipFill>
        <p:spPr>
          <a:xfrm>
            <a:off x="7038658" y="3098800"/>
            <a:ext cx="1650365" cy="1193165"/>
          </a:xfrm>
          <a:prstGeom prst="rect">
            <a:avLst/>
          </a:prstGeom>
        </p:spPr>
      </p:pic>
      <p:sp>
        <p:nvSpPr>
          <p:cNvPr id="95" name="文本框 94"/>
          <p:cNvSpPr txBox="1"/>
          <p:nvPr/>
        </p:nvSpPr>
        <p:spPr>
          <a:xfrm>
            <a:off x="7255193" y="4305935"/>
            <a:ext cx="1217295" cy="398780"/>
          </a:xfrm>
          <a:prstGeom prst="rect">
            <a:avLst/>
          </a:prstGeom>
          <a:noFill/>
        </p:spPr>
        <p:txBody>
          <a:bodyPr wrap="square" rtlCol="0" anchor="ctr" anchorCtr="0">
            <a:spAutoFit/>
          </a:bodyPr>
          <a:p>
            <a:pPr algn="ctr"/>
            <a:r>
              <a:rPr lang="zh-CN" altLang="en-US" sz="1000">
                <a:solidFill>
                  <a:schemeClr val="bg1"/>
                </a:solidFill>
                <a:latin typeface="微软雅黑" panose="020B0503020204020204" charset="-122"/>
                <a:ea typeface="微软雅黑" panose="020B0503020204020204" charset="-122"/>
                <a:cs typeface="微软雅黑" panose="020B0503020204020204" charset="-122"/>
              </a:rPr>
              <a:t>厦门市未来产业</a:t>
            </a:r>
            <a:endParaRPr lang="zh-CN" altLang="en-US" sz="1000">
              <a:solidFill>
                <a:schemeClr val="bg1"/>
              </a:solidFill>
              <a:latin typeface="微软雅黑" panose="020B0503020204020204" charset="-122"/>
              <a:ea typeface="微软雅黑" panose="020B0503020204020204" charset="-122"/>
              <a:cs typeface="微软雅黑" panose="020B0503020204020204" charset="-122"/>
            </a:endParaRPr>
          </a:p>
          <a:p>
            <a:pPr algn="ctr"/>
            <a:r>
              <a:rPr lang="zh-CN" altLang="en-US" sz="1000">
                <a:solidFill>
                  <a:schemeClr val="bg1"/>
                </a:solidFill>
                <a:latin typeface="微软雅黑" panose="020B0503020204020204" charset="-122"/>
                <a:ea typeface="微软雅黑" panose="020B0503020204020204" charset="-122"/>
                <a:cs typeface="微软雅黑" panose="020B0503020204020204" charset="-122"/>
              </a:rPr>
              <a:t>骨干企业</a:t>
            </a:r>
            <a:endParaRPr lang="zh-CN" altLang="en-US" sz="1000">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75" name="文本框 74"/>
          <p:cNvSpPr txBox="1"/>
          <p:nvPr/>
        </p:nvSpPr>
        <p:spPr>
          <a:xfrm>
            <a:off x="10535920" y="2572385"/>
            <a:ext cx="1233170" cy="398780"/>
          </a:xfrm>
          <a:prstGeom prst="rect">
            <a:avLst/>
          </a:prstGeom>
          <a:noFill/>
        </p:spPr>
        <p:txBody>
          <a:bodyPr wrap="square" rtlCol="0">
            <a:spAutoFit/>
          </a:bodyPr>
          <a:p>
            <a:pPr algn="ctr"/>
            <a:r>
              <a:rPr lang="en-US" altLang="zh-CN" sz="1000">
                <a:solidFill>
                  <a:schemeClr val="bg1"/>
                </a:solidFill>
                <a:latin typeface="微软雅黑" panose="020B0503020204020204" charset="-122"/>
                <a:ea typeface="微软雅黑" panose="020B0503020204020204" charset="-122"/>
                <a:cs typeface="微软雅黑" panose="020B0503020204020204" charset="-122"/>
              </a:rPr>
              <a:t>LoRa</a:t>
            </a:r>
            <a:r>
              <a:rPr lang="zh-CN" altLang="en-US" sz="1000">
                <a:solidFill>
                  <a:schemeClr val="bg1"/>
                </a:solidFill>
                <a:latin typeface="微软雅黑" panose="020B0503020204020204" charset="-122"/>
                <a:ea typeface="微软雅黑" panose="020B0503020204020204" charset="-122"/>
                <a:cs typeface="微软雅黑" panose="020B0503020204020204" charset="-122"/>
              </a:rPr>
              <a:t>联盟中国工作组成员</a:t>
            </a:r>
            <a:endParaRPr lang="zh-CN" altLang="en-US" sz="1000">
              <a:solidFill>
                <a:schemeClr val="bg1"/>
              </a:solidFill>
              <a:latin typeface="微软雅黑" panose="020B0503020204020204" charset="-122"/>
              <a:ea typeface="微软雅黑" panose="020B0503020204020204" charset="-122"/>
              <a:cs typeface="微软雅黑" panose="020B0503020204020204" charset="-122"/>
            </a:endParaRPr>
          </a:p>
        </p:txBody>
      </p:sp>
      <p:pic>
        <p:nvPicPr>
          <p:cNvPr id="83" name="图片 82" descr="图层 15 拷贝 15"/>
          <p:cNvPicPr>
            <a:picLocks noChangeAspect="1"/>
          </p:cNvPicPr>
          <p:nvPr/>
        </p:nvPicPr>
        <p:blipFill>
          <a:blip r:embed="rId27"/>
          <a:stretch>
            <a:fillRect/>
          </a:stretch>
        </p:blipFill>
        <p:spPr>
          <a:xfrm>
            <a:off x="745966" y="5647690"/>
            <a:ext cx="1417320" cy="247650"/>
          </a:xfrm>
          <a:prstGeom prst="rect">
            <a:avLst/>
          </a:prstGeom>
        </p:spPr>
      </p:pic>
      <p:pic>
        <p:nvPicPr>
          <p:cNvPr id="119" name="图片 118" descr="图层 15 拷贝 15"/>
          <p:cNvPicPr>
            <a:picLocks noChangeAspect="1"/>
          </p:cNvPicPr>
          <p:nvPr/>
        </p:nvPicPr>
        <p:blipFill>
          <a:blip r:embed="rId27"/>
          <a:stretch>
            <a:fillRect/>
          </a:stretch>
        </p:blipFill>
        <p:spPr>
          <a:xfrm>
            <a:off x="745966" y="6108065"/>
            <a:ext cx="1417320" cy="247650"/>
          </a:xfrm>
          <a:prstGeom prst="rect">
            <a:avLst/>
          </a:prstGeom>
        </p:spPr>
      </p:pic>
      <p:pic>
        <p:nvPicPr>
          <p:cNvPr id="120" name="图片 119" descr="图层 15 拷贝 15"/>
          <p:cNvPicPr>
            <a:picLocks noChangeAspect="1"/>
          </p:cNvPicPr>
          <p:nvPr/>
        </p:nvPicPr>
        <p:blipFill>
          <a:blip r:embed="rId27"/>
          <a:stretch>
            <a:fillRect/>
          </a:stretch>
        </p:blipFill>
        <p:spPr>
          <a:xfrm>
            <a:off x="2339578" y="5647690"/>
            <a:ext cx="1417320" cy="247650"/>
          </a:xfrm>
          <a:prstGeom prst="rect">
            <a:avLst/>
          </a:prstGeom>
        </p:spPr>
      </p:pic>
      <p:pic>
        <p:nvPicPr>
          <p:cNvPr id="121" name="图片 120" descr="图层 15 拷贝 15"/>
          <p:cNvPicPr>
            <a:picLocks noChangeAspect="1"/>
          </p:cNvPicPr>
          <p:nvPr/>
        </p:nvPicPr>
        <p:blipFill>
          <a:blip r:embed="rId27"/>
          <a:stretch>
            <a:fillRect/>
          </a:stretch>
        </p:blipFill>
        <p:spPr>
          <a:xfrm>
            <a:off x="2339578" y="6108065"/>
            <a:ext cx="1417320" cy="247650"/>
          </a:xfrm>
          <a:prstGeom prst="rect">
            <a:avLst/>
          </a:prstGeom>
        </p:spPr>
      </p:pic>
      <p:pic>
        <p:nvPicPr>
          <p:cNvPr id="122" name="图片 121" descr="图层 15 拷贝 15"/>
          <p:cNvPicPr>
            <a:picLocks noChangeAspect="1"/>
          </p:cNvPicPr>
          <p:nvPr/>
        </p:nvPicPr>
        <p:blipFill>
          <a:blip r:embed="rId27"/>
          <a:stretch>
            <a:fillRect/>
          </a:stretch>
        </p:blipFill>
        <p:spPr>
          <a:xfrm>
            <a:off x="3913426" y="5647690"/>
            <a:ext cx="1417320" cy="247650"/>
          </a:xfrm>
          <a:prstGeom prst="rect">
            <a:avLst/>
          </a:prstGeom>
        </p:spPr>
      </p:pic>
      <p:pic>
        <p:nvPicPr>
          <p:cNvPr id="123" name="图片 122" descr="图层 15 拷贝 15"/>
          <p:cNvPicPr>
            <a:picLocks noChangeAspect="1"/>
          </p:cNvPicPr>
          <p:nvPr/>
        </p:nvPicPr>
        <p:blipFill>
          <a:blip r:embed="rId27"/>
          <a:stretch>
            <a:fillRect/>
          </a:stretch>
        </p:blipFill>
        <p:spPr>
          <a:xfrm>
            <a:off x="3913426" y="6108065"/>
            <a:ext cx="1417320" cy="247650"/>
          </a:xfrm>
          <a:prstGeom prst="rect">
            <a:avLst/>
          </a:prstGeom>
        </p:spPr>
      </p:pic>
      <p:pic>
        <p:nvPicPr>
          <p:cNvPr id="124" name="图片 123" descr="图层 15 拷贝 15"/>
          <p:cNvPicPr>
            <a:picLocks noChangeAspect="1"/>
          </p:cNvPicPr>
          <p:nvPr/>
        </p:nvPicPr>
        <p:blipFill>
          <a:blip r:embed="rId27"/>
          <a:stretch>
            <a:fillRect/>
          </a:stretch>
        </p:blipFill>
        <p:spPr>
          <a:xfrm>
            <a:off x="5510609" y="5647690"/>
            <a:ext cx="1417320" cy="247650"/>
          </a:xfrm>
          <a:prstGeom prst="rect">
            <a:avLst/>
          </a:prstGeom>
        </p:spPr>
      </p:pic>
      <p:pic>
        <p:nvPicPr>
          <p:cNvPr id="125" name="图片 124" descr="图层 15 拷贝 15"/>
          <p:cNvPicPr>
            <a:picLocks noChangeAspect="1"/>
          </p:cNvPicPr>
          <p:nvPr/>
        </p:nvPicPr>
        <p:blipFill>
          <a:blip r:embed="rId27"/>
          <a:stretch>
            <a:fillRect/>
          </a:stretch>
        </p:blipFill>
        <p:spPr>
          <a:xfrm>
            <a:off x="5510609" y="6108065"/>
            <a:ext cx="1417320" cy="247650"/>
          </a:xfrm>
          <a:prstGeom prst="rect">
            <a:avLst/>
          </a:prstGeom>
        </p:spPr>
      </p:pic>
      <p:pic>
        <p:nvPicPr>
          <p:cNvPr id="126" name="图片 125" descr="图层 15 拷贝 15"/>
          <p:cNvPicPr>
            <a:picLocks noChangeAspect="1"/>
          </p:cNvPicPr>
          <p:nvPr/>
        </p:nvPicPr>
        <p:blipFill>
          <a:blip r:embed="rId27"/>
          <a:stretch>
            <a:fillRect/>
          </a:stretch>
        </p:blipFill>
        <p:spPr>
          <a:xfrm>
            <a:off x="7105809" y="5647690"/>
            <a:ext cx="1417320" cy="247650"/>
          </a:xfrm>
          <a:prstGeom prst="rect">
            <a:avLst/>
          </a:prstGeom>
        </p:spPr>
      </p:pic>
      <p:pic>
        <p:nvPicPr>
          <p:cNvPr id="127" name="图片 126" descr="图层 15 拷贝 15"/>
          <p:cNvPicPr>
            <a:picLocks noChangeAspect="1"/>
          </p:cNvPicPr>
          <p:nvPr/>
        </p:nvPicPr>
        <p:blipFill>
          <a:blip r:embed="rId27"/>
          <a:stretch>
            <a:fillRect/>
          </a:stretch>
        </p:blipFill>
        <p:spPr>
          <a:xfrm>
            <a:off x="7105809" y="6108065"/>
            <a:ext cx="1417320" cy="247650"/>
          </a:xfrm>
          <a:prstGeom prst="rect">
            <a:avLst/>
          </a:prstGeom>
        </p:spPr>
      </p:pic>
      <p:pic>
        <p:nvPicPr>
          <p:cNvPr id="128" name="图片 127" descr="图层 15 拷贝 15"/>
          <p:cNvPicPr>
            <a:picLocks noChangeAspect="1"/>
          </p:cNvPicPr>
          <p:nvPr/>
        </p:nvPicPr>
        <p:blipFill>
          <a:blip r:embed="rId27"/>
          <a:stretch>
            <a:fillRect/>
          </a:stretch>
        </p:blipFill>
        <p:spPr>
          <a:xfrm>
            <a:off x="8691086" y="5647690"/>
            <a:ext cx="1417320" cy="247650"/>
          </a:xfrm>
          <a:prstGeom prst="rect">
            <a:avLst/>
          </a:prstGeom>
        </p:spPr>
      </p:pic>
      <p:pic>
        <p:nvPicPr>
          <p:cNvPr id="129" name="图片 128" descr="图层 15 拷贝 15"/>
          <p:cNvPicPr>
            <a:picLocks noChangeAspect="1"/>
          </p:cNvPicPr>
          <p:nvPr/>
        </p:nvPicPr>
        <p:blipFill>
          <a:blip r:embed="rId27"/>
          <a:stretch>
            <a:fillRect/>
          </a:stretch>
        </p:blipFill>
        <p:spPr>
          <a:xfrm>
            <a:off x="8691086" y="6108065"/>
            <a:ext cx="1417320" cy="247650"/>
          </a:xfrm>
          <a:prstGeom prst="rect">
            <a:avLst/>
          </a:prstGeom>
        </p:spPr>
      </p:pic>
      <p:pic>
        <p:nvPicPr>
          <p:cNvPr id="130" name="图片 129" descr="图层 15 拷贝 15"/>
          <p:cNvPicPr>
            <a:picLocks noChangeAspect="1"/>
          </p:cNvPicPr>
          <p:nvPr/>
        </p:nvPicPr>
        <p:blipFill>
          <a:blip r:embed="rId27"/>
          <a:stretch>
            <a:fillRect/>
          </a:stretch>
        </p:blipFill>
        <p:spPr>
          <a:xfrm>
            <a:off x="10254298" y="5647690"/>
            <a:ext cx="1651000" cy="247650"/>
          </a:xfrm>
          <a:prstGeom prst="rect">
            <a:avLst/>
          </a:prstGeom>
        </p:spPr>
      </p:pic>
      <p:pic>
        <p:nvPicPr>
          <p:cNvPr id="131" name="图片 130" descr="图层 15 拷贝 15"/>
          <p:cNvPicPr>
            <a:picLocks noChangeAspect="1"/>
          </p:cNvPicPr>
          <p:nvPr/>
        </p:nvPicPr>
        <p:blipFill>
          <a:blip r:embed="rId27"/>
          <a:stretch>
            <a:fillRect/>
          </a:stretch>
        </p:blipFill>
        <p:spPr>
          <a:xfrm>
            <a:off x="10254298" y="6108065"/>
            <a:ext cx="1651000" cy="247650"/>
          </a:xfrm>
          <a:prstGeom prst="rect">
            <a:avLst/>
          </a:prstGeom>
        </p:spPr>
      </p:pic>
      <p:sp>
        <p:nvSpPr>
          <p:cNvPr id="132" name="文本框 131"/>
          <p:cNvSpPr txBox="1"/>
          <p:nvPr>
            <p:custDataLst>
              <p:tags r:id="rId28"/>
            </p:custDataLst>
          </p:nvPr>
        </p:nvSpPr>
        <p:spPr>
          <a:xfrm>
            <a:off x="10208260" y="5597525"/>
            <a:ext cx="1743075" cy="347345"/>
          </a:xfrm>
          <a:prstGeom prst="rect">
            <a:avLst/>
          </a:prstGeom>
          <a:noFill/>
        </p:spPr>
        <p:txBody>
          <a:bodyPr wrap="square" rtlCol="0" anchor="t" anchorCtr="0">
            <a:noAutofit/>
          </a:bodyPr>
          <a:p>
            <a:pPr algn="ctr">
              <a:lnSpc>
                <a:spcPct val="100000"/>
              </a:lnSpc>
            </a:pPr>
            <a:r>
              <a:rPr lang="zh-CN" altLang="en-US" sz="1000">
                <a:solidFill>
                  <a:schemeClr val="bg1">
                    <a:lumMod val="50000"/>
                  </a:schemeClr>
                </a:solidFill>
                <a:latin typeface="微软雅黑" panose="020B0503020204020204" charset="-122"/>
                <a:ea typeface="微软雅黑" panose="020B0503020204020204" charset="-122"/>
                <a:cs typeface="微软雅黑" panose="020B0503020204020204" charset="-122"/>
              </a:rPr>
              <a:t>碳中和智慧城市杰出案例</a:t>
            </a:r>
            <a:endParaRPr lang="zh-CN" altLang="en-US" sz="1000">
              <a:solidFill>
                <a:schemeClr val="bg1">
                  <a:lumMod val="50000"/>
                </a:schemeClr>
              </a:solidFill>
              <a:latin typeface="微软雅黑" panose="020B0503020204020204" charset="-122"/>
              <a:ea typeface="微软雅黑" panose="020B0503020204020204" charset="-122"/>
              <a:cs typeface="微软雅黑" panose="020B0503020204020204" charset="-122"/>
            </a:endParaRPr>
          </a:p>
          <a:p>
            <a:pPr algn="ctr">
              <a:lnSpc>
                <a:spcPct val="100000"/>
              </a:lnSpc>
            </a:pPr>
            <a:r>
              <a:rPr lang="zh-CN" altLang="en-US" sz="1000">
                <a:solidFill>
                  <a:schemeClr val="bg1">
                    <a:lumMod val="50000"/>
                  </a:schemeClr>
                </a:solidFill>
                <a:latin typeface="微软雅黑" panose="020B0503020204020204" charset="-122"/>
                <a:ea typeface="微软雅黑" panose="020B0503020204020204" charset="-122"/>
                <a:cs typeface="微软雅黑" panose="020B0503020204020204" charset="-122"/>
              </a:rPr>
              <a:t>最佳解决方案奖</a:t>
            </a:r>
            <a:endParaRPr lang="zh-CN" altLang="en-US" sz="1000">
              <a:solidFill>
                <a:schemeClr val="bg1">
                  <a:lumMod val="50000"/>
                </a:schemeClr>
              </a:solidFill>
              <a:latin typeface="微软雅黑" panose="020B0503020204020204" charset="-122"/>
              <a:ea typeface="微软雅黑" panose="020B0503020204020204" charset="-122"/>
              <a:cs typeface="微软雅黑" panose="020B0503020204020204" charset="-122"/>
            </a:endParaRPr>
          </a:p>
        </p:txBody>
      </p:sp>
      <p:sp>
        <p:nvSpPr>
          <p:cNvPr id="133" name="文本框 132"/>
          <p:cNvSpPr txBox="1"/>
          <p:nvPr>
            <p:custDataLst>
              <p:tags r:id="rId29"/>
            </p:custDataLst>
          </p:nvPr>
        </p:nvSpPr>
        <p:spPr>
          <a:xfrm>
            <a:off x="10367328" y="6036310"/>
            <a:ext cx="1424940" cy="347345"/>
          </a:xfrm>
          <a:prstGeom prst="rect">
            <a:avLst/>
          </a:prstGeom>
          <a:noFill/>
        </p:spPr>
        <p:txBody>
          <a:bodyPr wrap="square" rtlCol="0" anchor="t" anchorCtr="0">
            <a:noAutofit/>
          </a:bodyPr>
          <a:p>
            <a:pPr algn="ctr">
              <a:lnSpc>
                <a:spcPct val="100000"/>
              </a:lnSpc>
            </a:pPr>
            <a:r>
              <a:rPr lang="zh-CN" altLang="en-US" sz="1000">
                <a:solidFill>
                  <a:schemeClr val="bg1">
                    <a:lumMod val="50000"/>
                  </a:schemeClr>
                </a:solidFill>
                <a:latin typeface="微软雅黑" panose="020B0503020204020204" charset="-122"/>
                <a:ea typeface="微软雅黑" panose="020B0503020204020204" charset="-122"/>
                <a:cs typeface="微软雅黑" panose="020B0503020204020204" charset="-122"/>
              </a:rPr>
              <a:t>厦门市重大科技计划</a:t>
            </a:r>
            <a:endParaRPr lang="zh-CN" altLang="en-US" sz="1000">
              <a:solidFill>
                <a:schemeClr val="bg1">
                  <a:lumMod val="50000"/>
                </a:schemeClr>
              </a:solidFill>
              <a:latin typeface="微软雅黑" panose="020B0503020204020204" charset="-122"/>
              <a:ea typeface="微软雅黑" panose="020B0503020204020204" charset="-122"/>
              <a:cs typeface="微软雅黑" panose="020B0503020204020204" charset="-122"/>
            </a:endParaRPr>
          </a:p>
          <a:p>
            <a:pPr algn="ctr">
              <a:lnSpc>
                <a:spcPct val="100000"/>
              </a:lnSpc>
            </a:pPr>
            <a:r>
              <a:rPr lang="zh-CN" altLang="en-US" sz="1000">
                <a:solidFill>
                  <a:schemeClr val="bg1">
                    <a:lumMod val="50000"/>
                  </a:schemeClr>
                </a:solidFill>
                <a:latin typeface="微软雅黑" panose="020B0503020204020204" charset="-122"/>
                <a:ea typeface="微软雅黑" panose="020B0503020204020204" charset="-122"/>
                <a:cs typeface="微软雅黑" panose="020B0503020204020204" charset="-122"/>
              </a:rPr>
              <a:t>项目企业</a:t>
            </a:r>
            <a:endParaRPr lang="zh-CN" altLang="en-US" sz="1000">
              <a:solidFill>
                <a:schemeClr val="bg1">
                  <a:lumMod val="50000"/>
                </a:schemeClr>
              </a:solidFill>
              <a:latin typeface="微软雅黑" panose="020B0503020204020204" charset="-122"/>
              <a:ea typeface="微软雅黑" panose="020B0503020204020204" charset="-122"/>
              <a:cs typeface="微软雅黑" panose="020B0503020204020204" charset="-122"/>
            </a:endParaRPr>
          </a:p>
        </p:txBody>
      </p:sp>
      <p:pic>
        <p:nvPicPr>
          <p:cNvPr id="2" name="图片 1" descr="6-1"/>
          <p:cNvPicPr>
            <a:picLocks noChangeAspect="1"/>
          </p:cNvPicPr>
          <p:nvPr/>
        </p:nvPicPr>
        <p:blipFill>
          <a:blip r:embed="rId30"/>
          <a:stretch>
            <a:fillRect/>
          </a:stretch>
        </p:blipFill>
        <p:spPr>
          <a:xfrm>
            <a:off x="10357485" y="3108960"/>
            <a:ext cx="1590040" cy="1113790"/>
          </a:xfrm>
          <a:prstGeom prst="rect">
            <a:avLst/>
          </a:prstGeom>
        </p:spPr>
      </p:pic>
      <p:sp>
        <p:nvSpPr>
          <p:cNvPr id="18" name="文本框 17"/>
          <p:cNvSpPr txBox="1"/>
          <p:nvPr>
            <p:custDataLst>
              <p:tags r:id="rId31"/>
            </p:custDataLst>
          </p:nvPr>
        </p:nvSpPr>
        <p:spPr>
          <a:xfrm>
            <a:off x="7101999" y="6036310"/>
            <a:ext cx="1424940" cy="347345"/>
          </a:xfrm>
          <a:prstGeom prst="rect">
            <a:avLst/>
          </a:prstGeom>
          <a:noFill/>
        </p:spPr>
        <p:txBody>
          <a:bodyPr wrap="square" rtlCol="0" anchor="t" anchorCtr="0">
            <a:noAutofit/>
          </a:bodyPr>
          <a:p>
            <a:pPr algn="ctr">
              <a:lnSpc>
                <a:spcPct val="100000"/>
              </a:lnSpc>
            </a:pPr>
            <a:r>
              <a:rPr lang="zh-CN" altLang="en-US" sz="1000">
                <a:solidFill>
                  <a:schemeClr val="bg1">
                    <a:lumMod val="50000"/>
                  </a:schemeClr>
                </a:solidFill>
                <a:latin typeface="微软雅黑" panose="020B0503020204020204" charset="-122"/>
                <a:ea typeface="微软雅黑" panose="020B0503020204020204" charset="-122"/>
                <a:cs typeface="微软雅黑" panose="020B0503020204020204" charset="-122"/>
              </a:rPr>
              <a:t>厦门市守合同重信用企业</a:t>
            </a:r>
            <a:endParaRPr lang="zh-CN" altLang="en-US" sz="1000">
              <a:solidFill>
                <a:schemeClr val="bg1">
                  <a:lumMod val="50000"/>
                </a:schemeClr>
              </a:solidFill>
              <a:latin typeface="微软雅黑" panose="020B0503020204020204" charset="-122"/>
              <a:ea typeface="微软雅黑" panose="020B0503020204020204" charset="-122"/>
              <a:cs typeface="微软雅黑" panose="020B0503020204020204" charset="-122"/>
            </a:endParaRPr>
          </a:p>
        </p:txBody>
      </p:sp>
      <p:grpSp>
        <p:nvGrpSpPr>
          <p:cNvPr id="30" name="组合 29"/>
          <p:cNvGrpSpPr/>
          <p:nvPr/>
        </p:nvGrpSpPr>
        <p:grpSpPr>
          <a:xfrm>
            <a:off x="5605145" y="2665095"/>
            <a:ext cx="6184900" cy="194310"/>
            <a:chOff x="9037" y="4197"/>
            <a:chExt cx="9740" cy="306"/>
          </a:xfrm>
        </p:grpSpPr>
        <p:pic>
          <p:nvPicPr>
            <p:cNvPr id="81" name="图片 80" descr="图层 15 拷贝 20"/>
            <p:cNvPicPr>
              <a:picLocks noChangeAspect="1"/>
            </p:cNvPicPr>
            <p:nvPr>
              <p:custDataLst>
                <p:tags r:id="rId32"/>
              </p:custDataLst>
            </p:nvPr>
          </p:nvPicPr>
          <p:blipFill>
            <a:blip r:embed="rId7"/>
            <a:stretch>
              <a:fillRect/>
            </a:stretch>
          </p:blipFill>
          <p:spPr>
            <a:xfrm>
              <a:off x="16769" y="4197"/>
              <a:ext cx="2008" cy="306"/>
            </a:xfrm>
            <a:prstGeom prst="rect">
              <a:avLst/>
            </a:prstGeom>
          </p:spPr>
        </p:pic>
        <p:pic>
          <p:nvPicPr>
            <p:cNvPr id="14" name="图片 13" descr="图层 15 拷贝 20"/>
            <p:cNvPicPr>
              <a:picLocks noChangeAspect="1"/>
            </p:cNvPicPr>
            <p:nvPr>
              <p:custDataLst>
                <p:tags r:id="rId33"/>
              </p:custDataLst>
            </p:nvPr>
          </p:nvPicPr>
          <p:blipFill>
            <a:blip r:embed="rId7"/>
            <a:stretch>
              <a:fillRect/>
            </a:stretch>
          </p:blipFill>
          <p:spPr>
            <a:xfrm>
              <a:off x="9037" y="4197"/>
              <a:ext cx="2008" cy="306"/>
            </a:xfrm>
            <a:prstGeom prst="rect">
              <a:avLst/>
            </a:prstGeom>
          </p:spPr>
        </p:pic>
        <p:pic>
          <p:nvPicPr>
            <p:cNvPr id="24" name="图片 23" descr="图层 15 拷贝 20"/>
            <p:cNvPicPr>
              <a:picLocks noChangeAspect="1"/>
            </p:cNvPicPr>
            <p:nvPr>
              <p:custDataLst>
                <p:tags r:id="rId34"/>
              </p:custDataLst>
            </p:nvPr>
          </p:nvPicPr>
          <p:blipFill>
            <a:blip r:embed="rId7"/>
            <a:stretch>
              <a:fillRect/>
            </a:stretch>
          </p:blipFill>
          <p:spPr>
            <a:xfrm>
              <a:off x="11590" y="4197"/>
              <a:ext cx="2008" cy="306"/>
            </a:xfrm>
            <a:prstGeom prst="rect">
              <a:avLst/>
            </a:prstGeom>
          </p:spPr>
        </p:pic>
        <p:pic>
          <p:nvPicPr>
            <p:cNvPr id="28" name="图片 27" descr="图层 15 拷贝 20"/>
            <p:cNvPicPr>
              <a:picLocks noChangeAspect="1"/>
            </p:cNvPicPr>
            <p:nvPr>
              <p:custDataLst>
                <p:tags r:id="rId35"/>
              </p:custDataLst>
            </p:nvPr>
          </p:nvPicPr>
          <p:blipFill>
            <a:blip r:embed="rId7"/>
            <a:stretch>
              <a:fillRect/>
            </a:stretch>
          </p:blipFill>
          <p:spPr>
            <a:xfrm>
              <a:off x="14174" y="4197"/>
              <a:ext cx="2008" cy="306"/>
            </a:xfrm>
            <a:prstGeom prst="rect">
              <a:avLst/>
            </a:prstGeom>
          </p:spPr>
        </p:pic>
      </p:grpSp>
      <p:sp>
        <p:nvSpPr>
          <p:cNvPr id="29" name="文本框 28"/>
          <p:cNvSpPr txBox="1"/>
          <p:nvPr/>
        </p:nvSpPr>
        <p:spPr>
          <a:xfrm>
            <a:off x="10493693" y="4305935"/>
            <a:ext cx="1337945" cy="398780"/>
          </a:xfrm>
          <a:prstGeom prst="rect">
            <a:avLst/>
          </a:prstGeom>
          <a:noFill/>
        </p:spPr>
        <p:txBody>
          <a:bodyPr wrap="square" rtlCol="0" anchor="ctr" anchorCtr="0">
            <a:spAutoFit/>
          </a:bodyPr>
          <a:p>
            <a:pPr algn="ctr"/>
            <a:r>
              <a:rPr lang="en-US" altLang="zh-CN" sz="1000">
                <a:solidFill>
                  <a:schemeClr val="bg1"/>
                </a:solidFill>
                <a:latin typeface="微软雅黑" panose="020B0503020204020204" charset="-122"/>
                <a:ea typeface="微软雅黑" panose="020B0503020204020204" charset="-122"/>
                <a:cs typeface="微软雅黑" panose="020B0503020204020204" charset="-122"/>
              </a:rPr>
              <a:t>LoRa</a:t>
            </a:r>
            <a:r>
              <a:rPr lang="en-US" altLang="en-US" sz="1000">
                <a:solidFill>
                  <a:schemeClr val="bg1"/>
                </a:solidFill>
                <a:latin typeface="微软雅黑" panose="020B0503020204020204" charset="-122"/>
                <a:ea typeface="微软雅黑" panose="020B0503020204020204" charset="-122"/>
                <a:cs typeface="微软雅黑" panose="020B0503020204020204" charset="-122"/>
              </a:rPr>
              <a:t>®</a:t>
            </a:r>
            <a:r>
              <a:rPr lang="zh-CN" altLang="en-US" sz="1000">
                <a:solidFill>
                  <a:schemeClr val="bg1"/>
                </a:solidFill>
                <a:latin typeface="微软雅黑" panose="020B0503020204020204" charset="-122"/>
                <a:ea typeface="微软雅黑" panose="020B0503020204020204" charset="-122"/>
                <a:cs typeface="微软雅黑" panose="020B0503020204020204" charset="-122"/>
              </a:rPr>
              <a:t>生态圈杰出服务奖</a:t>
            </a:r>
            <a:endParaRPr lang="zh-CN" altLang="en-US" sz="1000">
              <a:solidFill>
                <a:schemeClr val="bg1"/>
              </a:solidFill>
              <a:latin typeface="微软雅黑" panose="020B0503020204020204" charset="-122"/>
              <a:ea typeface="微软雅黑" panose="020B0503020204020204" charset="-122"/>
              <a:cs typeface="微软雅黑" panose="020B0503020204020204" charset="-122"/>
            </a:endParaRPr>
          </a:p>
        </p:txBody>
      </p:sp>
      <p:grpSp>
        <p:nvGrpSpPr>
          <p:cNvPr id="32" name="组合 31"/>
          <p:cNvGrpSpPr/>
          <p:nvPr/>
        </p:nvGrpSpPr>
        <p:grpSpPr>
          <a:xfrm>
            <a:off x="5605145" y="4387850"/>
            <a:ext cx="6184900" cy="194310"/>
            <a:chOff x="9037" y="4197"/>
            <a:chExt cx="9740" cy="306"/>
          </a:xfrm>
        </p:grpSpPr>
        <p:pic>
          <p:nvPicPr>
            <p:cNvPr id="33" name="图片 32" descr="图层 15 拷贝 20"/>
            <p:cNvPicPr>
              <a:picLocks noChangeAspect="1"/>
            </p:cNvPicPr>
            <p:nvPr>
              <p:custDataLst>
                <p:tags r:id="rId36"/>
              </p:custDataLst>
            </p:nvPr>
          </p:nvPicPr>
          <p:blipFill>
            <a:blip r:embed="rId7"/>
            <a:stretch>
              <a:fillRect/>
            </a:stretch>
          </p:blipFill>
          <p:spPr>
            <a:xfrm>
              <a:off x="16769" y="4197"/>
              <a:ext cx="2008" cy="306"/>
            </a:xfrm>
            <a:prstGeom prst="rect">
              <a:avLst/>
            </a:prstGeom>
          </p:spPr>
        </p:pic>
        <p:pic>
          <p:nvPicPr>
            <p:cNvPr id="34" name="图片 33" descr="图层 15 拷贝 20"/>
            <p:cNvPicPr>
              <a:picLocks noChangeAspect="1"/>
            </p:cNvPicPr>
            <p:nvPr>
              <p:custDataLst>
                <p:tags r:id="rId37"/>
              </p:custDataLst>
            </p:nvPr>
          </p:nvPicPr>
          <p:blipFill>
            <a:blip r:embed="rId7"/>
            <a:stretch>
              <a:fillRect/>
            </a:stretch>
          </p:blipFill>
          <p:spPr>
            <a:xfrm>
              <a:off x="9037" y="4197"/>
              <a:ext cx="2008" cy="306"/>
            </a:xfrm>
            <a:prstGeom prst="rect">
              <a:avLst/>
            </a:prstGeom>
          </p:spPr>
        </p:pic>
        <p:pic>
          <p:nvPicPr>
            <p:cNvPr id="35" name="图片 34" descr="图层 15 拷贝 20"/>
            <p:cNvPicPr>
              <a:picLocks noChangeAspect="1"/>
            </p:cNvPicPr>
            <p:nvPr>
              <p:custDataLst>
                <p:tags r:id="rId38"/>
              </p:custDataLst>
            </p:nvPr>
          </p:nvPicPr>
          <p:blipFill>
            <a:blip r:embed="rId7"/>
            <a:stretch>
              <a:fillRect/>
            </a:stretch>
          </p:blipFill>
          <p:spPr>
            <a:xfrm>
              <a:off x="11590" y="4197"/>
              <a:ext cx="2008" cy="306"/>
            </a:xfrm>
            <a:prstGeom prst="rect">
              <a:avLst/>
            </a:prstGeom>
          </p:spPr>
        </p:pic>
        <p:pic>
          <p:nvPicPr>
            <p:cNvPr id="39" name="图片 38" descr="图层 15 拷贝 20"/>
            <p:cNvPicPr>
              <a:picLocks noChangeAspect="1"/>
            </p:cNvPicPr>
            <p:nvPr>
              <p:custDataLst>
                <p:tags r:id="rId39"/>
              </p:custDataLst>
            </p:nvPr>
          </p:nvPicPr>
          <p:blipFill>
            <a:blip r:embed="rId7"/>
            <a:stretch>
              <a:fillRect/>
            </a:stretch>
          </p:blipFill>
          <p:spPr>
            <a:xfrm>
              <a:off x="14174" y="4197"/>
              <a:ext cx="2008" cy="306"/>
            </a:xfrm>
            <a:prstGeom prst="rect">
              <a:avLst/>
            </a:prstGeom>
          </p:spPr>
        </p:pic>
      </p:grpSp>
      <p:sp>
        <p:nvSpPr>
          <p:cNvPr id="40" name="灯片编号占位符 39"/>
          <p:cNvSpPr>
            <a:spLocks noGrp="1"/>
          </p:cNvSpPr>
          <p:nvPr>
            <p:ph type="sldNum" sz="quarter" idx="12"/>
          </p:nvPr>
        </p:nvSpPr>
        <p:spPr>
          <a:xfrm>
            <a:off x="11386185" y="6381115"/>
            <a:ext cx="586740" cy="316865"/>
          </a:xfrm>
        </p:spPr>
        <p:txBody>
          <a:bodyPr/>
          <a:p>
            <a:fld id="{49AE70B2-8BF9-45C0-BB95-33D1B9D3A854}" type="slidenum">
              <a:rPr lang="zh-CN" altLang="en-US" smtClean="0"/>
            </a:fld>
            <a:endParaRPr lang="zh-CN" altLang="en-US" dirty="0"/>
          </a:p>
        </p:txBody>
      </p:sp>
    </p:spTree>
    <p:custDataLst>
      <p:tags r:id="rId40"/>
    </p:custData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14"/>
          <p:cNvSpPr>
            <a:spLocks noGrp="1"/>
          </p:cNvSpPr>
          <p:nvPr>
            <p:custDataLst>
              <p:tags r:id="rId1"/>
            </p:custDataLst>
          </p:nvPr>
        </p:nvSpPr>
        <p:spPr>
          <a:xfrm>
            <a:off x="991870" y="2774950"/>
            <a:ext cx="2064385" cy="1395730"/>
          </a:xfrm>
          <a:prstGeom prst="rect">
            <a:avLst/>
          </a:prstGeom>
        </p:spPr>
        <p:txBody>
          <a:bodyPr vert="horz" lIns="90000" tIns="46800" rIns="90000" bIns="46800" rtlCol="0" anchor="t" anchorCtr="0"/>
          <a:lstStyle>
            <a:lvl1pPr algn="ctr" defTabSz="914400" rtl="0" eaLnBrk="1" fontAlgn="auto" latinLnBrk="0" hangingPunct="1">
              <a:lnSpc>
                <a:spcPct val="100000"/>
              </a:lnSpc>
              <a:spcBef>
                <a:spcPct val="0"/>
              </a:spcBef>
              <a:buNone/>
              <a:defRPr sz="6000" b="1" u="none" strike="noStrike" kern="1200" cap="none" spc="300" normalizeH="0" baseline="0">
                <a:solidFill>
                  <a:schemeClr val="tx1">
                    <a:lumMod val="85000"/>
                    <a:lumOff val="15000"/>
                  </a:schemeClr>
                </a:solidFill>
                <a:uFillTx/>
                <a:latin typeface="+mj-lt"/>
                <a:ea typeface="+mj-ea"/>
                <a:cs typeface="+mj-cs"/>
              </a:defRPr>
            </a:lvl1pPr>
          </a:lstStyle>
          <a:p>
            <a:pPr algn="l">
              <a:lnSpc>
                <a:spcPct val="90000"/>
              </a:lnSpc>
            </a:pPr>
            <a:r>
              <a:rPr lang="en-US" altLang="zh-CN" sz="9600" cap="all" dirty="0">
                <a:solidFill>
                  <a:srgbClr val="4696F5"/>
                </a:solidFill>
                <a:effectLst/>
                <a:latin typeface="微软雅黑" panose="020B0503020204020204" charset="-122"/>
                <a:ea typeface="微软雅黑" panose="020B0503020204020204" charset="-122"/>
                <a:cs typeface="Roboto" panose="02000000000000000000" charset="0"/>
                <a:sym typeface="Roboto" panose="02000000000000000000" charset="0"/>
              </a:rPr>
              <a:t>02</a:t>
            </a:r>
            <a:endParaRPr lang="en-US" altLang="zh-CN" sz="9600" cap="all" dirty="0">
              <a:solidFill>
                <a:srgbClr val="4696F5"/>
              </a:solidFill>
              <a:effectLst/>
              <a:latin typeface="微软雅黑" panose="020B0503020204020204" charset="-122"/>
              <a:ea typeface="微软雅黑" panose="020B0503020204020204" charset="-122"/>
              <a:cs typeface="Roboto" panose="02000000000000000000" charset="0"/>
              <a:sym typeface="Roboto" panose="02000000000000000000" charset="0"/>
            </a:endParaRPr>
          </a:p>
        </p:txBody>
      </p:sp>
      <p:sp>
        <p:nvSpPr>
          <p:cNvPr id="9" name="矩形 8"/>
          <p:cNvSpPr/>
          <p:nvPr>
            <p:custDataLst>
              <p:tags r:id="rId2"/>
            </p:custDataLst>
          </p:nvPr>
        </p:nvSpPr>
        <p:spPr>
          <a:xfrm>
            <a:off x="-91440" y="2732405"/>
            <a:ext cx="441960" cy="1348740"/>
          </a:xfrm>
          <a:prstGeom prst="rect">
            <a:avLst/>
          </a:prstGeom>
          <a:solidFill>
            <a:srgbClr val="4696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cs typeface="Roboto" panose="02000000000000000000" charset="0"/>
            </a:endParaRPr>
          </a:p>
        </p:txBody>
      </p:sp>
      <p:sp>
        <p:nvSpPr>
          <p:cNvPr id="11" name="标题 14"/>
          <p:cNvSpPr>
            <a:spLocks noGrp="1"/>
          </p:cNvSpPr>
          <p:nvPr>
            <p:custDataLst>
              <p:tags r:id="rId3"/>
            </p:custDataLst>
          </p:nvPr>
        </p:nvSpPr>
        <p:spPr>
          <a:xfrm>
            <a:off x="2868930" y="3081020"/>
            <a:ext cx="8536940" cy="650875"/>
          </a:xfrm>
          <a:prstGeom prst="rect">
            <a:avLst/>
          </a:prstGeom>
          <a:solidFill>
            <a:schemeClr val="lt1"/>
          </a:solidFill>
        </p:spPr>
        <p:txBody>
          <a:bodyPr vert="horz" lIns="90000" tIns="46800" rIns="90000" bIns="46800" rtlCol="0" anchor="t" anchorCtr="0"/>
          <a:lstStyle>
            <a:lvl1pPr algn="ctr" defTabSz="914400" rtl="0" eaLnBrk="1" fontAlgn="auto" latinLnBrk="0" hangingPunct="1">
              <a:lnSpc>
                <a:spcPct val="100000"/>
              </a:lnSpc>
              <a:spcBef>
                <a:spcPct val="0"/>
              </a:spcBef>
              <a:buNone/>
              <a:defRPr sz="6000" b="1" u="none" strike="noStrike" kern="1200" cap="none" spc="300" normalizeH="0" baseline="0">
                <a:solidFill>
                  <a:schemeClr val="tx1">
                    <a:lumMod val="85000"/>
                    <a:lumOff val="15000"/>
                  </a:schemeClr>
                </a:solidFill>
                <a:uFillTx/>
                <a:latin typeface="+mj-lt"/>
                <a:ea typeface="+mj-ea"/>
                <a:cs typeface="+mj-cs"/>
              </a:defRPr>
            </a:lvl1pPr>
          </a:lstStyle>
          <a:p>
            <a:pPr algn="l">
              <a:lnSpc>
                <a:spcPct val="90000"/>
              </a:lnSpc>
            </a:pPr>
            <a:r>
              <a:rPr lang="zh-CN" altLang="en-US" sz="4400" cap="all" spc="150" dirty="0">
                <a:solidFill>
                  <a:srgbClr val="3C3C3C"/>
                </a:solidFill>
                <a:uFillTx/>
                <a:latin typeface="微软雅黑" panose="020B0503020204020204" charset="-122"/>
                <a:ea typeface="微软雅黑" panose="020B0503020204020204" charset="-122"/>
                <a:cs typeface="Roboto" panose="02000000000000000000" charset="0"/>
                <a:sym typeface="+mn-ea"/>
              </a:rPr>
              <a:t>市场机遇</a:t>
            </a:r>
            <a:endParaRPr lang="zh-CN" altLang="en-US" sz="4400" cap="all" spc="150" dirty="0">
              <a:solidFill>
                <a:srgbClr val="3C3C3C"/>
              </a:solidFill>
              <a:uFillTx/>
              <a:latin typeface="微软雅黑" panose="020B0503020204020204" charset="-122"/>
              <a:ea typeface="微软雅黑" panose="020B0503020204020204" charset="-122"/>
              <a:cs typeface="Roboto" panose="02000000000000000000" charset="0"/>
              <a:sym typeface="+mn-ea"/>
            </a:endParaRPr>
          </a:p>
        </p:txBody>
      </p:sp>
      <p:pic>
        <p:nvPicPr>
          <p:cNvPr id="4" name="图片 3" descr="线勾"/>
          <p:cNvPicPr>
            <a:picLocks noChangeAspect="1"/>
          </p:cNvPicPr>
          <p:nvPr>
            <p:custDataLst>
              <p:tags r:id="rId4"/>
            </p:custDataLst>
          </p:nvPr>
        </p:nvPicPr>
        <p:blipFill>
          <a:blip r:embed="rId5"/>
          <a:stretch>
            <a:fillRect/>
          </a:stretch>
        </p:blipFill>
        <p:spPr>
          <a:xfrm>
            <a:off x="5539740" y="1426845"/>
            <a:ext cx="6203634" cy="3960000"/>
          </a:xfrm>
          <a:prstGeom prst="rect">
            <a:avLst/>
          </a:prstGeom>
        </p:spPr>
      </p:pic>
    </p:spTree>
    <p:custDataLst>
      <p:tags r:id="rId6"/>
    </p:custData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214630" y="-26670"/>
            <a:ext cx="7409180" cy="2635250"/>
            <a:chOff x="338" y="-42"/>
            <a:chExt cx="11668" cy="4150"/>
          </a:xfrm>
        </p:grpSpPr>
        <p:sp>
          <p:nvSpPr>
            <p:cNvPr id="13" name="TextBox 8"/>
            <p:cNvSpPr txBox="1"/>
            <p:nvPr>
              <p:custDataLst>
                <p:tags r:id="rId1"/>
              </p:custDataLst>
            </p:nvPr>
          </p:nvSpPr>
          <p:spPr>
            <a:xfrm>
              <a:off x="881" y="389"/>
              <a:ext cx="11125" cy="753"/>
            </a:xfrm>
            <a:prstGeom prst="rect">
              <a:avLst/>
            </a:prstGeom>
            <a:noFill/>
          </p:spPr>
          <p:txBody>
            <a:bodyPr wrap="square" lIns="91440" tIns="45720" rIns="91440" bIns="45720" rtlCol="0" anchor="t">
              <a:spAutoFit/>
            </a:bodyPr>
            <a:lstStyle/>
            <a:p>
              <a:pPr lvl="0" algn="l">
                <a:lnSpc>
                  <a:spcPct val="90000"/>
                </a:lnSpc>
                <a:buClrTx/>
                <a:buSzTx/>
                <a:buFontTx/>
              </a:pPr>
              <a:r>
                <a:rPr lang="zh-CN" altLang="en-US" sz="2800" b="1"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sym typeface="+mn-ea"/>
                </a:rPr>
                <a:t>双碳大背景下公共机构是降碳行动引领者</a:t>
              </a:r>
              <a:endParaRPr lang="zh-CN" altLang="en-US" sz="2800" b="1"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sym typeface="+mn-ea"/>
              </a:endParaRPr>
            </a:p>
          </p:txBody>
        </p:sp>
        <p:sp>
          <p:nvSpPr>
            <p:cNvPr id="14" name="矩形 13"/>
            <p:cNvSpPr/>
            <p:nvPr>
              <p:custDataLst>
                <p:tags r:id="rId2"/>
              </p:custDataLst>
            </p:nvPr>
          </p:nvSpPr>
          <p:spPr>
            <a:xfrm>
              <a:off x="416" y="-42"/>
              <a:ext cx="255" cy="1184"/>
            </a:xfrm>
            <a:prstGeom prst="rect">
              <a:avLst/>
            </a:prstGeom>
            <a:solidFill>
              <a:srgbClr val="479E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cs typeface="阿里巴巴普惠体" panose="00020600040101010101" charset="-122"/>
              </a:endParaRPr>
            </a:p>
          </p:txBody>
        </p:sp>
        <p:sp>
          <p:nvSpPr>
            <p:cNvPr id="9" name="文本框 23"/>
            <p:cNvSpPr txBox="1"/>
            <p:nvPr>
              <p:custDataLst>
                <p:tags r:id="rId3"/>
              </p:custDataLst>
            </p:nvPr>
          </p:nvSpPr>
          <p:spPr bwMode="auto">
            <a:xfrm rot="5400000">
              <a:off x="-749" y="2478"/>
              <a:ext cx="2717" cy="543"/>
            </a:xfrm>
            <a:prstGeom prst="rect">
              <a:avLst/>
            </a:prstGeom>
            <a:noFill/>
            <a:ln w="9525">
              <a:noFill/>
              <a:miter lim="800000"/>
            </a:ln>
          </p:spPr>
          <p:txBody>
            <a:bodyPr wrap="square">
              <a:spAutoFit/>
            </a:bodyPr>
            <a:lstStyle/>
            <a:p>
              <a:pPr algn="dist">
                <a:lnSpc>
                  <a:spcPct val="150000"/>
                </a:lnSpc>
              </a:pPr>
              <a:r>
                <a:rPr lang="zh-CN" altLang="en-US" sz="1100" dirty="0">
                  <a:solidFill>
                    <a:schemeClr val="bg1">
                      <a:lumMod val="50000"/>
                    </a:schemeClr>
                  </a:solidFill>
                  <a:latin typeface="微软雅黑" panose="020B0503020204020204" charset="-122"/>
                  <a:ea typeface="微软雅黑" panose="020B0503020204020204" charset="-122"/>
                  <a:cs typeface="微软雅黑" panose="020B0503020204020204" charset="-122"/>
                </a:rPr>
                <a:t>打开视界</a:t>
              </a:r>
              <a:r>
                <a:rPr lang="en-US" altLang="zh-CN" sz="1100" dirty="0">
                  <a:solidFill>
                    <a:schemeClr val="bg1">
                      <a:lumMod val="50000"/>
                    </a:schemeClr>
                  </a:solidFill>
                  <a:latin typeface="微软雅黑" panose="020B0503020204020204" charset="-122"/>
                  <a:ea typeface="微软雅黑" panose="020B0503020204020204" charset="-122"/>
                  <a:cs typeface="微软雅黑" panose="020B0503020204020204" charset="-122"/>
                </a:rPr>
                <a:t>   </a:t>
              </a:r>
              <a:r>
                <a:rPr lang="zh-CN" altLang="en-US" sz="1100" dirty="0">
                  <a:solidFill>
                    <a:schemeClr val="bg1">
                      <a:lumMod val="50000"/>
                    </a:schemeClr>
                  </a:solidFill>
                  <a:latin typeface="微软雅黑" panose="020B0503020204020204" charset="-122"/>
                  <a:ea typeface="微软雅黑" panose="020B0503020204020204" charset="-122"/>
                  <a:cs typeface="微软雅黑" panose="020B0503020204020204" charset="-122"/>
                </a:rPr>
                <a:t>感知无界</a:t>
              </a:r>
              <a:endParaRPr lang="zh-CN" altLang="en-US" sz="1100" dirty="0">
                <a:solidFill>
                  <a:schemeClr val="bg1">
                    <a:lumMod val="50000"/>
                  </a:schemeClr>
                </a:solidFill>
                <a:latin typeface="微软雅黑" panose="020B0503020204020204" charset="-122"/>
                <a:ea typeface="微软雅黑" panose="020B0503020204020204" charset="-122"/>
                <a:cs typeface="微软雅黑" panose="020B0503020204020204" charset="-122"/>
              </a:endParaRPr>
            </a:p>
          </p:txBody>
        </p:sp>
      </p:grpSp>
      <p:sp>
        <p:nvSpPr>
          <p:cNvPr id="3" name="文本框 2"/>
          <p:cNvSpPr txBox="1"/>
          <p:nvPr/>
        </p:nvSpPr>
        <p:spPr>
          <a:xfrm>
            <a:off x="716280" y="824865"/>
            <a:ext cx="6212840" cy="625171"/>
          </a:xfrm>
          <a:prstGeom prst="rect">
            <a:avLst/>
          </a:prstGeom>
          <a:noFill/>
        </p:spPr>
        <p:txBody>
          <a:bodyPr wrap="square" rtlCol="0">
            <a:spAutoFit/>
          </a:bodyPr>
          <a:lstStyle/>
          <a:p>
            <a:pPr>
              <a:lnSpc>
                <a:spcPct val="130000"/>
              </a:lnSpc>
            </a:pPr>
            <a:r>
              <a:rPr lang="zh-CN" altLang="en-US" sz="1400" b="1" dirty="0">
                <a:solidFill>
                  <a:srgbClr val="479EF6"/>
                </a:solidFill>
                <a:latin typeface="微软雅黑" panose="020B0503020204020204" charset="-122"/>
                <a:ea typeface="微软雅黑" panose="020B0503020204020204" charset="-122"/>
              </a:rPr>
              <a:t>公共机构是节能降耗工作的先行者，在降碳工作中发挥示范引领作用。近年，出台一系列国家级政策，推动公共机构的节能减排。</a:t>
            </a:r>
            <a:endParaRPr lang="zh-CN" altLang="en-US" sz="1400" b="1" dirty="0">
              <a:solidFill>
                <a:srgbClr val="479EF6"/>
              </a:solidFill>
              <a:latin typeface="微软雅黑" panose="020B0503020204020204" charset="-122"/>
              <a:ea typeface="微软雅黑" panose="020B0503020204020204" charset="-122"/>
            </a:endParaRPr>
          </a:p>
        </p:txBody>
      </p:sp>
      <p:sp>
        <p:nvSpPr>
          <p:cNvPr id="8" name="折角形 4"/>
          <p:cNvSpPr/>
          <p:nvPr>
            <p:custDataLst>
              <p:tags r:id="rId4"/>
            </p:custDataLst>
          </p:nvPr>
        </p:nvSpPr>
        <p:spPr>
          <a:xfrm>
            <a:off x="617855" y="1990725"/>
            <a:ext cx="4429760" cy="2376805"/>
          </a:xfrm>
          <a:prstGeom prst="foldedCorner">
            <a:avLst/>
          </a:prstGeom>
          <a:solidFill>
            <a:schemeClr val="accent1">
              <a:lumMod val="20000"/>
              <a:lumOff val="80000"/>
              <a:alpha val="36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cs typeface="微软雅黑" panose="020B0503020204020204" charset="-122"/>
            </a:endParaRPr>
          </a:p>
        </p:txBody>
      </p:sp>
      <p:sp>
        <p:nvSpPr>
          <p:cNvPr id="11" name="文本框 10"/>
          <p:cNvSpPr txBox="1"/>
          <p:nvPr>
            <p:custDataLst>
              <p:tags r:id="rId5"/>
            </p:custDataLst>
          </p:nvPr>
        </p:nvSpPr>
        <p:spPr>
          <a:xfrm>
            <a:off x="811530" y="2272030"/>
            <a:ext cx="4179570" cy="1687830"/>
          </a:xfrm>
          <a:prstGeom prst="rect">
            <a:avLst/>
          </a:prstGeom>
          <a:noFill/>
        </p:spPr>
        <p:txBody>
          <a:bodyPr wrap="square" rtlCol="0">
            <a:noAutofit/>
          </a:bodyPr>
          <a:lstStyle/>
          <a:p>
            <a:pPr>
              <a:lnSpc>
                <a:spcPct val="130000"/>
              </a:lnSpc>
            </a:pPr>
            <a:r>
              <a:rPr lang="zh-CN" altLang="en-US" sz="1200" dirty="0">
                <a:latin typeface="微软雅黑" panose="020B0503020204020204" charset="-122"/>
                <a:ea typeface="微软雅黑" panose="020B0503020204020204" charset="-122"/>
                <a:cs typeface="微软雅黑" panose="020B0503020204020204" charset="-122"/>
                <a:sym typeface="+mn-ea"/>
              </a:rPr>
              <a:t>(六) </a:t>
            </a:r>
            <a:r>
              <a:rPr lang="zh-CN" altLang="en-US" sz="1200" dirty="0">
                <a:solidFill>
                  <a:srgbClr val="FF0000"/>
                </a:solidFill>
                <a:latin typeface="微软雅黑" panose="020B0503020204020204" charset="-122"/>
                <a:ea typeface="微软雅黑" panose="020B0503020204020204" charset="-122"/>
                <a:cs typeface="微软雅黑" panose="020B0503020204020204" charset="-122"/>
                <a:sym typeface="+mn-ea"/>
              </a:rPr>
              <a:t>公共机构能效提升工程</a:t>
            </a:r>
            <a:r>
              <a:rPr lang="zh-CN" altLang="en-US" sz="1200" dirty="0">
                <a:latin typeface="微软雅黑" panose="020B0503020204020204" charset="-122"/>
                <a:ea typeface="微软雅黑" panose="020B0503020204020204" charset="-122"/>
                <a:cs typeface="微软雅黑" panose="020B0503020204020204" charset="-122"/>
                <a:sym typeface="+mn-ea"/>
              </a:rPr>
              <a:t>。加快公共机构既有建筑围护结构、供热、制冷、照明等设施设备节能改造，鼓励采用能源费用托管等合同能源管理模式。推行能耗定额管理，全面开展节约型机关创建行动。</a:t>
            </a:r>
            <a:r>
              <a:rPr lang="zh-CN" altLang="en-US" sz="1200" dirty="0">
                <a:solidFill>
                  <a:srgbClr val="FF0000"/>
                </a:solidFill>
                <a:latin typeface="微软雅黑" panose="020B0503020204020204" charset="-122"/>
                <a:ea typeface="微软雅黑" panose="020B0503020204020204" charset="-122"/>
                <a:cs typeface="微软雅黑" panose="020B0503020204020204" charset="-122"/>
                <a:sym typeface="+mn-ea"/>
              </a:rPr>
              <a:t>到2025年，创建2000家节约型公共机构示范单位。</a:t>
            </a:r>
            <a:endParaRPr lang="zh-CN" altLang="en-US" sz="1200" dirty="0">
              <a:solidFill>
                <a:srgbClr val="FF0000"/>
              </a:solidFill>
              <a:latin typeface="微软雅黑" panose="020B0503020204020204" charset="-122"/>
              <a:ea typeface="微软雅黑" panose="020B0503020204020204" charset="-122"/>
              <a:cs typeface="微软雅黑" panose="020B0503020204020204" charset="-122"/>
            </a:endParaRPr>
          </a:p>
          <a:p>
            <a:pPr>
              <a:lnSpc>
                <a:spcPct val="130000"/>
              </a:lnSpc>
            </a:pPr>
            <a:r>
              <a:rPr lang="zh-CN" altLang="en-US" sz="1200" dirty="0">
                <a:latin typeface="微软雅黑" panose="020B0503020204020204" charset="-122"/>
                <a:ea typeface="微软雅黑" panose="020B0503020204020204" charset="-122"/>
                <a:cs typeface="微软雅黑" panose="020B0503020204020204" charset="-122"/>
                <a:sym typeface="+mn-ea"/>
              </a:rPr>
              <a:t>(七)</a:t>
            </a:r>
            <a:r>
              <a:rPr lang="zh-CN" altLang="en-US" sz="1200" dirty="0">
                <a:solidFill>
                  <a:srgbClr val="FF0000"/>
                </a:solidFill>
                <a:latin typeface="微软雅黑" panose="020B0503020204020204" charset="-122"/>
                <a:ea typeface="微软雅黑" panose="020B0503020204020204" charset="-122"/>
                <a:cs typeface="微软雅黑" panose="020B0503020204020204" charset="-122"/>
                <a:sym typeface="+mn-ea"/>
              </a:rPr>
              <a:t>加强能耗统计监测能力建设。</a:t>
            </a:r>
            <a:r>
              <a:rPr lang="zh-CN" altLang="en-US" sz="1200" dirty="0">
                <a:latin typeface="微软雅黑" panose="020B0503020204020204" charset="-122"/>
                <a:ea typeface="微软雅黑" panose="020B0503020204020204" charset="-122"/>
                <a:cs typeface="微软雅黑" panose="020B0503020204020204" charset="-122"/>
                <a:sym typeface="+mn-ea"/>
              </a:rPr>
              <a:t>严格实施重点用能单位能源利用状况报告制度，健全能源计量体系，加强重点用能单位能耗在线监测系统建设和应用。</a:t>
            </a:r>
            <a:endParaRPr lang="zh-CN" altLang="en-US" sz="1200" b="1" dirty="0">
              <a:solidFill>
                <a:srgbClr val="FF0000"/>
              </a:solidFill>
              <a:latin typeface="微软雅黑" panose="020B0503020204020204" charset="-122"/>
              <a:ea typeface="微软雅黑" panose="020B0503020204020204" charset="-122"/>
              <a:cs typeface="微软雅黑" panose="020B0503020204020204" charset="-122"/>
              <a:sym typeface="+mn-ea"/>
            </a:endParaRPr>
          </a:p>
        </p:txBody>
      </p:sp>
      <p:sp>
        <p:nvSpPr>
          <p:cNvPr id="23" name="圆角矩形 9"/>
          <p:cNvSpPr/>
          <p:nvPr>
            <p:custDataLst>
              <p:tags r:id="rId6"/>
            </p:custDataLst>
          </p:nvPr>
        </p:nvSpPr>
        <p:spPr>
          <a:xfrm>
            <a:off x="617855" y="1751965"/>
            <a:ext cx="3788410" cy="467995"/>
          </a:xfrm>
          <a:prstGeom prst="round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b="1" dirty="0">
                <a:solidFill>
                  <a:schemeClr val="bg1"/>
                </a:solidFill>
                <a:latin typeface="微软雅黑" panose="020B0503020204020204" charset="-122"/>
                <a:ea typeface="微软雅黑" panose="020B0503020204020204" charset="-122"/>
                <a:sym typeface="+mn-ea"/>
              </a:rPr>
              <a:t>“</a:t>
            </a:r>
            <a:r>
              <a:rPr lang="zh-CN" altLang="en-US" b="1" dirty="0">
                <a:solidFill>
                  <a:schemeClr val="bg1"/>
                </a:solidFill>
                <a:latin typeface="微软雅黑" panose="020B0503020204020204" charset="-122"/>
                <a:ea typeface="微软雅黑" panose="020B0503020204020204" charset="-122"/>
                <a:sym typeface="+mn-ea"/>
              </a:rPr>
              <a:t>十四五</a:t>
            </a:r>
            <a:r>
              <a:rPr lang="en-US" altLang="zh-CN" b="1" dirty="0">
                <a:solidFill>
                  <a:schemeClr val="bg1"/>
                </a:solidFill>
                <a:latin typeface="微软雅黑" panose="020B0503020204020204" charset="-122"/>
                <a:ea typeface="微软雅黑" panose="020B0503020204020204" charset="-122"/>
                <a:sym typeface="+mn-ea"/>
              </a:rPr>
              <a:t>”</a:t>
            </a:r>
            <a:r>
              <a:rPr lang="zh-CN" altLang="en-US" b="1" dirty="0">
                <a:solidFill>
                  <a:schemeClr val="bg1"/>
                </a:solidFill>
                <a:latin typeface="微软雅黑" panose="020B0503020204020204" charset="-122"/>
                <a:ea typeface="微软雅黑" panose="020B0503020204020204" charset="-122"/>
                <a:sym typeface="+mn-ea"/>
              </a:rPr>
              <a:t>节能减排综合工作方案</a:t>
            </a:r>
            <a:endParaRPr lang="zh-CN" altLang="en-US" b="1" dirty="0">
              <a:solidFill>
                <a:schemeClr val="bg1"/>
              </a:solidFill>
              <a:latin typeface="微软雅黑" panose="020B0503020204020204" charset="-122"/>
              <a:ea typeface="微软雅黑" panose="020B0503020204020204" charset="-122"/>
              <a:cs typeface="微软雅黑" panose="020B0503020204020204" charset="-122"/>
              <a:sym typeface="+mn-ea"/>
            </a:endParaRPr>
          </a:p>
        </p:txBody>
      </p:sp>
      <p:sp>
        <p:nvSpPr>
          <p:cNvPr id="27" name="折角形 27"/>
          <p:cNvSpPr/>
          <p:nvPr>
            <p:custDataLst>
              <p:tags r:id="rId7"/>
            </p:custDataLst>
          </p:nvPr>
        </p:nvSpPr>
        <p:spPr>
          <a:xfrm>
            <a:off x="593725" y="4805045"/>
            <a:ext cx="4453890" cy="1802765"/>
          </a:xfrm>
          <a:prstGeom prst="foldedCorner">
            <a:avLst/>
          </a:prstGeom>
          <a:solidFill>
            <a:schemeClr val="accent1">
              <a:lumMod val="20000"/>
              <a:lumOff val="80000"/>
              <a:alpha val="36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cs typeface="微软雅黑" panose="020B0503020204020204" charset="-122"/>
            </a:endParaRPr>
          </a:p>
        </p:txBody>
      </p:sp>
      <p:sp>
        <p:nvSpPr>
          <p:cNvPr id="28" name="文本框 27"/>
          <p:cNvSpPr txBox="1"/>
          <p:nvPr>
            <p:custDataLst>
              <p:tags r:id="rId8"/>
            </p:custDataLst>
          </p:nvPr>
        </p:nvSpPr>
        <p:spPr>
          <a:xfrm>
            <a:off x="787400" y="5073650"/>
            <a:ext cx="4006850" cy="1418590"/>
          </a:xfrm>
          <a:prstGeom prst="rect">
            <a:avLst/>
          </a:prstGeom>
          <a:noFill/>
        </p:spPr>
        <p:txBody>
          <a:bodyPr wrap="square" rtlCol="0">
            <a:spAutoFit/>
          </a:bodyPr>
          <a:lstStyle/>
          <a:p>
            <a:pPr marL="171450" indent="-171450">
              <a:lnSpc>
                <a:spcPct val="120000"/>
              </a:lnSpc>
              <a:buFont typeface="Arial" panose="020B0604020202020204" pitchFamily="34" charset="0"/>
              <a:buChar char="•"/>
            </a:pPr>
            <a:r>
              <a:rPr lang="zh-CN" altLang="en-US" sz="1200" dirty="0">
                <a:latin typeface="微软雅黑" panose="020B0503020204020204" charset="-122"/>
                <a:ea typeface="微软雅黑" panose="020B0503020204020204" charset="-122"/>
                <a:cs typeface="微软雅黑" panose="020B0503020204020204" charset="-122"/>
                <a:sym typeface="+mn-ea"/>
              </a:rPr>
              <a:t>强化能耗、水耗等目标管理，完成上级主管部门下达的能源资源消耗</a:t>
            </a:r>
            <a:r>
              <a:rPr lang="zh-CN" altLang="en-US" sz="1200" dirty="0">
                <a:solidFill>
                  <a:srgbClr val="FF0000"/>
                </a:solidFill>
                <a:latin typeface="微软雅黑" panose="020B0503020204020204" charset="-122"/>
                <a:ea typeface="微软雅黑" panose="020B0503020204020204" charset="-122"/>
                <a:cs typeface="微软雅黑" panose="020B0503020204020204" charset="-122"/>
                <a:sym typeface="+mn-ea"/>
              </a:rPr>
              <a:t>年度考核指标</a:t>
            </a:r>
            <a:r>
              <a:rPr lang="zh-CN" altLang="en-US" sz="1200" dirty="0">
                <a:latin typeface="微软雅黑" panose="020B0503020204020204" charset="-122"/>
                <a:ea typeface="微软雅黑" panose="020B0503020204020204" charset="-122"/>
                <a:cs typeface="微软雅黑" panose="020B0503020204020204" charset="-122"/>
                <a:sym typeface="+mn-ea"/>
              </a:rPr>
              <a:t>；</a:t>
            </a:r>
            <a:endParaRPr lang="zh-CN" altLang="en-US" sz="1200" dirty="0">
              <a:latin typeface="微软雅黑" panose="020B0503020204020204" charset="-122"/>
              <a:ea typeface="微软雅黑" panose="020B0503020204020204" charset="-122"/>
              <a:cs typeface="微软雅黑" panose="020B0503020204020204" charset="-122"/>
              <a:sym typeface="+mn-ea"/>
            </a:endParaRPr>
          </a:p>
          <a:p>
            <a:pPr marL="171450" indent="-171450">
              <a:lnSpc>
                <a:spcPct val="120000"/>
              </a:lnSpc>
              <a:buFont typeface="Arial" panose="020B0604020202020204" pitchFamily="34" charset="0"/>
              <a:buChar char="•"/>
            </a:pPr>
            <a:r>
              <a:rPr lang="zh-CN" altLang="en-US" sz="1200" dirty="0">
                <a:latin typeface="微软雅黑" panose="020B0503020204020204" charset="-122"/>
                <a:ea typeface="微软雅黑" panose="020B0503020204020204" charset="-122"/>
                <a:cs typeface="微软雅黑" panose="020B0503020204020204" charset="-122"/>
                <a:sym typeface="+mn-ea"/>
              </a:rPr>
              <a:t>实行能源资源消耗</a:t>
            </a:r>
            <a:r>
              <a:rPr lang="zh-CN" altLang="en-US" sz="1200" dirty="0">
                <a:solidFill>
                  <a:srgbClr val="FF0000"/>
                </a:solidFill>
                <a:latin typeface="微软雅黑" panose="020B0503020204020204" charset="-122"/>
                <a:ea typeface="微软雅黑" panose="020B0503020204020204" charset="-122"/>
                <a:cs typeface="微软雅黑" panose="020B0503020204020204" charset="-122"/>
                <a:sym typeface="+mn-ea"/>
              </a:rPr>
              <a:t>分户、分区、分项计量</a:t>
            </a:r>
            <a:r>
              <a:rPr lang="zh-CN" altLang="en-US" sz="1200" dirty="0">
                <a:latin typeface="微软雅黑" panose="020B0503020204020204" charset="-122"/>
                <a:ea typeface="微软雅黑" panose="020B0503020204020204" charset="-122"/>
                <a:cs typeface="微软雅黑" panose="020B0503020204020204" charset="-122"/>
                <a:sym typeface="+mn-ea"/>
              </a:rPr>
              <a:t>，建立能源资源消费统计台账，做好分析和公示；</a:t>
            </a:r>
            <a:endParaRPr lang="zh-CN" altLang="en-US" sz="1200" dirty="0">
              <a:latin typeface="微软雅黑" panose="020B0503020204020204" charset="-122"/>
              <a:ea typeface="微软雅黑" panose="020B0503020204020204" charset="-122"/>
              <a:cs typeface="微软雅黑" panose="020B0503020204020204" charset="-122"/>
              <a:sym typeface="+mn-ea"/>
            </a:endParaRPr>
          </a:p>
          <a:p>
            <a:pPr marL="171450" indent="-171450">
              <a:lnSpc>
                <a:spcPct val="120000"/>
              </a:lnSpc>
              <a:buFont typeface="Arial" panose="020B0604020202020204" pitchFamily="34" charset="0"/>
              <a:buChar char="•"/>
            </a:pPr>
            <a:r>
              <a:rPr lang="zh-CN" altLang="en-US" sz="1200" dirty="0">
                <a:latin typeface="微软雅黑" panose="020B0503020204020204" charset="-122"/>
                <a:ea typeface="微软雅黑" panose="020B0503020204020204" charset="-122"/>
                <a:cs typeface="微软雅黑" panose="020B0503020204020204" charset="-122"/>
                <a:sym typeface="+mn-ea"/>
              </a:rPr>
              <a:t>推进无纸化办公，充分采用自然来光，合理设置</a:t>
            </a:r>
            <a:r>
              <a:rPr lang="zh-CN" altLang="en-US" sz="1200" dirty="0">
                <a:solidFill>
                  <a:srgbClr val="FF0000"/>
                </a:solidFill>
                <a:latin typeface="微软雅黑" panose="020B0503020204020204" charset="-122"/>
                <a:ea typeface="微软雅黑" panose="020B0503020204020204" charset="-122"/>
                <a:cs typeface="微软雅黑" panose="020B0503020204020204" charset="-122"/>
                <a:sym typeface="+mn-ea"/>
              </a:rPr>
              <a:t>空调温度带头践行绿色出行</a:t>
            </a:r>
            <a:r>
              <a:rPr lang="zh-CN" altLang="en-US" sz="1200" dirty="0">
                <a:latin typeface="微软雅黑" panose="020B0503020204020204" charset="-122"/>
                <a:ea typeface="微软雅黑" panose="020B0503020204020204" charset="-122"/>
                <a:cs typeface="微软雅黑" panose="020B0503020204020204" charset="-122"/>
                <a:sym typeface="+mn-ea"/>
              </a:rPr>
              <a:t>；</a:t>
            </a:r>
            <a:endParaRPr lang="zh-CN" altLang="en-US" sz="1200" dirty="0">
              <a:latin typeface="微软雅黑" panose="020B0503020204020204" charset="-122"/>
              <a:ea typeface="微软雅黑" panose="020B0503020204020204" charset="-122"/>
              <a:cs typeface="微软雅黑" panose="020B0503020204020204" charset="-122"/>
              <a:sym typeface="+mn-ea"/>
            </a:endParaRPr>
          </a:p>
        </p:txBody>
      </p:sp>
      <p:sp>
        <p:nvSpPr>
          <p:cNvPr id="29" name="圆角矩形 29"/>
          <p:cNvSpPr/>
          <p:nvPr>
            <p:custDataLst>
              <p:tags r:id="rId9"/>
            </p:custDataLst>
          </p:nvPr>
        </p:nvSpPr>
        <p:spPr>
          <a:xfrm>
            <a:off x="593725" y="4526915"/>
            <a:ext cx="3788410" cy="467995"/>
          </a:xfrm>
          <a:prstGeom prst="round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b="1">
                <a:solidFill>
                  <a:schemeClr val="bg1"/>
                </a:solidFill>
                <a:latin typeface="微软雅黑" panose="020B0503020204020204" charset="-122"/>
                <a:ea typeface="微软雅黑" panose="020B0503020204020204" charset="-122"/>
                <a:sym typeface="+mn-ea"/>
              </a:rPr>
              <a:t>《节约型机关创建行动方案》</a:t>
            </a:r>
            <a:endParaRPr b="1">
              <a:solidFill>
                <a:schemeClr val="bg1"/>
              </a:solidFill>
              <a:latin typeface="微软雅黑" panose="020B0503020204020204" charset="-122"/>
              <a:ea typeface="微软雅黑" panose="020B0503020204020204" charset="-122"/>
              <a:sym typeface="+mn-ea"/>
            </a:endParaRPr>
          </a:p>
        </p:txBody>
      </p:sp>
      <p:grpSp>
        <p:nvGrpSpPr>
          <p:cNvPr id="30" name="组合 29"/>
          <p:cNvGrpSpPr/>
          <p:nvPr/>
        </p:nvGrpSpPr>
        <p:grpSpPr>
          <a:xfrm>
            <a:off x="7178675" y="715010"/>
            <a:ext cx="4453890" cy="5777230"/>
            <a:chOff x="10939" y="798"/>
            <a:chExt cx="7440" cy="9742"/>
          </a:xfrm>
        </p:grpSpPr>
        <p:pic>
          <p:nvPicPr>
            <p:cNvPr id="31" name="图片 30"/>
            <p:cNvPicPr/>
            <p:nvPr/>
          </p:nvPicPr>
          <p:blipFill>
            <a:blip r:embed="rId10"/>
            <a:srcRect t="1197"/>
            <a:stretch>
              <a:fillRect/>
            </a:stretch>
          </p:blipFill>
          <p:spPr>
            <a:xfrm>
              <a:off x="10939" y="798"/>
              <a:ext cx="7381" cy="9743"/>
            </a:xfrm>
            <a:prstGeom prst="rect">
              <a:avLst/>
            </a:prstGeom>
            <a:noFill/>
            <a:ln w="9525">
              <a:noFill/>
            </a:ln>
          </p:spPr>
        </p:pic>
        <p:sp>
          <p:nvSpPr>
            <p:cNvPr id="32" name="流程图: 过程 31"/>
            <p:cNvSpPr/>
            <p:nvPr/>
          </p:nvSpPr>
          <p:spPr>
            <a:xfrm>
              <a:off x="12315" y="6333"/>
              <a:ext cx="6064" cy="1056"/>
            </a:xfrm>
            <a:prstGeom prst="flowChartProcess">
              <a:avLst/>
            </a:prstGeom>
            <a:noFill/>
            <a:ln w="28575">
              <a:solidFill>
                <a:srgbClr val="FF0000"/>
              </a:solidFill>
            </a:ln>
            <a:extLst>
              <a:ext uri="{909E8E84-426E-40DD-AFC4-6F175D3DCCD1}">
                <a14:hiddenFill xmlns:a14="http://schemas.microsoft.com/office/drawing/2010/main">
                  <a:solidFill>
                    <a:schemeClr val="accent1">
                      <a:lumMod val="75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3" name="圆角矩形标注 8"/>
          <p:cNvSpPr/>
          <p:nvPr/>
        </p:nvSpPr>
        <p:spPr>
          <a:xfrm>
            <a:off x="5124450" y="4433570"/>
            <a:ext cx="2673350" cy="1283970"/>
          </a:xfrm>
          <a:prstGeom prst="wedgeRoundRectCallout">
            <a:avLst>
              <a:gd name="adj1" fmla="val 56870"/>
              <a:gd name="adj2" fmla="val -80464"/>
              <a:gd name="adj3" fmla="val 1666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a:latin typeface="微软雅黑" panose="020B0503020204020204" charset="-122"/>
                <a:ea typeface="微软雅黑" panose="020B0503020204020204" charset="-122"/>
              </a:rPr>
              <a:t>公共机构能效提升</a:t>
            </a:r>
            <a:endParaRPr lang="zh-CN" altLang="en-US" b="1">
              <a:latin typeface="微软雅黑" panose="020B0503020204020204" charset="-122"/>
              <a:ea typeface="微软雅黑" panose="020B0503020204020204" charset="-122"/>
            </a:endParaRPr>
          </a:p>
          <a:p>
            <a:pPr algn="ctr"/>
            <a:r>
              <a:rPr lang="zh-CN" altLang="en-US" b="1">
                <a:latin typeface="微软雅黑" panose="020B0503020204020204" charset="-122"/>
                <a:ea typeface="微软雅黑" panose="020B0503020204020204" charset="-122"/>
              </a:rPr>
              <a:t>节能减排十大重点工程</a:t>
            </a:r>
            <a:endParaRPr lang="zh-CN" altLang="en-US" b="1">
              <a:latin typeface="微软雅黑" panose="020B0503020204020204" charset="-122"/>
              <a:ea typeface="微软雅黑" panose="020B0503020204020204" charset="-122"/>
            </a:endParaRPr>
          </a:p>
        </p:txBody>
      </p:sp>
    </p:spTree>
    <p:custDataLst>
      <p:tags r:id="rId11"/>
    </p:custDataLst>
  </p:cSld>
  <p:clrMapOvr>
    <a:masterClrMapping/>
  </p:clrMapOvr>
  <p:transition/>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00.xml><?xml version="1.0" encoding="utf-8"?>
<p:tagLst xmlns:p="http://schemas.openxmlformats.org/presentationml/2006/main">
  <p:tag name="KSO_WM_BEAUTIFY_FLAG" val=""/>
  <p:tag name="KSO_WM_DIAGRAM_VIRTUALLY_FRAME" val="{&quot;height&quot;:176.3,&quot;left&quot;:115.86346456692914,&quot;top&quot;:321.25,&quot;width&quot;:706.6801574803151}"/>
</p:tagLst>
</file>

<file path=ppt/tags/tag101.xml><?xml version="1.0" encoding="utf-8"?>
<p:tagLst xmlns:p="http://schemas.openxmlformats.org/presentationml/2006/main">
  <p:tag name="KSO_WM_UNIT_ISCONTENTSTITLE" val="0"/>
  <p:tag name="KSO_WM_UNIT_ISNUMDGMTITLE" val="0"/>
  <p:tag name="KSO_WM_UNIT_NOCLEAR" val="0"/>
  <p:tag name="KSO_WM_UNIT_SHOW_EDIT_AREA_INDICATION" val="1"/>
  <p:tag name="KSO_WM_UNIT_VALUE" val="28"/>
  <p:tag name="KSO_WM_UNIT_HIGHLIGHT" val="0"/>
  <p:tag name="KSO_WM_UNIT_COMPATIBLE" val="0"/>
  <p:tag name="KSO_WM_UNIT_DIAGRAM_ISNUMVISUAL" val="0"/>
  <p:tag name="KSO_WM_UNIT_DIAGRAM_ISREFERUNIT" val="0"/>
  <p:tag name="KSO_WM_UNIT_TYPE" val="a"/>
  <p:tag name="KSO_WM_UNIT_INDEX" val="1"/>
  <p:tag name="KSO_WM_UNIT_ID" val="custom20205081_1*a*1"/>
  <p:tag name="KSO_WM_TEMPLATE_CATEGORY" val="custom"/>
  <p:tag name="KSO_WM_TEMPLATE_INDEX" val="20205081"/>
  <p:tag name="KSO_WM_UNIT_LAYERLEVEL" val="1"/>
  <p:tag name="KSO_WM_TAG_VERSION" val="1.0"/>
  <p:tag name="KSO_WM_BEAUTIFY_FLAG" val=""/>
  <p:tag name="KSO_WM_DIAGRAM_VIRTUALLY_FRAME" val="{&quot;height&quot;:190.9,&quot;left&quot;:159.85,&quot;top&quot;:263.2,&quot;width&quot;:662.5528346456692}"/>
</p:tagLst>
</file>

<file path=ppt/tags/tag102.xml><?xml version="1.0" encoding="utf-8"?>
<p:tagLst xmlns:p="http://schemas.openxmlformats.org/presentationml/2006/main">
  <p:tag name="KSO_WM_BEAUTIFY_FLAG" val=""/>
  <p:tag name="KSO_WM_DIAGRAM_VIRTUALLY_FRAME" val="{&quot;height&quot;:176.3,&quot;left&quot;:115.86346456692914,&quot;top&quot;:321.25,&quot;width&quot;:706.6801574803151}"/>
</p:tagLst>
</file>

<file path=ppt/tags/tag103.xml><?xml version="1.0" encoding="utf-8"?>
<p:tagLst xmlns:p="http://schemas.openxmlformats.org/presentationml/2006/main">
  <p:tag name="KSO_WM_BEAUTIFY_FLAG" val=""/>
  <p:tag name="KSO_WM_DIAGRAM_VIRTUALLY_FRAME" val="{&quot;height&quot;:176.3,&quot;left&quot;:115.86346456692914,&quot;top&quot;:321.25,&quot;width&quot;:706.6801574803151}"/>
</p:tagLst>
</file>

<file path=ppt/tags/tag104.xml><?xml version="1.0" encoding="utf-8"?>
<p:tagLst xmlns:p="http://schemas.openxmlformats.org/presentationml/2006/main">
  <p:tag name="KSO_WM_UNIT_ISCONTENTSTITLE" val="0"/>
  <p:tag name="KSO_WM_UNIT_ISNUMDGMTITLE" val="0"/>
  <p:tag name="KSO_WM_UNIT_NOCLEAR" val="0"/>
  <p:tag name="KSO_WM_UNIT_SHOW_EDIT_AREA_INDICATION" val="1"/>
  <p:tag name="KSO_WM_UNIT_VALUE" val="28"/>
  <p:tag name="KSO_WM_UNIT_HIGHLIGHT" val="0"/>
  <p:tag name="KSO_WM_UNIT_COMPATIBLE" val="0"/>
  <p:tag name="KSO_WM_UNIT_DIAGRAM_ISNUMVISUAL" val="0"/>
  <p:tag name="KSO_WM_UNIT_DIAGRAM_ISREFERUNIT" val="0"/>
  <p:tag name="KSO_WM_UNIT_TYPE" val="a"/>
  <p:tag name="KSO_WM_UNIT_INDEX" val="1"/>
  <p:tag name="KSO_WM_UNIT_ID" val="custom20205081_1*a*1"/>
  <p:tag name="KSO_WM_TEMPLATE_CATEGORY" val="custom"/>
  <p:tag name="KSO_WM_TEMPLATE_INDEX" val="20205081"/>
  <p:tag name="KSO_WM_UNIT_LAYERLEVEL" val="1"/>
  <p:tag name="KSO_WM_TAG_VERSION" val="1.0"/>
  <p:tag name="KSO_WM_BEAUTIFY_FLAG" val=""/>
  <p:tag name="KSO_WM_DIAGRAM_VIRTUALLY_FRAME" val="{&quot;height&quot;:190.9,&quot;left&quot;:159.85,&quot;top&quot;:263.2,&quot;width&quot;:662.5528346456692}"/>
</p:tagLst>
</file>

<file path=ppt/tags/tag105.xml><?xml version="1.0" encoding="utf-8"?>
<p:tagLst xmlns:p="http://schemas.openxmlformats.org/presentationml/2006/main">
  <p:tag name="KSO_WM_BEAUTIFY_FLAG" val=""/>
  <p:tag name="KSO_WM_DIAGRAM_VIRTUALLY_FRAME" val="{&quot;height&quot;:176.3,&quot;left&quot;:115.86346456692914,&quot;top&quot;:321.25,&quot;width&quot;:706.6801574803151}"/>
</p:tagLst>
</file>

<file path=ppt/tags/tag106.xml><?xml version="1.0" encoding="utf-8"?>
<p:tagLst xmlns:p="http://schemas.openxmlformats.org/presentationml/2006/main">
  <p:tag name="KSO_WM_BEAUTIFY_FLAG" val=""/>
  <p:tag name="KSO_WM_DIAGRAM_VIRTUALLY_FRAME" val="{&quot;height&quot;:176.3,&quot;left&quot;:115.86346456692914,&quot;top&quot;:321.25,&quot;width&quot;:706.6801574803151}"/>
</p:tagLst>
</file>

<file path=ppt/tags/tag107.xml><?xml version="1.0" encoding="utf-8"?>
<p:tagLst xmlns:p="http://schemas.openxmlformats.org/presentationml/2006/main">
  <p:tag name="KSO_WM_UNIT_ISCONTENTSTITLE" val="0"/>
  <p:tag name="KSO_WM_UNIT_ISNUMDGMTITLE" val="0"/>
  <p:tag name="KSO_WM_UNIT_NOCLEAR" val="0"/>
  <p:tag name="KSO_WM_UNIT_SHOW_EDIT_AREA_INDICATION" val="1"/>
  <p:tag name="KSO_WM_UNIT_VALUE" val="28"/>
  <p:tag name="KSO_WM_UNIT_HIGHLIGHT" val="0"/>
  <p:tag name="KSO_WM_UNIT_COMPATIBLE" val="0"/>
  <p:tag name="KSO_WM_UNIT_DIAGRAM_ISNUMVISUAL" val="0"/>
  <p:tag name="KSO_WM_UNIT_DIAGRAM_ISREFERUNIT" val="0"/>
  <p:tag name="KSO_WM_UNIT_TYPE" val="a"/>
  <p:tag name="KSO_WM_UNIT_INDEX" val="481"/>
  <p:tag name="KSO_WM_UNIT_ID" val="custom20205081_1*a*481"/>
  <p:tag name="KSO_WM_TEMPLATE_CATEGORY" val="custom"/>
  <p:tag name="KSO_WM_TEMPLATE_INDEX" val="20205081"/>
  <p:tag name="KSO_WM_UNIT_LAYERLEVEL" val="1"/>
  <p:tag name="KSO_WM_TAG_VERSION" val="1.0"/>
  <p:tag name="KSO_WM_BEAUTIFY_FLAG" val=""/>
  <p:tag name="KSO_WM_DIAGRAM_VIRTUALLY_FRAME" val="{&quot;height&quot;:190.9,&quot;left&quot;:159.85,&quot;top&quot;:263.2,&quot;width&quot;:662.5528346456692}"/>
</p:tagLst>
</file>

<file path=ppt/tags/tag108.xml><?xml version="1.0" encoding="utf-8"?>
<p:tagLst xmlns:p="http://schemas.openxmlformats.org/presentationml/2006/main">
  <p:tag name="KSO_WM_DIAGRAM_VIRTUALLY_FRAME" val="{&quot;height&quot;:176.3,&quot;left&quot;:115.86346456692914,&quot;top&quot;:321.25,&quot;width&quot;:706.6801574803151}"/>
</p:tagLst>
</file>

<file path=ppt/tags/tag109.xml><?xml version="1.0" encoding="utf-8"?>
<p:tagLst xmlns:p="http://schemas.openxmlformats.org/presentationml/2006/main">
  <p:tag name="KSO_WM_BEAUTIFY_FLAG" val=""/>
  <p:tag name="KSO_WM_DIAGRAM_VIRTUALLY_FRAME" val="{&quot;height&quot;:176.3,&quot;left&quot;:115.86346456692914,&quot;top&quot;:321.25,&quot;width&quot;:706.6801574803151}"/>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0.xml><?xml version="1.0" encoding="utf-8"?>
<p:tagLst xmlns:p="http://schemas.openxmlformats.org/presentationml/2006/main">
  <p:tag name="KSO_WM_UNIT_ISCONTENTSTITLE" val="0"/>
  <p:tag name="KSO_WM_UNIT_ISNUMDGMTITLE" val="0"/>
  <p:tag name="KSO_WM_UNIT_NOCLEAR" val="0"/>
  <p:tag name="KSO_WM_UNIT_SHOW_EDIT_AREA_INDICATION" val="1"/>
  <p:tag name="KSO_WM_UNIT_VALUE" val="28"/>
  <p:tag name="KSO_WM_UNIT_HIGHLIGHT" val="0"/>
  <p:tag name="KSO_WM_UNIT_COMPATIBLE" val="0"/>
  <p:tag name="KSO_WM_UNIT_DIAGRAM_ISNUMVISUAL" val="0"/>
  <p:tag name="KSO_WM_UNIT_DIAGRAM_ISREFERUNIT" val="0"/>
  <p:tag name="KSO_WM_UNIT_TYPE" val="a"/>
  <p:tag name="KSO_WM_UNIT_INDEX" val="481"/>
  <p:tag name="KSO_WM_UNIT_ID" val="custom20205081_1*a*481"/>
  <p:tag name="KSO_WM_TEMPLATE_CATEGORY" val="custom"/>
  <p:tag name="KSO_WM_TEMPLATE_INDEX" val="20205081"/>
  <p:tag name="KSO_WM_UNIT_LAYERLEVEL" val="1"/>
  <p:tag name="KSO_WM_TAG_VERSION" val="1.0"/>
  <p:tag name="KSO_WM_BEAUTIFY_FLAG" val=""/>
  <p:tag name="KSO_WM_DIAGRAM_VIRTUALLY_FRAME" val="{&quot;height&quot;:190.9,&quot;left&quot;:159.85,&quot;top&quot;:263.2,&quot;width&quot;:662.5528346456692}"/>
</p:tagLst>
</file>

<file path=ppt/tags/tag111.xml><?xml version="1.0" encoding="utf-8"?>
<p:tagLst xmlns:p="http://schemas.openxmlformats.org/presentationml/2006/main">
  <p:tag name="KSO_WM_BEAUTIFY_FLAG" val=""/>
  <p:tag name="KSO_WM_DIAGRAM_VIRTUALLY_FRAME" val="{&quot;height&quot;:176.3,&quot;left&quot;:115.86346456692914,&quot;top&quot;:321.25,&quot;width&quot;:706.6801574803151}"/>
</p:tagLst>
</file>

<file path=ppt/tags/tag112.xml><?xml version="1.0" encoding="utf-8"?>
<p:tagLst xmlns:p="http://schemas.openxmlformats.org/presentationml/2006/main">
  <p:tag name="KSO_WM_BEAUTIFY_FLAG" val=""/>
  <p:tag name="KSO_WM_DIAGRAM_VIRTUALLY_FRAME" val="{&quot;height&quot;:176.3,&quot;left&quot;:115.86346456692914,&quot;top&quot;:321.25,&quot;width&quot;:706.6801574803151}"/>
</p:tagLst>
</file>

<file path=ppt/tags/tag113.xml><?xml version="1.0" encoding="utf-8"?>
<p:tagLst xmlns:p="http://schemas.openxmlformats.org/presentationml/2006/main">
  <p:tag name="KSO_WM_UNIT_ISCONTENTSTITLE" val="0"/>
  <p:tag name="KSO_WM_UNIT_ISNUMDGMTITLE" val="0"/>
  <p:tag name="KSO_WM_UNIT_NOCLEAR" val="0"/>
  <p:tag name="KSO_WM_UNIT_SHOW_EDIT_AREA_INDICATION" val="1"/>
  <p:tag name="KSO_WM_UNIT_VALUE" val="28"/>
  <p:tag name="KSO_WM_UNIT_HIGHLIGHT" val="0"/>
  <p:tag name="KSO_WM_UNIT_COMPATIBLE" val="0"/>
  <p:tag name="KSO_WM_UNIT_DIAGRAM_ISNUMVISUAL" val="0"/>
  <p:tag name="KSO_WM_UNIT_DIAGRAM_ISREFERUNIT" val="0"/>
  <p:tag name="KSO_WM_UNIT_TYPE" val="a"/>
  <p:tag name="KSO_WM_UNIT_INDEX" val="1"/>
  <p:tag name="KSO_WM_UNIT_ID" val="custom20205081_1*a*1"/>
  <p:tag name="KSO_WM_TEMPLATE_CATEGORY" val="custom"/>
  <p:tag name="KSO_WM_TEMPLATE_INDEX" val="20205081"/>
  <p:tag name="KSO_WM_UNIT_LAYERLEVEL" val="1"/>
  <p:tag name="KSO_WM_TAG_VERSION" val="1.0"/>
  <p:tag name="KSO_WM_BEAUTIFY_FLAG" val=""/>
  <p:tag name="KSO_WM_DIAGRAM_VIRTUALLY_FRAME" val="{&quot;height&quot;:190.9,&quot;left&quot;:159.85,&quot;top&quot;:263.2,&quot;width&quot;:662.5528346456692}"/>
</p:tagLst>
</file>

<file path=ppt/tags/tag114.xml><?xml version="1.0" encoding="utf-8"?>
<p:tagLst xmlns:p="http://schemas.openxmlformats.org/presentationml/2006/main">
  <p:tag name="KSO_WM_DIAGRAM_VIRTUALLY_FRAME" val="{&quot;height&quot;:176.3,&quot;left&quot;:115.86346456692914,&quot;top&quot;:321.25,&quot;width&quot;:706.6801574803151}"/>
</p:tagLst>
</file>

<file path=ppt/tags/tag115.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KSO_WM_SPECIAL_SOURCE" val="bdnull"/>
</p:tagLst>
</file>

<file path=ppt/tags/tag116.xml><?xml version="1.0" encoding="utf-8"?>
<p:tagLst xmlns:p="http://schemas.openxmlformats.org/presentationml/2006/main">
  <p:tag name="KSO_WM_UNIT_ISCONTENTSTITLE" val="0"/>
  <p:tag name="KSO_WM_UNIT_ISNUMDGMTITLE" val="0"/>
  <p:tag name="KSO_WM_UNIT_NOCLEAR" val="0"/>
  <p:tag name="KSO_WM_UNIT_SHOW_EDIT_AREA_INDICATION" val="1"/>
  <p:tag name="KSO_WM_UNIT_VALUE" val="28"/>
  <p:tag name="KSO_WM_UNIT_HIGHLIGHT" val="0"/>
  <p:tag name="KSO_WM_UNIT_COMPATIBLE" val="0"/>
  <p:tag name="KSO_WM_UNIT_DIAGRAM_ISNUMVISUAL" val="0"/>
  <p:tag name="KSO_WM_UNIT_DIAGRAM_ISREFERUNIT" val="0"/>
  <p:tag name="KSO_WM_UNIT_TYPE" val="a"/>
  <p:tag name="KSO_WM_UNIT_INDEX" val="1"/>
  <p:tag name="KSO_WM_UNIT_ID" val="custom20205081_1*a*1"/>
  <p:tag name="KSO_WM_TEMPLATE_CATEGORY" val="custom"/>
  <p:tag name="KSO_WM_TEMPLATE_INDEX" val="20205081"/>
  <p:tag name="KSO_WM_UNIT_LAYERLEVEL" val="1"/>
  <p:tag name="KSO_WM_TAG_VERSION" val="1.0"/>
  <p:tag name="KSO_WM_BEAUTIFY_FLAG" val=""/>
</p:tagLst>
</file>

<file path=ppt/tags/tag117.xml><?xml version="1.0" encoding="utf-8"?>
<p:tagLst xmlns:p="http://schemas.openxmlformats.org/presentationml/2006/main">
  <p:tag name="KSO_WM_BEAUTIFY_FLAG" val=""/>
</p:tagLst>
</file>

<file path=ppt/tags/tag118.xml><?xml version="1.0" encoding="utf-8"?>
<p:tagLst xmlns:p="http://schemas.openxmlformats.org/presentationml/2006/main">
  <p:tag name="KSO_WM_UNIT_ISCONTENTSTITLE" val="0"/>
  <p:tag name="KSO_WM_UNIT_ISNUMDGMTITLE" val="0"/>
  <p:tag name="KSO_WM_UNIT_NOCLEAR" val="0"/>
  <p:tag name="KSO_WM_UNIT_SHOW_EDIT_AREA_INDICATION" val="1"/>
  <p:tag name="KSO_WM_UNIT_VALUE" val="28"/>
  <p:tag name="KSO_WM_UNIT_HIGHLIGHT" val="0"/>
  <p:tag name="KSO_WM_UNIT_COMPATIBLE" val="0"/>
  <p:tag name="KSO_WM_UNIT_DIAGRAM_ISNUMVISUAL" val="0"/>
  <p:tag name="KSO_WM_UNIT_DIAGRAM_ISREFERUNIT" val="0"/>
  <p:tag name="KSO_WM_UNIT_TYPE" val="a"/>
  <p:tag name="KSO_WM_UNIT_INDEX" val="1"/>
  <p:tag name="KSO_WM_UNIT_ID" val="custom20205081_1*a*1"/>
  <p:tag name="KSO_WM_TEMPLATE_CATEGORY" val="custom"/>
  <p:tag name="KSO_WM_TEMPLATE_INDEX" val="20205081"/>
  <p:tag name="KSO_WM_UNIT_LAYERLEVEL" val="1"/>
  <p:tag name="KSO_WM_TAG_VERSION" val="1.0"/>
  <p:tag name="KSO_WM_BEAUTIFY_FLAG" val=""/>
</p:tagLst>
</file>

<file path=ppt/tags/tag119.xml><?xml version="1.0" encoding="utf-8"?>
<p:tagLst xmlns:p="http://schemas.openxmlformats.org/presentationml/2006/main">
  <p:tag name="KSO_WM_BEAUTIFY_FLAG" val=""/>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0.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KSO_WM_SPECIAL_SOURCE" val="bdnull"/>
</p:tagLst>
</file>

<file path=ppt/tags/tag121.xml><?xml version="1.0" encoding="utf-8"?>
<p:tagLst xmlns:p="http://schemas.openxmlformats.org/presentationml/2006/main">
  <p:tag name="KSO_WM_UNIT_ISCONTENTSTITLE" val="0"/>
  <p:tag name="KSO_WM_UNIT_ISNUMDGMTITLE" val="0"/>
  <p:tag name="KSO_WM_UNIT_NOCLEAR" val="0"/>
  <p:tag name="KSO_WM_UNIT_SHOW_EDIT_AREA_INDICATION" val="1"/>
  <p:tag name="KSO_WM_UNIT_VALUE" val="28"/>
  <p:tag name="KSO_WM_UNIT_HIGHLIGHT" val="0"/>
  <p:tag name="KSO_WM_UNIT_COMPATIBLE" val="0"/>
  <p:tag name="KSO_WM_UNIT_DIAGRAM_ISNUMVISUAL" val="0"/>
  <p:tag name="KSO_WM_UNIT_DIAGRAM_ISREFERUNIT" val="0"/>
  <p:tag name="KSO_WM_UNIT_TYPE" val="a"/>
  <p:tag name="KSO_WM_UNIT_INDEX" val="1"/>
  <p:tag name="KSO_WM_UNIT_ID" val="custom20205081_1*a*1"/>
  <p:tag name="KSO_WM_TEMPLATE_CATEGORY" val="custom"/>
  <p:tag name="KSO_WM_TEMPLATE_INDEX" val="20205081"/>
  <p:tag name="KSO_WM_UNIT_LAYERLEVEL" val="1"/>
  <p:tag name="KSO_WM_TAG_VERSION" val="1.0"/>
  <p:tag name="KSO_WM_BEAUTIFY_FLAG" val=""/>
</p:tagLst>
</file>

<file path=ppt/tags/tag122.xml><?xml version="1.0" encoding="utf-8"?>
<p:tagLst xmlns:p="http://schemas.openxmlformats.org/presentationml/2006/main">
  <p:tag name="KSO_WM_DIAGRAM_VIRTUALLY_FRAME" val="{&quot;height&quot;:160.2,&quot;left&quot;:89.95,&quot;top&quot;:332.65,&quot;width&quot;:990.85}"/>
</p:tagLst>
</file>

<file path=ppt/tags/tag123.xml><?xml version="1.0" encoding="utf-8"?>
<p:tagLst xmlns:p="http://schemas.openxmlformats.org/presentationml/2006/main">
  <p:tag name="KSO_WM_DIAGRAM_VIRTUALLY_FRAME" val="{&quot;height&quot;:160.2,&quot;left&quot;:89.95,&quot;top&quot;:332.65,&quot;width&quot;:990.85}"/>
</p:tagLst>
</file>

<file path=ppt/tags/tag124.xml><?xml version="1.0" encoding="utf-8"?>
<p:tagLst xmlns:p="http://schemas.openxmlformats.org/presentationml/2006/main">
  <p:tag name="KSO_WM_DIAGRAM_VIRTUALLY_FRAME" val="{&quot;height&quot;:160.2,&quot;left&quot;:89.95,&quot;top&quot;:332.65,&quot;width&quot;:990.85}"/>
</p:tagLst>
</file>

<file path=ppt/tags/tag125.xml><?xml version="1.0" encoding="utf-8"?>
<p:tagLst xmlns:p="http://schemas.openxmlformats.org/presentationml/2006/main">
  <p:tag name="KSO_WM_DIAGRAM_VIRTUALLY_FRAME" val="{&quot;height&quot;:160.2,&quot;left&quot;:89.95,&quot;top&quot;:332.65,&quot;width&quot;:990.85}"/>
</p:tagLst>
</file>

<file path=ppt/tags/tag126.xml><?xml version="1.0" encoding="utf-8"?>
<p:tagLst xmlns:p="http://schemas.openxmlformats.org/presentationml/2006/main">
  <p:tag name="KSO_WM_BEAUTIFY_FLAG" val=""/>
  <p:tag name="KSO_WM_DIAGRAM_VIRTUALLY_FRAME" val="{&quot;height&quot;:160.2,&quot;left&quot;:89.95,&quot;top&quot;:332.65,&quot;width&quot;:990.85}"/>
</p:tagLst>
</file>

<file path=ppt/tags/tag127.xml><?xml version="1.0" encoding="utf-8"?>
<p:tagLst xmlns:p="http://schemas.openxmlformats.org/presentationml/2006/main">
  <p:tag name="KSO_WM_DIAGRAM_VIRTUALLY_FRAME" val="{&quot;height&quot;:160.2,&quot;left&quot;:89.95,&quot;top&quot;:332.65,&quot;width&quot;:990.85}"/>
</p:tagLst>
</file>

<file path=ppt/tags/tag128.xml><?xml version="1.0" encoding="utf-8"?>
<p:tagLst xmlns:p="http://schemas.openxmlformats.org/presentationml/2006/main">
  <p:tag name="KSO_WM_DIAGRAM_VIRTUALLY_FRAME" val="{&quot;height&quot;:160.2,&quot;left&quot;:89.95,&quot;top&quot;:332.65,&quot;width&quot;:990.85}"/>
</p:tagLst>
</file>

<file path=ppt/tags/tag129.xml><?xml version="1.0" encoding="utf-8"?>
<p:tagLst xmlns:p="http://schemas.openxmlformats.org/presentationml/2006/main">
  <p:tag name="KSO_WM_DIAGRAM_VIRTUALLY_FRAME" val="{&quot;height&quot;:160.2,&quot;left&quot;:89.95,&quot;top&quot;:332.65,&quot;width&quot;:990.85}"/>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30.xml><?xml version="1.0" encoding="utf-8"?>
<p:tagLst xmlns:p="http://schemas.openxmlformats.org/presentationml/2006/main">
  <p:tag name="KSO_WM_DIAGRAM_VIRTUALLY_FRAME" val="{&quot;height&quot;:160.2,&quot;left&quot;:89.95,&quot;top&quot;:332.65,&quot;width&quot;:990.85}"/>
</p:tagLst>
</file>

<file path=ppt/tags/tag131.xml><?xml version="1.0" encoding="utf-8"?>
<p:tagLst xmlns:p="http://schemas.openxmlformats.org/presentationml/2006/main">
  <p:tag name="KSO_WM_DIAGRAM_VIRTUALLY_FRAME" val="{&quot;height&quot;:160.2,&quot;left&quot;:89.95,&quot;top&quot;:332.65,&quot;width&quot;:990.85}"/>
</p:tagLst>
</file>

<file path=ppt/tags/tag132.xml><?xml version="1.0" encoding="utf-8"?>
<p:tagLst xmlns:p="http://schemas.openxmlformats.org/presentationml/2006/main">
  <p:tag name="KSO_WM_DIAGRAM_VIRTUALLY_FRAME" val="{&quot;height&quot;:160.2,&quot;left&quot;:89.95,&quot;top&quot;:332.65,&quot;width&quot;:990.85}"/>
</p:tagLst>
</file>

<file path=ppt/tags/tag133.xml><?xml version="1.0" encoding="utf-8"?>
<p:tagLst xmlns:p="http://schemas.openxmlformats.org/presentationml/2006/main">
  <p:tag name="KSO_WM_DIAGRAM_VIRTUALLY_FRAME" val="{&quot;height&quot;:160.2,&quot;left&quot;:89.95,&quot;top&quot;:332.65,&quot;width&quot;:990.85}"/>
</p:tagLst>
</file>

<file path=ppt/tags/tag134.xml><?xml version="1.0" encoding="utf-8"?>
<p:tagLst xmlns:p="http://schemas.openxmlformats.org/presentationml/2006/main">
  <p:tag name="KSO_WM_DIAGRAM_VIRTUALLY_FRAME" val="{&quot;height&quot;:160.2,&quot;left&quot;:89.95,&quot;top&quot;:332.65,&quot;width&quot;:990.85}"/>
</p:tagLst>
</file>

<file path=ppt/tags/tag135.xml><?xml version="1.0" encoding="utf-8"?>
<p:tagLst xmlns:p="http://schemas.openxmlformats.org/presentationml/2006/main">
  <p:tag name="KSO_WM_BEAUTIFY_FLAG" val=""/>
</p:tagLst>
</file>

<file path=ppt/tags/tag136.xml><?xml version="1.0" encoding="utf-8"?>
<p:tagLst xmlns:p="http://schemas.openxmlformats.org/presentationml/2006/main">
  <p:tag name="KSO_WM_BEAUTIFY_FLAG" val=""/>
</p:tagLst>
</file>

<file path=ppt/tags/tag137.xml><?xml version="1.0" encoding="utf-8"?>
<p:tagLst xmlns:p="http://schemas.openxmlformats.org/presentationml/2006/main">
  <p:tag name="KSO_WM_BEAUTIFY_FLAG" val=""/>
</p:tagLst>
</file>

<file path=ppt/tags/tag138.xml><?xml version="1.0" encoding="utf-8"?>
<p:tagLst xmlns:p="http://schemas.openxmlformats.org/presentationml/2006/main">
  <p:tag name="KSO_WM_DIAGRAM_VIRTUALLY_FRAME" val="{&quot;height&quot;:192.35,&quot;left&quot;:70.2,&quot;top&quot;:292.5,&quot;width&quot;:841.9}"/>
</p:tagLst>
</file>

<file path=ppt/tags/tag139.xml><?xml version="1.0" encoding="utf-8"?>
<p:tagLst xmlns:p="http://schemas.openxmlformats.org/presentationml/2006/main">
  <p:tag name="KSO_WM_DIAGRAM_VIRTUALLY_FRAME" val="{&quot;height&quot;:192.35,&quot;left&quot;:70.2,&quot;top&quot;:292.5,&quot;width&quot;:841.9}"/>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0.xml><?xml version="1.0" encoding="utf-8"?>
<p:tagLst xmlns:p="http://schemas.openxmlformats.org/presentationml/2006/main">
  <p:tag name="KSO_WM_DIAGRAM_VIRTUALLY_FRAME" val="{&quot;height&quot;:192.35,&quot;left&quot;:70.2,&quot;top&quot;:292.5,&quot;width&quot;:841.9}"/>
</p:tagLst>
</file>

<file path=ppt/tags/tag141.xml><?xml version="1.0" encoding="utf-8"?>
<p:tagLst xmlns:p="http://schemas.openxmlformats.org/presentationml/2006/main">
  <p:tag name="KSO_WM_DIAGRAM_VIRTUALLY_FRAME" val="{&quot;height&quot;:192.35,&quot;left&quot;:70.2,&quot;top&quot;:292.5,&quot;width&quot;:841.9}"/>
</p:tagLst>
</file>

<file path=ppt/tags/tag142.xml><?xml version="1.0" encoding="utf-8"?>
<p:tagLst xmlns:p="http://schemas.openxmlformats.org/presentationml/2006/main">
  <p:tag name="KSO_WM_DIAGRAM_VIRTUALLY_FRAME" val="{&quot;height&quot;:192.35,&quot;left&quot;:70.2,&quot;top&quot;:292.5,&quot;width&quot;:841.9}"/>
</p:tagLst>
</file>

<file path=ppt/tags/tag143.xml><?xml version="1.0" encoding="utf-8"?>
<p:tagLst xmlns:p="http://schemas.openxmlformats.org/presentationml/2006/main">
  <p:tag name="KSO_WM_DIAGRAM_VIRTUALLY_FRAME" val="{&quot;height&quot;:192.35,&quot;left&quot;:70.2,&quot;top&quot;:292.5,&quot;width&quot;:841.9}"/>
</p:tagLst>
</file>

<file path=ppt/tags/tag144.xml><?xml version="1.0" encoding="utf-8"?>
<p:tagLst xmlns:p="http://schemas.openxmlformats.org/presentationml/2006/main">
  <p:tag name="KSO_WM_DIAGRAM_VIRTUALLY_FRAME" val="{&quot;height&quot;:192.35,&quot;left&quot;:70.2,&quot;top&quot;:292.5,&quot;width&quot;:841.9}"/>
</p:tagLst>
</file>

<file path=ppt/tags/tag145.xml><?xml version="1.0" encoding="utf-8"?>
<p:tagLst xmlns:p="http://schemas.openxmlformats.org/presentationml/2006/main">
  <p:tag name="KSO_WM_DIAGRAM_VIRTUALLY_FRAME" val="{&quot;height&quot;:192.35,&quot;left&quot;:70.2,&quot;top&quot;:292.5,&quot;width&quot;:841.9}"/>
</p:tagLst>
</file>

<file path=ppt/tags/tag146.xml><?xml version="1.0" encoding="utf-8"?>
<p:tagLst xmlns:p="http://schemas.openxmlformats.org/presentationml/2006/main">
  <p:tag name="KSO_WM_DIAGRAM_VIRTUALLY_FRAME" val="{&quot;height&quot;:192.35,&quot;left&quot;:70.2,&quot;top&quot;:292.5,&quot;width&quot;:841.9}"/>
</p:tagLst>
</file>

<file path=ppt/tags/tag147.xml><?xml version="1.0" encoding="utf-8"?>
<p:tagLst xmlns:p="http://schemas.openxmlformats.org/presentationml/2006/main">
  <p:tag name="KSO_WM_DIAGRAM_VIRTUALLY_FRAME" val="{&quot;height&quot;:192.35,&quot;left&quot;:70.2,&quot;top&quot;:292.5,&quot;width&quot;:841.9}"/>
</p:tagLst>
</file>

<file path=ppt/tags/tag148.xml><?xml version="1.0" encoding="utf-8"?>
<p:tagLst xmlns:p="http://schemas.openxmlformats.org/presentationml/2006/main">
  <p:tag name="KSO_WM_DIAGRAM_VIRTUALLY_FRAME" val="{&quot;height&quot;:67.85,&quot;left&quot;:84.3,&quot;top&quot;:406.65,&quot;width&quot;:827.8}"/>
</p:tagLst>
</file>

<file path=ppt/tags/tag149.xml><?xml version="1.0" encoding="utf-8"?>
<p:tagLst xmlns:p="http://schemas.openxmlformats.org/presentationml/2006/main">
  <p:tag name="KSO_WM_DIAGRAM_VIRTUALLY_FRAME" val="{&quot;height&quot;:67.85,&quot;left&quot;:84.3,&quot;top&quot;:406.65,&quot;width&quot;:827.8}"/>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0.xml><?xml version="1.0" encoding="utf-8"?>
<p:tagLst xmlns:p="http://schemas.openxmlformats.org/presentationml/2006/main">
  <p:tag name="KSO_WM_DIAGRAM_VIRTUALLY_FRAME" val="{&quot;height&quot;:65.9,&quot;left&quot;:84.3,&quot;top&quot;:406.65,&quot;width&quot;:827.8}"/>
</p:tagLst>
</file>

<file path=ppt/tags/tag151.xml><?xml version="1.0" encoding="utf-8"?>
<p:tagLst xmlns:p="http://schemas.openxmlformats.org/presentationml/2006/main">
  <p:tag name="KSO_WM_DIAGRAM_VIRTUALLY_FRAME" val="{&quot;height&quot;:67.85,&quot;left&quot;:84.3,&quot;top&quot;:406.65,&quot;width&quot;:827.8}"/>
</p:tagLst>
</file>

<file path=ppt/tags/tag152.xml><?xml version="1.0" encoding="utf-8"?>
<p:tagLst xmlns:p="http://schemas.openxmlformats.org/presentationml/2006/main">
  <p:tag name="KSO_WM_DIAGRAM_VIRTUALLY_FRAME" val="{&quot;height&quot;:67.85,&quot;left&quot;:84.3,&quot;top&quot;:406.65,&quot;width&quot;:827.8}"/>
</p:tagLst>
</file>

<file path=ppt/tags/tag153.xml><?xml version="1.0" encoding="utf-8"?>
<p:tagLst xmlns:p="http://schemas.openxmlformats.org/presentationml/2006/main">
  <p:tag name="KSO_WM_DIAGRAM_VIRTUALLY_FRAME" val="{&quot;height&quot;:67.85,&quot;left&quot;:84.3,&quot;top&quot;:406.65,&quot;width&quot;:827.8}"/>
</p:tagLst>
</file>

<file path=ppt/tags/tag154.xml><?xml version="1.0" encoding="utf-8"?>
<p:tagLst xmlns:p="http://schemas.openxmlformats.org/presentationml/2006/main">
  <p:tag name="KSO_WM_DIAGRAM_VIRTUALLY_FRAME" val="{&quot;height&quot;:192.35,&quot;left&quot;:70.2,&quot;top&quot;:292.5,&quot;width&quot;:841.9}"/>
</p:tagLst>
</file>

<file path=ppt/tags/tag155.xml><?xml version="1.0" encoding="utf-8"?>
<p:tagLst xmlns:p="http://schemas.openxmlformats.org/presentationml/2006/main">
  <p:tag name="KSO_WM_DIAGRAM_VIRTUALLY_FRAME" val="{&quot;height&quot;:192.35,&quot;left&quot;:70.2,&quot;top&quot;:292.5,&quot;width&quot;:841.9}"/>
</p:tagLst>
</file>

<file path=ppt/tags/tag156.xml><?xml version="1.0" encoding="utf-8"?>
<p:tagLst xmlns:p="http://schemas.openxmlformats.org/presentationml/2006/main">
  <p:tag name="KSO_WM_DIAGRAM_VIRTUALLY_FRAME" val="{&quot;height&quot;:192.35,&quot;left&quot;:70.2,&quot;top&quot;:292.5,&quot;width&quot;:841.9}"/>
</p:tagLst>
</file>

<file path=ppt/tags/tag157.xml><?xml version="1.0" encoding="utf-8"?>
<p:tagLst xmlns:p="http://schemas.openxmlformats.org/presentationml/2006/main">
  <p:tag name="KSO_WM_DIAGRAM_VIRTUALLY_FRAME" val="{&quot;height&quot;:192.35,&quot;left&quot;:70.2,&quot;top&quot;:292.5,&quot;width&quot;:841.9}"/>
</p:tagLst>
</file>

<file path=ppt/tags/tag158.xml><?xml version="1.0" encoding="utf-8"?>
<p:tagLst xmlns:p="http://schemas.openxmlformats.org/presentationml/2006/main">
  <p:tag name="KSO_WM_DIAGRAM_VIRTUALLY_FRAME" val="{&quot;height&quot;:192.35,&quot;left&quot;:70.2,&quot;top&quot;:292.5,&quot;width&quot;:841.9}"/>
</p:tagLst>
</file>

<file path=ppt/tags/tag159.xml><?xml version="1.0" encoding="utf-8"?>
<p:tagLst xmlns:p="http://schemas.openxmlformats.org/presentationml/2006/main">
  <p:tag name="KSO_WM_DIAGRAM_VIRTUALLY_FRAME" val="{&quot;height&quot;:192.35,&quot;left&quot;:70.2,&quot;top&quot;:292.5,&quot;width&quot;:841.9}"/>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0.xml><?xml version="1.0" encoding="utf-8"?>
<p:tagLst xmlns:p="http://schemas.openxmlformats.org/presentationml/2006/main">
  <p:tag name="KSO_WM_DIAGRAM_VIRTUALLY_FRAME" val="{&quot;height&quot;:192.35,&quot;left&quot;:70.2,&quot;top&quot;:292.5,&quot;width&quot;:841.9}"/>
</p:tagLst>
</file>

<file path=ppt/tags/tag161.xml><?xml version="1.0" encoding="utf-8"?>
<p:tagLst xmlns:p="http://schemas.openxmlformats.org/presentationml/2006/main">
  <p:tag name="KSO_WM_DIAGRAM_VIRTUALLY_FRAME" val="{&quot;height&quot;:192.35,&quot;left&quot;:70.2,&quot;top&quot;:292.5,&quot;width&quot;:841.9}"/>
</p:tagLst>
</file>

<file path=ppt/tags/tag162.xml><?xml version="1.0" encoding="utf-8"?>
<p:tagLst xmlns:p="http://schemas.openxmlformats.org/presentationml/2006/main">
  <p:tag name="KSO_WM_DIAGRAM_VIRTUALLY_FRAME" val="{&quot;height&quot;:192.35,&quot;left&quot;:70.2,&quot;top&quot;:292.5,&quot;width&quot;:841.9}"/>
</p:tagLst>
</file>

<file path=ppt/tags/tag163.xml><?xml version="1.0" encoding="utf-8"?>
<p:tagLst xmlns:p="http://schemas.openxmlformats.org/presentationml/2006/main">
  <p:tag name="KSO_WM_DIAGRAM_VIRTUALLY_FRAME" val="{&quot;height&quot;:192.35,&quot;left&quot;:70.2,&quot;top&quot;:292.5,&quot;width&quot;:841.9}"/>
</p:tagLst>
</file>

<file path=ppt/tags/tag164.xml><?xml version="1.0" encoding="utf-8"?>
<p:tagLst xmlns:p="http://schemas.openxmlformats.org/presentationml/2006/main">
  <p:tag name="KSO_WM_UNIT_ISCONTENTSTITLE" val="0"/>
  <p:tag name="KSO_WM_UNIT_ISNUMDGMTITLE" val="0"/>
  <p:tag name="KSO_WM_UNIT_NOCLEAR" val="0"/>
  <p:tag name="KSO_WM_UNIT_SHOW_EDIT_AREA_INDICATION" val="1"/>
  <p:tag name="KSO_WM_UNIT_VALUE" val="28"/>
  <p:tag name="KSO_WM_UNIT_HIGHLIGHT" val="0"/>
  <p:tag name="KSO_WM_UNIT_COMPATIBLE" val="0"/>
  <p:tag name="KSO_WM_UNIT_DIAGRAM_ISNUMVISUAL" val="0"/>
  <p:tag name="KSO_WM_UNIT_DIAGRAM_ISREFERUNIT" val="0"/>
  <p:tag name="KSO_WM_UNIT_TYPE" val="a"/>
  <p:tag name="KSO_WM_UNIT_INDEX" val="1"/>
  <p:tag name="KSO_WM_UNIT_ID" val="custom20205081_1*a*1"/>
  <p:tag name="KSO_WM_TEMPLATE_CATEGORY" val="custom"/>
  <p:tag name="KSO_WM_TEMPLATE_INDEX" val="20205081"/>
  <p:tag name="KSO_WM_UNIT_LAYERLEVEL" val="1"/>
  <p:tag name="KSO_WM_TAG_VERSION" val="1.0"/>
  <p:tag name="KSO_WM_BEAUTIFY_FLAG" val=""/>
</p:tagLst>
</file>

<file path=ppt/tags/tag165.xml><?xml version="1.0" encoding="utf-8"?>
<p:tagLst xmlns:p="http://schemas.openxmlformats.org/presentationml/2006/main">
  <p:tag name="KSO_WM_DIAGRAM_VIRTUALLY_FRAME" val="{&quot;height&quot;:161,&quot;left&quot;:48.05,&quot;top&quot;:170.45,&quot;width&quot;:868.45}"/>
</p:tagLst>
</file>

<file path=ppt/tags/tag166.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 name="KSO_WM_SPECIAL_SOURCE" val="bdnull"/>
</p:tagLst>
</file>

<file path=ppt/tags/tag167.xml><?xml version="1.0" encoding="utf-8"?>
<p:tagLst xmlns:p="http://schemas.openxmlformats.org/presentationml/2006/main">
  <p:tag name="KSO_WM_BEAUTIFY_FLAG" val=""/>
</p:tagLst>
</file>

<file path=ppt/tags/tag168.xml><?xml version="1.0" encoding="utf-8"?>
<p:tagLst xmlns:p="http://schemas.openxmlformats.org/presentationml/2006/main">
  <p:tag name="KSO_WM_DIAGRAM_VIRTUALLY_FRAME" val="{&quot;height&quot;:64.65,&quot;left&quot;:489.4,&quot;top&quot;:57.65,&quot;width&quot;:417.6}"/>
</p:tagLst>
</file>

<file path=ppt/tags/tag169.xml><?xml version="1.0" encoding="utf-8"?>
<p:tagLst xmlns:p="http://schemas.openxmlformats.org/presentationml/2006/main">
  <p:tag name="KSO_WM_DIAGRAM_VIRTUALLY_FRAME" val="{&quot;height&quot;:64.65,&quot;left&quot;:489.4,&quot;top&quot;:57.65,&quot;width&quot;:417.6}"/>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70.xml><?xml version="1.0" encoding="utf-8"?>
<p:tagLst xmlns:p="http://schemas.openxmlformats.org/presentationml/2006/main">
  <p:tag name="KSO_WM_DIAGRAM_VIRTUALLY_FRAME" val="{&quot;height&quot;:64.65,&quot;left&quot;:489.4,&quot;top&quot;:57.65,&quot;width&quot;:417.6}"/>
</p:tagLst>
</file>

<file path=ppt/tags/tag171.xml><?xml version="1.0" encoding="utf-8"?>
<p:tagLst xmlns:p="http://schemas.openxmlformats.org/presentationml/2006/main">
  <p:tag name="KSO_WM_DIAGRAM_VIRTUALLY_FRAME" val="{&quot;height&quot;:64.65,&quot;left&quot;:489.4,&quot;top&quot;:57.65,&quot;width&quot;:417.6}"/>
</p:tagLst>
</file>

<file path=ppt/tags/tag172.xml><?xml version="1.0" encoding="utf-8"?>
<p:tagLst xmlns:p="http://schemas.openxmlformats.org/presentationml/2006/main">
  <p:tag name="KSO_WM_DIAGRAM_VIRTUALLY_FRAME" val="{&quot;height&quot;:64.65,&quot;left&quot;:489.4,&quot;top&quot;:57.65,&quot;width&quot;:417.6}"/>
</p:tagLst>
</file>

<file path=ppt/tags/tag173.xml><?xml version="1.0" encoding="utf-8"?>
<p:tagLst xmlns:p="http://schemas.openxmlformats.org/presentationml/2006/main">
  <p:tag name="KSO_WM_DIAGRAM_VIRTUALLY_FRAME" val="{&quot;height&quot;:64.65,&quot;left&quot;:489.4,&quot;top&quot;:57.65,&quot;width&quot;:417.6}"/>
</p:tagLst>
</file>

<file path=ppt/tags/tag174.xml><?xml version="1.0" encoding="utf-8"?>
<p:tagLst xmlns:p="http://schemas.openxmlformats.org/presentationml/2006/main">
  <p:tag name="KSO_WM_DIAGRAM_VIRTUALLY_FRAME" val="{&quot;height&quot;:64.65,&quot;left&quot;:489.4,&quot;top&quot;:57.65,&quot;width&quot;:417.6}"/>
</p:tagLst>
</file>

<file path=ppt/tags/tag175.xml><?xml version="1.0" encoding="utf-8"?>
<p:tagLst xmlns:p="http://schemas.openxmlformats.org/presentationml/2006/main">
  <p:tag name="KSO_WM_DIAGRAM_VIRTUALLY_FRAME" val="{&quot;height&quot;:64.65,&quot;left&quot;:489.4,&quot;top&quot;:57.65,&quot;width&quot;:417.6}"/>
</p:tagLst>
</file>

<file path=ppt/tags/tag176.xml><?xml version="1.0" encoding="utf-8"?>
<p:tagLst xmlns:p="http://schemas.openxmlformats.org/presentationml/2006/main">
  <p:tag name="KSO_WM_DIAGRAM_VIRTUALLY_FRAME" val="{&quot;height&quot;:64.65,&quot;left&quot;:489.4,&quot;top&quot;:57.65,&quot;width&quot;:417.6}"/>
</p:tagLst>
</file>

<file path=ppt/tags/tag177.xml><?xml version="1.0" encoding="utf-8"?>
<p:tagLst xmlns:p="http://schemas.openxmlformats.org/presentationml/2006/main">
  <p:tag name="KSO_WM_DIAGRAM_VIRTUALLY_FRAME" val="{&quot;height&quot;:64.65,&quot;left&quot;:489.4,&quot;top&quot;:57.65,&quot;width&quot;:417.6}"/>
</p:tagLst>
</file>

<file path=ppt/tags/tag178.xml><?xml version="1.0" encoding="utf-8"?>
<p:tagLst xmlns:p="http://schemas.openxmlformats.org/presentationml/2006/main">
  <p:tag name="KSO_WM_DIAGRAM_VIRTUALLY_FRAME" val="{&quot;height&quot;:64.65,&quot;left&quot;:489.4,&quot;top&quot;:57.65,&quot;width&quot;:417.6}"/>
</p:tagLst>
</file>

<file path=ppt/tags/tag179.xml><?xml version="1.0" encoding="utf-8"?>
<p:tagLst xmlns:p="http://schemas.openxmlformats.org/presentationml/2006/main">
  <p:tag name="KSO_WM_DIAGRAM_VIRTUALLY_FRAME" val="{&quot;height&quot;:64.65,&quot;left&quot;:489.4,&quot;top&quot;:57.65,&quot;width&quot;:417.6}"/>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80.xml><?xml version="1.0" encoding="utf-8"?>
<p:tagLst xmlns:p="http://schemas.openxmlformats.org/presentationml/2006/main">
  <p:tag name="KSO_WM_DIAGRAM_VIRTUALLY_FRAME" val="{&quot;height&quot;:64.65,&quot;left&quot;:489.4,&quot;top&quot;:57.65,&quot;width&quot;:417.6}"/>
</p:tagLst>
</file>

<file path=ppt/tags/tag181.xml><?xml version="1.0" encoding="utf-8"?>
<p:tagLst xmlns:p="http://schemas.openxmlformats.org/presentationml/2006/main">
  <p:tag name="KSO_WM_DIAGRAM_VIRTUALLY_FRAME" val="{&quot;height&quot;:64.65,&quot;left&quot;:489.4,&quot;top&quot;:57.65,&quot;width&quot;:417.6}"/>
</p:tagLst>
</file>

<file path=ppt/tags/tag182.xml><?xml version="1.0" encoding="utf-8"?>
<p:tagLst xmlns:p="http://schemas.openxmlformats.org/presentationml/2006/main">
  <p:tag name="KSO_WM_DIAGRAM_VIRTUALLY_FRAME" val="{&quot;height&quot;:64.65,&quot;left&quot;:489.4,&quot;top&quot;:57.65,&quot;width&quot;:417.6}"/>
</p:tagLst>
</file>

<file path=ppt/tags/tag183.xml><?xml version="1.0" encoding="utf-8"?>
<p:tagLst xmlns:p="http://schemas.openxmlformats.org/presentationml/2006/main">
  <p:tag name="KSO_WM_DIAGRAM_VIRTUALLY_FRAME" val="{&quot;height&quot;:64.65,&quot;left&quot;:489.4,&quot;top&quot;:57.65,&quot;width&quot;:417.6}"/>
</p:tagLst>
</file>

<file path=ppt/tags/tag184.xml><?xml version="1.0" encoding="utf-8"?>
<p:tagLst xmlns:p="http://schemas.openxmlformats.org/presentationml/2006/main">
  <p:tag name="KSO_WM_DIAGRAM_VIRTUALLY_FRAME" val="{&quot;height&quot;:64.65,&quot;left&quot;:489.4,&quot;top&quot;:57.65,&quot;width&quot;:417.6}"/>
</p:tagLst>
</file>

<file path=ppt/tags/tag185.xml><?xml version="1.0" encoding="utf-8"?>
<p:tagLst xmlns:p="http://schemas.openxmlformats.org/presentationml/2006/main">
  <p:tag name="KSO_WM_DIAGRAM_VIRTUALLY_FRAME" val="{&quot;height&quot;:64.65,&quot;left&quot;:489.4,&quot;top&quot;:57.65,&quot;width&quot;:417.6}"/>
</p:tagLst>
</file>

<file path=ppt/tags/tag186.xml><?xml version="1.0" encoding="utf-8"?>
<p:tagLst xmlns:p="http://schemas.openxmlformats.org/presentationml/2006/main">
  <p:tag name="KSO_WM_DIAGRAM_VIRTUALLY_FRAME" val="{&quot;height&quot;:64.65,&quot;left&quot;:489.4,&quot;top&quot;:57.65,&quot;width&quot;:417.6}"/>
</p:tagLst>
</file>

<file path=ppt/tags/tag187.xml><?xml version="1.0" encoding="utf-8"?>
<p:tagLst xmlns:p="http://schemas.openxmlformats.org/presentationml/2006/main">
  <p:tag name="KSO_WM_DIAGRAM_VIRTUALLY_FRAME" val="{&quot;height&quot;:64.65,&quot;left&quot;:489.4,&quot;top&quot;:57.65,&quot;width&quot;:417.6}"/>
</p:tagLst>
</file>

<file path=ppt/tags/tag188.xml><?xml version="1.0" encoding="utf-8"?>
<p:tagLst xmlns:p="http://schemas.openxmlformats.org/presentationml/2006/main">
  <p:tag name="KSO_WM_DIAGRAM_VIRTUALLY_FRAME" val="{&quot;height&quot;:64.65,&quot;left&quot;:489.4,&quot;top&quot;:57.65,&quot;width&quot;:417.6}"/>
</p:tagLst>
</file>

<file path=ppt/tags/tag189.xml><?xml version="1.0" encoding="utf-8"?>
<p:tagLst xmlns:p="http://schemas.openxmlformats.org/presentationml/2006/main">
  <p:tag name="KSO_WM_DIAGRAM_VIRTUALLY_FRAME" val="{&quot;height&quot;:64.65,&quot;left&quot;:489.4,&quot;top&quot;:57.65,&quot;width&quot;:417.6}"/>
</p:tagLst>
</file>

<file path=ppt/tags/tag19.xml><?xml version="1.0" encoding="utf-8"?>
<p:tagLst xmlns:p="http://schemas.openxmlformats.org/presentationml/2006/main">
  <p:tag name="KSO_WM_BEAUTIFY_FLAG" val=""/>
</p:tagLst>
</file>

<file path=ppt/tags/tag190.xml><?xml version="1.0" encoding="utf-8"?>
<p:tagLst xmlns:p="http://schemas.openxmlformats.org/presentationml/2006/main">
  <p:tag name="KSO_WM_DIAGRAM_VIRTUALLY_FRAME" val="{&quot;height&quot;:64.65,&quot;left&quot;:489.4,&quot;top&quot;:57.65,&quot;width&quot;:417.6}"/>
</p:tagLst>
</file>

<file path=ppt/tags/tag191.xml><?xml version="1.0" encoding="utf-8"?>
<p:tagLst xmlns:p="http://schemas.openxmlformats.org/presentationml/2006/main">
  <p:tag name="KSO_WM_DIAGRAM_VIRTUALLY_FRAME" val="{&quot;height&quot;:64.65,&quot;left&quot;:489.4,&quot;top&quot;:57.65,&quot;width&quot;:417.6}"/>
</p:tagLst>
</file>

<file path=ppt/tags/tag192.xml><?xml version="1.0" encoding="utf-8"?>
<p:tagLst xmlns:p="http://schemas.openxmlformats.org/presentationml/2006/main">
  <p:tag name="KSO_WM_DIAGRAM_VIRTUALLY_FRAME" val="{&quot;height&quot;:64.65,&quot;left&quot;:489.4,&quot;top&quot;:57.65,&quot;width&quot;:417.6}"/>
</p:tagLst>
</file>

<file path=ppt/tags/tag193.xml><?xml version="1.0" encoding="utf-8"?>
<p:tagLst xmlns:p="http://schemas.openxmlformats.org/presentationml/2006/main">
  <p:tag name="KSO_WM_SPECIAL_SOURCE" val="bdnull"/>
</p:tagLst>
</file>

<file path=ppt/tags/tag194.xml><?xml version="1.0" encoding="utf-8"?>
<p:tagLst xmlns:p="http://schemas.openxmlformats.org/presentationml/2006/main">
  <p:tag name="KSO_WM_UNIT_ISCONTENTSTITLE" val="0"/>
  <p:tag name="KSO_WM_UNIT_ISNUMDGMTITLE" val="0"/>
  <p:tag name="KSO_WM_UNIT_NOCLEAR" val="0"/>
  <p:tag name="KSO_WM_UNIT_SHOW_EDIT_AREA_INDICATION" val="1"/>
  <p:tag name="KSO_WM_UNIT_VALUE" val="28"/>
  <p:tag name="KSO_WM_UNIT_HIGHLIGHT" val="0"/>
  <p:tag name="KSO_WM_UNIT_COMPATIBLE" val="0"/>
  <p:tag name="KSO_WM_UNIT_DIAGRAM_ISNUMVISUAL" val="0"/>
  <p:tag name="KSO_WM_UNIT_DIAGRAM_ISREFERUNIT" val="0"/>
  <p:tag name="KSO_WM_UNIT_TYPE" val="a"/>
  <p:tag name="KSO_WM_UNIT_INDEX" val="1"/>
  <p:tag name="KSO_WM_UNIT_ID" val="custom20205081_1*a*1"/>
  <p:tag name="KSO_WM_TEMPLATE_CATEGORY" val="custom"/>
  <p:tag name="KSO_WM_TEMPLATE_INDEX" val="20205081"/>
  <p:tag name="KSO_WM_UNIT_LAYERLEVEL" val="1"/>
  <p:tag name="KSO_WM_TAG_VERSION" val="1.0"/>
  <p:tag name="KSO_WM_BEAUTIFY_FLAG" val=""/>
</p:tagLst>
</file>

<file path=ppt/tags/tag195.xml><?xml version="1.0" encoding="utf-8"?>
<p:tagLst xmlns:p="http://schemas.openxmlformats.org/presentationml/2006/main">
  <p:tag name="KSO_WM_BEAUTIFY_FLAG" val=""/>
</p:tagLst>
</file>

<file path=ppt/tags/tag196.xml><?xml version="1.0" encoding="utf-8"?>
<p:tagLst xmlns:p="http://schemas.openxmlformats.org/presentationml/2006/main">
  <p:tag name="KSO_WM_UNIT_ISCONTENTSTITLE" val="0"/>
  <p:tag name="KSO_WM_UNIT_ISNUMDGMTITLE" val="0"/>
  <p:tag name="KSO_WM_UNIT_NOCLEAR" val="0"/>
  <p:tag name="KSO_WM_UNIT_SHOW_EDIT_AREA_INDICATION" val="1"/>
  <p:tag name="KSO_WM_UNIT_VALUE" val="28"/>
  <p:tag name="KSO_WM_UNIT_HIGHLIGHT" val="0"/>
  <p:tag name="KSO_WM_UNIT_COMPATIBLE" val="0"/>
  <p:tag name="KSO_WM_UNIT_DIAGRAM_ISNUMVISUAL" val="0"/>
  <p:tag name="KSO_WM_UNIT_DIAGRAM_ISREFERUNIT" val="0"/>
  <p:tag name="KSO_WM_UNIT_TYPE" val="a"/>
  <p:tag name="KSO_WM_UNIT_INDEX" val="1"/>
  <p:tag name="KSO_WM_UNIT_ID" val="custom20205081_1*a*1"/>
  <p:tag name="KSO_WM_TEMPLATE_CATEGORY" val="custom"/>
  <p:tag name="KSO_WM_TEMPLATE_INDEX" val="20205081"/>
  <p:tag name="KSO_WM_UNIT_LAYERLEVEL" val="1"/>
  <p:tag name="KSO_WM_TAG_VERSION" val="1.0"/>
  <p:tag name="KSO_WM_BEAUTIFY_FLAG" val=""/>
</p:tagLst>
</file>

<file path=ppt/tags/tag197.xml><?xml version="1.0" encoding="utf-8"?>
<p:tagLst xmlns:p="http://schemas.openxmlformats.org/presentationml/2006/main">
  <p:tag name="KSO_WM_BEAUTIFY_FLAG" val=""/>
</p:tagLst>
</file>

<file path=ppt/tags/tag198.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KSO_WM_SPECIAL_SOURCE" val="bdnull"/>
</p:tagLst>
</file>

<file path=ppt/tags/tag199.xml><?xml version="1.0" encoding="utf-8"?>
<p:tagLst xmlns:p="http://schemas.openxmlformats.org/presentationml/2006/main">
  <p:tag name="KSO_WM_BEAUTIFY_FLAG" val=""/>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BEAUTIFY_FLAG" val=""/>
</p:tagLst>
</file>

<file path=ppt/tags/tag200.xml><?xml version="1.0" encoding="utf-8"?>
<p:tagLst xmlns:p="http://schemas.openxmlformats.org/presentationml/2006/main">
  <p:tag name="KSO_WM_BEAUTIFY_FLAG" val=""/>
</p:tagLst>
</file>

<file path=ppt/tags/tag201.xml><?xml version="1.0" encoding="utf-8"?>
<p:tagLst xmlns:p="http://schemas.openxmlformats.org/presentationml/2006/main">
  <p:tag name="KSO_WM_BEAUTIFY_FLAG" val=""/>
</p:tagLst>
</file>

<file path=ppt/tags/tag202.xml><?xml version="1.0" encoding="utf-8"?>
<p:tagLst xmlns:p="http://schemas.openxmlformats.org/presentationml/2006/main">
  <p:tag name="KSO_WM_BEAUTIFY_FLAG" val=""/>
</p:tagLst>
</file>

<file path=ppt/tags/tag203.xml><?xml version="1.0" encoding="utf-8"?>
<p:tagLst xmlns:p="http://schemas.openxmlformats.org/presentationml/2006/main">
  <p:tag name="KSO_WM_BEAUTIFY_FLAG" val=""/>
</p:tagLst>
</file>

<file path=ppt/tags/tag204.xml><?xml version="1.0" encoding="utf-8"?>
<p:tagLst xmlns:p="http://schemas.openxmlformats.org/presentationml/2006/main">
  <p:tag name="KSO_WM_BEAUTIFY_FLAG" val=""/>
</p:tagLst>
</file>

<file path=ppt/tags/tag205.xml><?xml version="1.0" encoding="utf-8"?>
<p:tagLst xmlns:p="http://schemas.openxmlformats.org/presentationml/2006/main">
  <p:tag name="KSO_WM_BEAUTIFY_FLAG" val=""/>
</p:tagLst>
</file>

<file path=ppt/tags/tag206.xml><?xml version="1.0" encoding="utf-8"?>
<p:tagLst xmlns:p="http://schemas.openxmlformats.org/presentationml/2006/main">
  <p:tag name="KSO_WM_BEAUTIFY_FLAG" val=""/>
</p:tagLst>
</file>

<file path=ppt/tags/tag207.xml><?xml version="1.0" encoding="utf-8"?>
<p:tagLst xmlns:p="http://schemas.openxmlformats.org/presentationml/2006/main">
  <p:tag name="KSO_WM_BEAUTIFY_FLAG" val=""/>
</p:tagLst>
</file>

<file path=ppt/tags/tag208.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KSO_WM_SPECIAL_SOURCE" val="bdnull"/>
</p:tagLst>
</file>

<file path=ppt/tags/tag209.xml><?xml version="1.0" encoding="utf-8"?>
<p:tagLst xmlns:p="http://schemas.openxmlformats.org/presentationml/2006/main">
  <p:tag name="KSO_WM_UNIT_ISCONTENTSTITLE" val="0"/>
  <p:tag name="KSO_WM_UNIT_ISNUMDGMTITLE" val="0"/>
  <p:tag name="KSO_WM_UNIT_NOCLEAR" val="0"/>
  <p:tag name="KSO_WM_UNIT_SHOW_EDIT_AREA_INDICATION" val="1"/>
  <p:tag name="KSO_WM_UNIT_VALUE" val="28"/>
  <p:tag name="KSO_WM_UNIT_HIGHLIGHT" val="0"/>
  <p:tag name="KSO_WM_UNIT_COMPATIBLE" val="0"/>
  <p:tag name="KSO_WM_UNIT_DIAGRAM_ISNUMVISUAL" val="0"/>
  <p:tag name="KSO_WM_UNIT_DIAGRAM_ISREFERUNIT" val="0"/>
  <p:tag name="KSO_WM_UNIT_TYPE" val="a"/>
  <p:tag name="KSO_WM_UNIT_INDEX" val="1"/>
  <p:tag name="KSO_WM_UNIT_ID" val="custom20205081_1*a*1"/>
  <p:tag name="KSO_WM_TEMPLATE_CATEGORY" val="custom"/>
  <p:tag name="KSO_WM_TEMPLATE_INDEX" val="20205081"/>
  <p:tag name="KSO_WM_UNIT_LAYERLEVEL" val="1"/>
  <p:tag name="KSO_WM_TAG_VERSION" val="1.0"/>
  <p:tag name="KSO_WM_BEAUTIFY_FLAG" val=""/>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10.xml><?xml version="1.0" encoding="utf-8"?>
<p:tagLst xmlns:p="http://schemas.openxmlformats.org/presentationml/2006/main">
  <p:tag name="KSO_WM_BEAUTIFY_FLAG" val=""/>
</p:tagLst>
</file>

<file path=ppt/tags/tag211.xml><?xml version="1.0" encoding="utf-8"?>
<p:tagLst xmlns:p="http://schemas.openxmlformats.org/presentationml/2006/main">
  <p:tag name="KSO_WM_UNIT_ISCONTENTSTITLE" val="0"/>
  <p:tag name="KSO_WM_UNIT_ISNUMDGMTITLE" val="0"/>
  <p:tag name="KSO_WM_UNIT_NOCLEAR" val="0"/>
  <p:tag name="KSO_WM_UNIT_SHOW_EDIT_AREA_INDICATION" val="1"/>
  <p:tag name="KSO_WM_UNIT_VALUE" val="28"/>
  <p:tag name="KSO_WM_UNIT_HIGHLIGHT" val="0"/>
  <p:tag name="KSO_WM_UNIT_COMPATIBLE" val="0"/>
  <p:tag name="KSO_WM_UNIT_DIAGRAM_ISNUMVISUAL" val="0"/>
  <p:tag name="KSO_WM_UNIT_DIAGRAM_ISREFERUNIT" val="0"/>
  <p:tag name="KSO_WM_UNIT_TYPE" val="a"/>
  <p:tag name="KSO_WM_UNIT_INDEX" val="1"/>
  <p:tag name="KSO_WM_UNIT_ID" val="custom20205081_1*a*1"/>
  <p:tag name="KSO_WM_TEMPLATE_CATEGORY" val="custom"/>
  <p:tag name="KSO_WM_TEMPLATE_INDEX" val="20205081"/>
  <p:tag name="KSO_WM_UNIT_LAYERLEVEL" val="1"/>
  <p:tag name="KSO_WM_TAG_VERSION" val="1.0"/>
  <p:tag name="KSO_WM_BEAUTIFY_FLAG" val=""/>
</p:tagLst>
</file>

<file path=ppt/tags/tag212.xml><?xml version="1.0" encoding="utf-8"?>
<p:tagLst xmlns:p="http://schemas.openxmlformats.org/presentationml/2006/main">
  <p:tag name="KSO_WM_BEAUTIFY_FLAG" val=""/>
</p:tagLst>
</file>

<file path=ppt/tags/tag213.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KSO_WM_SPECIAL_SOURCE" val="bdnull"/>
</p:tagLst>
</file>

<file path=ppt/tags/tag214.xml><?xml version="1.0" encoding="utf-8"?>
<p:tagLst xmlns:p="http://schemas.openxmlformats.org/presentationml/2006/main">
  <p:tag name="KSO_WM_BEAUTIFY_FLAG" val=""/>
</p:tagLst>
</file>

<file path=ppt/tags/tag215.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KSO_WM_SPECIAL_SOURCE" val="bdnull"/>
</p:tagLst>
</file>

<file path=ppt/tags/tag216.xml><?xml version="1.0" encoding="utf-8"?>
<p:tagLst xmlns:p="http://schemas.openxmlformats.org/presentationml/2006/main">
  <p:tag name="KSO_WM_BEAUTIFY_FLAG" val=""/>
</p:tagLst>
</file>

<file path=ppt/tags/tag217.xml><?xml version="1.0" encoding="utf-8"?>
<p:tagLst xmlns:p="http://schemas.openxmlformats.org/presentationml/2006/main">
  <p:tag name="KSO_WM_BEAUTIFY_FLAG" val=""/>
</p:tagLst>
</file>

<file path=ppt/tags/tag218.xml><?xml version="1.0" encoding="utf-8"?>
<p:tagLst xmlns:p="http://schemas.openxmlformats.org/presentationml/2006/main">
  <p:tag name="KSO_WM_BEAUTIFY_FLAG" val=""/>
</p:tagLst>
</file>

<file path=ppt/tags/tag219.xml><?xml version="1.0" encoding="utf-8"?>
<p:tagLst xmlns:p="http://schemas.openxmlformats.org/presentationml/2006/main">
  <p:tag name="KSO_WM_BEAUTIFY_FLAG" val=""/>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20.xml><?xml version="1.0" encoding="utf-8"?>
<p:tagLst xmlns:p="http://schemas.openxmlformats.org/presentationml/2006/main">
  <p:tag name="KSO_WM_BEAUTIFY_FLAG" val=""/>
</p:tagLst>
</file>

<file path=ppt/tags/tag221.xml><?xml version="1.0" encoding="utf-8"?>
<p:tagLst xmlns:p="http://schemas.openxmlformats.org/presentationml/2006/main">
  <p:tag name="KSO_WM_BEAUTIFY_FLAG" val=""/>
</p:tagLst>
</file>

<file path=ppt/tags/tag222.xml><?xml version="1.0" encoding="utf-8"?>
<p:tagLst xmlns:p="http://schemas.openxmlformats.org/presentationml/2006/main">
  <p:tag name="KSO_WM_BEAUTIFY_FLAG" val=""/>
</p:tagLst>
</file>

<file path=ppt/tags/tag223.xml><?xml version="1.0" encoding="utf-8"?>
<p:tagLst xmlns:p="http://schemas.openxmlformats.org/presentationml/2006/main">
  <p:tag name="KSO_WM_BEAUTIFY_FLAG" val=""/>
</p:tagLst>
</file>

<file path=ppt/tags/tag224.xml><?xml version="1.0" encoding="utf-8"?>
<p:tagLst xmlns:p="http://schemas.openxmlformats.org/presentationml/2006/main">
  <p:tag name="KSO_WM_BEAUTIFY_FLAG" val=""/>
</p:tagLst>
</file>

<file path=ppt/tags/tag225.xml><?xml version="1.0" encoding="utf-8"?>
<p:tagLst xmlns:p="http://schemas.openxmlformats.org/presentationml/2006/main">
  <p:tag name="KSO_WM_BEAUTIFY_FLAG" val=""/>
</p:tagLst>
</file>

<file path=ppt/tags/tag226.xml><?xml version="1.0" encoding="utf-8"?>
<p:tagLst xmlns:p="http://schemas.openxmlformats.org/presentationml/2006/main">
  <p:tag name="KSO_WM_BEAUTIFY_FLAG" val=""/>
</p:tagLst>
</file>

<file path=ppt/tags/tag227.xml><?xml version="1.0" encoding="utf-8"?>
<p:tagLst xmlns:p="http://schemas.openxmlformats.org/presentationml/2006/main">
  <p:tag name="KSO_WM_BEAUTIFY_FLAG" val=""/>
</p:tagLst>
</file>

<file path=ppt/tags/tag228.xml><?xml version="1.0" encoding="utf-8"?>
<p:tagLst xmlns:p="http://schemas.openxmlformats.org/presentationml/2006/main">
  <p:tag name="KSO_WM_BEAUTIFY_FLAG" val=""/>
</p:tagLst>
</file>

<file path=ppt/tags/tag229.xml><?xml version="1.0" encoding="utf-8"?>
<p:tagLst xmlns:p="http://schemas.openxmlformats.org/presentationml/2006/main">
  <p:tag name="KSO_WM_BEAUTIFY_FLAG" val=""/>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30.xml><?xml version="1.0" encoding="utf-8"?>
<p:tagLst xmlns:p="http://schemas.openxmlformats.org/presentationml/2006/main">
  <p:tag name="KSO_WM_BEAUTIFY_FLAG" val=""/>
</p:tagLst>
</file>

<file path=ppt/tags/tag231.xml><?xml version="1.0" encoding="utf-8"?>
<p:tagLst xmlns:p="http://schemas.openxmlformats.org/presentationml/2006/main">
  <p:tag name="KSO_WM_BEAUTIFY_FLAG" val=""/>
</p:tagLst>
</file>

<file path=ppt/tags/tag232.xml><?xml version="1.0" encoding="utf-8"?>
<p:tagLst xmlns:p="http://schemas.openxmlformats.org/presentationml/2006/main">
  <p:tag name="KSO_WM_BEAUTIFY_FLAG" val=""/>
</p:tagLst>
</file>

<file path=ppt/tags/tag233.xml><?xml version="1.0" encoding="utf-8"?>
<p:tagLst xmlns:p="http://schemas.openxmlformats.org/presentationml/2006/main">
  <p:tag name="KSO_WM_BEAUTIFY_FLAG" val=""/>
</p:tagLst>
</file>

<file path=ppt/tags/tag234.xml><?xml version="1.0" encoding="utf-8"?>
<p:tagLst xmlns:p="http://schemas.openxmlformats.org/presentationml/2006/main">
  <p:tag name="KSO_WM_BEAUTIFY_FLAG" val=""/>
</p:tagLst>
</file>

<file path=ppt/tags/tag235.xml><?xml version="1.0" encoding="utf-8"?>
<p:tagLst xmlns:p="http://schemas.openxmlformats.org/presentationml/2006/main">
  <p:tag name="KSO_WM_BEAUTIFY_FLAG" val=""/>
</p:tagLst>
</file>

<file path=ppt/tags/tag236.xml><?xml version="1.0" encoding="utf-8"?>
<p:tagLst xmlns:p="http://schemas.openxmlformats.org/presentationml/2006/main">
  <p:tag name="KSO_WM_BEAUTIFY_FLAG" val=""/>
</p:tagLst>
</file>

<file path=ppt/tags/tag237.xml><?xml version="1.0" encoding="utf-8"?>
<p:tagLst xmlns:p="http://schemas.openxmlformats.org/presentationml/2006/main">
  <p:tag name="KSO_WM_BEAUTIFY_FLAG" val=""/>
</p:tagLst>
</file>

<file path=ppt/tags/tag238.xml><?xml version="1.0" encoding="utf-8"?>
<p:tagLst xmlns:p="http://schemas.openxmlformats.org/presentationml/2006/main">
  <p:tag name="KSO_WM_BEAUTIFY_FLAG" val=""/>
</p:tagLst>
</file>

<file path=ppt/tags/tag239.xml><?xml version="1.0" encoding="utf-8"?>
<p:tagLst xmlns:p="http://schemas.openxmlformats.org/presentationml/2006/main">
  <p:tag name="KSO_WM_SPECIAL_SOURCE" val="bdnull"/>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40.xml><?xml version="1.0" encoding="utf-8"?>
<p:tagLst xmlns:p="http://schemas.openxmlformats.org/presentationml/2006/main">
  <p:tag name="KSO_WM_BEAUTIFY_FLAG" val=""/>
</p:tagLst>
</file>

<file path=ppt/tags/tag241.xml><?xml version="1.0" encoding="utf-8"?>
<p:tagLst xmlns:p="http://schemas.openxmlformats.org/presentationml/2006/main">
  <p:tag name="KSO_WM_BEAUTIFY_FLAG" val=""/>
</p:tagLst>
</file>

<file path=ppt/tags/tag242.xml><?xml version="1.0" encoding="utf-8"?>
<p:tagLst xmlns:p="http://schemas.openxmlformats.org/presentationml/2006/main">
  <p:tag name="KSO_WM_BEAUTIFY_FLAG" val=""/>
</p:tagLst>
</file>

<file path=ppt/tags/tag243.xml><?xml version="1.0" encoding="utf-8"?>
<p:tagLst xmlns:p="http://schemas.openxmlformats.org/presentationml/2006/main">
  <p:tag name="KSO_WM_BEAUTIFY_FLAG" val=""/>
</p:tagLst>
</file>

<file path=ppt/tags/tag244.xml><?xml version="1.0" encoding="utf-8"?>
<p:tagLst xmlns:p="http://schemas.openxmlformats.org/presentationml/2006/main">
  <p:tag name="KSO_WM_BEAUTIFY_FLAG" val=""/>
</p:tagLst>
</file>

<file path=ppt/tags/tag245.xml><?xml version="1.0" encoding="utf-8"?>
<p:tagLst xmlns:p="http://schemas.openxmlformats.org/presentationml/2006/main">
  <p:tag name="KSO_WM_BEAUTIFY_FLAG" val=""/>
</p:tagLst>
</file>

<file path=ppt/tags/tag246.xml><?xml version="1.0" encoding="utf-8"?>
<p:tagLst xmlns:p="http://schemas.openxmlformats.org/presentationml/2006/main">
  <p:tag name="KSO_WM_BEAUTIFY_FLAG" val=""/>
</p:tagLst>
</file>

<file path=ppt/tags/tag247.xml><?xml version="1.0" encoding="utf-8"?>
<p:tagLst xmlns:p="http://schemas.openxmlformats.org/presentationml/2006/main">
  <p:tag name="KSO_WM_BEAUTIFY_FLAG" val=""/>
</p:tagLst>
</file>

<file path=ppt/tags/tag248.xml><?xml version="1.0" encoding="utf-8"?>
<p:tagLst xmlns:p="http://schemas.openxmlformats.org/presentationml/2006/main">
  <p:tag name="KSO_WM_SPECIAL_SOURCE" val="bdnull"/>
</p:tagLst>
</file>

<file path=ppt/tags/tag249.xml><?xml version="1.0" encoding="utf-8"?>
<p:tagLst xmlns:p="http://schemas.openxmlformats.org/presentationml/2006/main">
  <p:tag name="KSO_WM_BEAUTIFY_FLAG" val=""/>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50.xml><?xml version="1.0" encoding="utf-8"?>
<p:tagLst xmlns:p="http://schemas.openxmlformats.org/presentationml/2006/main">
  <p:tag name="KSO_WM_BEAUTIFY_FLAG" val=""/>
</p:tagLst>
</file>

<file path=ppt/tags/tag251.xml><?xml version="1.0" encoding="utf-8"?>
<p:tagLst xmlns:p="http://schemas.openxmlformats.org/presentationml/2006/main">
  <p:tag name="KSO_WM_BEAUTIFY_FLAG" val=""/>
</p:tagLst>
</file>

<file path=ppt/tags/tag252.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253.xml><?xml version="1.0" encoding="utf-8"?>
<p:tagLst xmlns:p="http://schemas.openxmlformats.org/presentationml/2006/main">
  <p:tag name="KSO_WM_BEAUTIFY_FLAG" val=""/>
</p:tagLst>
</file>

<file path=ppt/tags/tag254.xml><?xml version="1.0" encoding="utf-8"?>
<p:tagLst xmlns:p="http://schemas.openxmlformats.org/presentationml/2006/main">
  <p:tag name="KSO_WM_BEAUTIFY_FLAG" val=""/>
</p:tagLst>
</file>

<file path=ppt/tags/tag255.xml><?xml version="1.0" encoding="utf-8"?>
<p:tagLst xmlns:p="http://schemas.openxmlformats.org/presentationml/2006/main">
  <p:tag name="KSO_WM_BEAUTIFY_FLAG" val=""/>
</p:tagLst>
</file>

<file path=ppt/tags/tag256.xml><?xml version="1.0" encoding="utf-8"?>
<p:tagLst xmlns:p="http://schemas.openxmlformats.org/presentationml/2006/main">
  <p:tag name="KSO_WM_BEAUTIFY_FLAG" val=""/>
</p:tagLst>
</file>

<file path=ppt/tags/tag257.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258.xml><?xml version="1.0" encoding="utf-8"?>
<p:tagLst xmlns:p="http://schemas.openxmlformats.org/presentationml/2006/main">
  <p:tag name="KSO_WM_BEAUTIFY_FLAG" val=""/>
</p:tagLst>
</file>

<file path=ppt/tags/tag259.xml><?xml version="1.0" encoding="utf-8"?>
<p:tagLst xmlns:p="http://schemas.openxmlformats.org/presentationml/2006/main">
  <p:tag name="KSO_WM_BEAUTIFY_FLAG" val=""/>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60.xml><?xml version="1.0" encoding="utf-8"?>
<p:tagLst xmlns:p="http://schemas.openxmlformats.org/presentationml/2006/main">
  <p:tag name="KSO_WM_BEAUTIFY_FLAG" val=""/>
</p:tagLst>
</file>

<file path=ppt/tags/tag261.xml><?xml version="1.0" encoding="utf-8"?>
<p:tagLst xmlns:p="http://schemas.openxmlformats.org/presentationml/2006/main">
  <p:tag name="KSO_WM_BEAUTIFY_FLAG" val=""/>
</p:tagLst>
</file>

<file path=ppt/tags/tag262.xml><?xml version="1.0" encoding="utf-8"?>
<p:tagLst xmlns:p="http://schemas.openxmlformats.org/presentationml/2006/main">
  <p:tag name="KSO_WM_BEAUTIFY_FLAG" val=""/>
</p:tagLst>
</file>

<file path=ppt/tags/tag263.xml><?xml version="1.0" encoding="utf-8"?>
<p:tagLst xmlns:p="http://schemas.openxmlformats.org/presentationml/2006/main">
  <p:tag name="KSO_WM_BEAUTIFY_FLAG" val=""/>
</p:tagLst>
</file>

<file path=ppt/tags/tag264.xml><?xml version="1.0" encoding="utf-8"?>
<p:tagLst xmlns:p="http://schemas.openxmlformats.org/presentationml/2006/main">
  <p:tag name="PA" val="v3.0.0"/>
</p:tagLst>
</file>

<file path=ppt/tags/tag265.xml><?xml version="1.0" encoding="utf-8"?>
<p:tagLst xmlns:p="http://schemas.openxmlformats.org/presentationml/2006/main">
  <p:tag name="KSO_WM_BEAUTIFY_FLAG" val=""/>
</p:tagLst>
</file>

<file path=ppt/tags/tag266.xml><?xml version="1.0" encoding="utf-8"?>
<p:tagLst xmlns:p="http://schemas.openxmlformats.org/presentationml/2006/main">
  <p:tag name="KSO_WM_BEAUTIFY_FLAG" val=""/>
</p:tagLst>
</file>

<file path=ppt/tags/tag267.xml><?xml version="1.0" encoding="utf-8"?>
<p:tagLst xmlns:p="http://schemas.openxmlformats.org/presentationml/2006/main">
  <p:tag name="KSO_WM_BEAUTIFY_FLAG" val=""/>
</p:tagLst>
</file>

<file path=ppt/tags/tag268.xml><?xml version="1.0" encoding="utf-8"?>
<p:tagLst xmlns:p="http://schemas.openxmlformats.org/presentationml/2006/main">
  <p:tag name="KSO_WM_BEAUTIFY_FLAG" val=""/>
</p:tagLst>
</file>

<file path=ppt/tags/tag269.xml><?xml version="1.0" encoding="utf-8"?>
<p:tagLst xmlns:p="http://schemas.openxmlformats.org/presentationml/2006/main">
  <p:tag name="KSO_WM_BEAUTIFY_FLAG" val=""/>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70.xml><?xml version="1.0" encoding="utf-8"?>
<p:tagLst xmlns:p="http://schemas.openxmlformats.org/presentationml/2006/main">
  <p:tag name="KSO_WM_BEAUTIFY_FLAG" val=""/>
</p:tagLst>
</file>

<file path=ppt/tags/tag271.xml><?xml version="1.0" encoding="utf-8"?>
<p:tagLst xmlns:p="http://schemas.openxmlformats.org/presentationml/2006/main">
  <p:tag name="KSO_WM_BEAUTIFY_FLAG" val=""/>
</p:tagLst>
</file>

<file path=ppt/tags/tag272.xml><?xml version="1.0" encoding="utf-8"?>
<p:tagLst xmlns:p="http://schemas.openxmlformats.org/presentationml/2006/main">
  <p:tag name="PA" val="v3.0.0"/>
</p:tagLst>
</file>

<file path=ppt/tags/tag273.xml><?xml version="1.0" encoding="utf-8"?>
<p:tagLst xmlns:p="http://schemas.openxmlformats.org/presentationml/2006/main">
  <p:tag name="KSO_WM_BEAUTIFY_FLAG" val=""/>
</p:tagLst>
</file>

<file path=ppt/tags/tag274.xml><?xml version="1.0" encoding="utf-8"?>
<p:tagLst xmlns:p="http://schemas.openxmlformats.org/presentationml/2006/main">
  <p:tag name="KSO_WM_BEAUTIFY_FLAG" val=""/>
</p:tagLst>
</file>

<file path=ppt/tags/tag275.xml><?xml version="1.0" encoding="utf-8"?>
<p:tagLst xmlns:p="http://schemas.openxmlformats.org/presentationml/2006/main">
  <p:tag name="KSO_WM_BEAUTIFY_FLAG" val=""/>
</p:tagLst>
</file>

<file path=ppt/tags/tag276.xml><?xml version="1.0" encoding="utf-8"?>
<p:tagLst xmlns:p="http://schemas.openxmlformats.org/presentationml/2006/main">
  <p:tag name="KSO_WM_BEAUTIFY_FLAG" val=""/>
</p:tagLst>
</file>

<file path=ppt/tags/tag277.xml><?xml version="1.0" encoding="utf-8"?>
<p:tagLst xmlns:p="http://schemas.openxmlformats.org/presentationml/2006/main">
  <p:tag name="KSO_WM_BEAUTIFY_FLAG" val=""/>
</p:tagLst>
</file>

<file path=ppt/tags/tag278.xml><?xml version="1.0" encoding="utf-8"?>
<p:tagLst xmlns:p="http://schemas.openxmlformats.org/presentationml/2006/main">
  <p:tag name="KSO_WM_BEAUTIFY_FLAG" val=""/>
</p:tagLst>
</file>

<file path=ppt/tags/tag279.xml><?xml version="1.0" encoding="utf-8"?>
<p:tagLst xmlns:p="http://schemas.openxmlformats.org/presentationml/2006/main">
  <p:tag name="KSO_WM_BEAUTIFY_FLAG" val=""/>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80.xml><?xml version="1.0" encoding="utf-8"?>
<p:tagLst xmlns:p="http://schemas.openxmlformats.org/presentationml/2006/main">
  <p:tag name="KSO_WM_BEAUTIFY_FLAG" val=""/>
</p:tagLst>
</file>

<file path=ppt/tags/tag281.xml><?xml version="1.0" encoding="utf-8"?>
<p:tagLst xmlns:p="http://schemas.openxmlformats.org/presentationml/2006/main">
  <p:tag name="KSO_WM_BEAUTIFY_FLAG" val=""/>
</p:tagLst>
</file>

<file path=ppt/tags/tag282.xml><?xml version="1.0" encoding="utf-8"?>
<p:tagLst xmlns:p="http://schemas.openxmlformats.org/presentationml/2006/main">
  <p:tag name="KSO_WM_BEAUTIFY_FLAG" val=""/>
</p:tagLst>
</file>

<file path=ppt/tags/tag283.xml><?xml version="1.0" encoding="utf-8"?>
<p:tagLst xmlns:p="http://schemas.openxmlformats.org/presentationml/2006/main">
  <p:tag name="KSO_WM_BEAUTIFY_FLAG" val=""/>
</p:tagLst>
</file>

<file path=ppt/tags/tag284.xml><?xml version="1.0" encoding="utf-8"?>
<p:tagLst xmlns:p="http://schemas.openxmlformats.org/presentationml/2006/main">
  <p:tag name="KSO_WM_BEAUTIFY_FLAG" val=""/>
</p:tagLst>
</file>

<file path=ppt/tags/tag285.xml><?xml version="1.0" encoding="utf-8"?>
<p:tagLst xmlns:p="http://schemas.openxmlformats.org/presentationml/2006/main">
  <p:tag name="KSO_WM_BEAUTIFY_FLAG" val=""/>
</p:tagLst>
</file>

<file path=ppt/tags/tag286.xml><?xml version="1.0" encoding="utf-8"?>
<p:tagLst xmlns:p="http://schemas.openxmlformats.org/presentationml/2006/main">
  <p:tag name="KSO_WM_BEAUTIFY_FLAG" val=""/>
</p:tagLst>
</file>

<file path=ppt/tags/tag287.xml><?xml version="1.0" encoding="utf-8"?>
<p:tagLst xmlns:p="http://schemas.openxmlformats.org/presentationml/2006/main">
  <p:tag name="KSO_WM_BEAUTIFY_FLAG" val=""/>
</p:tagLst>
</file>

<file path=ppt/tags/tag288.xml><?xml version="1.0" encoding="utf-8"?>
<p:tagLst xmlns:p="http://schemas.openxmlformats.org/presentationml/2006/main">
  <p:tag name="KSO_WM_BEAUTIFY_FLAG" val=""/>
</p:tagLst>
</file>

<file path=ppt/tags/tag289.xml><?xml version="1.0" encoding="utf-8"?>
<p:tagLst xmlns:p="http://schemas.openxmlformats.org/presentationml/2006/main">
  <p:tag name="KSO_WM_BEAUTIFY_FLAG" val=""/>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90.xml><?xml version="1.0" encoding="utf-8"?>
<p:tagLst xmlns:p="http://schemas.openxmlformats.org/presentationml/2006/main">
  <p:tag name="KSO_WM_BEAUTIFY_FLAG" val=""/>
</p:tagLst>
</file>

<file path=ppt/tags/tag291.xml><?xml version="1.0" encoding="utf-8"?>
<p:tagLst xmlns:p="http://schemas.openxmlformats.org/presentationml/2006/main">
  <p:tag name="KSO_WM_BEAUTIFY_FLAG" val=""/>
</p:tagLst>
</file>

<file path=ppt/tags/tag292.xml><?xml version="1.0" encoding="utf-8"?>
<p:tagLst xmlns:p="http://schemas.openxmlformats.org/presentationml/2006/main">
  <p:tag name="KSO_WM_BEAUTIFY_FLAG" val=""/>
</p:tagLst>
</file>

<file path=ppt/tags/tag293.xml><?xml version="1.0" encoding="utf-8"?>
<p:tagLst xmlns:p="http://schemas.openxmlformats.org/presentationml/2006/main">
  <p:tag name="KSO_WM_BEAUTIFY_FLAG" val=""/>
</p:tagLst>
</file>

<file path=ppt/tags/tag294.xml><?xml version="1.0" encoding="utf-8"?>
<p:tagLst xmlns:p="http://schemas.openxmlformats.org/presentationml/2006/main">
  <p:tag name="KSO_WM_BEAUTIFY_FLAG" val=""/>
</p:tagLst>
</file>

<file path=ppt/tags/tag295.xml><?xml version="1.0" encoding="utf-8"?>
<p:tagLst xmlns:p="http://schemas.openxmlformats.org/presentationml/2006/main">
  <p:tag name="KSO_WM_BEAUTIFY_FLAG" val=""/>
</p:tagLst>
</file>

<file path=ppt/tags/tag296.xml><?xml version="1.0" encoding="utf-8"?>
<p:tagLst xmlns:p="http://schemas.openxmlformats.org/presentationml/2006/main">
  <p:tag name="KSO_WM_BEAUTIFY_FLAG" val=""/>
</p:tagLst>
</file>

<file path=ppt/tags/tag297.xml><?xml version="1.0" encoding="utf-8"?>
<p:tagLst xmlns:p="http://schemas.openxmlformats.org/presentationml/2006/main">
  <p:tag name="KSO_WM_BEAUTIFY_FLAG" val=""/>
</p:tagLst>
</file>

<file path=ppt/tags/tag298.xml><?xml version="1.0" encoding="utf-8"?>
<p:tagLst xmlns:p="http://schemas.openxmlformats.org/presentationml/2006/main">
  <p:tag name="KSO_WM_BEAUTIFY_FLAG" val=""/>
</p:tagLst>
</file>

<file path=ppt/tags/tag299.xml><?xml version="1.0" encoding="utf-8"?>
<p:tagLst xmlns:p="http://schemas.openxmlformats.org/presentationml/2006/main">
  <p:tag name="KSO_WM_BEAUTIFY_FLAG" val=""/>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300.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301.xml><?xml version="1.0" encoding="utf-8"?>
<p:tagLst xmlns:p="http://schemas.openxmlformats.org/presentationml/2006/main">
  <p:tag name="KSO_WM_BEAUTIFY_FLAG" val=""/>
</p:tagLst>
</file>

<file path=ppt/tags/tag302.xml><?xml version="1.0" encoding="utf-8"?>
<p:tagLst xmlns:p="http://schemas.openxmlformats.org/presentationml/2006/main">
  <p:tag name="KSO_WM_BEAUTIFY_FLAG" val=""/>
</p:tagLst>
</file>

<file path=ppt/tags/tag303.xml><?xml version="1.0" encoding="utf-8"?>
<p:tagLst xmlns:p="http://schemas.openxmlformats.org/presentationml/2006/main">
  <p:tag name="KSO_WM_BEAUTIFY_FLAG" val=""/>
</p:tagLst>
</file>

<file path=ppt/tags/tag304.xml><?xml version="1.0" encoding="utf-8"?>
<p:tagLst xmlns:p="http://schemas.openxmlformats.org/presentationml/2006/main">
  <p:tag name="KSO_WM_BEAUTIFY_FLAG" val=""/>
</p:tagLst>
</file>

<file path=ppt/tags/tag305.xml><?xml version="1.0" encoding="utf-8"?>
<p:tagLst xmlns:p="http://schemas.openxmlformats.org/presentationml/2006/main">
  <p:tag name="KSO_WM_BEAUTIFY_FLAG" val=""/>
</p:tagLst>
</file>

<file path=ppt/tags/tag306.xml><?xml version="1.0" encoding="utf-8"?>
<p:tagLst xmlns:p="http://schemas.openxmlformats.org/presentationml/2006/main">
  <p:tag name="KSO_WM_BEAUTIFY_FLAG" val=""/>
</p:tagLst>
</file>

<file path=ppt/tags/tag307.xml><?xml version="1.0" encoding="utf-8"?>
<p:tagLst xmlns:p="http://schemas.openxmlformats.org/presentationml/2006/main">
  <p:tag name="KSO_WM_BEAUTIFY_FLAG" val=""/>
</p:tagLst>
</file>

<file path=ppt/tags/tag308.xml><?xml version="1.0" encoding="utf-8"?>
<p:tagLst xmlns:p="http://schemas.openxmlformats.org/presentationml/2006/main">
  <p:tag name="KSO_WM_BEAUTIFY_FLAG" val=""/>
</p:tagLst>
</file>

<file path=ppt/tags/tag309.xml><?xml version="1.0" encoding="utf-8"?>
<p:tagLst xmlns:p="http://schemas.openxmlformats.org/presentationml/2006/main">
  <p:tag name="KSO_WM_BEAUTIFY_FLAG" val=""/>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10.xml><?xml version="1.0" encoding="utf-8"?>
<p:tagLst xmlns:p="http://schemas.openxmlformats.org/presentationml/2006/main">
  <p:tag name="KSO_WM_BEAUTIFY_FLAG" val=""/>
</p:tagLst>
</file>

<file path=ppt/tags/tag311.xml><?xml version="1.0" encoding="utf-8"?>
<p:tagLst xmlns:p="http://schemas.openxmlformats.org/presentationml/2006/main">
  <p:tag name="KSO_WM_BEAUTIFY_FLAG" val=""/>
</p:tagLst>
</file>

<file path=ppt/tags/tag312.xml><?xml version="1.0" encoding="utf-8"?>
<p:tagLst xmlns:p="http://schemas.openxmlformats.org/presentationml/2006/main">
  <p:tag name="KSO_WM_BEAUTIFY_FLAG" val=""/>
</p:tagLst>
</file>

<file path=ppt/tags/tag313.xml><?xml version="1.0" encoding="utf-8"?>
<p:tagLst xmlns:p="http://schemas.openxmlformats.org/presentationml/2006/main">
  <p:tag name="KSO_WM_BEAUTIFY_FLAG" val=""/>
</p:tagLst>
</file>

<file path=ppt/tags/tag314.xml><?xml version="1.0" encoding="utf-8"?>
<p:tagLst xmlns:p="http://schemas.openxmlformats.org/presentationml/2006/main">
  <p:tag name="KSO_WM_BEAUTIFY_FLAG" val=""/>
</p:tagLst>
</file>

<file path=ppt/tags/tag315.xml><?xml version="1.0" encoding="utf-8"?>
<p:tagLst xmlns:p="http://schemas.openxmlformats.org/presentationml/2006/main">
  <p:tag name="KSO_WM_BEAUTIFY_FLAG" val=""/>
</p:tagLst>
</file>

<file path=ppt/tags/tag316.xml><?xml version="1.0" encoding="utf-8"?>
<p:tagLst xmlns:p="http://schemas.openxmlformats.org/presentationml/2006/main">
  <p:tag name="KSO_WM_BEAUTIFY_FLAG" val=""/>
</p:tagLst>
</file>

<file path=ppt/tags/tag317.xml><?xml version="1.0" encoding="utf-8"?>
<p:tagLst xmlns:p="http://schemas.openxmlformats.org/presentationml/2006/main">
  <p:tag name="KSO_WM_BEAUTIFY_FLAG" val=""/>
</p:tagLst>
</file>

<file path=ppt/tags/tag318.xml><?xml version="1.0" encoding="utf-8"?>
<p:tagLst xmlns:p="http://schemas.openxmlformats.org/presentationml/2006/main">
  <p:tag name="KSO_WM_BEAUTIFY_FLAG" val=""/>
</p:tagLst>
</file>

<file path=ppt/tags/tag319.xml><?xml version="1.0" encoding="utf-8"?>
<p:tagLst xmlns:p="http://schemas.openxmlformats.org/presentationml/2006/main">
  <p:tag name="KSO_WM_BEAUTIFY_FLAG" val=""/>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20.xml><?xml version="1.0" encoding="utf-8"?>
<p:tagLst xmlns:p="http://schemas.openxmlformats.org/presentationml/2006/main">
  <p:tag name="KSO_WM_BEAUTIFY_FLAG" val=""/>
</p:tagLst>
</file>

<file path=ppt/tags/tag321.xml><?xml version="1.0" encoding="utf-8"?>
<p:tagLst xmlns:p="http://schemas.openxmlformats.org/presentationml/2006/main">
  <p:tag name="KSO_WM_BEAUTIFY_FLAG" val=""/>
</p:tagLst>
</file>

<file path=ppt/tags/tag322.xml><?xml version="1.0" encoding="utf-8"?>
<p:tagLst xmlns:p="http://schemas.openxmlformats.org/presentationml/2006/main">
  <p:tag name="KSO_WM_BEAUTIFY_FLAG" val=""/>
</p:tagLst>
</file>

<file path=ppt/tags/tag323.xml><?xml version="1.0" encoding="utf-8"?>
<p:tagLst xmlns:p="http://schemas.openxmlformats.org/presentationml/2006/main">
  <p:tag name="KSO_WM_BEAUTIFY_FLAG" val=""/>
</p:tagLst>
</file>

<file path=ppt/tags/tag324.xml><?xml version="1.0" encoding="utf-8"?>
<p:tagLst xmlns:p="http://schemas.openxmlformats.org/presentationml/2006/main">
  <p:tag name="KSO_WM_BEAUTIFY_FLAG" val=""/>
</p:tagLst>
</file>

<file path=ppt/tags/tag325.xml><?xml version="1.0" encoding="utf-8"?>
<p:tagLst xmlns:p="http://schemas.openxmlformats.org/presentationml/2006/main">
  <p:tag name="KSO_WM_BEAUTIFY_FLAG" val=""/>
</p:tagLst>
</file>

<file path=ppt/tags/tag326.xml><?xml version="1.0" encoding="utf-8"?>
<p:tagLst xmlns:p="http://schemas.openxmlformats.org/presentationml/2006/main">
  <p:tag name="KSO_WM_BEAUTIFY_FLAG" val=""/>
</p:tagLst>
</file>

<file path=ppt/tags/tag327.xml><?xml version="1.0" encoding="utf-8"?>
<p:tagLst xmlns:p="http://schemas.openxmlformats.org/presentationml/2006/main">
  <p:tag name="KSO_WM_BEAUTIFY_FLAG" val=""/>
</p:tagLst>
</file>

<file path=ppt/tags/tag328.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329.xml><?xml version="1.0" encoding="utf-8"?>
<p:tagLst xmlns:p="http://schemas.openxmlformats.org/presentationml/2006/main">
  <p:tag name="KSO_WM_BEAUTIFY_FLAG" val=""/>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30.xml><?xml version="1.0" encoding="utf-8"?>
<p:tagLst xmlns:p="http://schemas.openxmlformats.org/presentationml/2006/main">
  <p:tag name="KSO_WM_BEAUTIFY_FLAG" val=""/>
</p:tagLst>
</file>

<file path=ppt/tags/tag331.xml><?xml version="1.0" encoding="utf-8"?>
<p:tagLst xmlns:p="http://schemas.openxmlformats.org/presentationml/2006/main">
  <p:tag name="KSO_WM_BEAUTIFY_FLAG" val=""/>
</p:tagLst>
</file>

<file path=ppt/tags/tag332.xml><?xml version="1.0" encoding="utf-8"?>
<p:tagLst xmlns:p="http://schemas.openxmlformats.org/presentationml/2006/main">
  <p:tag name="KSO_WM_BEAUTIFY_FLAG" val=""/>
</p:tagLst>
</file>

<file path=ppt/tags/tag333.xml><?xml version="1.0" encoding="utf-8"?>
<p:tagLst xmlns:p="http://schemas.openxmlformats.org/presentationml/2006/main">
  <p:tag name="KSO_WM_BEAUTIFY_FLAG" val=""/>
</p:tagLst>
</file>

<file path=ppt/tags/tag334.xml><?xml version="1.0" encoding="utf-8"?>
<p:tagLst xmlns:p="http://schemas.openxmlformats.org/presentationml/2006/main">
  <p:tag name="KSO_WM_BEAUTIFY_FLAG" val=""/>
</p:tagLst>
</file>

<file path=ppt/tags/tag335.xml><?xml version="1.0" encoding="utf-8"?>
<p:tagLst xmlns:p="http://schemas.openxmlformats.org/presentationml/2006/main">
  <p:tag name="PA" val="v3.0.0"/>
</p:tagLst>
</file>

<file path=ppt/tags/tag336.xml><?xml version="1.0" encoding="utf-8"?>
<p:tagLst xmlns:p="http://schemas.openxmlformats.org/presentationml/2006/main">
  <p:tag name="KSO_WM_BEAUTIFY_FLAG" val=""/>
</p:tagLst>
</file>

<file path=ppt/tags/tag337.xml><?xml version="1.0" encoding="utf-8"?>
<p:tagLst xmlns:p="http://schemas.openxmlformats.org/presentationml/2006/main">
  <p:tag name="KSO_WM_BEAUTIFY_FLAG" val=""/>
</p:tagLst>
</file>

<file path=ppt/tags/tag338.xml><?xml version="1.0" encoding="utf-8"?>
<p:tagLst xmlns:p="http://schemas.openxmlformats.org/presentationml/2006/main">
  <p:tag name="KSO_WM_BEAUTIFY_FLAG" val=""/>
</p:tagLst>
</file>

<file path=ppt/tags/tag339.xml><?xml version="1.0" encoding="utf-8"?>
<p:tagLst xmlns:p="http://schemas.openxmlformats.org/presentationml/2006/main">
  <p:tag name="KSO_WM_BEAUTIFY_FLAG" val=""/>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40.xml><?xml version="1.0" encoding="utf-8"?>
<p:tagLst xmlns:p="http://schemas.openxmlformats.org/presentationml/2006/main">
  <p:tag name="KSO_WM_BEAUTIFY_FLAG" val=""/>
</p:tagLst>
</file>

<file path=ppt/tags/tag341.xml><?xml version="1.0" encoding="utf-8"?>
<p:tagLst xmlns:p="http://schemas.openxmlformats.org/presentationml/2006/main">
  <p:tag name="KSO_WM_BEAUTIFY_FLAG" val=""/>
</p:tagLst>
</file>

<file path=ppt/tags/tag342.xml><?xml version="1.0" encoding="utf-8"?>
<p:tagLst xmlns:p="http://schemas.openxmlformats.org/presentationml/2006/main">
  <p:tag name="KSO_WM_BEAUTIFY_FLAG" val=""/>
</p:tagLst>
</file>

<file path=ppt/tags/tag343.xml><?xml version="1.0" encoding="utf-8"?>
<p:tagLst xmlns:p="http://schemas.openxmlformats.org/presentationml/2006/main">
  <p:tag name="KSO_WM_BEAUTIFY_FLAG" val=""/>
</p:tagLst>
</file>

<file path=ppt/tags/tag344.xml><?xml version="1.0" encoding="utf-8"?>
<p:tagLst xmlns:p="http://schemas.openxmlformats.org/presentationml/2006/main">
  <p:tag name="KSO_WM_BEAUTIFY_FLAG" val=""/>
</p:tagLst>
</file>

<file path=ppt/tags/tag345.xml><?xml version="1.0" encoding="utf-8"?>
<p:tagLst xmlns:p="http://schemas.openxmlformats.org/presentationml/2006/main">
  <p:tag name="KSO_WM_BEAUTIFY_FLAG" val=""/>
</p:tagLst>
</file>

<file path=ppt/tags/tag346.xml><?xml version="1.0" encoding="utf-8"?>
<p:tagLst xmlns:p="http://schemas.openxmlformats.org/presentationml/2006/main">
  <p:tag name="KSO_WM_BEAUTIFY_FLAG" val=""/>
</p:tagLst>
</file>

<file path=ppt/tags/tag347.xml><?xml version="1.0" encoding="utf-8"?>
<p:tagLst xmlns:p="http://schemas.openxmlformats.org/presentationml/2006/main">
  <p:tag name="KSO_WM_BEAUTIFY_FLAG" val=""/>
</p:tagLst>
</file>

<file path=ppt/tags/tag348.xml><?xml version="1.0" encoding="utf-8"?>
<p:tagLst xmlns:p="http://schemas.openxmlformats.org/presentationml/2006/main">
  <p:tag name="KSO_WM_BEAUTIFY_FLAG" val=""/>
</p:tagLst>
</file>

<file path=ppt/tags/tag349.xml><?xml version="1.0" encoding="utf-8"?>
<p:tagLst xmlns:p="http://schemas.openxmlformats.org/presentationml/2006/main">
  <p:tag name="KSO_WM_BEAUTIFY_FLAG" val=""/>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50.xml><?xml version="1.0" encoding="utf-8"?>
<p:tagLst xmlns:p="http://schemas.openxmlformats.org/presentationml/2006/main">
  <p:tag name="TABLE_ENDDRAG_ORIGIN_RECT" val="425*162"/>
  <p:tag name="TABLE_ENDDRAG_RECT" val="20*348*425*162"/>
</p:tagLst>
</file>

<file path=ppt/tags/tag351.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352.xml><?xml version="1.0" encoding="utf-8"?>
<p:tagLst xmlns:p="http://schemas.openxmlformats.org/presentationml/2006/main">
  <p:tag name="KSO_WM_BEAUTIFY_FLAG" val=""/>
</p:tagLst>
</file>

<file path=ppt/tags/tag353.xml><?xml version="1.0" encoding="utf-8"?>
<p:tagLst xmlns:p="http://schemas.openxmlformats.org/presentationml/2006/main">
  <p:tag name="KSO_WM_BEAUTIFY_FLAG" val=""/>
</p:tagLst>
</file>

<file path=ppt/tags/tag354.xml><?xml version="1.0" encoding="utf-8"?>
<p:tagLst xmlns:p="http://schemas.openxmlformats.org/presentationml/2006/main">
  <p:tag name="KSO_WM_BEAUTIFY_FLAG" val=""/>
</p:tagLst>
</file>

<file path=ppt/tags/tag355.xml><?xml version="1.0" encoding="utf-8"?>
<p:tagLst xmlns:p="http://schemas.openxmlformats.org/presentationml/2006/main">
  <p:tag name="KSO_WM_SPECIAL_SOURCE" val="bdnull"/>
</p:tagLst>
</file>

<file path=ppt/tags/tag356.xml><?xml version="1.0" encoding="utf-8"?>
<p:tagLst xmlns:p="http://schemas.openxmlformats.org/presentationml/2006/main">
  <p:tag name="KSO_WM_BEAUTIFY_FLAG" val=""/>
</p:tagLst>
</file>

<file path=ppt/tags/tag357.xml><?xml version="1.0" encoding="utf-8"?>
<p:tagLst xmlns:p="http://schemas.openxmlformats.org/presentationml/2006/main">
  <p:tag name="KSO_WM_BEAUTIFY_FLAG" val=""/>
</p:tagLst>
</file>

<file path=ppt/tags/tag358.xml><?xml version="1.0" encoding="utf-8"?>
<p:tagLst xmlns:p="http://schemas.openxmlformats.org/presentationml/2006/main">
  <p:tag name="KSO_WM_BEAUTIFY_FLAG" val=""/>
</p:tagLst>
</file>

<file path=ppt/tags/tag359.xml><?xml version="1.0" encoding="utf-8"?>
<p:tagLst xmlns:p="http://schemas.openxmlformats.org/presentationml/2006/main">
  <p:tag name="KSO_WM_BEAUTIFY_FLAG" val=""/>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60.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361.xml><?xml version="1.0" encoding="utf-8"?>
<p:tagLst xmlns:p="http://schemas.openxmlformats.org/presentationml/2006/main">
  <p:tag name="KSO_WM_BEAUTIFY_FLAG" val=""/>
</p:tagLst>
</file>

<file path=ppt/tags/tag362.xml><?xml version="1.0" encoding="utf-8"?>
<p:tagLst xmlns:p="http://schemas.openxmlformats.org/presentationml/2006/main">
  <p:tag name="KSO_WM_BEAUTIFY_FLAG" val=""/>
</p:tagLst>
</file>

<file path=ppt/tags/tag363.xml><?xml version="1.0" encoding="utf-8"?>
<p:tagLst xmlns:p="http://schemas.openxmlformats.org/presentationml/2006/main">
  <p:tag name="KSO_WM_BEAUTIFY_FLAG" val=""/>
</p:tagLst>
</file>

<file path=ppt/tags/tag364.xml><?xml version="1.0" encoding="utf-8"?>
<p:tagLst xmlns:p="http://schemas.openxmlformats.org/presentationml/2006/main">
  <p:tag name="KSO_WM_BEAUTIFY_FLAG" val=""/>
</p:tagLst>
</file>

<file path=ppt/tags/tag365.xml><?xml version="1.0" encoding="utf-8"?>
<p:tagLst xmlns:p="http://schemas.openxmlformats.org/presentationml/2006/main">
  <p:tag name="KSO_WM_BEAUTIFY_FLAG" val=""/>
</p:tagLst>
</file>

<file path=ppt/tags/tag366.xml><?xml version="1.0" encoding="utf-8"?>
<p:tagLst xmlns:p="http://schemas.openxmlformats.org/presentationml/2006/main">
  <p:tag name="KSO_WM_BEAUTIFY_FLAG" val=""/>
</p:tagLst>
</file>

<file path=ppt/tags/tag367.xml><?xml version="1.0" encoding="utf-8"?>
<p:tagLst xmlns:p="http://schemas.openxmlformats.org/presentationml/2006/main">
  <p:tag name="KSO_WM_BEAUTIFY_FLAG" val=""/>
</p:tagLst>
</file>

<file path=ppt/tags/tag368.xml><?xml version="1.0" encoding="utf-8"?>
<p:tagLst xmlns:p="http://schemas.openxmlformats.org/presentationml/2006/main">
  <p:tag name="KSO_WM_BEAUTIFY_FLAG" val=""/>
</p:tagLst>
</file>

<file path=ppt/tags/tag369.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70.xml><?xml version="1.0" encoding="utf-8"?>
<p:tagLst xmlns:p="http://schemas.openxmlformats.org/presentationml/2006/main">
  <p:tag name="KSO_WM_BEAUTIFY_FLAG" val=""/>
</p:tagLst>
</file>

<file path=ppt/tags/tag371.xml><?xml version="1.0" encoding="utf-8"?>
<p:tagLst xmlns:p="http://schemas.openxmlformats.org/presentationml/2006/main">
  <p:tag name="KSO_WM_BEAUTIFY_FLAG" val=""/>
</p:tagLst>
</file>

<file path=ppt/tags/tag372.xml><?xml version="1.0" encoding="utf-8"?>
<p:tagLst xmlns:p="http://schemas.openxmlformats.org/presentationml/2006/main">
  <p:tag name="KSO_WM_BEAUTIFY_FLAG" val=""/>
</p:tagLst>
</file>

<file path=ppt/tags/tag373.xml><?xml version="1.0" encoding="utf-8"?>
<p:tagLst xmlns:p="http://schemas.openxmlformats.org/presentationml/2006/main">
  <p:tag name="KSO_WM_BEAUTIFY_FLAG" val=""/>
</p:tagLst>
</file>

<file path=ppt/tags/tag374.xml><?xml version="1.0" encoding="utf-8"?>
<p:tagLst xmlns:p="http://schemas.openxmlformats.org/presentationml/2006/main">
  <p:tag name="KSO_WM_BEAUTIFY_FLAG" val=""/>
</p:tagLst>
</file>

<file path=ppt/tags/tag375.xml><?xml version="1.0" encoding="utf-8"?>
<p:tagLst xmlns:p="http://schemas.openxmlformats.org/presentationml/2006/main">
  <p:tag name="KSO_WM_BEAUTIFY_FLAG" val=""/>
</p:tagLst>
</file>

<file path=ppt/tags/tag376.xml><?xml version="1.0" encoding="utf-8"?>
<p:tagLst xmlns:p="http://schemas.openxmlformats.org/presentationml/2006/main">
  <p:tag name="KSO_WM_BEAUTIFY_FLAG" val=""/>
</p:tagLst>
</file>

<file path=ppt/tags/tag377.xml><?xml version="1.0" encoding="utf-8"?>
<p:tagLst xmlns:p="http://schemas.openxmlformats.org/presentationml/2006/main">
  <p:tag name="KSO_WM_BEAUTIFY_FLAG" val=""/>
</p:tagLst>
</file>

<file path=ppt/tags/tag378.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379.xml><?xml version="1.0" encoding="utf-8"?>
<p:tagLst xmlns:p="http://schemas.openxmlformats.org/presentationml/2006/main">
  <p:tag name="KSO_WM_BEAUTIFY_FLAG" val=""/>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80.xml><?xml version="1.0" encoding="utf-8"?>
<p:tagLst xmlns:p="http://schemas.openxmlformats.org/presentationml/2006/main">
  <p:tag name="KSO_WM_BEAUTIFY_FLAG" val=""/>
</p:tagLst>
</file>

<file path=ppt/tags/tag381.xml><?xml version="1.0" encoding="utf-8"?>
<p:tagLst xmlns:p="http://schemas.openxmlformats.org/presentationml/2006/main">
  <p:tag name="KSO_WM_BEAUTIFY_FLAG" val=""/>
</p:tagLst>
</file>

<file path=ppt/tags/tag382.xml><?xml version="1.0" encoding="utf-8"?>
<p:tagLst xmlns:p="http://schemas.openxmlformats.org/presentationml/2006/main">
  <p:tag name="KSO_WM_BEAUTIFY_FLAG" val=""/>
</p:tagLst>
</file>

<file path=ppt/tags/tag383.xml><?xml version="1.0" encoding="utf-8"?>
<p:tagLst xmlns:p="http://schemas.openxmlformats.org/presentationml/2006/main">
  <p:tag name="KSO_WM_BEAUTIFY_FLAG" val=""/>
</p:tagLst>
</file>

<file path=ppt/tags/tag384.xml><?xml version="1.0" encoding="utf-8"?>
<p:tagLst xmlns:p="http://schemas.openxmlformats.org/presentationml/2006/main">
  <p:tag name="KSO_WM_BEAUTIFY_FLAG" val=""/>
</p:tagLst>
</file>

<file path=ppt/tags/tag385.xml><?xml version="1.0" encoding="utf-8"?>
<p:tagLst xmlns:p="http://schemas.openxmlformats.org/presentationml/2006/main">
  <p:tag name="KSO_WM_BEAUTIFY_FLAG" val=""/>
</p:tagLst>
</file>

<file path=ppt/tags/tag386.xml><?xml version="1.0" encoding="utf-8"?>
<p:tagLst xmlns:p="http://schemas.openxmlformats.org/presentationml/2006/main">
  <p:tag name="KSO_WM_BEAUTIFY_FLAG" val=""/>
</p:tagLst>
</file>

<file path=ppt/tags/tag387.xml><?xml version="1.0" encoding="utf-8"?>
<p:tagLst xmlns:p="http://schemas.openxmlformats.org/presentationml/2006/main">
  <p:tag name="KSO_WM_BEAUTIFY_FLAG" val=""/>
</p:tagLst>
</file>

<file path=ppt/tags/tag388.xml><?xml version="1.0" encoding="utf-8"?>
<p:tagLst xmlns:p="http://schemas.openxmlformats.org/presentationml/2006/main">
  <p:tag name="KSO_WM_BEAUTIFY_FLAG" val=""/>
</p:tagLst>
</file>

<file path=ppt/tags/tag389.xml><?xml version="1.0" encoding="utf-8"?>
<p:tagLst xmlns:p="http://schemas.openxmlformats.org/presentationml/2006/main">
  <p:tag name="KSO_WM_BEAUTIFY_FLAG" val=""/>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90.xml><?xml version="1.0" encoding="utf-8"?>
<p:tagLst xmlns:p="http://schemas.openxmlformats.org/presentationml/2006/main">
  <p:tag name="KSO_WM_BEAUTIFY_FLAG" val=""/>
</p:tagLst>
</file>

<file path=ppt/tags/tag391.xml><?xml version="1.0" encoding="utf-8"?>
<p:tagLst xmlns:p="http://schemas.openxmlformats.org/presentationml/2006/main">
  <p:tag name="KSO_WM_BEAUTIFY_FLAG" val=""/>
</p:tagLst>
</file>

<file path=ppt/tags/tag392.xml><?xml version="1.0" encoding="utf-8"?>
<p:tagLst xmlns:p="http://schemas.openxmlformats.org/presentationml/2006/main">
  <p:tag name="KSO_WM_BEAUTIFY_FLAG" val=""/>
</p:tagLst>
</file>

<file path=ppt/tags/tag393.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394.xml><?xml version="1.0" encoding="utf-8"?>
<p:tagLst xmlns:p="http://schemas.openxmlformats.org/presentationml/2006/main">
  <p:tag name="KSO_WM_BEAUTIFY_FLAG" val=""/>
</p:tagLst>
</file>

<file path=ppt/tags/tag395.xml><?xml version="1.0" encoding="utf-8"?>
<p:tagLst xmlns:p="http://schemas.openxmlformats.org/presentationml/2006/main">
  <p:tag name="KSO_WM_BEAUTIFY_FLAG" val=""/>
</p:tagLst>
</file>

<file path=ppt/tags/tag396.xml><?xml version="1.0" encoding="utf-8"?>
<p:tagLst xmlns:p="http://schemas.openxmlformats.org/presentationml/2006/main">
  <p:tag name="KSO_WM_BEAUTIFY_FLAG" val=""/>
</p:tagLst>
</file>

<file path=ppt/tags/tag397.xml><?xml version="1.0" encoding="utf-8"?>
<p:tagLst xmlns:p="http://schemas.openxmlformats.org/presentationml/2006/main">
  <p:tag name="KSO_WM_BEAUTIFY_FLAG" val=""/>
</p:tagLst>
</file>

<file path=ppt/tags/tag398.xml><?xml version="1.0" encoding="utf-8"?>
<p:tagLst xmlns:p="http://schemas.openxmlformats.org/presentationml/2006/main">
  <p:tag name="KSO_WM_BEAUTIFY_FLAG" val=""/>
</p:tagLst>
</file>

<file path=ppt/tags/tag399.xml><?xml version="1.0" encoding="utf-8"?>
<p:tagLst xmlns:p="http://schemas.openxmlformats.org/presentationml/2006/main">
  <p:tag name="KSO_WM_BEAUTIFY_FLAG" val=""/>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400.xml><?xml version="1.0" encoding="utf-8"?>
<p:tagLst xmlns:p="http://schemas.openxmlformats.org/presentationml/2006/main">
  <p:tag name="KSO_WM_BEAUTIFY_FLAG" val=""/>
</p:tagLst>
</file>

<file path=ppt/tags/tag401.xml><?xml version="1.0" encoding="utf-8"?>
<p:tagLst xmlns:p="http://schemas.openxmlformats.org/presentationml/2006/main">
  <p:tag name="KSO_WM_BEAUTIFY_FLAG" val=""/>
</p:tagLst>
</file>

<file path=ppt/tags/tag402.xml><?xml version="1.0" encoding="utf-8"?>
<p:tagLst xmlns:p="http://schemas.openxmlformats.org/presentationml/2006/main">
  <p:tag name="KSO_WM_BEAUTIFY_FLAG" val=""/>
</p:tagLst>
</file>

<file path=ppt/tags/tag403.xml><?xml version="1.0" encoding="utf-8"?>
<p:tagLst xmlns:p="http://schemas.openxmlformats.org/presentationml/2006/main">
  <p:tag name="KSO_WM_BEAUTIFY_FLAG" val=""/>
</p:tagLst>
</file>

<file path=ppt/tags/tag404.xml><?xml version="1.0" encoding="utf-8"?>
<p:tagLst xmlns:p="http://schemas.openxmlformats.org/presentationml/2006/main">
  <p:tag name="KSO_WM_BEAUTIFY_FLAG" val=""/>
</p:tagLst>
</file>

<file path=ppt/tags/tag405.xml><?xml version="1.0" encoding="utf-8"?>
<p:tagLst xmlns:p="http://schemas.openxmlformats.org/presentationml/2006/main">
  <p:tag name="KSO_WM_BEAUTIFY_FLAG" val=""/>
</p:tagLst>
</file>

<file path=ppt/tags/tag406.xml><?xml version="1.0" encoding="utf-8"?>
<p:tagLst xmlns:p="http://schemas.openxmlformats.org/presentationml/2006/main">
  <p:tag name="KSO_WM_BEAUTIFY_FLAG" val=""/>
</p:tagLst>
</file>

<file path=ppt/tags/tag407.xml><?xml version="1.0" encoding="utf-8"?>
<p:tagLst xmlns:p="http://schemas.openxmlformats.org/presentationml/2006/main">
  <p:tag name="KSO_WM_BEAUTIFY_FLAG" val=""/>
</p:tagLst>
</file>

<file path=ppt/tags/tag408.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409.xml><?xml version="1.0" encoding="utf-8"?>
<p:tagLst xmlns:p="http://schemas.openxmlformats.org/presentationml/2006/main">
  <p:tag name="KSO_WM_UNIT_ISCONTENTSTITLE" val="0"/>
  <p:tag name="KSO_WM_UNIT_ISNUMDGMTITLE" val="0"/>
  <p:tag name="KSO_WM_UNIT_NOCLEAR" val="0"/>
  <p:tag name="KSO_WM_UNIT_SHOW_EDIT_AREA_INDICATION" val="1"/>
  <p:tag name="KSO_WM_UNIT_VALUE" val="28"/>
  <p:tag name="KSO_WM_UNIT_HIGHLIGHT" val="0"/>
  <p:tag name="KSO_WM_UNIT_COMPATIBLE" val="0"/>
  <p:tag name="KSO_WM_UNIT_DIAGRAM_ISNUMVISUAL" val="0"/>
  <p:tag name="KSO_WM_UNIT_DIAGRAM_ISREFERUNIT" val="0"/>
  <p:tag name="KSO_WM_UNIT_TYPE" val="a"/>
  <p:tag name="KSO_WM_UNIT_INDEX" val="1"/>
  <p:tag name="KSO_WM_UNIT_ID" val="custom20205081_1*a*1"/>
  <p:tag name="KSO_WM_TEMPLATE_CATEGORY" val="custom"/>
  <p:tag name="KSO_WM_TEMPLATE_INDEX" val="20205081"/>
  <p:tag name="KSO_WM_UNIT_LAYERLEVEL" val="1"/>
  <p:tag name="KSO_WM_TAG_VERSION" val="1.0"/>
  <p:tag name="KSO_WM_BEAUTIFY_FLAG" val=""/>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410.xml><?xml version="1.0" encoding="utf-8"?>
<p:tagLst xmlns:p="http://schemas.openxmlformats.org/presentationml/2006/main">
  <p:tag name="KSO_WM_BEAUTIFY_FLAG" val=""/>
</p:tagLst>
</file>

<file path=ppt/tags/tag411.xml><?xml version="1.0" encoding="utf-8"?>
<p:tagLst xmlns:p="http://schemas.openxmlformats.org/presentationml/2006/main">
  <p:tag name="KSO_WM_UNIT_ISCONTENTSTITLE" val="0"/>
  <p:tag name="KSO_WM_UNIT_ISNUMDGMTITLE" val="0"/>
  <p:tag name="KSO_WM_UNIT_NOCLEAR" val="0"/>
  <p:tag name="KSO_WM_UNIT_SHOW_EDIT_AREA_INDICATION" val="1"/>
  <p:tag name="KSO_WM_UNIT_VALUE" val="28"/>
  <p:tag name="KSO_WM_UNIT_HIGHLIGHT" val="0"/>
  <p:tag name="KSO_WM_UNIT_COMPATIBLE" val="0"/>
  <p:tag name="KSO_WM_UNIT_DIAGRAM_ISNUMVISUAL" val="0"/>
  <p:tag name="KSO_WM_UNIT_DIAGRAM_ISREFERUNIT" val="0"/>
  <p:tag name="KSO_WM_UNIT_TYPE" val="a"/>
  <p:tag name="KSO_WM_UNIT_INDEX" val="1"/>
  <p:tag name="KSO_WM_UNIT_ID" val="custom20205081_1*a*1"/>
  <p:tag name="KSO_WM_TEMPLATE_CATEGORY" val="custom"/>
  <p:tag name="KSO_WM_TEMPLATE_INDEX" val="20205081"/>
  <p:tag name="KSO_WM_UNIT_LAYERLEVEL" val="1"/>
  <p:tag name="KSO_WM_TAG_VERSION" val="1.0"/>
  <p:tag name="KSO_WM_BEAUTIFY_FLAG" val=""/>
</p:tagLst>
</file>

<file path=ppt/tags/tag412.xml><?xml version="1.0" encoding="utf-8"?>
<p:tagLst xmlns:p="http://schemas.openxmlformats.org/presentationml/2006/main">
  <p:tag name="KSO_WM_BEAUTIFY_FLAG" val=""/>
</p:tagLst>
</file>

<file path=ppt/tags/tag413.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KSO_WM_SPECIAL_SOURCE" val="bdnull"/>
</p:tagLst>
</file>

<file path=ppt/tags/tag414.xml><?xml version="1.0" encoding="utf-8"?>
<p:tagLst xmlns:p="http://schemas.openxmlformats.org/presentationml/2006/main">
  <p:tag name="KSO_WM_BEAUTIFY_FLAG" val=""/>
</p:tagLst>
</file>

<file path=ppt/tags/tag415.xml><?xml version="1.0" encoding="utf-8"?>
<p:tagLst xmlns:p="http://schemas.openxmlformats.org/presentationml/2006/main">
  <p:tag name="KSO_WM_BEAUTIFY_FLAG" val=""/>
</p:tagLst>
</file>

<file path=ppt/tags/tag416.xml><?xml version="1.0" encoding="utf-8"?>
<p:tagLst xmlns:p="http://schemas.openxmlformats.org/presentationml/2006/main">
  <p:tag name="KSO_WM_BEAUTIFY_FLAG" val=""/>
</p:tagLst>
</file>

<file path=ppt/tags/tag417.xml><?xml version="1.0" encoding="utf-8"?>
<p:tagLst xmlns:p="http://schemas.openxmlformats.org/presentationml/2006/main">
  <p:tag name="KSO_WM_BEAUTIFY_FLAG" val=""/>
</p:tagLst>
</file>

<file path=ppt/tags/tag418.xml><?xml version="1.0" encoding="utf-8"?>
<p:tagLst xmlns:p="http://schemas.openxmlformats.org/presentationml/2006/main">
  <p:tag name="KSO_WM_BEAUTIFY_FLAG" val=""/>
</p:tagLst>
</file>

<file path=ppt/tags/tag419.xml><?xml version="1.0" encoding="utf-8"?>
<p:tagLst xmlns:p="http://schemas.openxmlformats.org/presentationml/2006/main">
  <p:tag name="KSO_WM_BEAUTIFY_FLAG" val=""/>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20.xml><?xml version="1.0" encoding="utf-8"?>
<p:tagLst xmlns:p="http://schemas.openxmlformats.org/presentationml/2006/main">
  <p:tag name="KSO_WM_BEAUTIFY_FLAG" val=""/>
</p:tagLst>
</file>

<file path=ppt/tags/tag421.xml><?xml version="1.0" encoding="utf-8"?>
<p:tagLst xmlns:p="http://schemas.openxmlformats.org/presentationml/2006/main">
  <p:tag name="KSO_WM_BEAUTIFY_FLAG" val=""/>
</p:tagLst>
</file>

<file path=ppt/tags/tag422.xml><?xml version="1.0" encoding="utf-8"?>
<p:tagLst xmlns:p="http://schemas.openxmlformats.org/presentationml/2006/main">
  <p:tag name="KSO_WM_BEAUTIFY_FLAG" val=""/>
</p:tagLst>
</file>

<file path=ppt/tags/tag423.xml><?xml version="1.0" encoding="utf-8"?>
<p:tagLst xmlns:p="http://schemas.openxmlformats.org/presentationml/2006/main">
  <p:tag name="KSO_WM_BEAUTIFY_FLAG" val=""/>
</p:tagLst>
</file>

<file path=ppt/tags/tag424.xml><?xml version="1.0" encoding="utf-8"?>
<p:tagLst xmlns:p="http://schemas.openxmlformats.org/presentationml/2006/main">
  <p:tag name="KSO_WM_BEAUTIFY_FLAG" val=""/>
</p:tagLst>
</file>

<file path=ppt/tags/tag425.xml><?xml version="1.0" encoding="utf-8"?>
<p:tagLst xmlns:p="http://schemas.openxmlformats.org/presentationml/2006/main">
  <p:tag name="KSO_WM_BEAUTIFY_FLAG" val=""/>
</p:tagLst>
</file>

<file path=ppt/tags/tag426.xml><?xml version="1.0" encoding="utf-8"?>
<p:tagLst xmlns:p="http://schemas.openxmlformats.org/presentationml/2006/main">
  <p:tag name="KSO_WM_BEAUTIFY_FLAG" val=""/>
</p:tagLst>
</file>

<file path=ppt/tags/tag427.xml><?xml version="1.0" encoding="utf-8"?>
<p:tagLst xmlns:p="http://schemas.openxmlformats.org/presentationml/2006/main">
  <p:tag name="KSO_WM_BEAUTIFY_FLAG" val=""/>
</p:tagLst>
</file>

<file path=ppt/tags/tag428.xml><?xml version="1.0" encoding="utf-8"?>
<p:tagLst xmlns:p="http://schemas.openxmlformats.org/presentationml/2006/main">
  <p:tag name="KSO_WM_BEAUTIFY_FLAG" val=""/>
</p:tagLst>
</file>

<file path=ppt/tags/tag429.xml><?xml version="1.0" encoding="utf-8"?>
<p:tagLst xmlns:p="http://schemas.openxmlformats.org/presentationml/2006/main">
  <p:tag name="KSO_WM_BEAUTIFY_FLAG" val=""/>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30.xml><?xml version="1.0" encoding="utf-8"?>
<p:tagLst xmlns:p="http://schemas.openxmlformats.org/presentationml/2006/main">
  <p:tag name="KSO_WM_BEAUTIFY_FLAG" val=""/>
</p:tagLst>
</file>

<file path=ppt/tags/tag431.xml><?xml version="1.0" encoding="utf-8"?>
<p:tagLst xmlns:p="http://schemas.openxmlformats.org/presentationml/2006/main">
  <p:tag name="KSO_WM_BEAUTIFY_FLAG" val=""/>
</p:tagLst>
</file>

<file path=ppt/tags/tag432.xml><?xml version="1.0" encoding="utf-8"?>
<p:tagLst xmlns:p="http://schemas.openxmlformats.org/presentationml/2006/main">
  <p:tag name="KSO_WM_BEAUTIFY_FLAG" val=""/>
</p:tagLst>
</file>

<file path=ppt/tags/tag433.xml><?xml version="1.0" encoding="utf-8"?>
<p:tagLst xmlns:p="http://schemas.openxmlformats.org/presentationml/2006/main">
  <p:tag name="KSO_WM_BEAUTIFY_FLAG" val=""/>
</p:tagLst>
</file>

<file path=ppt/tags/tag434.xml><?xml version="1.0" encoding="utf-8"?>
<p:tagLst xmlns:p="http://schemas.openxmlformats.org/presentationml/2006/main">
  <p:tag name="KSO_WM_BEAUTIFY_FLAG" val=""/>
</p:tagLst>
</file>

<file path=ppt/tags/tag435.xml><?xml version="1.0" encoding="utf-8"?>
<p:tagLst xmlns:p="http://schemas.openxmlformats.org/presentationml/2006/main">
  <p:tag name="KSO_WM_BEAUTIFY_FLAG" val=""/>
</p:tagLst>
</file>

<file path=ppt/tags/tag436.xml><?xml version="1.0" encoding="utf-8"?>
<p:tagLst xmlns:p="http://schemas.openxmlformats.org/presentationml/2006/main">
  <p:tag name="KSO_WM_BEAUTIFY_FLAG" val=""/>
</p:tagLst>
</file>

<file path=ppt/tags/tag437.xml><?xml version="1.0" encoding="utf-8"?>
<p:tagLst xmlns:p="http://schemas.openxmlformats.org/presentationml/2006/main">
  <p:tag name="KSO_WM_BEAUTIFY_FLAG" val=""/>
</p:tagLst>
</file>

<file path=ppt/tags/tag438.xml><?xml version="1.0" encoding="utf-8"?>
<p:tagLst xmlns:p="http://schemas.openxmlformats.org/presentationml/2006/main">
  <p:tag name="KSO_WM_BEAUTIFY_FLAG" val=""/>
</p:tagLst>
</file>

<file path=ppt/tags/tag439.xml><?xml version="1.0" encoding="utf-8"?>
<p:tagLst xmlns:p="http://schemas.openxmlformats.org/presentationml/2006/main">
  <p:tag name="KSO_WM_BEAUTIFY_FLAG" val=""/>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40.xml><?xml version="1.0" encoding="utf-8"?>
<p:tagLst xmlns:p="http://schemas.openxmlformats.org/presentationml/2006/main">
  <p:tag name="KSO_WM_BEAUTIFY_FLAG" val=""/>
</p:tagLst>
</file>

<file path=ppt/tags/tag441.xml><?xml version="1.0" encoding="utf-8"?>
<p:tagLst xmlns:p="http://schemas.openxmlformats.org/presentationml/2006/main">
  <p:tag name="KSO_WM_BEAUTIFY_FLAG" val=""/>
</p:tagLst>
</file>

<file path=ppt/tags/tag442.xml><?xml version="1.0" encoding="utf-8"?>
<p:tagLst xmlns:p="http://schemas.openxmlformats.org/presentationml/2006/main">
  <p:tag name="KSO_WM_BEAUTIFY_FLAG" val=""/>
</p:tagLst>
</file>

<file path=ppt/tags/tag443.xml><?xml version="1.0" encoding="utf-8"?>
<p:tagLst xmlns:p="http://schemas.openxmlformats.org/presentationml/2006/main">
  <p:tag name="KSO_WM_BEAUTIFY_FLAG" val=""/>
</p:tagLst>
</file>

<file path=ppt/tags/tag444.xml><?xml version="1.0" encoding="utf-8"?>
<p:tagLst xmlns:p="http://schemas.openxmlformats.org/presentationml/2006/main">
  <p:tag name="KSO_WM_BEAUTIFY_FLAG" val=""/>
</p:tagLst>
</file>

<file path=ppt/tags/tag445.xml><?xml version="1.0" encoding="utf-8"?>
<p:tagLst xmlns:p="http://schemas.openxmlformats.org/presentationml/2006/main">
  <p:tag name="KSO_WM_BEAUTIFY_FLAG" val=""/>
</p:tagLst>
</file>

<file path=ppt/tags/tag446.xml><?xml version="1.0" encoding="utf-8"?>
<p:tagLst xmlns:p="http://schemas.openxmlformats.org/presentationml/2006/main">
  <p:tag name="KSO_WM_BEAUTIFY_FLAG" val=""/>
</p:tagLst>
</file>

<file path=ppt/tags/tag447.xml><?xml version="1.0" encoding="utf-8"?>
<p:tagLst xmlns:p="http://schemas.openxmlformats.org/presentationml/2006/main">
  <p:tag name="KSO_WM_BEAUTIFY_FLAG" val=""/>
</p:tagLst>
</file>

<file path=ppt/tags/tag448.xml><?xml version="1.0" encoding="utf-8"?>
<p:tagLst xmlns:p="http://schemas.openxmlformats.org/presentationml/2006/main">
  <p:tag name="KSO_WM_BEAUTIFY_FLAG" val=""/>
</p:tagLst>
</file>

<file path=ppt/tags/tag449.xml><?xml version="1.0" encoding="utf-8"?>
<p:tagLst xmlns:p="http://schemas.openxmlformats.org/presentationml/2006/main">
  <p:tag name="KSO_WM_BEAUTIFY_FLAG" val=""/>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50.xml><?xml version="1.0" encoding="utf-8"?>
<p:tagLst xmlns:p="http://schemas.openxmlformats.org/presentationml/2006/main">
  <p:tag name="KSO_WM_BEAUTIFY_FLAG" val=""/>
</p:tagLst>
</file>

<file path=ppt/tags/tag451.xml><?xml version="1.0" encoding="utf-8"?>
<p:tagLst xmlns:p="http://schemas.openxmlformats.org/presentationml/2006/main">
  <p:tag name="KSO_WM_BEAUTIFY_FLAG" val=""/>
</p:tagLst>
</file>

<file path=ppt/tags/tag452.xml><?xml version="1.0" encoding="utf-8"?>
<p:tagLst xmlns:p="http://schemas.openxmlformats.org/presentationml/2006/main">
  <p:tag name="KSO_WM_BEAUTIFY_FLAG" val=""/>
</p:tagLst>
</file>

<file path=ppt/tags/tag453.xml><?xml version="1.0" encoding="utf-8"?>
<p:tagLst xmlns:p="http://schemas.openxmlformats.org/presentationml/2006/main">
  <p:tag name="KSO_WM_BEAUTIFY_FLAG" val=""/>
</p:tagLst>
</file>

<file path=ppt/tags/tag454.xml><?xml version="1.0" encoding="utf-8"?>
<p:tagLst xmlns:p="http://schemas.openxmlformats.org/presentationml/2006/main">
  <p:tag name="KSO_WM_BEAUTIFY_FLAG" val=""/>
</p:tagLst>
</file>

<file path=ppt/tags/tag455.xml><?xml version="1.0" encoding="utf-8"?>
<p:tagLst xmlns:p="http://schemas.openxmlformats.org/presentationml/2006/main">
  <p:tag name="KSO_WM_BEAUTIFY_FLAG" val=""/>
</p:tagLst>
</file>

<file path=ppt/tags/tag456.xml><?xml version="1.0" encoding="utf-8"?>
<p:tagLst xmlns:p="http://schemas.openxmlformats.org/presentationml/2006/main">
  <p:tag name="KSO_WM_BEAUTIFY_FLAG" val=""/>
</p:tagLst>
</file>

<file path=ppt/tags/tag457.xml><?xml version="1.0" encoding="utf-8"?>
<p:tagLst xmlns:p="http://schemas.openxmlformats.org/presentationml/2006/main">
  <p:tag name="KSO_WM_BEAUTIFY_FLAG" val=""/>
</p:tagLst>
</file>

<file path=ppt/tags/tag458.xml><?xml version="1.0" encoding="utf-8"?>
<p:tagLst xmlns:p="http://schemas.openxmlformats.org/presentationml/2006/main">
  <p:tag name="KSO_WM_BEAUTIFY_FLAG" val=""/>
</p:tagLst>
</file>

<file path=ppt/tags/tag459.xml><?xml version="1.0" encoding="utf-8"?>
<p:tagLst xmlns:p="http://schemas.openxmlformats.org/presentationml/2006/main">
  <p:tag name="KSO_WM_BEAUTIFY_FLAG" val=""/>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60.xml><?xml version="1.0" encoding="utf-8"?>
<p:tagLst xmlns:p="http://schemas.openxmlformats.org/presentationml/2006/main">
  <p:tag name="KSO_WM_UNIT_ISCONTENTSTITLE" val="0"/>
  <p:tag name="KSO_WM_UNIT_ISNUMDGMTITLE" val="0"/>
  <p:tag name="KSO_WM_UNIT_NOCLEAR" val="0"/>
  <p:tag name="KSO_WM_UNIT_SHOW_EDIT_AREA_INDICATION" val="1"/>
  <p:tag name="KSO_WM_UNIT_VALUE" val="28"/>
  <p:tag name="KSO_WM_UNIT_HIGHLIGHT" val="0"/>
  <p:tag name="KSO_WM_UNIT_COMPATIBLE" val="0"/>
  <p:tag name="KSO_WM_UNIT_DIAGRAM_ISNUMVISUAL" val="0"/>
  <p:tag name="KSO_WM_UNIT_DIAGRAM_ISREFERUNIT" val="0"/>
  <p:tag name="KSO_WM_UNIT_TYPE" val="a"/>
  <p:tag name="KSO_WM_UNIT_INDEX" val="1"/>
  <p:tag name="KSO_WM_UNIT_ID" val="custom20205081_1*a*1"/>
  <p:tag name="KSO_WM_TEMPLATE_CATEGORY" val="custom"/>
  <p:tag name="KSO_WM_TEMPLATE_INDEX" val="20205081"/>
  <p:tag name="KSO_WM_UNIT_LAYERLEVEL" val="1"/>
  <p:tag name="KSO_WM_TAG_VERSION" val="1.0"/>
  <p:tag name="KSO_WM_BEAUTIFY_FLAG" val=""/>
</p:tagLst>
</file>

<file path=ppt/tags/tag461.xml><?xml version="1.0" encoding="utf-8"?>
<p:tagLst xmlns:p="http://schemas.openxmlformats.org/presentationml/2006/main">
  <p:tag name="KSO_WM_BEAUTIFY_FLAG" val=""/>
</p:tagLst>
</file>

<file path=ppt/tags/tag462.xml><?xml version="1.0" encoding="utf-8"?>
<p:tagLst xmlns:p="http://schemas.openxmlformats.org/presentationml/2006/main">
  <p:tag name="KSO_WM_UNIT_ISCONTENTSTITLE" val="0"/>
  <p:tag name="KSO_WM_UNIT_ISNUMDGMTITLE" val="0"/>
  <p:tag name="KSO_WM_UNIT_NOCLEAR" val="0"/>
  <p:tag name="KSO_WM_UNIT_SHOW_EDIT_AREA_INDICATION" val="1"/>
  <p:tag name="KSO_WM_UNIT_VALUE" val="28"/>
  <p:tag name="KSO_WM_UNIT_HIGHLIGHT" val="0"/>
  <p:tag name="KSO_WM_UNIT_COMPATIBLE" val="0"/>
  <p:tag name="KSO_WM_UNIT_DIAGRAM_ISNUMVISUAL" val="0"/>
  <p:tag name="KSO_WM_UNIT_DIAGRAM_ISREFERUNIT" val="0"/>
  <p:tag name="KSO_WM_UNIT_TYPE" val="a"/>
  <p:tag name="KSO_WM_UNIT_INDEX" val="1"/>
  <p:tag name="KSO_WM_UNIT_ID" val="custom20205081_1*a*1"/>
  <p:tag name="KSO_WM_TEMPLATE_CATEGORY" val="custom"/>
  <p:tag name="KSO_WM_TEMPLATE_INDEX" val="20205081"/>
  <p:tag name="KSO_WM_UNIT_LAYERLEVEL" val="1"/>
  <p:tag name="KSO_WM_TAG_VERSION" val="1.0"/>
  <p:tag name="KSO_WM_BEAUTIFY_FLAG" val=""/>
</p:tagLst>
</file>

<file path=ppt/tags/tag463.xml><?xml version="1.0" encoding="utf-8"?>
<p:tagLst xmlns:p="http://schemas.openxmlformats.org/presentationml/2006/main">
  <p:tag name="KSO_WM_BEAUTIFY_FLAG" val=""/>
</p:tagLst>
</file>

<file path=ppt/tags/tag464.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KSO_WM_SPECIAL_SOURCE" val="bdnull"/>
</p:tagLst>
</file>

<file path=ppt/tags/tag465.xml><?xml version="1.0" encoding="utf-8"?>
<p:tagLst xmlns:p="http://schemas.openxmlformats.org/presentationml/2006/main">
  <p:tag name="KSO_WM_UNIT_PLACING_PICTURE_USER_VIEWPORT" val="{&quot;height&quot;:10800,&quot;width&quot;:19200}"/>
  <p:tag name="KSO_WM_BEAUTIFY_FLAG" val=""/>
</p:tagLst>
</file>

<file path=ppt/tags/tag466.xml><?xml version="1.0" encoding="utf-8"?>
<p:tagLst xmlns:p="http://schemas.openxmlformats.org/presentationml/2006/main">
  <p:tag name="KSO_WM_BEAUTIFY_FLAG" val=""/>
</p:tagLst>
</file>

<file path=ppt/tags/tag467.xml><?xml version="1.0" encoding="utf-8"?>
<p:tagLst xmlns:p="http://schemas.openxmlformats.org/presentationml/2006/main">
  <p:tag name="KSO_WM_BEAUTIFY_FLAG" val=""/>
</p:tagLst>
</file>

<file path=ppt/tags/tag468.xml><?xml version="1.0" encoding="utf-8"?>
<p:tagLst xmlns:p="http://schemas.openxmlformats.org/presentationml/2006/main">
  <p:tag name="KSO_WM_BEAUTIFY_FLAG" val=""/>
</p:tagLst>
</file>

<file path=ppt/tags/tag469.xml><?xml version="1.0" encoding="utf-8"?>
<p:tagLst xmlns:p="http://schemas.openxmlformats.org/presentationml/2006/main">
  <p:tag name="KSO_WM_UNIT_PLACING_PICTURE_USER_VIEWPORT" val="{&quot;height&quot;:1360,&quot;width&quot;:2631}"/>
  <p:tag name="KSO_WM_BEAUTIFY_FLAG" val=""/>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70.xml><?xml version="1.0" encoding="utf-8"?>
<p:tagLst xmlns:p="http://schemas.openxmlformats.org/presentationml/2006/main">
  <p:tag name="KSO_WM_BEAUTIFY_FLAG" val=""/>
</p:tagLst>
</file>

<file path=ppt/tags/tag471.xml><?xml version="1.0" encoding="utf-8"?>
<p:tagLst xmlns:p="http://schemas.openxmlformats.org/presentationml/2006/main">
  <p:tag name="KSO_WM_BEAUTIFY_FLAG" val=""/>
</p:tagLst>
</file>

<file path=ppt/tags/tag472.xml><?xml version="1.0" encoding="utf-8"?>
<p:tagLst xmlns:p="http://schemas.openxmlformats.org/presentationml/2006/main">
  <p:tag name="KSO_WM_BEAUTIFY_FLAG" val=""/>
</p:tagLst>
</file>

<file path=ppt/tags/tag473.xml><?xml version="1.0" encoding="utf-8"?>
<p:tagLst xmlns:p="http://schemas.openxmlformats.org/presentationml/2006/main">
  <p:tag name="KSO_WM_BEAUTIFY_FLAG" val=""/>
</p:tagLst>
</file>

<file path=ppt/tags/tag474.xml><?xml version="1.0" encoding="utf-8"?>
<p:tagLst xmlns:p="http://schemas.openxmlformats.org/presentationml/2006/main">
  <p:tag name="KSO_WM_BEAUTIFY_FLAG" val=""/>
</p:tagLst>
</file>

<file path=ppt/tags/tag475.xml><?xml version="1.0" encoding="utf-8"?>
<p:tagLst xmlns:p="http://schemas.openxmlformats.org/presentationml/2006/main">
  <p:tag name="KSO_WM_BEAUTIFY_FLAG" val=""/>
</p:tagLst>
</file>

<file path=ppt/tags/tag476.xml><?xml version="1.0" encoding="utf-8"?>
<p:tagLst xmlns:p="http://schemas.openxmlformats.org/presentationml/2006/main">
  <p:tag name="KSO_WM_BEAUTIFY_FLAG" val=""/>
</p:tagLst>
</file>

<file path=ppt/tags/tag477.xml><?xml version="1.0" encoding="utf-8"?>
<p:tagLst xmlns:p="http://schemas.openxmlformats.org/presentationml/2006/main">
  <p:tag name="KSO_WM_BEAUTIFY_FLAG" val=""/>
</p:tagLst>
</file>

<file path=ppt/tags/tag478.xml><?xml version="1.0" encoding="utf-8"?>
<p:tagLst xmlns:p="http://schemas.openxmlformats.org/presentationml/2006/main">
  <p:tag name="KSO_WM_BEAUTIFY_FLAG" val=""/>
</p:tagLst>
</file>

<file path=ppt/tags/tag479.xml><?xml version="1.0" encoding="utf-8"?>
<p:tagLst xmlns:p="http://schemas.openxmlformats.org/presentationml/2006/main">
  <p:tag name="KSO_WM_BEAUTIFY_FLAG" val=""/>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80.xml><?xml version="1.0" encoding="utf-8"?>
<p:tagLst xmlns:p="http://schemas.openxmlformats.org/presentationml/2006/main">
  <p:tag name="KSO_WM_BEAUTIFY_FLAG" val=""/>
</p:tagLst>
</file>

<file path=ppt/tags/tag481.xml><?xml version="1.0" encoding="utf-8"?>
<p:tagLst xmlns:p="http://schemas.openxmlformats.org/presentationml/2006/main">
  <p:tag name="KSO_WM_BEAUTIFY_FLAG" val=""/>
</p:tagLst>
</file>

<file path=ppt/tags/tag482.xml><?xml version="1.0" encoding="utf-8"?>
<p:tagLst xmlns:p="http://schemas.openxmlformats.org/presentationml/2006/main">
  <p:tag name="KSO_WM_BEAUTIFY_FLAG" val=""/>
</p:tagLst>
</file>

<file path=ppt/tags/tag483.xml><?xml version="1.0" encoding="utf-8"?>
<p:tagLst xmlns:p="http://schemas.openxmlformats.org/presentationml/2006/main">
  <p:tag name="KSO_WM_BEAUTIFY_FLAG" val=""/>
</p:tagLst>
</file>

<file path=ppt/tags/tag484.xml><?xml version="1.0" encoding="utf-8"?>
<p:tagLst xmlns:p="http://schemas.openxmlformats.org/presentationml/2006/main">
  <p:tag name="KSO_WM_BEAUTIFY_FLAG" val=""/>
</p:tagLst>
</file>

<file path=ppt/tags/tag485.xml><?xml version="1.0" encoding="utf-8"?>
<p:tagLst xmlns:p="http://schemas.openxmlformats.org/presentationml/2006/main">
  <p:tag name="KSO_WM_BEAUTIFY_FLAG" val=""/>
</p:tagLst>
</file>

<file path=ppt/tags/tag486.xml><?xml version="1.0" encoding="utf-8"?>
<p:tagLst xmlns:p="http://schemas.openxmlformats.org/presentationml/2006/main">
  <p:tag name="KSO_WM_BEAUTIFY_FLAG" val=""/>
</p:tagLst>
</file>

<file path=ppt/tags/tag487.xml><?xml version="1.0" encoding="utf-8"?>
<p:tagLst xmlns:p="http://schemas.openxmlformats.org/presentationml/2006/main">
  <p:tag name="KSO_WM_BEAUTIFY_FLAG" val=""/>
</p:tagLst>
</file>

<file path=ppt/tags/tag488.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KSO_WM_SPECIAL_SOURCE" val="bdnull"/>
</p:tagLst>
</file>

<file path=ppt/tags/tag489.xml><?xml version="1.0" encoding="utf-8"?>
<p:tagLst xmlns:p="http://schemas.openxmlformats.org/presentationml/2006/main">
  <p:tag name="KSO_WM_UNIT_PLACING_PICTURE_USER_VIEWPORT" val="{&quot;height&quot;:10800,&quot;width&quot;:19200}"/>
  <p:tag name="KSO_WM_BEAUTIFY_FLAG" val=""/>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90.xml><?xml version="1.0" encoding="utf-8"?>
<p:tagLst xmlns:p="http://schemas.openxmlformats.org/presentationml/2006/main">
  <p:tag name="KSO_WM_BEAUTIFY_FLAG" val=""/>
</p:tagLst>
</file>

<file path=ppt/tags/tag491.xml><?xml version="1.0" encoding="utf-8"?>
<p:tagLst xmlns:p="http://schemas.openxmlformats.org/presentationml/2006/main">
  <p:tag name="KSO_WM_BEAUTIFY_FLAG" val=""/>
</p:tagLst>
</file>

<file path=ppt/tags/tag492.xml><?xml version="1.0" encoding="utf-8"?>
<p:tagLst xmlns:p="http://schemas.openxmlformats.org/presentationml/2006/main">
  <p:tag name="KSO_WM_BEAUTIFY_FLAG" val=""/>
</p:tagLst>
</file>

<file path=ppt/tags/tag493.xml><?xml version="1.0" encoding="utf-8"?>
<p:tagLst xmlns:p="http://schemas.openxmlformats.org/presentationml/2006/main">
  <p:tag name="KSO_WM_UNIT_PLACING_PICTURE_USER_VIEWPORT" val="{&quot;height&quot;:1360,&quot;width&quot;:2631}"/>
  <p:tag name="KSO_WM_BEAUTIFY_FLAG" val=""/>
</p:tagLst>
</file>

<file path=ppt/tags/tag494.xml><?xml version="1.0" encoding="utf-8"?>
<p:tagLst xmlns:p="http://schemas.openxmlformats.org/presentationml/2006/main">
  <p:tag name="KSO_WM_BEAUTIFY_FLAG" val=""/>
</p:tagLst>
</file>

<file path=ppt/tags/tag495.xml><?xml version="1.0" encoding="utf-8"?>
<p:tagLst xmlns:p="http://schemas.openxmlformats.org/presentationml/2006/main">
  <p:tag name="KSO_WM_BEAUTIFY_FLAG" val=""/>
</p:tagLst>
</file>

<file path=ppt/tags/tag496.xml><?xml version="1.0" encoding="utf-8"?>
<p:tagLst xmlns:p="http://schemas.openxmlformats.org/presentationml/2006/main">
  <p:tag name="KSO_WM_BEAUTIFY_FLAG" val=""/>
</p:tagLst>
</file>

<file path=ppt/tags/tag497.xml><?xml version="1.0" encoding="utf-8"?>
<p:tagLst xmlns:p="http://schemas.openxmlformats.org/presentationml/2006/main">
  <p:tag name="KSO_WM_BEAUTIFY_FLAG" val=""/>
</p:tagLst>
</file>

<file path=ppt/tags/tag498.xml><?xml version="1.0" encoding="utf-8"?>
<p:tagLst xmlns:p="http://schemas.openxmlformats.org/presentationml/2006/main">
  <p:tag name="KSO_WM_BEAUTIFY_FLAG" val=""/>
</p:tagLst>
</file>

<file path=ppt/tags/tag499.xml><?xml version="1.0" encoding="utf-8"?>
<p:tagLst xmlns:p="http://schemas.openxmlformats.org/presentationml/2006/main">
  <p:tag name="KSO_WM_BEAUTIFY_FLAG" val=""/>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00.xml><?xml version="1.0" encoding="utf-8"?>
<p:tagLst xmlns:p="http://schemas.openxmlformats.org/presentationml/2006/main">
  <p:tag name="KSO_WM_BEAUTIFY_FLAG" val=""/>
</p:tagLst>
</file>

<file path=ppt/tags/tag501.xml><?xml version="1.0" encoding="utf-8"?>
<p:tagLst xmlns:p="http://schemas.openxmlformats.org/presentationml/2006/main">
  <p:tag name="KSO_WM_BEAUTIFY_FLAG" val=""/>
</p:tagLst>
</file>

<file path=ppt/tags/tag502.xml><?xml version="1.0" encoding="utf-8"?>
<p:tagLst xmlns:p="http://schemas.openxmlformats.org/presentationml/2006/main">
  <p:tag name="KSO_WM_BEAUTIFY_FLAG" val=""/>
</p:tagLst>
</file>

<file path=ppt/tags/tag503.xml><?xml version="1.0" encoding="utf-8"?>
<p:tagLst xmlns:p="http://schemas.openxmlformats.org/presentationml/2006/main">
  <p:tag name="KSO_WM_BEAUTIFY_FLAG" val=""/>
</p:tagLst>
</file>

<file path=ppt/tags/tag504.xml><?xml version="1.0" encoding="utf-8"?>
<p:tagLst xmlns:p="http://schemas.openxmlformats.org/presentationml/2006/main">
  <p:tag name="KSO_WM_BEAUTIFY_FLAG" val=""/>
</p:tagLst>
</file>

<file path=ppt/tags/tag505.xml><?xml version="1.0" encoding="utf-8"?>
<p:tagLst xmlns:p="http://schemas.openxmlformats.org/presentationml/2006/main">
  <p:tag name="KSO_WM_BEAUTIFY_FLAG" val=""/>
</p:tagLst>
</file>

<file path=ppt/tags/tag506.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KSO_WM_SPECIAL_SOURCE" val="bdnull"/>
</p:tagLst>
</file>

<file path=ppt/tags/tag507.xml><?xml version="1.0" encoding="utf-8"?>
<p:tagLst xmlns:p="http://schemas.openxmlformats.org/presentationml/2006/main">
  <p:tag name="KSO_WM_UNIT_PLACING_PICTURE_USER_VIEWPORT" val="{&quot;height&quot;:10800,&quot;width&quot;:19200}"/>
  <p:tag name="KSO_WM_BEAUTIFY_FLAG" val=""/>
</p:tagLst>
</file>

<file path=ppt/tags/tag508.xml><?xml version="1.0" encoding="utf-8"?>
<p:tagLst xmlns:p="http://schemas.openxmlformats.org/presentationml/2006/main">
  <p:tag name="KSO_WM_BEAUTIFY_FLAG" val=""/>
</p:tagLst>
</file>

<file path=ppt/tags/tag509.xml><?xml version="1.0" encoding="utf-8"?>
<p:tagLst xmlns:p="http://schemas.openxmlformats.org/presentationml/2006/main">
  <p:tag name="KSO_WM_BEAUTIFY_FLAG" val=""/>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10.xml><?xml version="1.0" encoding="utf-8"?>
<p:tagLst xmlns:p="http://schemas.openxmlformats.org/presentationml/2006/main">
  <p:tag name="KSO_WM_BEAUTIFY_FLAG" val=""/>
</p:tagLst>
</file>

<file path=ppt/tags/tag511.xml><?xml version="1.0" encoding="utf-8"?>
<p:tagLst xmlns:p="http://schemas.openxmlformats.org/presentationml/2006/main">
  <p:tag name="KSO_WM_UNIT_PLACING_PICTURE_USER_VIEWPORT" val="{&quot;height&quot;:1360,&quot;width&quot;:2631}"/>
  <p:tag name="KSO_WM_BEAUTIFY_FLAG" val=""/>
</p:tagLst>
</file>

<file path=ppt/tags/tag512.xml><?xml version="1.0" encoding="utf-8"?>
<p:tagLst xmlns:p="http://schemas.openxmlformats.org/presentationml/2006/main">
  <p:tag name="KSO_WM_BEAUTIFY_FLAG" val=""/>
</p:tagLst>
</file>

<file path=ppt/tags/tag513.xml><?xml version="1.0" encoding="utf-8"?>
<p:tagLst xmlns:p="http://schemas.openxmlformats.org/presentationml/2006/main">
  <p:tag name="KSO_WM_BEAUTIFY_FLAG" val=""/>
</p:tagLst>
</file>

<file path=ppt/tags/tag514.xml><?xml version="1.0" encoding="utf-8"?>
<p:tagLst xmlns:p="http://schemas.openxmlformats.org/presentationml/2006/main">
  <p:tag name="KSO_WM_BEAUTIFY_FLAG" val=""/>
</p:tagLst>
</file>

<file path=ppt/tags/tag515.xml><?xml version="1.0" encoding="utf-8"?>
<p:tagLst xmlns:p="http://schemas.openxmlformats.org/presentationml/2006/main">
  <p:tag name="KSO_WM_BEAUTIFY_FLAG" val=""/>
</p:tagLst>
</file>

<file path=ppt/tags/tag516.xml><?xml version="1.0" encoding="utf-8"?>
<p:tagLst xmlns:p="http://schemas.openxmlformats.org/presentationml/2006/main">
  <p:tag name="KSO_WM_BEAUTIFY_FLAG" val=""/>
</p:tagLst>
</file>

<file path=ppt/tags/tag517.xml><?xml version="1.0" encoding="utf-8"?>
<p:tagLst xmlns:p="http://schemas.openxmlformats.org/presentationml/2006/main">
  <p:tag name="KSO_WM_BEAUTIFY_FLAG" val=""/>
</p:tagLst>
</file>

<file path=ppt/tags/tag518.xml><?xml version="1.0" encoding="utf-8"?>
<p:tagLst xmlns:p="http://schemas.openxmlformats.org/presentationml/2006/main">
  <p:tag name="KSO_WM_BEAUTIFY_FLAG" val=""/>
</p:tagLst>
</file>

<file path=ppt/tags/tag519.xml><?xml version="1.0" encoding="utf-8"?>
<p:tagLst xmlns:p="http://schemas.openxmlformats.org/presentationml/2006/main">
  <p:tag name="KSO_WM_BEAUTIFY_FLAG" val=""/>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20.xml><?xml version="1.0" encoding="utf-8"?>
<p:tagLst xmlns:p="http://schemas.openxmlformats.org/presentationml/2006/main">
  <p:tag name="KSO_WM_BEAUTIFY_FLAG" val=""/>
</p:tagLst>
</file>

<file path=ppt/tags/tag521.xml><?xml version="1.0" encoding="utf-8"?>
<p:tagLst xmlns:p="http://schemas.openxmlformats.org/presentationml/2006/main">
  <p:tag name="KSO_WM_BEAUTIFY_FLAG" val=""/>
</p:tagLst>
</file>

<file path=ppt/tags/tag522.xml><?xml version="1.0" encoding="utf-8"?>
<p:tagLst xmlns:p="http://schemas.openxmlformats.org/presentationml/2006/main">
  <p:tag name="KSO_WM_BEAUTIFY_FLAG" val=""/>
</p:tagLst>
</file>

<file path=ppt/tags/tag523.xml><?xml version="1.0" encoding="utf-8"?>
<p:tagLst xmlns:p="http://schemas.openxmlformats.org/presentationml/2006/main">
  <p:tag name="KSO_WM_BEAUTIFY_FLAG" val=""/>
</p:tagLst>
</file>

<file path=ppt/tags/tag524.xml><?xml version="1.0" encoding="utf-8"?>
<p:tagLst xmlns:p="http://schemas.openxmlformats.org/presentationml/2006/main">
  <p:tag name="KSO_WM_BEAUTIFY_FLAG" val=""/>
</p:tagLst>
</file>

<file path=ppt/tags/tag525.xml><?xml version="1.0" encoding="utf-8"?>
<p:tagLst xmlns:p="http://schemas.openxmlformats.org/presentationml/2006/main">
  <p:tag name="KSO_WM_BEAUTIFY_FLAG" val=""/>
</p:tagLst>
</file>

<file path=ppt/tags/tag526.xml><?xml version="1.0" encoding="utf-8"?>
<p:tagLst xmlns:p="http://schemas.openxmlformats.org/presentationml/2006/main">
  <p:tag name="KSO_WM_BEAUTIFY_FLAG" val=""/>
</p:tagLst>
</file>

<file path=ppt/tags/tag527.xml><?xml version="1.0" encoding="utf-8"?>
<p:tagLst xmlns:p="http://schemas.openxmlformats.org/presentationml/2006/main">
  <p:tag name="KSO_WM_BEAUTIFY_FLAG" val=""/>
</p:tagLst>
</file>

<file path=ppt/tags/tag528.xml><?xml version="1.0" encoding="utf-8"?>
<p:tagLst xmlns:p="http://schemas.openxmlformats.org/presentationml/2006/main">
  <p:tag name="KSO_WM_BEAUTIFY_FLAG" val=""/>
</p:tagLst>
</file>

<file path=ppt/tags/tag529.xml><?xml version="1.0" encoding="utf-8"?>
<p:tagLst xmlns:p="http://schemas.openxmlformats.org/presentationml/2006/main">
  <p:tag name="KSO_WM_BEAUTIFY_FLAG" val=""/>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30.xml><?xml version="1.0" encoding="utf-8"?>
<p:tagLst xmlns:p="http://schemas.openxmlformats.org/presentationml/2006/main">
  <p:tag name="KSO_WM_BEAUTIFY_FLAG" val=""/>
</p:tagLst>
</file>

<file path=ppt/tags/tag531.xml><?xml version="1.0" encoding="utf-8"?>
<p:tagLst xmlns:p="http://schemas.openxmlformats.org/presentationml/2006/main">
  <p:tag name="KSO_WM_BEAUTIFY_FLAG" val=""/>
</p:tagLst>
</file>

<file path=ppt/tags/tag532.xml><?xml version="1.0" encoding="utf-8"?>
<p:tagLst xmlns:p="http://schemas.openxmlformats.org/presentationml/2006/main">
  <p:tag name="KSO_WM_BEAUTIFY_FLAG" val=""/>
</p:tagLst>
</file>

<file path=ppt/tags/tag533.xml><?xml version="1.0" encoding="utf-8"?>
<p:tagLst xmlns:p="http://schemas.openxmlformats.org/presentationml/2006/main">
  <p:tag name="KSO_WM_BEAUTIFY_FLAG" val=""/>
</p:tagLst>
</file>

<file path=ppt/tags/tag534.xml><?xml version="1.0" encoding="utf-8"?>
<p:tagLst xmlns:p="http://schemas.openxmlformats.org/presentationml/2006/main">
  <p:tag name="KSO_WM_BEAUTIFY_FLAG" val=""/>
</p:tagLst>
</file>

<file path=ppt/tags/tag535.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KSO_WM_SPECIAL_SOURCE" val="bdnull"/>
</p:tagLst>
</file>

<file path=ppt/tags/tag536.xml><?xml version="1.0" encoding="utf-8"?>
<p:tagLst xmlns:p="http://schemas.openxmlformats.org/presentationml/2006/main">
  <p:tag name="KSO_WM_BEAUTIFY_FLAG" val=""/>
</p:tagLst>
</file>

<file path=ppt/tags/tag537.xml><?xml version="1.0" encoding="utf-8"?>
<p:tagLst xmlns:p="http://schemas.openxmlformats.org/presentationml/2006/main">
  <p:tag name="KSO_WM_BEAUTIFY_FLAG" val=""/>
</p:tagLst>
</file>

<file path=ppt/tags/tag538.xml><?xml version="1.0" encoding="utf-8"?>
<p:tagLst xmlns:p="http://schemas.openxmlformats.org/presentationml/2006/main">
  <p:tag name="KSO_WM_BEAUTIFY_FLAG" val=""/>
</p:tagLst>
</file>

<file path=ppt/tags/tag539.xml><?xml version="1.0" encoding="utf-8"?>
<p:tagLst xmlns:p="http://schemas.openxmlformats.org/presentationml/2006/main">
  <p:tag name="KSO_WM_UNIT_PLACING_PICTURE_USER_VIEWPORT" val="{&quot;height&quot;:1360,&quot;width&quot;:2631}"/>
  <p:tag name="KSO_WM_BEAUTIFY_FLAG" val=""/>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540.xml><?xml version="1.0" encoding="utf-8"?>
<p:tagLst xmlns:p="http://schemas.openxmlformats.org/presentationml/2006/main">
  <p:tag name="KSO_WM_BEAUTIFY_FLAG" val=""/>
</p:tagLst>
</file>

<file path=ppt/tags/tag541.xml><?xml version="1.0" encoding="utf-8"?>
<p:tagLst xmlns:p="http://schemas.openxmlformats.org/presentationml/2006/main">
  <p:tag name="KSO_WM_BEAUTIFY_FLAG" val=""/>
</p:tagLst>
</file>

<file path=ppt/tags/tag542.xml><?xml version="1.0" encoding="utf-8"?>
<p:tagLst xmlns:p="http://schemas.openxmlformats.org/presentationml/2006/main">
  <p:tag name="KSO_WM_BEAUTIFY_FLAG" val=""/>
</p:tagLst>
</file>

<file path=ppt/tags/tag543.xml><?xml version="1.0" encoding="utf-8"?>
<p:tagLst xmlns:p="http://schemas.openxmlformats.org/presentationml/2006/main">
  <p:tag name="KSO_WM_BEAUTIFY_FLAG" val=""/>
</p:tagLst>
</file>

<file path=ppt/tags/tag544.xml><?xml version="1.0" encoding="utf-8"?>
<p:tagLst xmlns:p="http://schemas.openxmlformats.org/presentationml/2006/main">
  <p:tag name="KSO_WM_BEAUTIFY_FLAG" val=""/>
</p:tagLst>
</file>

<file path=ppt/tags/tag545.xml><?xml version="1.0" encoding="utf-8"?>
<p:tagLst xmlns:p="http://schemas.openxmlformats.org/presentationml/2006/main">
  <p:tag name="KSO_WM_BEAUTIFY_FLAG" val=""/>
</p:tagLst>
</file>

<file path=ppt/tags/tag546.xml><?xml version="1.0" encoding="utf-8"?>
<p:tagLst xmlns:p="http://schemas.openxmlformats.org/presentationml/2006/main">
  <p:tag name="KSO_WM_BEAUTIFY_FLAG" val=""/>
</p:tagLst>
</file>

<file path=ppt/tags/tag547.xml><?xml version="1.0" encoding="utf-8"?>
<p:tagLst xmlns:p="http://schemas.openxmlformats.org/presentationml/2006/main">
  <p:tag name="KSO_WM_BEAUTIFY_FLAG" val=""/>
</p:tagLst>
</file>

<file path=ppt/tags/tag548.xml><?xml version="1.0" encoding="utf-8"?>
<p:tagLst xmlns:p="http://schemas.openxmlformats.org/presentationml/2006/main">
  <p:tag name="KSO_WM_BEAUTIFY_FLAG" val=""/>
</p:tagLst>
</file>

<file path=ppt/tags/tag549.xml><?xml version="1.0" encoding="utf-8"?>
<p:tagLst xmlns:p="http://schemas.openxmlformats.org/presentationml/2006/main">
  <p:tag name="KSO_WM_BEAUTIFY_FLAG" val=""/>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550.xml><?xml version="1.0" encoding="utf-8"?>
<p:tagLst xmlns:p="http://schemas.openxmlformats.org/presentationml/2006/main">
  <p:tag name="KSO_WM_BEAUTIFY_FLAG" val=""/>
</p:tagLst>
</file>

<file path=ppt/tags/tag551.xml><?xml version="1.0" encoding="utf-8"?>
<p:tagLst xmlns:p="http://schemas.openxmlformats.org/presentationml/2006/main">
  <p:tag name="KSO_WM_BEAUTIFY_FLAG" val=""/>
</p:tagLst>
</file>

<file path=ppt/tags/tag552.xml><?xml version="1.0" encoding="utf-8"?>
<p:tagLst xmlns:p="http://schemas.openxmlformats.org/presentationml/2006/main">
  <p:tag name="KSO_WM_BEAUTIFY_FLAG" val=""/>
</p:tagLst>
</file>

<file path=ppt/tags/tag553.xml><?xml version="1.0" encoding="utf-8"?>
<p:tagLst xmlns:p="http://schemas.openxmlformats.org/presentationml/2006/main">
  <p:tag name="KSO_WM_BEAUTIFY_FLAG" val=""/>
</p:tagLst>
</file>

<file path=ppt/tags/tag554.xml><?xml version="1.0" encoding="utf-8"?>
<p:tagLst xmlns:p="http://schemas.openxmlformats.org/presentationml/2006/main">
  <p:tag name="KSO_WM_BEAUTIFY_FLAG" val=""/>
</p:tagLst>
</file>

<file path=ppt/tags/tag555.xml><?xml version="1.0" encoding="utf-8"?>
<p:tagLst xmlns:p="http://schemas.openxmlformats.org/presentationml/2006/main">
  <p:tag name="KSO_WM_BEAUTIFY_FLAG" val=""/>
</p:tagLst>
</file>

<file path=ppt/tags/tag556.xml><?xml version="1.0" encoding="utf-8"?>
<p:tagLst xmlns:p="http://schemas.openxmlformats.org/presentationml/2006/main">
  <p:tag name="KSO_WM_BEAUTIFY_FLAG" val=""/>
</p:tagLst>
</file>

<file path=ppt/tags/tag557.xml><?xml version="1.0" encoding="utf-8"?>
<p:tagLst xmlns:p="http://schemas.openxmlformats.org/presentationml/2006/main">
  <p:tag name="KSO_WM_BEAUTIFY_FLAG" val=""/>
</p:tagLst>
</file>

<file path=ppt/tags/tag558.xml><?xml version="1.0" encoding="utf-8"?>
<p:tagLst xmlns:p="http://schemas.openxmlformats.org/presentationml/2006/main">
  <p:tag name="KSO_WM_BEAUTIFY_FLAG" val=""/>
</p:tagLst>
</file>

<file path=ppt/tags/tag559.xml><?xml version="1.0" encoding="utf-8"?>
<p:tagLst xmlns:p="http://schemas.openxmlformats.org/presentationml/2006/main">
  <p:tag name="KSO_WM_BEAUTIFY_FLAG" val=""/>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560.xml><?xml version="1.0" encoding="utf-8"?>
<p:tagLst xmlns:p="http://schemas.openxmlformats.org/presentationml/2006/main">
  <p:tag name="KSO_WM_BEAUTIFY_FLAG" val=""/>
</p:tagLst>
</file>

<file path=ppt/tags/tag561.xml><?xml version="1.0" encoding="utf-8"?>
<p:tagLst xmlns:p="http://schemas.openxmlformats.org/presentationml/2006/main">
  <p:tag name="KSO_WM_BEAUTIFY_FLAG" val=""/>
</p:tagLst>
</file>

<file path=ppt/tags/tag562.xml><?xml version="1.0" encoding="utf-8"?>
<p:tagLst xmlns:p="http://schemas.openxmlformats.org/presentationml/2006/main">
  <p:tag name="KSO_WM_BEAUTIFY_FLAG" val=""/>
</p:tagLst>
</file>

<file path=ppt/tags/tag563.xml><?xml version="1.0" encoding="utf-8"?>
<p:tagLst xmlns:p="http://schemas.openxmlformats.org/presentationml/2006/main">
  <p:tag name="KSO_WM_BEAUTIFY_FLAG" val=""/>
</p:tagLst>
</file>

<file path=ppt/tags/tag564.xml><?xml version="1.0" encoding="utf-8"?>
<p:tagLst xmlns:p="http://schemas.openxmlformats.org/presentationml/2006/main">
  <p:tag name="KSO_WM_BEAUTIFY_FLAG" val=""/>
</p:tagLst>
</file>

<file path=ppt/tags/tag565.xml><?xml version="1.0" encoding="utf-8"?>
<p:tagLst xmlns:p="http://schemas.openxmlformats.org/presentationml/2006/main">
  <p:tag name="KSO_WM_BEAUTIFY_FLAG" val=""/>
</p:tagLst>
</file>

<file path=ppt/tags/tag566.xml><?xml version="1.0" encoding="utf-8"?>
<p:tagLst xmlns:p="http://schemas.openxmlformats.org/presentationml/2006/main">
  <p:tag name="KSO_WM_BEAUTIFY_FLAG" val=""/>
</p:tagLst>
</file>

<file path=ppt/tags/tag567.xml><?xml version="1.0" encoding="utf-8"?>
<p:tagLst xmlns:p="http://schemas.openxmlformats.org/presentationml/2006/main">
  <p:tag name="KSO_WM_BEAUTIFY_FLAG" val=""/>
</p:tagLst>
</file>

<file path=ppt/tags/tag568.xml><?xml version="1.0" encoding="utf-8"?>
<p:tagLst xmlns:p="http://schemas.openxmlformats.org/presentationml/2006/main">
  <p:tag name="KSO_WM_BEAUTIFY_FLAG" val=""/>
</p:tagLst>
</file>

<file path=ppt/tags/tag569.xml><?xml version="1.0" encoding="utf-8"?>
<p:tagLst xmlns:p="http://schemas.openxmlformats.org/presentationml/2006/main">
  <p:tag name="KSO_WM_BEAUTIFY_FLAG" val=""/>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70.xml><?xml version="1.0" encoding="utf-8"?>
<p:tagLst xmlns:p="http://schemas.openxmlformats.org/presentationml/2006/main">
  <p:tag name="KSO_WM_BEAUTIFY_FLAG" val=""/>
</p:tagLst>
</file>

<file path=ppt/tags/tag571.xml><?xml version="1.0" encoding="utf-8"?>
<p:tagLst xmlns:p="http://schemas.openxmlformats.org/presentationml/2006/main">
  <p:tag name="KSO_WM_BEAUTIFY_FLAG" val=""/>
</p:tagLst>
</file>

<file path=ppt/tags/tag572.xml><?xml version="1.0" encoding="utf-8"?>
<p:tagLst xmlns:p="http://schemas.openxmlformats.org/presentationml/2006/main">
  <p:tag name="KSO_WM_BEAUTIFY_FLAG" val=""/>
</p:tagLst>
</file>

<file path=ppt/tags/tag573.xml><?xml version="1.0" encoding="utf-8"?>
<p:tagLst xmlns:p="http://schemas.openxmlformats.org/presentationml/2006/main">
  <p:tag name="KSO_WM_UNIT_PLACING_PICTURE_USER_VIEWPORT" val="{&quot;height&quot;:10800,&quot;width&quot;:15124}"/>
  <p:tag name="KSO_WM_BEAUTIFY_FLAG" val=""/>
</p:tagLst>
</file>

<file path=ppt/tags/tag574.xml><?xml version="1.0" encoding="utf-8"?>
<p:tagLst xmlns:p="http://schemas.openxmlformats.org/presentationml/2006/main">
  <p:tag name="KSO_WM_BEAUTIFY_FLAG" val=""/>
</p:tagLst>
</file>

<file path=ppt/tags/tag575.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KSO_WM_SPECIAL_SOURCE" val="bdnull"/>
</p:tagLst>
</file>

<file path=ppt/tags/tag576.xml><?xml version="1.0" encoding="utf-8"?>
<p:tagLst xmlns:p="http://schemas.openxmlformats.org/presentationml/2006/main">
  <p:tag name="KSO_WM_BEAUTIFY_FLAG" val=""/>
</p:tagLst>
</file>

<file path=ppt/tags/tag577.xml><?xml version="1.0" encoding="utf-8"?>
<p:tagLst xmlns:p="http://schemas.openxmlformats.org/presentationml/2006/main">
  <p:tag name="KSO_WM_BEAUTIFY_FLAG" val=""/>
</p:tagLst>
</file>

<file path=ppt/tags/tag578.xml><?xml version="1.0" encoding="utf-8"?>
<p:tagLst xmlns:p="http://schemas.openxmlformats.org/presentationml/2006/main">
  <p:tag name="KSO_WM_BEAUTIFY_FLAG" val=""/>
</p:tagLst>
</file>

<file path=ppt/tags/tag579.xml><?xml version="1.0" encoding="utf-8"?>
<p:tagLst xmlns:p="http://schemas.openxmlformats.org/presentationml/2006/main">
  <p:tag name="KSO_WM_BEAUTIFY_FLAG" val=""/>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80.xml><?xml version="1.0" encoding="utf-8"?>
<p:tagLst xmlns:p="http://schemas.openxmlformats.org/presentationml/2006/main">
  <p:tag name="KSO_WM_BEAUTIFY_FLAG" val=""/>
</p:tagLst>
</file>

<file path=ppt/tags/tag581.xml><?xml version="1.0" encoding="utf-8"?>
<p:tagLst xmlns:p="http://schemas.openxmlformats.org/presentationml/2006/main">
  <p:tag name="KSO_WM_BEAUTIFY_FLAG" val=""/>
</p:tagLst>
</file>

<file path=ppt/tags/tag582.xml><?xml version="1.0" encoding="utf-8"?>
<p:tagLst xmlns:p="http://schemas.openxmlformats.org/presentationml/2006/main">
  <p:tag name="KSO_WM_BEAUTIFY_FLAG" val=""/>
</p:tagLst>
</file>

<file path=ppt/tags/tag583.xml><?xml version="1.0" encoding="utf-8"?>
<p:tagLst xmlns:p="http://schemas.openxmlformats.org/presentationml/2006/main">
  <p:tag name="KSO_WM_BEAUTIFY_FLAG" val=""/>
</p:tagLst>
</file>

<file path=ppt/tags/tag584.xml><?xml version="1.0" encoding="utf-8"?>
<p:tagLst xmlns:p="http://schemas.openxmlformats.org/presentationml/2006/main">
  <p:tag name="KSO_WM_BEAUTIFY_FLAG" val=""/>
</p:tagLst>
</file>

<file path=ppt/tags/tag585.xml><?xml version="1.0" encoding="utf-8"?>
<p:tagLst xmlns:p="http://schemas.openxmlformats.org/presentationml/2006/main">
  <p:tag name="KSO_WM_BEAUTIFY_FLAG" val=""/>
</p:tagLst>
</file>

<file path=ppt/tags/tag586.xml><?xml version="1.0" encoding="utf-8"?>
<p:tagLst xmlns:p="http://schemas.openxmlformats.org/presentationml/2006/main">
  <p:tag name="KSO_WM_BEAUTIFY_FLAG" val=""/>
</p:tagLst>
</file>

<file path=ppt/tags/tag587.xml><?xml version="1.0" encoding="utf-8"?>
<p:tagLst xmlns:p="http://schemas.openxmlformats.org/presentationml/2006/main">
  <p:tag name="KSO_WM_BEAUTIFY_FLAG" val=""/>
</p:tagLst>
</file>

<file path=ppt/tags/tag588.xml><?xml version="1.0" encoding="utf-8"?>
<p:tagLst xmlns:p="http://schemas.openxmlformats.org/presentationml/2006/main">
  <p:tag name="KSO_WM_BEAUTIFY_FLAG" val=""/>
</p:tagLst>
</file>

<file path=ppt/tags/tag589.xml><?xml version="1.0" encoding="utf-8"?>
<p:tagLst xmlns:p="http://schemas.openxmlformats.org/presentationml/2006/main">
  <p:tag name="KSO_WM_BEAUTIFY_FLAG" val=""/>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90.xml><?xml version="1.0" encoding="utf-8"?>
<p:tagLst xmlns:p="http://schemas.openxmlformats.org/presentationml/2006/main">
  <p:tag name="KSO_WM_BEAUTIFY_FLAG" val=""/>
</p:tagLst>
</file>

<file path=ppt/tags/tag591.xml><?xml version="1.0" encoding="utf-8"?>
<p:tagLst xmlns:p="http://schemas.openxmlformats.org/presentationml/2006/main">
  <p:tag name="KSO_WM_BEAUTIFY_FLAG" val=""/>
</p:tagLst>
</file>

<file path=ppt/tags/tag592.xml><?xml version="1.0" encoding="utf-8"?>
<p:tagLst xmlns:p="http://schemas.openxmlformats.org/presentationml/2006/main">
  <p:tag name="KSO_WM_BEAUTIFY_FLAG" val=""/>
</p:tagLst>
</file>

<file path=ppt/tags/tag593.xml><?xml version="1.0" encoding="utf-8"?>
<p:tagLst xmlns:p="http://schemas.openxmlformats.org/presentationml/2006/main">
  <p:tag name="KSO_WM_BEAUTIFY_FLAG" val=""/>
</p:tagLst>
</file>

<file path=ppt/tags/tag594.xml><?xml version="1.0" encoding="utf-8"?>
<p:tagLst xmlns:p="http://schemas.openxmlformats.org/presentationml/2006/main">
  <p:tag name="KSO_WM_BEAUTIFY_FLAG" val=""/>
</p:tagLst>
</file>

<file path=ppt/tags/tag595.xml><?xml version="1.0" encoding="utf-8"?>
<p:tagLst xmlns:p="http://schemas.openxmlformats.org/presentationml/2006/main">
  <p:tag name="KSO_WM_BEAUTIFY_FLAG" val=""/>
</p:tagLst>
</file>

<file path=ppt/tags/tag596.xml><?xml version="1.0" encoding="utf-8"?>
<p:tagLst xmlns:p="http://schemas.openxmlformats.org/presentationml/2006/main">
  <p:tag name="KSO_WM_BEAUTIFY_FLAG" val=""/>
</p:tagLst>
</file>

<file path=ppt/tags/tag597.xml><?xml version="1.0" encoding="utf-8"?>
<p:tagLst xmlns:p="http://schemas.openxmlformats.org/presentationml/2006/main">
  <p:tag name="KSO_WM_BEAUTIFY_FLAG" val=""/>
</p:tagLst>
</file>

<file path=ppt/tags/tag598.xml><?xml version="1.0" encoding="utf-8"?>
<p:tagLst xmlns:p="http://schemas.openxmlformats.org/presentationml/2006/main">
  <p:tag name="KSO_WM_BEAUTIFY_FLAG" val=""/>
</p:tagLst>
</file>

<file path=ppt/tags/tag599.xml><?xml version="1.0" encoding="utf-8"?>
<p:tagLst xmlns:p="http://schemas.openxmlformats.org/presentationml/2006/main">
  <p:tag name="KSO_WM_BEAUTIFY_FLAG" val=""/>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00.xml><?xml version="1.0" encoding="utf-8"?>
<p:tagLst xmlns:p="http://schemas.openxmlformats.org/presentationml/2006/main">
  <p:tag name="KSO_WM_BEAUTIFY_FLAG" val=""/>
</p:tagLst>
</file>

<file path=ppt/tags/tag601.xml><?xml version="1.0" encoding="utf-8"?>
<p:tagLst xmlns:p="http://schemas.openxmlformats.org/presentationml/2006/main">
  <p:tag name="KSO_WM_BEAUTIFY_FLAG" val=""/>
</p:tagLst>
</file>

<file path=ppt/tags/tag602.xml><?xml version="1.0" encoding="utf-8"?>
<p:tagLst xmlns:p="http://schemas.openxmlformats.org/presentationml/2006/main">
  <p:tag name="KSO_WM_BEAUTIFY_FLAG" val=""/>
</p:tagLst>
</file>

<file path=ppt/tags/tag603.xml><?xml version="1.0" encoding="utf-8"?>
<p:tagLst xmlns:p="http://schemas.openxmlformats.org/presentationml/2006/main">
  <p:tag name="KSO_WM_BEAUTIFY_FLAG" val=""/>
</p:tagLst>
</file>

<file path=ppt/tags/tag604.xml><?xml version="1.0" encoding="utf-8"?>
<p:tagLst xmlns:p="http://schemas.openxmlformats.org/presentationml/2006/main">
  <p:tag name="KSO_WM_BEAUTIFY_FLAG" val=""/>
</p:tagLst>
</file>

<file path=ppt/tags/tag605.xml><?xml version="1.0" encoding="utf-8"?>
<p:tagLst xmlns:p="http://schemas.openxmlformats.org/presentationml/2006/main">
  <p:tag name="KSO_WM_BEAUTIFY_FLAG" val=""/>
</p:tagLst>
</file>

<file path=ppt/tags/tag606.xml><?xml version="1.0" encoding="utf-8"?>
<p:tagLst xmlns:p="http://schemas.openxmlformats.org/presentationml/2006/main">
  <p:tag name="KSO_WM_BEAUTIFY_FLAG" val=""/>
</p:tagLst>
</file>

<file path=ppt/tags/tag607.xml><?xml version="1.0" encoding="utf-8"?>
<p:tagLst xmlns:p="http://schemas.openxmlformats.org/presentationml/2006/main">
  <p:tag name="KSO_WM_BEAUTIFY_FLAG" val=""/>
</p:tagLst>
</file>

<file path=ppt/tags/tag608.xml><?xml version="1.0" encoding="utf-8"?>
<p:tagLst xmlns:p="http://schemas.openxmlformats.org/presentationml/2006/main">
  <p:tag name="KSO_WM_BEAUTIFY_FLAG" val=""/>
</p:tagLst>
</file>

<file path=ppt/tags/tag609.xml><?xml version="1.0" encoding="utf-8"?>
<p:tagLst xmlns:p="http://schemas.openxmlformats.org/presentationml/2006/main">
  <p:tag name="KSO_WM_BEAUTIFY_FLAG" val=""/>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10.xml><?xml version="1.0" encoding="utf-8"?>
<p:tagLst xmlns:p="http://schemas.openxmlformats.org/presentationml/2006/main">
  <p:tag name="KSO_WM_BEAUTIFY_FLAG" val=""/>
</p:tagLst>
</file>

<file path=ppt/tags/tag611.xml><?xml version="1.0" encoding="utf-8"?>
<p:tagLst xmlns:p="http://schemas.openxmlformats.org/presentationml/2006/main">
  <p:tag name="KSO_WM_BEAUTIFY_FLAG" val=""/>
</p:tagLst>
</file>

<file path=ppt/tags/tag612.xml><?xml version="1.0" encoding="utf-8"?>
<p:tagLst xmlns:p="http://schemas.openxmlformats.org/presentationml/2006/main">
  <p:tag name="KSO_WM_BEAUTIFY_FLAG" val=""/>
</p:tagLst>
</file>

<file path=ppt/tags/tag613.xml><?xml version="1.0" encoding="utf-8"?>
<p:tagLst xmlns:p="http://schemas.openxmlformats.org/presentationml/2006/main">
  <p:tag name="KSO_WM_BEAUTIFY_FLAG" val=""/>
</p:tagLst>
</file>

<file path=ppt/tags/tag614.xml><?xml version="1.0" encoding="utf-8"?>
<p:tagLst xmlns:p="http://schemas.openxmlformats.org/presentationml/2006/main">
  <p:tag name="KSO_WM_BEAUTIFY_FLAG" val=""/>
</p:tagLst>
</file>

<file path=ppt/tags/tag615.xml><?xml version="1.0" encoding="utf-8"?>
<p:tagLst xmlns:p="http://schemas.openxmlformats.org/presentationml/2006/main">
  <p:tag name="KSO_WM_BEAUTIFY_FLAG" val=""/>
</p:tagLst>
</file>

<file path=ppt/tags/tag616.xml><?xml version="1.0" encoding="utf-8"?>
<p:tagLst xmlns:p="http://schemas.openxmlformats.org/presentationml/2006/main">
  <p:tag name="KSO_WM_BEAUTIFY_FLAG" val=""/>
</p:tagLst>
</file>

<file path=ppt/tags/tag617.xml><?xml version="1.0" encoding="utf-8"?>
<p:tagLst xmlns:p="http://schemas.openxmlformats.org/presentationml/2006/main">
  <p:tag name="KSO_WM_BEAUTIFY_FLAG" val=""/>
</p:tagLst>
</file>

<file path=ppt/tags/tag618.xml><?xml version="1.0" encoding="utf-8"?>
<p:tagLst xmlns:p="http://schemas.openxmlformats.org/presentationml/2006/main">
  <p:tag name="KSO_WM_BEAUTIFY_FLAG" val=""/>
</p:tagLst>
</file>

<file path=ppt/tags/tag619.xml><?xml version="1.0" encoding="utf-8"?>
<p:tagLst xmlns:p="http://schemas.openxmlformats.org/presentationml/2006/main">
  <p:tag name="KSO_WM_BEAUTIFY_FLAG" val=""/>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20.xml><?xml version="1.0" encoding="utf-8"?>
<p:tagLst xmlns:p="http://schemas.openxmlformats.org/presentationml/2006/main">
  <p:tag name="KSO_WM_BEAUTIFY_FLAG" val=""/>
</p:tagLst>
</file>

<file path=ppt/tags/tag621.xml><?xml version="1.0" encoding="utf-8"?>
<p:tagLst xmlns:p="http://schemas.openxmlformats.org/presentationml/2006/main">
  <p:tag name="KSO_WM_BEAUTIFY_FLAG" val=""/>
</p:tagLst>
</file>

<file path=ppt/tags/tag622.xml><?xml version="1.0" encoding="utf-8"?>
<p:tagLst xmlns:p="http://schemas.openxmlformats.org/presentationml/2006/main">
  <p:tag name="KSO_WM_BEAUTIFY_FLAG" val=""/>
</p:tagLst>
</file>

<file path=ppt/tags/tag623.xml><?xml version="1.0" encoding="utf-8"?>
<p:tagLst xmlns:p="http://schemas.openxmlformats.org/presentationml/2006/main">
  <p:tag name="KSO_WM_BEAUTIFY_FLAG" val=""/>
</p:tagLst>
</file>

<file path=ppt/tags/tag624.xml><?xml version="1.0" encoding="utf-8"?>
<p:tagLst xmlns:p="http://schemas.openxmlformats.org/presentationml/2006/main">
  <p:tag name="KSO_WM_BEAUTIFY_FLAG" val=""/>
</p:tagLst>
</file>

<file path=ppt/tags/tag625.xml><?xml version="1.0" encoding="utf-8"?>
<p:tagLst xmlns:p="http://schemas.openxmlformats.org/presentationml/2006/main">
  <p:tag name="KSO_WM_BEAUTIFY_FLAG" val=""/>
</p:tagLst>
</file>

<file path=ppt/tags/tag626.xml><?xml version="1.0" encoding="utf-8"?>
<p:tagLst xmlns:p="http://schemas.openxmlformats.org/presentationml/2006/main">
  <p:tag name="KSO_WM_BEAUTIFY_FLAG" val=""/>
</p:tagLst>
</file>

<file path=ppt/tags/tag627.xml><?xml version="1.0" encoding="utf-8"?>
<p:tagLst xmlns:p="http://schemas.openxmlformats.org/presentationml/2006/main">
  <p:tag name="KSO_WM_BEAUTIFY_FLAG" val=""/>
</p:tagLst>
</file>

<file path=ppt/tags/tag628.xml><?xml version="1.0" encoding="utf-8"?>
<p:tagLst xmlns:p="http://schemas.openxmlformats.org/presentationml/2006/main">
  <p:tag name="KSO_WM_BEAUTIFY_FLAG" val=""/>
</p:tagLst>
</file>

<file path=ppt/tags/tag629.xml><?xml version="1.0" encoding="utf-8"?>
<p:tagLst xmlns:p="http://schemas.openxmlformats.org/presentationml/2006/main">
  <p:tag name="KSO_WM_BEAUTIFY_FLAG" val=""/>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30.xml><?xml version="1.0" encoding="utf-8"?>
<p:tagLst xmlns:p="http://schemas.openxmlformats.org/presentationml/2006/main">
  <p:tag name="KSO_WM_BEAUTIFY_FLAG" val=""/>
</p:tagLst>
</file>

<file path=ppt/tags/tag631.xml><?xml version="1.0" encoding="utf-8"?>
<p:tagLst xmlns:p="http://schemas.openxmlformats.org/presentationml/2006/main">
  <p:tag name="KSO_WM_BEAUTIFY_FLAG" val=""/>
</p:tagLst>
</file>

<file path=ppt/tags/tag632.xml><?xml version="1.0" encoding="utf-8"?>
<p:tagLst xmlns:p="http://schemas.openxmlformats.org/presentationml/2006/main">
  <p:tag name="KSO_WM_UNIT_PLACING_PICTURE_USER_VIEWPORT" val="{&quot;height&quot;:3535.2949002217283,&quot;width&quot;:5421.523976806109}"/>
  <p:tag name="KSO_WM_BEAUTIFY_FLAG" val=""/>
</p:tagLst>
</file>

<file path=ppt/tags/tag633.xml><?xml version="1.0" encoding="utf-8"?>
<p:tagLst xmlns:p="http://schemas.openxmlformats.org/presentationml/2006/main">
  <p:tag name="KSO_WM_BEAUTIFY_FLAG" val=""/>
</p:tagLst>
</file>

<file path=ppt/tags/tag634.xml><?xml version="1.0" encoding="utf-8"?>
<p:tagLst xmlns:p="http://schemas.openxmlformats.org/presentationml/2006/main">
  <p:tag name="KSO_WM_BEAUTIFY_FLAG" val=""/>
</p:tagLst>
</file>

<file path=ppt/tags/tag635.xml><?xml version="1.0" encoding="utf-8"?>
<p:tagLst xmlns:p="http://schemas.openxmlformats.org/presentationml/2006/main">
  <p:tag name="KSO_WM_BEAUTIFY_FLAG" val=""/>
</p:tagLst>
</file>

<file path=ppt/tags/tag636.xml><?xml version="1.0" encoding="utf-8"?>
<p:tagLst xmlns:p="http://schemas.openxmlformats.org/presentationml/2006/main">
  <p:tag name="KSO_WM_BEAUTIFY_FLAG" val=""/>
</p:tagLst>
</file>

<file path=ppt/tags/tag637.xml><?xml version="1.0" encoding="utf-8"?>
<p:tagLst xmlns:p="http://schemas.openxmlformats.org/presentationml/2006/main">
  <p:tag name="KSO_WM_BEAUTIFY_FLAG" val=""/>
</p:tagLst>
</file>

<file path=ppt/tags/tag638.xml><?xml version="1.0" encoding="utf-8"?>
<p:tagLst xmlns:p="http://schemas.openxmlformats.org/presentationml/2006/main">
  <p:tag name="KSO_WM_BEAUTIFY_FLAG" val=""/>
</p:tagLst>
</file>

<file path=ppt/tags/tag639.xml><?xml version="1.0" encoding="utf-8"?>
<p:tagLst xmlns:p="http://schemas.openxmlformats.org/presentationml/2006/main">
  <p:tag name="KSO_WM_BEAUTIFY_FLAG" val=""/>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40.xml><?xml version="1.0" encoding="utf-8"?>
<p:tagLst xmlns:p="http://schemas.openxmlformats.org/presentationml/2006/main">
  <p:tag name="KSO_WM_BEAUTIFY_FLAG" val=""/>
</p:tagLst>
</file>

<file path=ppt/tags/tag641.xml><?xml version="1.0" encoding="utf-8"?>
<p:tagLst xmlns:p="http://schemas.openxmlformats.org/presentationml/2006/main">
  <p:tag name="KSO_WM_BEAUTIFY_FLAG" val=""/>
</p:tagLst>
</file>

<file path=ppt/tags/tag642.xml><?xml version="1.0" encoding="utf-8"?>
<p:tagLst xmlns:p="http://schemas.openxmlformats.org/presentationml/2006/main">
  <p:tag name="KSO_WM_BEAUTIFY_FLAG" val=""/>
</p:tagLst>
</file>

<file path=ppt/tags/tag643.xml><?xml version="1.0" encoding="utf-8"?>
<p:tagLst xmlns:p="http://schemas.openxmlformats.org/presentationml/2006/main">
  <p:tag name="KSO_WM_BEAUTIFY_FLAG" val=""/>
</p:tagLst>
</file>

<file path=ppt/tags/tag644.xml><?xml version="1.0" encoding="utf-8"?>
<p:tagLst xmlns:p="http://schemas.openxmlformats.org/presentationml/2006/main">
  <p:tag name="KSO_WM_BEAUTIFY_FLAG" val=""/>
</p:tagLst>
</file>

<file path=ppt/tags/tag645.xml><?xml version="1.0" encoding="utf-8"?>
<p:tagLst xmlns:p="http://schemas.openxmlformats.org/presentationml/2006/main">
  <p:tag name="KSO_WM_BEAUTIFY_FLAG" val=""/>
</p:tagLst>
</file>

<file path=ppt/tags/tag646.xml><?xml version="1.0" encoding="utf-8"?>
<p:tagLst xmlns:p="http://schemas.openxmlformats.org/presentationml/2006/main">
  <p:tag name="KSO_WM_BEAUTIFY_FLAG" val=""/>
</p:tagLst>
</file>

<file path=ppt/tags/tag647.xml><?xml version="1.0" encoding="utf-8"?>
<p:tagLst xmlns:p="http://schemas.openxmlformats.org/presentationml/2006/main">
  <p:tag name="KSO_WM_BEAUTIFY_FLAG" val=""/>
</p:tagLst>
</file>

<file path=ppt/tags/tag648.xml><?xml version="1.0" encoding="utf-8"?>
<p:tagLst xmlns:p="http://schemas.openxmlformats.org/presentationml/2006/main">
  <p:tag name="KSO_WM_BEAUTIFY_FLAG" val=""/>
</p:tagLst>
</file>

<file path=ppt/tags/tag649.xml><?xml version="1.0" encoding="utf-8"?>
<p:tagLst xmlns:p="http://schemas.openxmlformats.org/presentationml/2006/main">
  <p:tag name="KSO_WM_BEAUTIFY_FLAG" val=""/>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50.xml><?xml version="1.0" encoding="utf-8"?>
<p:tagLst xmlns:p="http://schemas.openxmlformats.org/presentationml/2006/main">
  <p:tag name="KSO_WM_BEAUTIFY_FLAG" val=""/>
</p:tagLst>
</file>

<file path=ppt/tags/tag651.xml><?xml version="1.0" encoding="utf-8"?>
<p:tagLst xmlns:p="http://schemas.openxmlformats.org/presentationml/2006/main">
  <p:tag name="KSO_WM_BEAUTIFY_FLAG" val=""/>
</p:tagLst>
</file>

<file path=ppt/tags/tag652.xml><?xml version="1.0" encoding="utf-8"?>
<p:tagLst xmlns:p="http://schemas.openxmlformats.org/presentationml/2006/main">
  <p:tag name="KSO_WM_BEAUTIFY_FLAG" val=""/>
</p:tagLst>
</file>

<file path=ppt/tags/tag653.xml><?xml version="1.0" encoding="utf-8"?>
<p:tagLst xmlns:p="http://schemas.openxmlformats.org/presentationml/2006/main">
  <p:tag name="KSO_WM_BEAUTIFY_FLAG" val=""/>
</p:tagLst>
</file>

<file path=ppt/tags/tag654.xml><?xml version="1.0" encoding="utf-8"?>
<p:tagLst xmlns:p="http://schemas.openxmlformats.org/presentationml/2006/main">
  <p:tag name="KSO_WM_BEAUTIFY_FLAG" val=""/>
</p:tagLst>
</file>

<file path=ppt/tags/tag655.xml><?xml version="1.0" encoding="utf-8"?>
<p:tagLst xmlns:p="http://schemas.openxmlformats.org/presentationml/2006/main">
  <p:tag name="KSO_WM_BEAUTIFY_FLAG" val=""/>
</p:tagLst>
</file>

<file path=ppt/tags/tag656.xml><?xml version="1.0" encoding="utf-8"?>
<p:tagLst xmlns:p="http://schemas.openxmlformats.org/presentationml/2006/main">
  <p:tag name="KSO_WM_BEAUTIFY_FLAG" val=""/>
</p:tagLst>
</file>

<file path=ppt/tags/tag657.xml><?xml version="1.0" encoding="utf-8"?>
<p:tagLst xmlns:p="http://schemas.openxmlformats.org/presentationml/2006/main">
  <p:tag name="KSO_WM_BEAUTIFY_FLAG" val=""/>
</p:tagLst>
</file>

<file path=ppt/tags/tag658.xml><?xml version="1.0" encoding="utf-8"?>
<p:tagLst xmlns:p="http://schemas.openxmlformats.org/presentationml/2006/main">
  <p:tag name="KSO_WM_BEAUTIFY_FLAG" val=""/>
</p:tagLst>
</file>

<file path=ppt/tags/tag659.xml><?xml version="1.0" encoding="utf-8"?>
<p:tagLst xmlns:p="http://schemas.openxmlformats.org/presentationml/2006/main">
  <p:tag name="KSO_WM_BEAUTIFY_FLAG" val=""/>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60.xml><?xml version="1.0" encoding="utf-8"?>
<p:tagLst xmlns:p="http://schemas.openxmlformats.org/presentationml/2006/main">
  <p:tag name="KSO_WM_BEAUTIFY_FLAG" val=""/>
</p:tagLst>
</file>

<file path=ppt/tags/tag661.xml><?xml version="1.0" encoding="utf-8"?>
<p:tagLst xmlns:p="http://schemas.openxmlformats.org/presentationml/2006/main">
  <p:tag name="KSO_WM_BEAUTIFY_FLAG" val=""/>
</p:tagLst>
</file>

<file path=ppt/tags/tag662.xml><?xml version="1.0" encoding="utf-8"?>
<p:tagLst xmlns:p="http://schemas.openxmlformats.org/presentationml/2006/main">
  <p:tag name="KSO_WM_BEAUTIFY_FLAG" val=""/>
</p:tagLst>
</file>

<file path=ppt/tags/tag663.xml><?xml version="1.0" encoding="utf-8"?>
<p:tagLst xmlns:p="http://schemas.openxmlformats.org/presentationml/2006/main">
  <p:tag name="KSO_WM_BEAUTIFY_FLAG" val=""/>
</p:tagLst>
</file>

<file path=ppt/tags/tag664.xml><?xml version="1.0" encoding="utf-8"?>
<p:tagLst xmlns:p="http://schemas.openxmlformats.org/presentationml/2006/main">
  <p:tag name="KSO_WM_BEAUTIFY_FLAG" val=""/>
</p:tagLst>
</file>

<file path=ppt/tags/tag665.xml><?xml version="1.0" encoding="utf-8"?>
<p:tagLst xmlns:p="http://schemas.openxmlformats.org/presentationml/2006/main">
  <p:tag name="KSO_WM_BEAUTIFY_FLAG" val=""/>
</p:tagLst>
</file>

<file path=ppt/tags/tag666.xml><?xml version="1.0" encoding="utf-8"?>
<p:tagLst xmlns:p="http://schemas.openxmlformats.org/presentationml/2006/main">
  <p:tag name="KSO_WM_BEAUTIFY_FLAG" val=""/>
</p:tagLst>
</file>

<file path=ppt/tags/tag667.xml><?xml version="1.0" encoding="utf-8"?>
<p:tagLst xmlns:p="http://schemas.openxmlformats.org/presentationml/2006/main">
  <p:tag name="KSO_WM_BEAUTIFY_FLAG" val=""/>
</p:tagLst>
</file>

<file path=ppt/tags/tag668.xml><?xml version="1.0" encoding="utf-8"?>
<p:tagLst xmlns:p="http://schemas.openxmlformats.org/presentationml/2006/main">
  <p:tag name="KSO_WM_BEAUTIFY_FLAG" val=""/>
</p:tagLst>
</file>

<file path=ppt/tags/tag669.xml><?xml version="1.0" encoding="utf-8"?>
<p:tagLst xmlns:p="http://schemas.openxmlformats.org/presentationml/2006/main">
  <p:tag name="KSO_WM_BEAUTIFY_FLAG" val=""/>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70.xml><?xml version="1.0" encoding="utf-8"?>
<p:tagLst xmlns:p="http://schemas.openxmlformats.org/presentationml/2006/main">
  <p:tag name="KSO_WM_BEAUTIFY_FLAG" val=""/>
</p:tagLst>
</file>

<file path=ppt/tags/tag671.xml><?xml version="1.0" encoding="utf-8"?>
<p:tagLst xmlns:p="http://schemas.openxmlformats.org/presentationml/2006/main">
  <p:tag name="KSO_WM_BEAUTIFY_FLAG" val=""/>
</p:tagLst>
</file>

<file path=ppt/tags/tag672.xml><?xml version="1.0" encoding="utf-8"?>
<p:tagLst xmlns:p="http://schemas.openxmlformats.org/presentationml/2006/main">
  <p:tag name="KSO_WM_BEAUTIFY_FLAG" val=""/>
</p:tagLst>
</file>

<file path=ppt/tags/tag673.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674.xml><?xml version="1.0" encoding="utf-8"?>
<p:tagLst xmlns:p="http://schemas.openxmlformats.org/presentationml/2006/main">
  <p:tag name="KSO_WM_BEAUTIFY_FLAG" val=""/>
</p:tagLst>
</file>

<file path=ppt/tags/tag675.xml><?xml version="1.0" encoding="utf-8"?>
<p:tagLst xmlns:p="http://schemas.openxmlformats.org/presentationml/2006/main">
  <p:tag name="KSO_WM_BEAUTIFY_FLAG" val=""/>
</p:tagLst>
</file>

<file path=ppt/tags/tag676.xml><?xml version="1.0" encoding="utf-8"?>
<p:tagLst xmlns:p="http://schemas.openxmlformats.org/presentationml/2006/main">
  <p:tag name="KSO_WM_BEAUTIFY_FLAG" val=""/>
</p:tagLst>
</file>

<file path=ppt/tags/tag677.xml><?xml version="1.0" encoding="utf-8"?>
<p:tagLst xmlns:p="http://schemas.openxmlformats.org/presentationml/2006/main">
  <p:tag name="KSO_WM_BEAUTIFY_FLAG" val=""/>
</p:tagLst>
</file>

<file path=ppt/tags/tag678.xml><?xml version="1.0" encoding="utf-8"?>
<p:tagLst xmlns:p="http://schemas.openxmlformats.org/presentationml/2006/main">
  <p:tag name="KSO_WM_BEAUTIFY_FLAG" val=""/>
</p:tagLst>
</file>

<file path=ppt/tags/tag679.xml><?xml version="1.0" encoding="utf-8"?>
<p:tagLst xmlns:p="http://schemas.openxmlformats.org/presentationml/2006/main">
  <p:tag name="KSO_WM_BEAUTIFY_FLAG" val=""/>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680.xml><?xml version="1.0" encoding="utf-8"?>
<p:tagLst xmlns:p="http://schemas.openxmlformats.org/presentationml/2006/main">
  <p:tag name="KSO_WM_BEAUTIFY_FLAG" val=""/>
</p:tagLst>
</file>

<file path=ppt/tags/tag681.xml><?xml version="1.0" encoding="utf-8"?>
<p:tagLst xmlns:p="http://schemas.openxmlformats.org/presentationml/2006/main">
  <p:tag name="KSO_WM_BEAUTIFY_FLAG" val=""/>
</p:tagLst>
</file>

<file path=ppt/tags/tag682.xml><?xml version="1.0" encoding="utf-8"?>
<p:tagLst xmlns:p="http://schemas.openxmlformats.org/presentationml/2006/main">
  <p:tag name="KSO_WM_BEAUTIFY_FLAG" val=""/>
</p:tagLst>
</file>

<file path=ppt/tags/tag683.xml><?xml version="1.0" encoding="utf-8"?>
<p:tagLst xmlns:p="http://schemas.openxmlformats.org/presentationml/2006/main">
  <p:tag name="KSO_WM_BEAUTIFY_FLAG" val=""/>
</p:tagLst>
</file>

<file path=ppt/tags/tag684.xml><?xml version="1.0" encoding="utf-8"?>
<p:tagLst xmlns:p="http://schemas.openxmlformats.org/presentationml/2006/main">
  <p:tag name="KSO_WM_BEAUTIFY_FLAG" val=""/>
</p:tagLst>
</file>

<file path=ppt/tags/tag685.xml><?xml version="1.0" encoding="utf-8"?>
<p:tagLst xmlns:p="http://schemas.openxmlformats.org/presentationml/2006/main">
  <p:tag name="KSO_WM_BEAUTIFY_FLAG" val=""/>
</p:tagLst>
</file>

<file path=ppt/tags/tag686.xml><?xml version="1.0" encoding="utf-8"?>
<p:tagLst xmlns:p="http://schemas.openxmlformats.org/presentationml/2006/main">
  <p:tag name="KSO_WM_BEAUTIFY_FLAG" val=""/>
</p:tagLst>
</file>

<file path=ppt/tags/tag687.xml><?xml version="1.0" encoding="utf-8"?>
<p:tagLst xmlns:p="http://schemas.openxmlformats.org/presentationml/2006/main">
  <p:tag name="KSO_WM_BEAUTIFY_FLAG" val=""/>
</p:tagLst>
</file>

<file path=ppt/tags/tag688.xml><?xml version="1.0" encoding="utf-8"?>
<p:tagLst xmlns:p="http://schemas.openxmlformats.org/presentationml/2006/main">
  <p:tag name="KSO_WM_BEAUTIFY_FLAG" val=""/>
</p:tagLst>
</file>

<file path=ppt/tags/tag689.xml><?xml version="1.0" encoding="utf-8"?>
<p:tagLst xmlns:p="http://schemas.openxmlformats.org/presentationml/2006/main">
  <p:tag name="KSO_WM_BEAUTIFY_FLAG" val=""/>
</p:tagLst>
</file>

<file path=ppt/tags/tag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690.xml><?xml version="1.0" encoding="utf-8"?>
<p:tagLst xmlns:p="http://schemas.openxmlformats.org/presentationml/2006/main">
  <p:tag name="KSO_WM_BEAUTIFY_FLAG" val=""/>
</p:tagLst>
</file>

<file path=ppt/tags/tag691.xml><?xml version="1.0" encoding="utf-8"?>
<p:tagLst xmlns:p="http://schemas.openxmlformats.org/presentationml/2006/main">
  <p:tag name="KSO_WM_BEAUTIFY_FLAG" val=""/>
</p:tagLst>
</file>

<file path=ppt/tags/tag692.xml><?xml version="1.0" encoding="utf-8"?>
<p:tagLst xmlns:p="http://schemas.openxmlformats.org/presentationml/2006/main">
  <p:tag name="KSO_WM_BEAUTIFY_FLAG" val=""/>
</p:tagLst>
</file>

<file path=ppt/tags/tag693.xml><?xml version="1.0" encoding="utf-8"?>
<p:tagLst xmlns:p="http://schemas.openxmlformats.org/presentationml/2006/main">
  <p:tag name="KSO_WM_BEAUTIFY_FLAG" val=""/>
</p:tagLst>
</file>

<file path=ppt/tags/tag694.xml><?xml version="1.0" encoding="utf-8"?>
<p:tagLst xmlns:p="http://schemas.openxmlformats.org/presentationml/2006/main">
  <p:tag name="KSO_WM_BEAUTIFY_FLAG" val=""/>
</p:tagLst>
</file>

<file path=ppt/tags/tag695.xml><?xml version="1.0" encoding="utf-8"?>
<p:tagLst xmlns:p="http://schemas.openxmlformats.org/presentationml/2006/main">
  <p:tag name="KSO_WM_BEAUTIFY_FLAG" val=""/>
</p:tagLst>
</file>

<file path=ppt/tags/tag696.xml><?xml version="1.0" encoding="utf-8"?>
<p:tagLst xmlns:p="http://schemas.openxmlformats.org/presentationml/2006/main">
  <p:tag name="KSO_WM_BEAUTIFY_FLAG" val=""/>
</p:tagLst>
</file>

<file path=ppt/tags/tag697.xml><?xml version="1.0" encoding="utf-8"?>
<p:tagLst xmlns:p="http://schemas.openxmlformats.org/presentationml/2006/main">
  <p:tag name="KSO_WM_BEAUTIFY_FLAG" val=""/>
</p:tagLst>
</file>

<file path=ppt/tags/tag698.xml><?xml version="1.0" encoding="utf-8"?>
<p:tagLst xmlns:p="http://schemas.openxmlformats.org/presentationml/2006/main">
  <p:tag name="KSO_WM_BEAUTIFY_FLAG" val=""/>
</p:tagLst>
</file>

<file path=ppt/tags/tag699.xml><?xml version="1.0" encoding="utf-8"?>
<p:tagLst xmlns:p="http://schemas.openxmlformats.org/presentationml/2006/main">
  <p:tag name="KSO_WM_UNIT_DIAGRAM_MODELTYPE" val="stripeEnum"/>
  <p:tag name="KSO_WM_UNIT_ISCONTENTSTITLE" val="0"/>
  <p:tag name="KSO_WM_UNIT_PRESET_TEXT" val="添加标题"/>
  <p:tag name="KSO_WM_UNIT_NOCLEAR" val="0"/>
  <p:tag name="KSO_WM_UNIT_VALUE" val="4"/>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187929_1*l_h_a*1_1_1"/>
  <p:tag name="KSO_WM_TEMPLATE_CATEGORY" val="diagram"/>
  <p:tag name="KSO_WM_TEMPLATE_INDEX" val="20187929"/>
  <p:tag name="KSO_WM_UNIT_LAYERLEVEL" val="1_1_1"/>
  <p:tag name="KSO_WM_TAG_VERSION" val="1.0"/>
  <p:tag name="KSO_WM_BEAUTIFY_FLAG" val=""/>
  <p:tag name="KSO_WM_UNIT_TEXT_FILL_FORE_SCHEMECOLOR_INDEX" val="13"/>
  <p:tag name="KSO_WM_UNIT_TEXT_FILL_TYPE" val="1"/>
  <p:tag name="KSO_WM_UNIT_USESOURCEFORMAT_APPLY" val="1"/>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00.xml><?xml version="1.0" encoding="utf-8"?>
<p:tagLst xmlns:p="http://schemas.openxmlformats.org/presentationml/2006/main">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187929_1*l_h_i*1_2_1"/>
  <p:tag name="KSO_WM_TEMPLATE_CATEGORY" val="diagram"/>
  <p:tag name="KSO_WM_TEMPLATE_INDEX" val="20187929"/>
  <p:tag name="KSO_WM_UNIT_LAYERLEVEL" val="1_1_1"/>
  <p:tag name="KSO_WM_TAG_VERSION" val="1.0"/>
  <p:tag name="KSO_WM_BEAUTIFY_FLAG" val="#wm#"/>
  <p:tag name="KSO_WM_UNIT_FILL_FORE_SCHEMECOLOR_INDEX" val="5"/>
  <p:tag name="KSO_WM_UNIT_FILL_TYPE" val="1"/>
  <p:tag name="KSO_WM_UNIT_USESOURCEFORMAT_APPLY" val="1"/>
</p:tagLst>
</file>

<file path=ppt/tags/tag701.xml><?xml version="1.0" encoding="utf-8"?>
<p:tagLst xmlns:p="http://schemas.openxmlformats.org/presentationml/2006/main">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20187929_1*l_h_i*1_2_2"/>
  <p:tag name="KSO_WM_TEMPLATE_CATEGORY" val="diagram"/>
  <p:tag name="KSO_WM_TEMPLATE_INDEX" val="20187929"/>
  <p:tag name="KSO_WM_UNIT_LAYERLEVEL" val="1_1_1"/>
  <p:tag name="KSO_WM_TAG_VERSION" val="1.0"/>
  <p:tag name="KSO_WM_BEAUTIFY_FLAG" val="#wm#"/>
  <p:tag name="KSO_WM_UNIT_FILL_FORE_SCHEMECOLOR_INDEX" val="14"/>
  <p:tag name="KSO_WM_UNIT_FILL_TYPE" val="1"/>
  <p:tag name="KSO_WM_UNIT_USESOURCEFORMAT_APPLY" val="1"/>
</p:tagLst>
</file>

<file path=ppt/tags/tag702.xml><?xml version="1.0" encoding="utf-8"?>
<p:tagLst xmlns:p="http://schemas.openxmlformats.org/presentationml/2006/main">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TYPE" val="l_h_i"/>
  <p:tag name="KSO_WM_UNIT_INDEX" val="1_2_3"/>
  <p:tag name="KSO_WM_UNIT_ID" val="diagram20187929_1*l_h_i*1_2_3"/>
  <p:tag name="KSO_WM_TEMPLATE_CATEGORY" val="diagram"/>
  <p:tag name="KSO_WM_TEMPLATE_INDEX" val="20187929"/>
  <p:tag name="KSO_WM_UNIT_LAYERLEVEL" val="1_1_1"/>
  <p:tag name="KSO_WM_TAG_VERSION" val="1.0"/>
  <p:tag name="KSO_WM_BEAUTIFY_FLAG" val="#wm#"/>
  <p:tag name="KSO_WM_UNIT_USESOURCEFORMAT_APPLY" val="1"/>
</p:tagLst>
</file>

<file path=ppt/tags/tag703.xml><?xml version="1.0" encoding="utf-8"?>
<p:tagLst xmlns:p="http://schemas.openxmlformats.org/presentationml/2006/main">
  <p:tag name="KSO_WM_UNIT_DIAGRAM_MODELTYPE" val="stripeEnum"/>
  <p:tag name="KSO_WM_UNIT_ISCONTENTSTITLE" val="0"/>
  <p:tag name="KSO_WM_UNIT_PRESET_TEXT" val="添加标题"/>
  <p:tag name="KSO_WM_UNIT_NOCLEAR" val="0"/>
  <p:tag name="KSO_WM_UNIT_VALUE" val="4"/>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187929_1*l_h_a*1_1_1"/>
  <p:tag name="KSO_WM_TEMPLATE_CATEGORY" val="diagram"/>
  <p:tag name="KSO_WM_TEMPLATE_INDEX" val="20187929"/>
  <p:tag name="KSO_WM_UNIT_LAYERLEVEL" val="1_1_1"/>
  <p:tag name="KSO_WM_TAG_VERSION" val="1.0"/>
  <p:tag name="KSO_WM_BEAUTIFY_FLAG" val="#wm#"/>
  <p:tag name="KSO_WM_UNIT_TEXT_FILL_FORE_SCHEMECOLOR_INDEX" val="13"/>
  <p:tag name="KSO_WM_UNIT_TEXT_FILL_TYPE" val="1"/>
  <p:tag name="KSO_WM_UNIT_USESOURCEFORMAT_APPLY" val="1"/>
</p:tagLst>
</file>

<file path=ppt/tags/tag704.xml><?xml version="1.0" encoding="utf-8"?>
<p:tagLst xmlns:p="http://schemas.openxmlformats.org/presentationml/2006/main">
  <p:tag name="KSO_WM_UNIT_DIAGRAM_MODELTYPE" val="stripeEnum"/>
  <p:tag name="KSO_WM_UNIT_ISCONTENTSTITLE" val="0"/>
  <p:tag name="KSO_WM_UNIT_PRESET_TEXT" val="添加标题"/>
  <p:tag name="KSO_WM_UNIT_NOCLEAR" val="0"/>
  <p:tag name="KSO_WM_UNIT_VALUE" val="4"/>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187929_1*l_h_a*1_1_1"/>
  <p:tag name="KSO_WM_TEMPLATE_CATEGORY" val="diagram"/>
  <p:tag name="KSO_WM_TEMPLATE_INDEX" val="20187929"/>
  <p:tag name="KSO_WM_UNIT_LAYERLEVEL" val="1_1_1"/>
  <p:tag name="KSO_WM_TAG_VERSION" val="1.0"/>
  <p:tag name="KSO_WM_BEAUTIFY_FLAG" val="#wm#"/>
  <p:tag name="KSO_WM_UNIT_TEXT_FILL_FORE_SCHEMECOLOR_INDEX" val="13"/>
  <p:tag name="KSO_WM_UNIT_TEXT_FILL_TYPE" val="1"/>
  <p:tag name="KSO_WM_UNIT_USESOURCEFORMAT_APPLY" val="1"/>
</p:tagLst>
</file>

<file path=ppt/tags/tag705.xml><?xml version="1.0" encoding="utf-8"?>
<p:tagLst xmlns:p="http://schemas.openxmlformats.org/presentationml/2006/main">
  <p:tag name="KSO_WM_BEAUTIFY_FLAG" val=""/>
</p:tagLst>
</file>

<file path=ppt/tags/tag706.xml><?xml version="1.0" encoding="utf-8"?>
<p:tagLst xmlns:p="http://schemas.openxmlformats.org/presentationml/2006/main">
  <p:tag name="KSO_WM_BEAUTIFY_FLAG" val=""/>
</p:tagLst>
</file>

<file path=ppt/tags/tag707.xml><?xml version="1.0" encoding="utf-8"?>
<p:tagLst xmlns:p="http://schemas.openxmlformats.org/presentationml/2006/main">
  <p:tag name="KSO_WM_BEAUTIFY_FLAG" val=""/>
</p:tagLst>
</file>

<file path=ppt/tags/tag708.xml><?xml version="1.0" encoding="utf-8"?>
<p:tagLst xmlns:p="http://schemas.openxmlformats.org/presentationml/2006/main">
  <p:tag name="KSO_WM_BEAUTIFY_FLAG" val=""/>
</p:tagLst>
</file>

<file path=ppt/tags/tag709.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10.xml><?xml version="1.0" encoding="utf-8"?>
<p:tagLst xmlns:p="http://schemas.openxmlformats.org/presentationml/2006/main">
  <p:tag name="KSO_WM_BEAUTIFY_FLAG" val=""/>
</p:tagLst>
</file>

<file path=ppt/tags/tag711.xml><?xml version="1.0" encoding="utf-8"?>
<p:tagLst xmlns:p="http://schemas.openxmlformats.org/presentationml/2006/main">
  <p:tag name="KSO_WM_BEAUTIFY_FLAG" val=""/>
</p:tagLst>
</file>

<file path=ppt/tags/tag712.xml><?xml version="1.0" encoding="utf-8"?>
<p:tagLst xmlns:p="http://schemas.openxmlformats.org/presentationml/2006/main">
  <p:tag name="KSO_WM_BEAUTIFY_FLAG" val=""/>
</p:tagLst>
</file>

<file path=ppt/tags/tag713.xml><?xml version="1.0" encoding="utf-8"?>
<p:tagLst xmlns:p="http://schemas.openxmlformats.org/presentationml/2006/main">
  <p:tag name="KSO_WM_BEAUTIFY_FLAG" val=""/>
</p:tagLst>
</file>

<file path=ppt/tags/tag714.xml><?xml version="1.0" encoding="utf-8"?>
<p:tagLst xmlns:p="http://schemas.openxmlformats.org/presentationml/2006/main">
  <p:tag name="KSO_WM_BEAUTIFY_FLAG" val=""/>
</p:tagLst>
</file>

<file path=ppt/tags/tag715.xml><?xml version="1.0" encoding="utf-8"?>
<p:tagLst xmlns:p="http://schemas.openxmlformats.org/presentationml/2006/main">
  <p:tag name="KSO_WM_BEAUTIFY_FLAG" val=""/>
</p:tagLst>
</file>

<file path=ppt/tags/tag716.xml><?xml version="1.0" encoding="utf-8"?>
<p:tagLst xmlns:p="http://schemas.openxmlformats.org/presentationml/2006/main">
  <p:tag name="KSO_WM_BEAUTIFY_FLAG" val=""/>
</p:tagLst>
</file>

<file path=ppt/tags/tag717.xml><?xml version="1.0" encoding="utf-8"?>
<p:tagLst xmlns:p="http://schemas.openxmlformats.org/presentationml/2006/main">
  <p:tag name="KSO_WM_BEAUTIFY_FLAG" val=""/>
</p:tagLst>
</file>

<file path=ppt/tags/tag718.xml><?xml version="1.0" encoding="utf-8"?>
<p:tagLst xmlns:p="http://schemas.openxmlformats.org/presentationml/2006/main">
  <p:tag name="KSO_WM_BEAUTIFY_FLAG" val=""/>
</p:tagLst>
</file>

<file path=ppt/tags/tag719.xml><?xml version="1.0" encoding="utf-8"?>
<p:tagLst xmlns:p="http://schemas.openxmlformats.org/presentationml/2006/main">
  <p:tag name="KSO_WM_BEAUTIFY_FLAG" val=""/>
</p:tagLst>
</file>

<file path=ppt/tags/tag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20.xml><?xml version="1.0" encoding="utf-8"?>
<p:tagLst xmlns:p="http://schemas.openxmlformats.org/presentationml/2006/main">
  <p:tag name="KSO_WM_BEAUTIFY_FLAG" val=""/>
</p:tagLst>
</file>

<file path=ppt/tags/tag721.xml><?xml version="1.0" encoding="utf-8"?>
<p:tagLst xmlns:p="http://schemas.openxmlformats.org/presentationml/2006/main">
  <p:tag name="KSO_WM_BEAUTIFY_FLAG" val=""/>
</p:tagLst>
</file>

<file path=ppt/tags/tag722.xml><?xml version="1.0" encoding="utf-8"?>
<p:tagLst xmlns:p="http://schemas.openxmlformats.org/presentationml/2006/main">
  <p:tag name="KSO_WM_BEAUTIFY_FLAG" val=""/>
</p:tagLst>
</file>

<file path=ppt/tags/tag723.xml><?xml version="1.0" encoding="utf-8"?>
<p:tagLst xmlns:p="http://schemas.openxmlformats.org/presentationml/2006/main">
  <p:tag name="KSO_WM_BEAUTIFY_FLAG" val=""/>
</p:tagLst>
</file>

<file path=ppt/tags/tag724.xml><?xml version="1.0" encoding="utf-8"?>
<p:tagLst xmlns:p="http://schemas.openxmlformats.org/presentationml/2006/main">
  <p:tag name="KSO_WM_BEAUTIFY_FLAG" val=""/>
</p:tagLst>
</file>

<file path=ppt/tags/tag725.xml><?xml version="1.0" encoding="utf-8"?>
<p:tagLst xmlns:p="http://schemas.openxmlformats.org/presentationml/2006/main">
  <p:tag name="KSO_WM_BEAUTIFY_FLAG" val=""/>
</p:tagLst>
</file>

<file path=ppt/tags/tag726.xml><?xml version="1.0" encoding="utf-8"?>
<p:tagLst xmlns:p="http://schemas.openxmlformats.org/presentationml/2006/main">
  <p:tag name="KSO_WM_BEAUTIFY_FLAG" val=""/>
</p:tagLst>
</file>

<file path=ppt/tags/tag727.xml><?xml version="1.0" encoding="utf-8"?>
<p:tagLst xmlns:p="http://schemas.openxmlformats.org/presentationml/2006/main">
  <p:tag name="KSO_WM_BEAUTIFY_FLAG" val=""/>
</p:tagLst>
</file>

<file path=ppt/tags/tag728.xml><?xml version="1.0" encoding="utf-8"?>
<p:tagLst xmlns:p="http://schemas.openxmlformats.org/presentationml/2006/main">
  <p:tag name="KSO_WM_UNIT_DIAGRAM_MODELTYPE" val="stripeEnum"/>
  <p:tag name="KSO_WM_UNIT_ISCONTENTSTITLE" val="0"/>
  <p:tag name="KSO_WM_UNIT_PRESET_TEXT" val="添加标题"/>
  <p:tag name="KSO_WM_UNIT_NOCLEAR" val="0"/>
  <p:tag name="KSO_WM_UNIT_VALUE" val="4"/>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187929_1*l_h_a*1_1_1"/>
  <p:tag name="KSO_WM_TEMPLATE_CATEGORY" val="diagram"/>
  <p:tag name="KSO_WM_TEMPLATE_INDEX" val="20187929"/>
  <p:tag name="KSO_WM_UNIT_LAYERLEVEL" val="1_1_1"/>
  <p:tag name="KSO_WM_TAG_VERSION" val="1.0"/>
  <p:tag name="KSO_WM_BEAUTIFY_FLAG" val=""/>
  <p:tag name="KSO_WM_UNIT_TEXT_FILL_FORE_SCHEMECOLOR_INDEX" val="13"/>
  <p:tag name="KSO_WM_UNIT_TEXT_FILL_TYPE" val="1"/>
  <p:tag name="KSO_WM_UNIT_USESOURCEFORMAT_APPLY" val="1"/>
</p:tagLst>
</file>

<file path=ppt/tags/tag729.xml><?xml version="1.0" encoding="utf-8"?>
<p:tagLst xmlns:p="http://schemas.openxmlformats.org/presentationml/2006/main">
  <p:tag name="KSO_WM_BEAUTIFY_FLAG" val=""/>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30.xml><?xml version="1.0" encoding="utf-8"?>
<p:tagLst xmlns:p="http://schemas.openxmlformats.org/presentationml/2006/main">
  <p:tag name="KSO_WM_BEAUTIFY_FLAG" val=""/>
</p:tagLst>
</file>

<file path=ppt/tags/tag731.xml><?xml version="1.0" encoding="utf-8"?>
<p:tagLst xmlns:p="http://schemas.openxmlformats.org/presentationml/2006/main">
  <p:tag name="KSO_WM_BEAUTIFY_FLAG" val=""/>
</p:tagLst>
</file>

<file path=ppt/tags/tag732.xml><?xml version="1.0" encoding="utf-8"?>
<p:tagLst xmlns:p="http://schemas.openxmlformats.org/presentationml/2006/main">
  <p:tag name="KSO_WM_BEAUTIFY_FLAG" val=""/>
</p:tagLst>
</file>

<file path=ppt/tags/tag733.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734.xml><?xml version="1.0" encoding="utf-8"?>
<p:tagLst xmlns:p="http://schemas.openxmlformats.org/presentationml/2006/main">
  <p:tag name="KSO_WM_BEAUTIFY_FLAG" val=""/>
</p:tagLst>
</file>

<file path=ppt/tags/tag735.xml><?xml version="1.0" encoding="utf-8"?>
<p:tagLst xmlns:p="http://schemas.openxmlformats.org/presentationml/2006/main">
  <p:tag name="KSO_WM_BEAUTIFY_FLAG" val=""/>
</p:tagLst>
</file>

<file path=ppt/tags/tag736.xml><?xml version="1.0" encoding="utf-8"?>
<p:tagLst xmlns:p="http://schemas.openxmlformats.org/presentationml/2006/main">
  <p:tag name="KSO_WM_BEAUTIFY_FLAG" val=""/>
</p:tagLst>
</file>

<file path=ppt/tags/tag737.xml><?xml version="1.0" encoding="utf-8"?>
<p:tagLst xmlns:p="http://schemas.openxmlformats.org/presentationml/2006/main">
  <p:tag name="KSO_WM_BEAUTIFY_FLAG" val=""/>
</p:tagLst>
</file>

<file path=ppt/tags/tag738.xml><?xml version="1.0" encoding="utf-8"?>
<p:tagLst xmlns:p="http://schemas.openxmlformats.org/presentationml/2006/main">
  <p:tag name="KSO_WM_BEAUTIFY_FLAG" val=""/>
</p:tagLst>
</file>

<file path=ppt/tags/tag739.xml><?xml version="1.0" encoding="utf-8"?>
<p:tagLst xmlns:p="http://schemas.openxmlformats.org/presentationml/2006/main">
  <p:tag name="KSO_WM_BEAUTIFY_FLAG" val=""/>
</p:tagLst>
</file>

<file path=ppt/tags/tag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40.xml><?xml version="1.0" encoding="utf-8"?>
<p:tagLst xmlns:p="http://schemas.openxmlformats.org/presentationml/2006/main">
  <p:tag name="KSO_WM_BEAUTIFY_FLAG" val=""/>
</p:tagLst>
</file>

<file path=ppt/tags/tag741.xml><?xml version="1.0" encoding="utf-8"?>
<p:tagLst xmlns:p="http://schemas.openxmlformats.org/presentationml/2006/main">
  <p:tag name="KSO_WM_BEAUTIFY_FLAG" val=""/>
</p:tagLst>
</file>

<file path=ppt/tags/tag742.xml><?xml version="1.0" encoding="utf-8"?>
<p:tagLst xmlns:p="http://schemas.openxmlformats.org/presentationml/2006/main">
  <p:tag name="KSO_WM_BEAUTIFY_FLAG" val=""/>
</p:tagLst>
</file>

<file path=ppt/tags/tag743.xml><?xml version="1.0" encoding="utf-8"?>
<p:tagLst xmlns:p="http://schemas.openxmlformats.org/presentationml/2006/main">
  <p:tag name="KSO_WM_BEAUTIFY_FLAG" val=""/>
</p:tagLst>
</file>

<file path=ppt/tags/tag744.xml><?xml version="1.0" encoding="utf-8"?>
<p:tagLst xmlns:p="http://schemas.openxmlformats.org/presentationml/2006/main">
  <p:tag name="KSO_WM_BEAUTIFY_FLAG" val=""/>
</p:tagLst>
</file>

<file path=ppt/tags/tag745.xml><?xml version="1.0" encoding="utf-8"?>
<p:tagLst xmlns:p="http://schemas.openxmlformats.org/presentationml/2006/main">
  <p:tag name="KSO_WM_BEAUTIFY_FLAG" val=""/>
</p:tagLst>
</file>

<file path=ppt/tags/tag746.xml><?xml version="1.0" encoding="utf-8"?>
<p:tagLst xmlns:p="http://schemas.openxmlformats.org/presentationml/2006/main">
  <p:tag name="KSO_WM_BEAUTIFY_FLAG" val=""/>
</p:tagLst>
</file>

<file path=ppt/tags/tag747.xml><?xml version="1.0" encoding="utf-8"?>
<p:tagLst xmlns:p="http://schemas.openxmlformats.org/presentationml/2006/main">
  <p:tag name="KSO_WM_BEAUTIFY_FLAG" val=""/>
</p:tagLst>
</file>

<file path=ppt/tags/tag748.xml><?xml version="1.0" encoding="utf-8"?>
<p:tagLst xmlns:p="http://schemas.openxmlformats.org/presentationml/2006/main">
  <p:tag name="KSO_WM_BEAUTIFY_FLAG" val=""/>
</p:tagLst>
</file>

<file path=ppt/tags/tag749.xml><?xml version="1.0" encoding="utf-8"?>
<p:tagLst xmlns:p="http://schemas.openxmlformats.org/presentationml/2006/main">
  <p:tag name="KSO_WM_BEAUTIFY_FLAG" val=""/>
</p:tagLst>
</file>

<file path=ppt/tags/tag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50.xml><?xml version="1.0" encoding="utf-8"?>
<p:tagLst xmlns:p="http://schemas.openxmlformats.org/presentationml/2006/main">
  <p:tag name="KSO_WM_BEAUTIFY_FLAG" val=""/>
</p:tagLst>
</file>

<file path=ppt/tags/tag751.xml><?xml version="1.0" encoding="utf-8"?>
<p:tagLst xmlns:p="http://schemas.openxmlformats.org/presentationml/2006/main">
  <p:tag name="KSO_WM_BEAUTIFY_FLAG" val=""/>
</p:tagLst>
</file>

<file path=ppt/tags/tag752.xml><?xml version="1.0" encoding="utf-8"?>
<p:tagLst xmlns:p="http://schemas.openxmlformats.org/presentationml/2006/main">
  <p:tag name="KSO_WM_UNIT_DIAGRAM_MODELTYPE" val="stripeEnum"/>
  <p:tag name="KSO_WM_UNIT_ISCONTENTSTITLE" val="0"/>
  <p:tag name="KSO_WM_UNIT_PRESET_TEXT" val="添加标题"/>
  <p:tag name="KSO_WM_UNIT_NOCLEAR" val="0"/>
  <p:tag name="KSO_WM_UNIT_VALUE" val="4"/>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187929_1*l_h_a*1_1_1"/>
  <p:tag name="KSO_WM_TEMPLATE_CATEGORY" val="diagram"/>
  <p:tag name="KSO_WM_TEMPLATE_INDEX" val="20187929"/>
  <p:tag name="KSO_WM_UNIT_LAYERLEVEL" val="1_1_1"/>
  <p:tag name="KSO_WM_TAG_VERSION" val="1.0"/>
  <p:tag name="KSO_WM_UNIT_TEXT_FILL_FORE_SCHEMECOLOR_INDEX" val="13"/>
  <p:tag name="KSO_WM_UNIT_TEXT_FILL_TYPE" val="1"/>
  <p:tag name="KSO_WM_UNIT_USESOURCEFORMAT_APPLY" val="1"/>
  <p:tag name="KSO_WM_DIAGRAM_VIRTUALLY_FRAME" val="{&quot;height&quot;:224.5,&quot;left&quot;:165.75,&quot;top&quot;:198.3,&quot;width&quot;:156.6}"/>
</p:tagLst>
</file>

<file path=ppt/tags/tag753.xml><?xml version="1.0" encoding="utf-8"?>
<p:tagLst xmlns:p="http://schemas.openxmlformats.org/presentationml/2006/main">
  <p:tag name="KSO_WM_UNIT_DIAGRAM_MODELTYPE" val="stripeEnum"/>
  <p:tag name="KSO_WM_UNIT_ISCONTENTSTITLE" val="0"/>
  <p:tag name="KSO_WM_UNIT_PRESET_TEXT" val="添加标题"/>
  <p:tag name="KSO_WM_UNIT_NOCLEAR" val="0"/>
  <p:tag name="KSO_WM_UNIT_VALUE" val="4"/>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187929_1*l_h_a*1_1_1"/>
  <p:tag name="KSO_WM_TEMPLATE_CATEGORY" val="diagram"/>
  <p:tag name="KSO_WM_TEMPLATE_INDEX" val="20187929"/>
  <p:tag name="KSO_WM_UNIT_LAYERLEVEL" val="1_1_1"/>
  <p:tag name="KSO_WM_TAG_VERSION" val="1.0"/>
  <p:tag name="KSO_WM_UNIT_TEXT_FILL_FORE_SCHEMECOLOR_INDEX" val="13"/>
  <p:tag name="KSO_WM_UNIT_TEXT_FILL_TYPE" val="1"/>
  <p:tag name="KSO_WM_UNIT_USESOURCEFORMAT_APPLY" val="1"/>
  <p:tag name="KSO_WM_DIAGRAM_VIRTUALLY_FRAME" val="{&quot;height&quot;:224.5,&quot;left&quot;:165.75,&quot;top&quot;:198.3,&quot;width&quot;:156.6}"/>
</p:tagLst>
</file>

<file path=ppt/tags/tag754.xml><?xml version="1.0" encoding="utf-8"?>
<p:tagLst xmlns:p="http://schemas.openxmlformats.org/presentationml/2006/main">
  <p:tag name="KSO_WM_BEAUTIFY_FLAG" val=""/>
</p:tagLst>
</file>

<file path=ppt/tags/tag755.xml><?xml version="1.0" encoding="utf-8"?>
<p:tagLst xmlns:p="http://schemas.openxmlformats.org/presentationml/2006/main">
  <p:tag name="KSO_WM_BEAUTIFY_FLAG" val=""/>
</p:tagLst>
</file>

<file path=ppt/tags/tag756.xml><?xml version="1.0" encoding="utf-8"?>
<p:tagLst xmlns:p="http://schemas.openxmlformats.org/presentationml/2006/main">
  <p:tag name="KSO_WM_BEAUTIFY_FLAG" val=""/>
</p:tagLst>
</file>

<file path=ppt/tags/tag757.xml><?xml version="1.0" encoding="utf-8"?>
<p:tagLst xmlns:p="http://schemas.openxmlformats.org/presentationml/2006/main">
  <p:tag name="KSO_WM_BEAUTIFY_FLAG" val=""/>
</p:tagLst>
</file>

<file path=ppt/tags/tag758.xml><?xml version="1.0" encoding="utf-8"?>
<p:tagLst xmlns:p="http://schemas.openxmlformats.org/presentationml/2006/main">
  <p:tag name="KSO_WM_BEAUTIFY_FLAG" val=""/>
</p:tagLst>
</file>

<file path=ppt/tags/tag759.xml><?xml version="1.0" encoding="utf-8"?>
<p:tagLst xmlns:p="http://schemas.openxmlformats.org/presentationml/2006/main">
  <p:tag name="KSO_WM_BEAUTIFY_FLAG" val=""/>
</p:tagLst>
</file>

<file path=ppt/tags/tag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60.xml><?xml version="1.0" encoding="utf-8"?>
<p:tagLst xmlns:p="http://schemas.openxmlformats.org/presentationml/2006/main">
  <p:tag name="KSO_WM_BEAUTIFY_FLAG" val=""/>
</p:tagLst>
</file>

<file path=ppt/tags/tag761.xml><?xml version="1.0" encoding="utf-8"?>
<p:tagLst xmlns:p="http://schemas.openxmlformats.org/presentationml/2006/main">
  <p:tag name="KSO_WM_BEAUTIFY_FLAG" val=""/>
</p:tagLst>
</file>

<file path=ppt/tags/tag762.xml><?xml version="1.0" encoding="utf-8"?>
<p:tagLst xmlns:p="http://schemas.openxmlformats.org/presentationml/2006/main">
  <p:tag name="KSO_WM_BEAUTIFY_FLAG" val=""/>
</p:tagLst>
</file>

<file path=ppt/tags/tag763.xml><?xml version="1.0" encoding="utf-8"?>
<p:tagLst xmlns:p="http://schemas.openxmlformats.org/presentationml/2006/main">
  <p:tag name="KSO_WM_BEAUTIFY_FLAG" val=""/>
</p:tagLst>
</file>

<file path=ppt/tags/tag764.xml><?xml version="1.0" encoding="utf-8"?>
<p:tagLst xmlns:p="http://schemas.openxmlformats.org/presentationml/2006/main">
  <p:tag name="KSO_WM_BEAUTIFY_FLAG" val=""/>
</p:tagLst>
</file>

<file path=ppt/tags/tag765.xml><?xml version="1.0" encoding="utf-8"?>
<p:tagLst xmlns:p="http://schemas.openxmlformats.org/presentationml/2006/main">
  <p:tag name="KSO_WM_BEAUTIFY_FLAG" val=""/>
</p:tagLst>
</file>

<file path=ppt/tags/tag766.xml><?xml version="1.0" encoding="utf-8"?>
<p:tagLst xmlns:p="http://schemas.openxmlformats.org/presentationml/2006/main">
  <p:tag name="KSO_WM_BEAUTIFY_FLAG" val=""/>
</p:tagLst>
</file>

<file path=ppt/tags/tag767.xml><?xml version="1.0" encoding="utf-8"?>
<p:tagLst xmlns:p="http://schemas.openxmlformats.org/presentationml/2006/main">
  <p:tag name="KSO_WM_BEAUTIFY_FLAG" val=""/>
</p:tagLst>
</file>

<file path=ppt/tags/tag768.xml><?xml version="1.0" encoding="utf-8"?>
<p:tagLst xmlns:p="http://schemas.openxmlformats.org/presentationml/2006/main">
  <p:tag name="KSO_WM_BEAUTIFY_FLAG" val=""/>
</p:tagLst>
</file>

<file path=ppt/tags/tag769.xml><?xml version="1.0" encoding="utf-8"?>
<p:tagLst xmlns:p="http://schemas.openxmlformats.org/presentationml/2006/main">
  <p:tag name="KSO_WM_BEAUTIFY_FLAG" val=""/>
</p:tagLst>
</file>

<file path=ppt/tags/tag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70.xml><?xml version="1.0" encoding="utf-8"?>
<p:tagLst xmlns:p="http://schemas.openxmlformats.org/presentationml/2006/main">
  <p:tag name="KSO_WM_BEAUTIFY_FLAG" val=""/>
</p:tagLst>
</file>

<file path=ppt/tags/tag771.xml><?xml version="1.0" encoding="utf-8"?>
<p:tagLst xmlns:p="http://schemas.openxmlformats.org/presentationml/2006/main">
  <p:tag name="KSO_WM_BEAUTIFY_FLAG" val=""/>
</p:tagLst>
</file>

<file path=ppt/tags/tag772.xml><?xml version="1.0" encoding="utf-8"?>
<p:tagLst xmlns:p="http://schemas.openxmlformats.org/presentationml/2006/main">
  <p:tag name="KSO_WM_BEAUTIFY_FLAG" val=""/>
</p:tagLst>
</file>

<file path=ppt/tags/tag773.xml><?xml version="1.0" encoding="utf-8"?>
<p:tagLst xmlns:p="http://schemas.openxmlformats.org/presentationml/2006/main">
  <p:tag name="KSO_WM_BEAUTIFY_FLAG" val=""/>
</p:tagLst>
</file>

<file path=ppt/tags/tag774.xml><?xml version="1.0" encoding="utf-8"?>
<p:tagLst xmlns:p="http://schemas.openxmlformats.org/presentationml/2006/main">
  <p:tag name="KSO_WM_BEAUTIFY_FLAG" val=""/>
</p:tagLst>
</file>

<file path=ppt/tags/tag775.xml><?xml version="1.0" encoding="utf-8"?>
<p:tagLst xmlns:p="http://schemas.openxmlformats.org/presentationml/2006/main">
  <p:tag name="KSO_WM_BEAUTIFY_FLAG" val=""/>
</p:tagLst>
</file>

<file path=ppt/tags/tag776.xml><?xml version="1.0" encoding="utf-8"?>
<p:tagLst xmlns:p="http://schemas.openxmlformats.org/presentationml/2006/main">
  <p:tag name="KSO_WM_BEAUTIFY_FLAG" val=""/>
</p:tagLst>
</file>

<file path=ppt/tags/tag777.xml><?xml version="1.0" encoding="utf-8"?>
<p:tagLst xmlns:p="http://schemas.openxmlformats.org/presentationml/2006/main">
  <p:tag name="KSO_WM_BEAUTIFY_FLAG" val=""/>
</p:tagLst>
</file>

<file path=ppt/tags/tag778.xml><?xml version="1.0" encoding="utf-8"?>
<p:tagLst xmlns:p="http://schemas.openxmlformats.org/presentationml/2006/main">
  <p:tag name="KSO_WM_BEAUTIFY_FLAG" val=""/>
</p:tagLst>
</file>

<file path=ppt/tags/tag779.xml><?xml version="1.0" encoding="utf-8"?>
<p:tagLst xmlns:p="http://schemas.openxmlformats.org/presentationml/2006/main">
  <p:tag name="KSO_WM_BEAUTIFY_FLAG" val=""/>
</p:tagLst>
</file>

<file path=ppt/tags/tag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80.xml><?xml version="1.0" encoding="utf-8"?>
<p:tagLst xmlns:p="http://schemas.openxmlformats.org/presentationml/2006/main">
  <p:tag name="KSO_WM_BEAUTIFY_FLAG" val=""/>
</p:tagLst>
</file>

<file path=ppt/tags/tag781.xml><?xml version="1.0" encoding="utf-8"?>
<p:tagLst xmlns:p="http://schemas.openxmlformats.org/presentationml/2006/main">
  <p:tag name="PA" val="v5.2.2"/>
  <p:tag name="KSO_WM_BEAUTIFY_FLAG" val=""/>
</p:tagLst>
</file>

<file path=ppt/tags/tag782.xml><?xml version="1.0" encoding="utf-8"?>
<p:tagLst xmlns:p="http://schemas.openxmlformats.org/presentationml/2006/main">
  <p:tag name="KSO_WM_BEAUTIFY_FLAG" val=""/>
</p:tagLst>
</file>

<file path=ppt/tags/tag783.xml><?xml version="1.0" encoding="utf-8"?>
<p:tagLst xmlns:p="http://schemas.openxmlformats.org/presentationml/2006/main">
  <p:tag name="KSO_WM_BEAUTIFY_FLAG" val=""/>
</p:tagLst>
</file>

<file path=ppt/tags/tag784.xml><?xml version="1.0" encoding="utf-8"?>
<p:tagLst xmlns:p="http://schemas.openxmlformats.org/presentationml/2006/main">
  <p:tag name="KSO_WM_BEAUTIFY_FLAG" val=""/>
</p:tagLst>
</file>

<file path=ppt/tags/tag785.xml><?xml version="1.0" encoding="utf-8"?>
<p:tagLst xmlns:p="http://schemas.openxmlformats.org/presentationml/2006/main">
  <p:tag name="KSO_WM_BEAUTIFY_FLAG" val=""/>
</p:tagLst>
</file>

<file path=ppt/tags/tag786.xml><?xml version="1.0" encoding="utf-8"?>
<p:tagLst xmlns:p="http://schemas.openxmlformats.org/presentationml/2006/main">
  <p:tag name="KSO_WM_UNIT_HIGHLIGHT" val="0"/>
  <p:tag name="KSO_WM_UNIT_COMPATIBLE" val="0"/>
  <p:tag name="KSO_WM_UNIT_ID" val="diagram20190043_4*l_i*1_1"/>
  <p:tag name="KSO_WM_TEMPLATE_CATEGORY" val="diagram"/>
  <p:tag name="KSO_WM_TEMPLATE_INDEX" val="20190043"/>
  <p:tag name="KSO_WM_UNIT_LAYERLEVEL" val="1_1"/>
  <p:tag name="KSO_WM_TAG_VERSION" val="1.0"/>
  <p:tag name="KSO_WM_BEAUTIFY_FLAG" val="#wm#"/>
  <p:tag name="KSO_WM_DIAGRAM_GROUP_CODE" val="l1-1"/>
  <p:tag name="KSO_WM_UNIT_TYPE" val="l_i"/>
  <p:tag name="KSO_WM_UNIT_INDEX" val="1_1"/>
  <p:tag name="KSO_WM_UNIT_DIAGRAM_ISNUMVISUAL" val="0"/>
  <p:tag name="KSO_WM_UNIT_DIAGRAM_ISREFERUNIT" val="0"/>
  <p:tag name="KSO_WM_UNIT_LINE_FORE_SCHEMECOLOR_INDEX" val="13"/>
  <p:tag name="KSO_WM_UNIT_LINE_FILL_TYPE" val="2"/>
  <p:tag name="KSO_WM_UNIT_USESOURCEFORMAT_APPLY" val="1"/>
</p:tagLst>
</file>

<file path=ppt/tags/tag787.xml><?xml version="1.0" encoding="utf-8"?>
<p:tagLst xmlns:p="http://schemas.openxmlformats.org/presentationml/2006/main">
  <p:tag name="KSO_WM_UNIT_HIGHLIGHT" val="0"/>
  <p:tag name="KSO_WM_UNIT_COMPATIBLE" val="0"/>
  <p:tag name="KSO_WM_UNIT_ID" val="diagram20190043_4*l_h_h_i*1_2_1_1"/>
  <p:tag name="KSO_WM_TEMPLATE_CATEGORY" val="diagram"/>
  <p:tag name="KSO_WM_TEMPLATE_INDEX" val="20190043"/>
  <p:tag name="KSO_WM_UNIT_LAYERLEVEL" val="1_1_1_1"/>
  <p:tag name="KSO_WM_TAG_VERSION" val="1.0"/>
  <p:tag name="KSO_WM_BEAUTIFY_FLAG" val="#wm#"/>
  <p:tag name="KSO_WM_DIAGRAM_GROUP_CODE" val="l1-1"/>
  <p:tag name="KSO_WM_UNIT_TYPE" val="l_h_h_i"/>
  <p:tag name="KSO_WM_UNIT_INDEX" val="1_2_1_1"/>
  <p:tag name="KSO_WM_UNIT_DIAGRAM_ISNUMVISUAL" val="0"/>
  <p:tag name="KSO_WM_UNIT_DIAGRAM_ISREFERUNIT" val="0"/>
  <p:tag name="KSO_WM_UNIT_FILL_FORE_SCHEMECOLOR_INDEX" val="6"/>
  <p:tag name="KSO_WM_UNIT_FILL_TYPE" val="1"/>
  <p:tag name="KSO_WM_UNIT_LINE_FORE_SCHEMECOLOR_INDEX" val="14"/>
  <p:tag name="KSO_WM_UNIT_LINE_FILL_TYPE" val="2"/>
  <p:tag name="KSO_WM_UNIT_TEXT_FILL_FORE_SCHEMECOLOR_INDEX" val="2"/>
  <p:tag name="KSO_WM_UNIT_TEXT_FILL_TYPE" val="1"/>
  <p:tag name="KSO_WM_UNIT_USESOURCEFORMAT_APPLY" val="1"/>
</p:tagLst>
</file>

<file path=ppt/tags/tag788.xml><?xml version="1.0" encoding="utf-8"?>
<p:tagLst xmlns:p="http://schemas.openxmlformats.org/presentationml/2006/main">
  <p:tag name="KSO_WM_UNIT_HIGHLIGHT" val="0"/>
  <p:tag name="KSO_WM_UNIT_COMPATIBLE" val="0"/>
  <p:tag name="KSO_WM_UNIT_ID" val="diagram20190043_4*l_h_h_i*1_3_1_1"/>
  <p:tag name="KSO_WM_TEMPLATE_CATEGORY" val="diagram"/>
  <p:tag name="KSO_WM_TEMPLATE_INDEX" val="20190043"/>
  <p:tag name="KSO_WM_UNIT_LAYERLEVEL" val="1_1_1_1"/>
  <p:tag name="KSO_WM_TAG_VERSION" val="1.0"/>
  <p:tag name="KSO_WM_BEAUTIFY_FLAG" val="#wm#"/>
  <p:tag name="KSO_WM_DIAGRAM_GROUP_CODE" val="l1-1"/>
  <p:tag name="KSO_WM_UNIT_TYPE" val="l_h_h_i"/>
  <p:tag name="KSO_WM_UNIT_INDEX" val="1_3_1_1"/>
  <p:tag name="KSO_WM_UNIT_DIAGRAM_ISNUMVISUAL" val="0"/>
  <p:tag name="KSO_WM_UNIT_DIAGRAM_ISREFERUNIT" val="0"/>
  <p:tag name="KSO_WM_UNIT_FILL_FORE_SCHEMECOLOR_INDEX" val="7"/>
  <p:tag name="KSO_WM_UNIT_FILL_TYPE" val="1"/>
  <p:tag name="KSO_WM_UNIT_LINE_FORE_SCHEMECOLOR_INDEX" val="14"/>
  <p:tag name="KSO_WM_UNIT_LINE_FILL_TYPE" val="2"/>
  <p:tag name="KSO_WM_UNIT_TEXT_FILL_FORE_SCHEMECOLOR_INDEX" val="2"/>
  <p:tag name="KSO_WM_UNIT_TEXT_FILL_TYPE" val="1"/>
  <p:tag name="KSO_WM_UNIT_USESOURCEFORMAT_APPLY" val="1"/>
</p:tagLst>
</file>

<file path=ppt/tags/tag789.xml><?xml version="1.0" encoding="utf-8"?>
<p:tagLst xmlns:p="http://schemas.openxmlformats.org/presentationml/2006/main">
  <p:tag name="KSO_WM_UNIT_HIGHLIGHT" val="0"/>
  <p:tag name="KSO_WM_UNIT_COMPATIBLE" val="0"/>
  <p:tag name="KSO_WM_UNIT_ID" val="diagram20190043_4*l_h_h_i*1_5_1_1"/>
  <p:tag name="KSO_WM_TEMPLATE_CATEGORY" val="diagram"/>
  <p:tag name="KSO_WM_TEMPLATE_INDEX" val="20190043"/>
  <p:tag name="KSO_WM_UNIT_LAYERLEVEL" val="1_1_1_1"/>
  <p:tag name="KSO_WM_TAG_VERSION" val="1.0"/>
  <p:tag name="KSO_WM_BEAUTIFY_FLAG" val="#wm#"/>
  <p:tag name="KSO_WM_DIAGRAM_GROUP_CODE" val="l1-1"/>
  <p:tag name="KSO_WM_UNIT_TYPE" val="l_h_h_i"/>
  <p:tag name="KSO_WM_UNIT_INDEX" val="1_5_1_1"/>
  <p:tag name="KSO_WM_UNIT_DIAGRAM_ISNUMVISUAL" val="0"/>
  <p:tag name="KSO_WM_UNIT_DIAGRAM_ISREFERUNIT" val="0"/>
  <p:tag name="KSO_WM_UNIT_FILL_FORE_SCHEMECOLOR_INDEX" val="9"/>
  <p:tag name="KSO_WM_UNIT_FILL_TYPE" val="1"/>
  <p:tag name="KSO_WM_UNIT_LINE_FORE_SCHEMECOLOR_INDEX" val="14"/>
  <p:tag name="KSO_WM_UNIT_LINE_FILL_TYPE" val="2"/>
  <p:tag name="KSO_WM_UNIT_TEXT_FILL_FORE_SCHEMECOLOR_INDEX" val="2"/>
  <p:tag name="KSO_WM_UNIT_TEXT_FILL_TYPE" val="1"/>
  <p:tag name="KSO_WM_UNIT_USESOURCEFORMAT_APPLY" val="1"/>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90.xml><?xml version="1.0" encoding="utf-8"?>
<p:tagLst xmlns:p="http://schemas.openxmlformats.org/presentationml/2006/main">
  <p:tag name="KSO_WM_UNIT_HIGHLIGHT" val="0"/>
  <p:tag name="KSO_WM_UNIT_COMPATIBLE" val="0"/>
  <p:tag name="KSO_WM_UNIT_ID" val="diagram20190043_4*l_h_h_i*1_4_1_1"/>
  <p:tag name="KSO_WM_TEMPLATE_CATEGORY" val="diagram"/>
  <p:tag name="KSO_WM_TEMPLATE_INDEX" val="20190043"/>
  <p:tag name="KSO_WM_UNIT_LAYERLEVEL" val="1_1_1_1"/>
  <p:tag name="KSO_WM_TAG_VERSION" val="1.0"/>
  <p:tag name="KSO_WM_BEAUTIFY_FLAG" val="#wm#"/>
  <p:tag name="KSO_WM_DIAGRAM_GROUP_CODE" val="l1-1"/>
  <p:tag name="KSO_WM_UNIT_TYPE" val="l_h_h_i"/>
  <p:tag name="KSO_WM_UNIT_INDEX" val="1_4_1_1"/>
  <p:tag name="KSO_WM_UNIT_DIAGRAM_ISNUMVISUAL" val="0"/>
  <p:tag name="KSO_WM_UNIT_DIAGRAM_ISREFERUNIT" val="0"/>
  <p:tag name="KSO_WM_UNIT_FILL_FORE_SCHEMECOLOR_INDEX" val="8"/>
  <p:tag name="KSO_WM_UNIT_FILL_TYPE" val="1"/>
  <p:tag name="KSO_WM_UNIT_LINE_FORE_SCHEMECOLOR_INDEX" val="14"/>
  <p:tag name="KSO_WM_UNIT_LINE_FILL_TYPE" val="2"/>
  <p:tag name="KSO_WM_UNIT_TEXT_FILL_FORE_SCHEMECOLOR_INDEX" val="2"/>
  <p:tag name="KSO_WM_UNIT_TEXT_FILL_TYPE" val="1"/>
  <p:tag name="KSO_WM_UNIT_USESOURCEFORMAT_APPLY" val="1"/>
</p:tagLst>
</file>

<file path=ppt/tags/tag791.xml><?xml version="1.0" encoding="utf-8"?>
<p:tagLst xmlns:p="http://schemas.openxmlformats.org/presentationml/2006/main">
  <p:tag name="KSO_WM_BEAUTIFY_FLAG" val=""/>
</p:tagLst>
</file>

<file path=ppt/tags/tag792.xml><?xml version="1.0" encoding="utf-8"?>
<p:tagLst xmlns:p="http://schemas.openxmlformats.org/presentationml/2006/main">
  <p:tag name="KSO_WM_BEAUTIFY_FLAG" val=""/>
</p:tagLst>
</file>

<file path=ppt/tags/tag793.xml><?xml version="1.0" encoding="utf-8"?>
<p:tagLst xmlns:p="http://schemas.openxmlformats.org/presentationml/2006/main">
  <p:tag name="KSO_WM_BEAUTIFY_FLAG" val=""/>
</p:tagLst>
</file>

<file path=ppt/tags/tag794.xml><?xml version="1.0" encoding="utf-8"?>
<p:tagLst xmlns:p="http://schemas.openxmlformats.org/presentationml/2006/main">
  <p:tag name="KSO_WM_BEAUTIFY_FLAG" val=""/>
</p:tagLst>
</file>

<file path=ppt/tags/tag795.xml><?xml version="1.0" encoding="utf-8"?>
<p:tagLst xmlns:p="http://schemas.openxmlformats.org/presentationml/2006/main">
  <p:tag name="KSO_WM_BEAUTIFY_FLAG" val=""/>
</p:tagLst>
</file>

<file path=ppt/tags/tag796.xml><?xml version="1.0" encoding="utf-8"?>
<p:tagLst xmlns:p="http://schemas.openxmlformats.org/presentationml/2006/main">
  <p:tag name="KSO_WM_BEAUTIFY_FLAG" val=""/>
</p:tagLst>
</file>

<file path=ppt/tags/tag797.xml><?xml version="1.0" encoding="utf-8"?>
<p:tagLst xmlns:p="http://schemas.openxmlformats.org/presentationml/2006/main">
  <p:tag name="KSO_WM_BEAUTIFY_FLAG" val=""/>
</p:tagLst>
</file>

<file path=ppt/tags/tag798.xml><?xml version="1.0" encoding="utf-8"?>
<p:tagLst xmlns:p="http://schemas.openxmlformats.org/presentationml/2006/main">
  <p:tag name="KSO_WM_BEAUTIFY_FLAG" val=""/>
</p:tagLst>
</file>

<file path=ppt/tags/tag799.xml><?xml version="1.0" encoding="utf-8"?>
<p:tagLst xmlns:p="http://schemas.openxmlformats.org/presentationml/2006/main">
  <p:tag name="KSO_WM_BEAUTIFY_FLAG" val=""/>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800.xml><?xml version="1.0" encoding="utf-8"?>
<p:tagLst xmlns:p="http://schemas.openxmlformats.org/presentationml/2006/main">
  <p:tag name="KSO_WM_BEAUTIFY_FLAG" val=""/>
</p:tagLst>
</file>

<file path=ppt/tags/tag801.xml><?xml version="1.0" encoding="utf-8"?>
<p:tagLst xmlns:p="http://schemas.openxmlformats.org/presentationml/2006/main">
  <p:tag name="KSO_WM_BEAUTIFY_FLAG" val=""/>
</p:tagLst>
</file>

<file path=ppt/tags/tag802.xml><?xml version="1.0" encoding="utf-8"?>
<p:tagLst xmlns:p="http://schemas.openxmlformats.org/presentationml/2006/main">
  <p:tag name="KSO_WM_BEAUTIFY_FLAG" val=""/>
</p:tagLst>
</file>

<file path=ppt/tags/tag803.xml><?xml version="1.0" encoding="utf-8"?>
<p:tagLst xmlns:p="http://schemas.openxmlformats.org/presentationml/2006/main">
  <p:tag name="KSO_WM_UNIT_HIGHLIGHT" val="0"/>
  <p:tag name="KSO_WM_UNIT_COMPATIBLE" val="0"/>
  <p:tag name="KSO_WM_UNIT_ID" val="diagram20190043_4*l_h_h_i*1_4_1_1"/>
  <p:tag name="KSO_WM_TEMPLATE_CATEGORY" val="diagram"/>
  <p:tag name="KSO_WM_TEMPLATE_INDEX" val="20190043"/>
  <p:tag name="KSO_WM_UNIT_LAYERLEVEL" val="1_1_1_1"/>
  <p:tag name="KSO_WM_TAG_VERSION" val="1.0"/>
  <p:tag name="KSO_WM_BEAUTIFY_FLAG" val=""/>
  <p:tag name="KSO_WM_DIAGRAM_GROUP_CODE" val="l1-1"/>
  <p:tag name="KSO_WM_UNIT_TYPE" val="l_h_h_i"/>
  <p:tag name="KSO_WM_UNIT_INDEX" val="1_4_1_1"/>
  <p:tag name="KSO_WM_UNIT_DIAGRAM_ISNUMVISUAL" val="0"/>
  <p:tag name="KSO_WM_UNIT_DIAGRAM_ISREFERUNIT" val="0"/>
  <p:tag name="KSO_WM_UNIT_FILL_FORE_SCHEMECOLOR_INDEX" val="8"/>
  <p:tag name="KSO_WM_UNIT_FILL_TYPE" val="1"/>
  <p:tag name="KSO_WM_UNIT_LINE_FORE_SCHEMECOLOR_INDEX" val="14"/>
  <p:tag name="KSO_WM_UNIT_LINE_FILL_TYPE" val="2"/>
  <p:tag name="KSO_WM_UNIT_TEXT_FILL_FORE_SCHEMECOLOR_INDEX" val="2"/>
  <p:tag name="KSO_WM_UNIT_TEXT_FILL_TYPE" val="1"/>
  <p:tag name="KSO_WM_UNIT_USESOURCEFORMAT_APPLY" val="1"/>
</p:tagLst>
</file>

<file path=ppt/tags/tag804.xml><?xml version="1.0" encoding="utf-8"?>
<p:tagLst xmlns:p="http://schemas.openxmlformats.org/presentationml/2006/main">
  <p:tag name="KSO_WM_UNIT_HIGHLIGHT" val="0"/>
  <p:tag name="KSO_WM_UNIT_COMPATIBLE" val="0"/>
  <p:tag name="KSO_WM_UNIT_ID" val="diagram20190043_4*l_h_h_i*1_4_1_1"/>
  <p:tag name="KSO_WM_TEMPLATE_CATEGORY" val="diagram"/>
  <p:tag name="KSO_WM_TEMPLATE_INDEX" val="20190043"/>
  <p:tag name="KSO_WM_UNIT_LAYERLEVEL" val="1_1_1_1"/>
  <p:tag name="KSO_WM_TAG_VERSION" val="1.0"/>
  <p:tag name="KSO_WM_BEAUTIFY_FLAG" val=""/>
  <p:tag name="KSO_WM_DIAGRAM_GROUP_CODE" val="l1-1"/>
  <p:tag name="KSO_WM_UNIT_TYPE" val="l_h_h_i"/>
  <p:tag name="KSO_WM_UNIT_INDEX" val="1_4_1_1"/>
  <p:tag name="KSO_WM_UNIT_DIAGRAM_ISNUMVISUAL" val="0"/>
  <p:tag name="KSO_WM_UNIT_DIAGRAM_ISREFERUNIT" val="0"/>
  <p:tag name="KSO_WM_UNIT_FILL_FORE_SCHEMECOLOR_INDEX" val="8"/>
  <p:tag name="KSO_WM_UNIT_FILL_TYPE" val="1"/>
  <p:tag name="KSO_WM_UNIT_LINE_FORE_SCHEMECOLOR_INDEX" val="14"/>
  <p:tag name="KSO_WM_UNIT_LINE_FILL_TYPE" val="2"/>
  <p:tag name="KSO_WM_UNIT_TEXT_FILL_FORE_SCHEMECOLOR_INDEX" val="2"/>
  <p:tag name="KSO_WM_UNIT_TEXT_FILL_TYPE" val="1"/>
  <p:tag name="KSO_WM_UNIT_USESOURCEFORMAT_APPLY" val="1"/>
</p:tagLst>
</file>

<file path=ppt/tags/tag805.xml><?xml version="1.0" encoding="utf-8"?>
<p:tagLst xmlns:p="http://schemas.openxmlformats.org/presentationml/2006/main">
  <p:tag name="KSO_WM_BEAUTIFY_FLAG" val=""/>
</p:tagLst>
</file>

<file path=ppt/tags/tag806.xml><?xml version="1.0" encoding="utf-8"?>
<p:tagLst xmlns:p="http://schemas.openxmlformats.org/presentationml/2006/main">
  <p:tag name="KSO_WM_BEAUTIFY_FLAG" val=""/>
</p:tagLst>
</file>

<file path=ppt/tags/tag807.xml><?xml version="1.0" encoding="utf-8"?>
<p:tagLst xmlns:p="http://schemas.openxmlformats.org/presentationml/2006/main">
  <p:tag name="KSO_WM_UNIT_PLACING_PICTURE_USER_VIEWPORT" val="{&quot;height&quot;:1270.0393700787401,&quot;width&quot;:1616.0488188976378}"/>
  <p:tag name="KSO_WM_BEAUTIFY_FLAG" val=""/>
</p:tagLst>
</file>

<file path=ppt/tags/tag808.xml><?xml version="1.0" encoding="utf-8"?>
<p:tagLst xmlns:p="http://schemas.openxmlformats.org/presentationml/2006/main">
  <p:tag name="KSO_WM_UNIT_PLACING_PICTURE_USER_VIEWPORT" val="{&quot;height&quot;:3494.9496062992125,&quot;width&quot;:5594.250393700788}"/>
  <p:tag name="KSO_WM_BEAUTIFY_FLAG" val=""/>
</p:tagLst>
</file>

<file path=ppt/tags/tag809.xml><?xml version="1.0" encoding="utf-8"?>
<p:tagLst xmlns:p="http://schemas.openxmlformats.org/presentationml/2006/main">
  <p:tag name="KSO_WM_UNIT_PLACING_PICTURE_USER_VIEWPORT" val="{&quot;height&quot;:2701.4976377952758,&quot;width&quot;:4459.911811023622}"/>
  <p:tag name="KSO_WM_BEAUTIFY_FLAG" val=""/>
</p:tagLst>
</file>

<file path=ppt/tags/tag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810.xml><?xml version="1.0" encoding="utf-8"?>
<p:tagLst xmlns:p="http://schemas.openxmlformats.org/presentationml/2006/main">
  <p:tag name="KSO_WM_UNIT_PLACING_PICTURE_USER_VIEWPORT" val="{&quot;height&quot;:3836.0992125984253,&quot;width&quot;:5484.220472440945}"/>
  <p:tag name="KSO_WM_BEAUTIFY_FLAG" val=""/>
</p:tagLst>
</file>

<file path=ppt/tags/tag811.xml><?xml version="1.0" encoding="utf-8"?>
<p:tagLst xmlns:p="http://schemas.openxmlformats.org/presentationml/2006/main">
  <p:tag name="KSO_WM_UNIT_PLACING_PICTURE_USER_VIEWPORT" val="{&quot;height&quot;:3096.4818897637797,&quot;width&quot;:5487.075590551181}"/>
  <p:tag name="KSO_WM_BEAUTIFY_FLAG" val=""/>
</p:tagLst>
</file>

<file path=ppt/tags/tag812.xml><?xml version="1.0" encoding="utf-8"?>
<p:tagLst xmlns:p="http://schemas.openxmlformats.org/presentationml/2006/main">
  <p:tag name="KSO_WM_BEAUTIFY_FLAG" val=""/>
</p:tagLst>
</file>

<file path=ppt/tags/tag813.xml><?xml version="1.0" encoding="utf-8"?>
<p:tagLst xmlns:p="http://schemas.openxmlformats.org/presentationml/2006/main">
  <p:tag name="KSO_WM_BEAUTIFY_FLAG" val=""/>
</p:tagLst>
</file>

<file path=ppt/tags/tag814.xml><?xml version="1.0" encoding="utf-8"?>
<p:tagLst xmlns:p="http://schemas.openxmlformats.org/presentationml/2006/main">
  <p:tag name="KSO_WM_BEAUTIFY_FLAG" val=""/>
</p:tagLst>
</file>

<file path=ppt/tags/tag815.xml><?xml version="1.0" encoding="utf-8"?>
<p:tagLst xmlns:p="http://schemas.openxmlformats.org/presentationml/2006/main">
  <p:tag name="KSO_WM_BEAUTIFY_FLAG" val=""/>
</p:tagLst>
</file>

<file path=ppt/tags/tag816.xml><?xml version="1.0" encoding="utf-8"?>
<p:tagLst xmlns:p="http://schemas.openxmlformats.org/presentationml/2006/main">
  <p:tag name="KSO_WM_BEAUTIFY_FLAG" val=""/>
</p:tagLst>
</file>

<file path=ppt/tags/tag817.xml><?xml version="1.0" encoding="utf-8"?>
<p:tagLst xmlns:p="http://schemas.openxmlformats.org/presentationml/2006/main">
  <p:tag name="KSO_WM_BEAUTIFY_FLAG" val=""/>
</p:tagLst>
</file>

<file path=ppt/tags/tag818.xml><?xml version="1.0" encoding="utf-8"?>
<p:tagLst xmlns:p="http://schemas.openxmlformats.org/presentationml/2006/main">
  <p:tag name="KSO_WM_BEAUTIFY_FLAG" val=""/>
</p:tagLst>
</file>

<file path=ppt/tags/tag819.xml><?xml version="1.0" encoding="utf-8"?>
<p:tagLst xmlns:p="http://schemas.openxmlformats.org/presentationml/2006/main">
  <p:tag name="KSO_WM_BEAUTIFY_FLAG" val=""/>
</p:tagLst>
</file>

<file path=ppt/tags/tag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820.xml><?xml version="1.0" encoding="utf-8"?>
<p:tagLst xmlns:p="http://schemas.openxmlformats.org/presentationml/2006/main">
  <p:tag name="KSO_WM_BEAUTIFY_FLAG" val=""/>
</p:tagLst>
</file>

<file path=ppt/tags/tag821.xml><?xml version="1.0" encoding="utf-8"?>
<p:tagLst xmlns:p="http://schemas.openxmlformats.org/presentationml/2006/main">
  <p:tag name="KSO_WM_BEAUTIFY_FLAG" val=""/>
</p:tagLst>
</file>

<file path=ppt/tags/tag822.xml><?xml version="1.0" encoding="utf-8"?>
<p:tagLst xmlns:p="http://schemas.openxmlformats.org/presentationml/2006/main">
  <p:tag name="KSO_WM_BEAUTIFY_FLAG" val=""/>
</p:tagLst>
</file>

<file path=ppt/tags/tag823.xml><?xml version="1.0" encoding="utf-8"?>
<p:tagLst xmlns:p="http://schemas.openxmlformats.org/presentationml/2006/main">
  <p:tag name="KSO_WM_BEAUTIFY_FLAG" val=""/>
</p:tagLst>
</file>

<file path=ppt/tags/tag824.xml><?xml version="1.0" encoding="utf-8"?>
<p:tagLst xmlns:p="http://schemas.openxmlformats.org/presentationml/2006/main">
  <p:tag name="KSO_WM_BEAUTIFY_FLAG" val=""/>
</p:tagLst>
</file>

<file path=ppt/tags/tag825.xml><?xml version="1.0" encoding="utf-8"?>
<p:tagLst xmlns:p="http://schemas.openxmlformats.org/presentationml/2006/main">
  <p:tag name="KSO_WM_BEAUTIFY_FLAG" val=""/>
</p:tagLst>
</file>

<file path=ppt/tags/tag826.xml><?xml version="1.0" encoding="utf-8"?>
<p:tagLst xmlns:p="http://schemas.openxmlformats.org/presentationml/2006/main">
  <p:tag name="KSO_WM_BEAUTIFY_FLAG" val=""/>
</p:tagLst>
</file>

<file path=ppt/tags/tag827.xml><?xml version="1.0" encoding="utf-8"?>
<p:tagLst xmlns:p="http://schemas.openxmlformats.org/presentationml/2006/main">
  <p:tag name="KSO_WM_BEAUTIFY_FLAG" val=""/>
</p:tagLst>
</file>

<file path=ppt/tags/tag828.xml><?xml version="1.0" encoding="utf-8"?>
<p:tagLst xmlns:p="http://schemas.openxmlformats.org/presentationml/2006/main">
  <p:tag name="KSO_WM_BEAUTIFY_FLAG" val=""/>
</p:tagLst>
</file>

<file path=ppt/tags/tag829.xml><?xml version="1.0" encoding="utf-8"?>
<p:tagLst xmlns:p="http://schemas.openxmlformats.org/presentationml/2006/main">
  <p:tag name="KSO_WM_BEAUTIFY_FLAG" val=""/>
</p:tagLst>
</file>

<file path=ppt/tags/tag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830.xml><?xml version="1.0" encoding="utf-8"?>
<p:tagLst xmlns:p="http://schemas.openxmlformats.org/presentationml/2006/main">
  <p:tag name="KSO_WM_BEAUTIFY_FLAG" val=""/>
</p:tagLst>
</file>

<file path=ppt/tags/tag831.xml><?xml version="1.0" encoding="utf-8"?>
<p:tagLst xmlns:p="http://schemas.openxmlformats.org/presentationml/2006/main">
  <p:tag name="KSO_WM_BEAUTIFY_FLAG" val=""/>
</p:tagLst>
</file>

<file path=ppt/tags/tag832.xml><?xml version="1.0" encoding="utf-8"?>
<p:tagLst xmlns:p="http://schemas.openxmlformats.org/presentationml/2006/main">
  <p:tag name="KSO_WM_BEAUTIFY_FLAG" val=""/>
</p:tagLst>
</file>

<file path=ppt/tags/tag833.xml><?xml version="1.0" encoding="utf-8"?>
<p:tagLst xmlns:p="http://schemas.openxmlformats.org/presentationml/2006/main">
  <p:tag name="KSO_WM_BEAUTIFY_FLAG" val=""/>
</p:tagLst>
</file>

<file path=ppt/tags/tag834.xml><?xml version="1.0" encoding="utf-8"?>
<p:tagLst xmlns:p="http://schemas.openxmlformats.org/presentationml/2006/main">
  <p:tag name="KSO_WM_BEAUTIFY_FLAG" val=""/>
</p:tagLst>
</file>

<file path=ppt/tags/tag835.xml><?xml version="1.0" encoding="utf-8"?>
<p:tagLst xmlns:p="http://schemas.openxmlformats.org/presentationml/2006/main">
  <p:tag name="KSO_WM_BEAUTIFY_FLAG" val=""/>
</p:tagLst>
</file>

<file path=ppt/tags/tag836.xml><?xml version="1.0" encoding="utf-8"?>
<p:tagLst xmlns:p="http://schemas.openxmlformats.org/presentationml/2006/main">
  <p:tag name="KSO_WM_BEAUTIFY_FLAG" val=""/>
</p:tagLst>
</file>

<file path=ppt/tags/tag837.xml><?xml version="1.0" encoding="utf-8"?>
<p:tagLst xmlns:p="http://schemas.openxmlformats.org/presentationml/2006/main">
  <p:tag name="KSO_WM_BEAUTIFY_FLAG" val=""/>
</p:tagLst>
</file>

<file path=ppt/tags/tag838.xml><?xml version="1.0" encoding="utf-8"?>
<p:tagLst xmlns:p="http://schemas.openxmlformats.org/presentationml/2006/main">
  <p:tag name="KSO_WM_BEAUTIFY_FLAG" val=""/>
</p:tagLst>
</file>

<file path=ppt/tags/tag839.xml><?xml version="1.0" encoding="utf-8"?>
<p:tagLst xmlns:p="http://schemas.openxmlformats.org/presentationml/2006/main">
  <p:tag name="KSO_WM_BEAUTIFY_FLAG" val=""/>
</p:tagLst>
</file>

<file path=ppt/tags/tag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840.xml><?xml version="1.0" encoding="utf-8"?>
<p:tagLst xmlns:p="http://schemas.openxmlformats.org/presentationml/2006/main">
  <p:tag name="TABLE_ENDDRAG_ORIGIN_RECT" val="223*121"/>
  <p:tag name="TABLE_ENDDRAG_RECT" val="183*361*223*121"/>
</p:tagLst>
</file>

<file path=ppt/tags/tag841.xml><?xml version="1.0" encoding="utf-8"?>
<p:tagLst xmlns:p="http://schemas.openxmlformats.org/presentationml/2006/main">
  <p:tag name="KSO_WM_SPECIAL_SOURCE" val="bdnull"/>
</p:tagLst>
</file>

<file path=ppt/tags/tag842.xml><?xml version="1.0" encoding="utf-8"?>
<p:tagLst xmlns:p="http://schemas.openxmlformats.org/presentationml/2006/main">
  <p:tag name="KSO_WM_BEAUTIFY_FLAG" val=""/>
</p:tagLst>
</file>

<file path=ppt/tags/tag843.xml><?xml version="1.0" encoding="utf-8"?>
<p:tagLst xmlns:p="http://schemas.openxmlformats.org/presentationml/2006/main">
  <p:tag name="KSO_WM_BEAUTIFY_FLAG" val=""/>
</p:tagLst>
</file>

<file path=ppt/tags/tag844.xml><?xml version="1.0" encoding="utf-8"?>
<p:tagLst xmlns:p="http://schemas.openxmlformats.org/presentationml/2006/main">
  <p:tag name="KSO_WM_SPECIAL_SOURCE" val="bdnull"/>
</p:tagLst>
</file>

<file path=ppt/tags/tag845.xml><?xml version="1.0" encoding="utf-8"?>
<p:tagLst xmlns:p="http://schemas.openxmlformats.org/presentationml/2006/main">
  <p:tag name="KSO_WM_UNIT_ISCONTENTSTITLE" val="0"/>
  <p:tag name="KSO_WM_UNIT_ISNUMDGMTITLE" val="0"/>
  <p:tag name="KSO_WM_UNIT_NOCLEAR" val="0"/>
  <p:tag name="KSO_WM_UNIT_SHOW_EDIT_AREA_INDICATION" val="1"/>
  <p:tag name="KSO_WM_UNIT_VALUE" val="28"/>
  <p:tag name="KSO_WM_UNIT_HIGHLIGHT" val="0"/>
  <p:tag name="KSO_WM_UNIT_COMPATIBLE" val="0"/>
  <p:tag name="KSO_WM_UNIT_DIAGRAM_ISNUMVISUAL" val="0"/>
  <p:tag name="KSO_WM_UNIT_DIAGRAM_ISREFERUNIT" val="0"/>
  <p:tag name="KSO_WM_UNIT_TYPE" val="a"/>
  <p:tag name="KSO_WM_UNIT_INDEX" val="1"/>
  <p:tag name="KSO_WM_UNIT_ID" val="custom20205081_1*a*1"/>
  <p:tag name="KSO_WM_TEMPLATE_CATEGORY" val="custom"/>
  <p:tag name="KSO_WM_TEMPLATE_INDEX" val="20205081"/>
  <p:tag name="KSO_WM_UNIT_LAYERLEVEL" val="1"/>
  <p:tag name="KSO_WM_TAG_VERSION" val="1.0"/>
  <p:tag name="KSO_WM_BEAUTIFY_FLAG" val=""/>
</p:tagLst>
</file>

<file path=ppt/tags/tag846.xml><?xml version="1.0" encoding="utf-8"?>
<p:tagLst xmlns:p="http://schemas.openxmlformats.org/presentationml/2006/main">
  <p:tag name="KSO_WM_BEAUTIFY_FLAG" val=""/>
</p:tagLst>
</file>

<file path=ppt/tags/tag847.xml><?xml version="1.0" encoding="utf-8"?>
<p:tagLst xmlns:p="http://schemas.openxmlformats.org/presentationml/2006/main">
  <p:tag name="KSO_WM_UNIT_ISCONTENTSTITLE" val="0"/>
  <p:tag name="KSO_WM_UNIT_ISNUMDGMTITLE" val="0"/>
  <p:tag name="KSO_WM_UNIT_NOCLEAR" val="0"/>
  <p:tag name="KSO_WM_UNIT_SHOW_EDIT_AREA_INDICATION" val="1"/>
  <p:tag name="KSO_WM_UNIT_VALUE" val="28"/>
  <p:tag name="KSO_WM_UNIT_HIGHLIGHT" val="0"/>
  <p:tag name="KSO_WM_UNIT_COMPATIBLE" val="0"/>
  <p:tag name="KSO_WM_UNIT_DIAGRAM_ISNUMVISUAL" val="0"/>
  <p:tag name="KSO_WM_UNIT_DIAGRAM_ISREFERUNIT" val="0"/>
  <p:tag name="KSO_WM_UNIT_TYPE" val="a"/>
  <p:tag name="KSO_WM_UNIT_INDEX" val="1"/>
  <p:tag name="KSO_WM_UNIT_ID" val="custom20205081_1*a*1"/>
  <p:tag name="KSO_WM_TEMPLATE_CATEGORY" val="custom"/>
  <p:tag name="KSO_WM_TEMPLATE_INDEX" val="20205081"/>
  <p:tag name="KSO_WM_UNIT_LAYERLEVEL" val="1"/>
  <p:tag name="KSO_WM_TAG_VERSION" val="1.0"/>
  <p:tag name="KSO_WM_BEAUTIFY_FLAG" val=""/>
</p:tagLst>
</file>

<file path=ppt/tags/tag848.xml><?xml version="1.0" encoding="utf-8"?>
<p:tagLst xmlns:p="http://schemas.openxmlformats.org/presentationml/2006/main">
  <p:tag name="KSO_WM_BEAUTIFY_FLAG" val=""/>
</p:tagLst>
</file>

<file path=ppt/tags/tag849.xml><?xml version="1.0" encoding="utf-8"?>
<p:tagLst xmlns:p="http://schemas.openxmlformats.org/presentationml/2006/main">
  <p:tag name="KSO_WM_BEAUTIFY_FLAG" val=""/>
</p:tagLst>
</file>

<file path=ppt/tags/tag85.xml><?xml version="1.0" encoding="utf-8"?>
<p:tagLst xmlns:p="http://schemas.openxmlformats.org/presentationml/2006/main">
  <p:tag name="KSO_WM_BEAUTIFY_FLAG" val=""/>
</p:tagLst>
</file>

<file path=ppt/tags/tag850.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KSO_WM_SPECIAL_SOURCE" val="bdnull"/>
</p:tagLst>
</file>

<file path=ppt/tags/tag851.xml><?xml version="1.0" encoding="utf-8"?>
<p:tagLst xmlns:p="http://schemas.openxmlformats.org/presentationml/2006/main">
  <p:tag name="KSO_WM_DIAGRAM_VIRTUALLY_FRAME" val="{&quot;height&quot;:332.7250393700788,&quot;left&quot;:40.35,&quot;top&quot;:140.45,&quot;width&quot;:605.7}"/>
</p:tagLst>
</file>

<file path=ppt/tags/tag852.xml><?xml version="1.0" encoding="utf-8"?>
<p:tagLst xmlns:p="http://schemas.openxmlformats.org/presentationml/2006/main">
  <p:tag name="KSO_WM_DIAGRAM_VIRTUALLY_FRAME" val="{&quot;height&quot;:332.7250393700788,&quot;left&quot;:40.35,&quot;top&quot;:140.45,&quot;width&quot;:605.7}"/>
</p:tagLst>
</file>

<file path=ppt/tags/tag853.xml><?xml version="1.0" encoding="utf-8"?>
<p:tagLst xmlns:p="http://schemas.openxmlformats.org/presentationml/2006/main">
  <p:tag name="KSO_WM_DIAGRAM_VIRTUALLY_FRAME" val="{&quot;height&quot;:332.7250393700788,&quot;left&quot;:40.35,&quot;top&quot;:140.45,&quot;width&quot;:605.7}"/>
</p:tagLst>
</file>

<file path=ppt/tags/tag854.xml><?xml version="1.0" encoding="utf-8"?>
<p:tagLst xmlns:p="http://schemas.openxmlformats.org/presentationml/2006/main">
  <p:tag name="KSO_WM_DIAGRAM_VIRTUALLY_FRAME" val="{&quot;height&quot;:332.7250393700788,&quot;left&quot;:40.35,&quot;top&quot;:140.45,&quot;width&quot;:605.7}"/>
</p:tagLst>
</file>

<file path=ppt/tags/tag855.xml><?xml version="1.0" encoding="utf-8"?>
<p:tagLst xmlns:p="http://schemas.openxmlformats.org/presentationml/2006/main">
  <p:tag name="KSO_WM_DIAGRAM_VIRTUALLY_FRAME" val="{&quot;height&quot;:332.7250393700788,&quot;left&quot;:40.35,&quot;top&quot;:140.45,&quot;width&quot;:605.7}"/>
</p:tagLst>
</file>

<file path=ppt/tags/tag856.xml><?xml version="1.0" encoding="utf-8"?>
<p:tagLst xmlns:p="http://schemas.openxmlformats.org/presentationml/2006/main">
  <p:tag name="KSO_WM_DIAGRAM_VIRTUALLY_FRAME" val="{&quot;height&quot;:332.7250393700788,&quot;left&quot;:40.35,&quot;top&quot;:140.45,&quot;width&quot;:605.7}"/>
</p:tagLst>
</file>

<file path=ppt/tags/tag857.xml><?xml version="1.0" encoding="utf-8"?>
<p:tagLst xmlns:p="http://schemas.openxmlformats.org/presentationml/2006/main">
  <p:tag name="KSO_WM_DIAGRAM_VIRTUALLY_FRAME" val="{&quot;height&quot;:332.7250393700788,&quot;left&quot;:40.35,&quot;top&quot;:140.45,&quot;width&quot;:605.7}"/>
</p:tagLst>
</file>

<file path=ppt/tags/tag858.xml><?xml version="1.0" encoding="utf-8"?>
<p:tagLst xmlns:p="http://schemas.openxmlformats.org/presentationml/2006/main">
  <p:tag name="KSO_WM_DIAGRAM_VIRTUALLY_FRAME" val="{&quot;height&quot;:332.7250393700788,&quot;left&quot;:40.35,&quot;top&quot;:140.45,&quot;width&quot;:605.7}"/>
</p:tagLst>
</file>

<file path=ppt/tags/tag859.xml><?xml version="1.0" encoding="utf-8"?>
<p:tagLst xmlns:p="http://schemas.openxmlformats.org/presentationml/2006/main">
  <p:tag name="KSO_WM_DIAGRAM_VIRTUALLY_FRAME" val="{&quot;height&quot;:332.7250393700788,&quot;left&quot;:40.35,&quot;top&quot;:140.45,&quot;width&quot;:605.7}"/>
</p:tagLst>
</file>

<file path=ppt/tags/tag86.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860.xml><?xml version="1.0" encoding="utf-8"?>
<p:tagLst xmlns:p="http://schemas.openxmlformats.org/presentationml/2006/main">
  <p:tag name="KSO_WM_DIAGRAM_VIRTUALLY_FRAME" val="{&quot;height&quot;:332.7250393700788,&quot;left&quot;:40.35,&quot;top&quot;:140.45,&quot;width&quot;:605.7}"/>
</p:tagLst>
</file>

<file path=ppt/tags/tag861.xml><?xml version="1.0" encoding="utf-8"?>
<p:tagLst xmlns:p="http://schemas.openxmlformats.org/presentationml/2006/main">
  <p:tag name="KSO_WM_DIAGRAM_VIRTUALLY_FRAME" val="{&quot;height&quot;:332.7250393700788,&quot;left&quot;:40.35,&quot;top&quot;:140.45,&quot;width&quot;:605.7}"/>
</p:tagLst>
</file>

<file path=ppt/tags/tag862.xml><?xml version="1.0" encoding="utf-8"?>
<p:tagLst xmlns:p="http://schemas.openxmlformats.org/presentationml/2006/main">
  <p:tag name="KSO_WM_DIAGRAM_VIRTUALLY_FRAME" val="{&quot;height&quot;:332.7250393700788,&quot;left&quot;:40.35,&quot;top&quot;:140.45,&quot;width&quot;:605.7}"/>
</p:tagLst>
</file>

<file path=ppt/tags/tag863.xml><?xml version="1.0" encoding="utf-8"?>
<p:tagLst xmlns:p="http://schemas.openxmlformats.org/presentationml/2006/main">
  <p:tag name="KSO_WM_DIAGRAM_VIRTUALLY_FRAME" val="{&quot;height&quot;:332.7250393700788,&quot;left&quot;:40.35,&quot;top&quot;:140.45,&quot;width&quot;:605.7}"/>
</p:tagLst>
</file>

<file path=ppt/tags/tag864.xml><?xml version="1.0" encoding="utf-8"?>
<p:tagLst xmlns:p="http://schemas.openxmlformats.org/presentationml/2006/main">
  <p:tag name="KSO_WM_DIAGRAM_VIRTUALLY_FRAME" val="{&quot;height&quot;:332.7250393700788,&quot;left&quot;:40.35,&quot;top&quot;:140.45,&quot;width&quot;:605.7}"/>
</p:tagLst>
</file>

<file path=ppt/tags/tag865.xml><?xml version="1.0" encoding="utf-8"?>
<p:tagLst xmlns:p="http://schemas.openxmlformats.org/presentationml/2006/main">
  <p:tag name="KSO_WM_DIAGRAM_VIRTUALLY_FRAME" val="{&quot;height&quot;:332.7250393700788,&quot;left&quot;:40.35,&quot;top&quot;:140.45,&quot;width&quot;:605.7}"/>
</p:tagLst>
</file>

<file path=ppt/tags/tag866.xml><?xml version="1.0" encoding="utf-8"?>
<p:tagLst xmlns:p="http://schemas.openxmlformats.org/presentationml/2006/main">
  <p:tag name="KSO_WM_BEAUTIFY_FLAG" val=""/>
</p:tagLst>
</file>

<file path=ppt/tags/tag867.xml><?xml version="1.0" encoding="utf-8"?>
<p:tagLst xmlns:p="http://schemas.openxmlformats.org/presentationml/2006/main">
  <p:tag name="KSO_WM_BEAUTIFY_FLAG" val=""/>
</p:tagLst>
</file>

<file path=ppt/tags/tag868.xml><?xml version="1.0" encoding="utf-8"?>
<p:tagLst xmlns:p="http://schemas.openxmlformats.org/presentationml/2006/main">
  <p:tag name="KSO_WM_BEAUTIFY_FLAG" val=""/>
</p:tagLst>
</file>

<file path=ppt/tags/tag869.xml><?xml version="1.0" encoding="utf-8"?>
<p:tagLst xmlns:p="http://schemas.openxmlformats.org/presentationml/2006/main">
  <p:tag name="KSO_WM_DIAGRAM_VIRTUALLY_FRAME" val="{&quot;height&quot;:332.7250393700788,&quot;left&quot;:40.35,&quot;top&quot;:140.45,&quot;width&quot;:605.7}"/>
</p:tagLst>
</file>

<file path=ppt/tags/tag87.xml><?xml version="1.0" encoding="utf-8"?>
<p:tagLst xmlns:p="http://schemas.openxmlformats.org/presentationml/2006/main">
  <p:tag name="KSO_WM_UNIT_PLACING_PICTURE_USER_VIEWPORT" val="{&quot;height&quot;:10799,&quot;width&quot;:19200}"/>
</p:tagLst>
</file>

<file path=ppt/tags/tag870.xml><?xml version="1.0" encoding="utf-8"?>
<p:tagLst xmlns:p="http://schemas.openxmlformats.org/presentationml/2006/main">
  <p:tag name="KSO_WM_DIAGRAM_VIRTUALLY_FRAME" val="{&quot;height&quot;:332.7250393700788,&quot;left&quot;:40.35,&quot;top&quot;:140.45,&quot;width&quot;:605.7}"/>
</p:tagLst>
</file>

<file path=ppt/tags/tag871.xml><?xml version="1.0" encoding="utf-8"?>
<p:tagLst xmlns:p="http://schemas.openxmlformats.org/presentationml/2006/main">
  <p:tag name="KSO_WM_BEAUTIFY_FLAG" val=""/>
</p:tagLst>
</file>

<file path=ppt/tags/tag872.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873.xml><?xml version="1.0" encoding="utf-8"?>
<p:tagLst xmlns:p="http://schemas.openxmlformats.org/presentationml/2006/main">
  <p:tag name="KSO_WM_BEAUTIFY_FLAG" val=""/>
</p:tagLst>
</file>

<file path=ppt/tags/tag874.xml><?xml version="1.0" encoding="utf-8"?>
<p:tagLst xmlns:p="http://schemas.openxmlformats.org/presentationml/2006/main">
  <p:tag name="KSO_WM_DIAGRAM_VIRTUALLY_FRAME" val="{&quot;height&quot;:332.7250393700788,&quot;left&quot;:40.35,&quot;top&quot;:140.45,&quot;width&quot;:605.7}"/>
</p:tagLst>
</file>

<file path=ppt/tags/tag875.xml><?xml version="1.0" encoding="utf-8"?>
<p:tagLst xmlns:p="http://schemas.openxmlformats.org/presentationml/2006/main">
  <p:tag name="KSO_WM_DIAGRAM_VIRTUALLY_FRAME" val="{&quot;height&quot;:332.7250393700788,&quot;left&quot;:40.35,&quot;top&quot;:140.45,&quot;width&quot;:605.7}"/>
</p:tagLst>
</file>

<file path=ppt/tags/tag876.xml><?xml version="1.0" encoding="utf-8"?>
<p:tagLst xmlns:p="http://schemas.openxmlformats.org/presentationml/2006/main">
  <p:tag name="KSO_WM_DIAGRAM_VIRTUALLY_FRAME" val="{&quot;height&quot;:332.7250393700788,&quot;left&quot;:40.35,&quot;top&quot;:140.45,&quot;width&quot;:605.7}"/>
</p:tagLst>
</file>

<file path=ppt/tags/tag877.xml><?xml version="1.0" encoding="utf-8"?>
<p:tagLst xmlns:p="http://schemas.openxmlformats.org/presentationml/2006/main">
  <p:tag name="KSO_WM_DIAGRAM_VIRTUALLY_FRAME" val="{&quot;height&quot;:332.7250393700788,&quot;left&quot;:40.35,&quot;top&quot;:140.45,&quot;width&quot;:605.7}"/>
</p:tagLst>
</file>

<file path=ppt/tags/tag878.xml><?xml version="1.0" encoding="utf-8"?>
<p:tagLst xmlns:p="http://schemas.openxmlformats.org/presentationml/2006/main">
  <p:tag name="KSO_WM_DIAGRAM_VIRTUALLY_FRAME" val="{&quot;height&quot;:332.7250393700788,&quot;left&quot;:40.35,&quot;top&quot;:140.45,&quot;width&quot;:605.7}"/>
</p:tagLst>
</file>

<file path=ppt/tags/tag879.xml><?xml version="1.0" encoding="utf-8"?>
<p:tagLst xmlns:p="http://schemas.openxmlformats.org/presentationml/2006/main">
  <p:tag name="KSO_WM_DIAGRAM_VIRTUALLY_FRAME" val="{&quot;height&quot;:332.7250393700788,&quot;left&quot;:40.35,&quot;top&quot;:140.45,&quot;width&quot;:605.7}"/>
</p:tagLst>
</file>

<file path=ppt/tags/tag88.xml><?xml version="1.0" encoding="utf-8"?>
<p:tagLst xmlns:p="http://schemas.openxmlformats.org/presentationml/2006/main">
  <p:tag name="KSO_WM_UNIT_PLACING_PICTURE_USER_VIEWPORT" val="{&quot;height&quot;:10800,&quot;width&quot;:19200}"/>
</p:tagLst>
</file>

<file path=ppt/tags/tag880.xml><?xml version="1.0" encoding="utf-8"?>
<p:tagLst xmlns:p="http://schemas.openxmlformats.org/presentationml/2006/main">
  <p:tag name="KSO_WM_DIAGRAM_VIRTUALLY_FRAME" val="{&quot;height&quot;:332.7250393700788,&quot;left&quot;:40.35,&quot;top&quot;:140.45,&quot;width&quot;:605.7}"/>
</p:tagLst>
</file>

<file path=ppt/tags/tag881.xml><?xml version="1.0" encoding="utf-8"?>
<p:tagLst xmlns:p="http://schemas.openxmlformats.org/presentationml/2006/main">
  <p:tag name="KSO_WM_DIAGRAM_VIRTUALLY_FRAME" val="{&quot;height&quot;:332.7250393700788,&quot;left&quot;:40.35,&quot;top&quot;:140.45,&quot;width&quot;:605.7}"/>
</p:tagLst>
</file>

<file path=ppt/tags/tag882.xml><?xml version="1.0" encoding="utf-8"?>
<p:tagLst xmlns:p="http://schemas.openxmlformats.org/presentationml/2006/main">
  <p:tag name="KSO_WM_DIAGRAM_VIRTUALLY_FRAME" val="{&quot;height&quot;:332.7250393700788,&quot;left&quot;:40.35,&quot;top&quot;:140.45,&quot;width&quot;:605.7}"/>
</p:tagLst>
</file>

<file path=ppt/tags/tag883.xml><?xml version="1.0" encoding="utf-8"?>
<p:tagLst xmlns:p="http://schemas.openxmlformats.org/presentationml/2006/main">
  <p:tag name="KSO_WM_DIAGRAM_VIRTUALLY_FRAME" val="{&quot;height&quot;:332.7250393700788,&quot;left&quot;:40.35,&quot;top&quot;:140.45,&quot;width&quot;:605.7}"/>
</p:tagLst>
</file>

<file path=ppt/tags/tag884.xml><?xml version="1.0" encoding="utf-8"?>
<p:tagLst xmlns:p="http://schemas.openxmlformats.org/presentationml/2006/main">
  <p:tag name="KSO_WM_DIAGRAM_VIRTUALLY_FRAME" val="{&quot;height&quot;:332.7250393700788,&quot;left&quot;:40.35,&quot;top&quot;:140.45,&quot;width&quot;:605.7}"/>
</p:tagLst>
</file>

<file path=ppt/tags/tag885.xml><?xml version="1.0" encoding="utf-8"?>
<p:tagLst xmlns:p="http://schemas.openxmlformats.org/presentationml/2006/main">
  <p:tag name="KSO_WM_DIAGRAM_VIRTUALLY_FRAME" val="{&quot;height&quot;:332.7250393700788,&quot;left&quot;:40.35,&quot;top&quot;:140.45,&quot;width&quot;:605.7}"/>
</p:tagLst>
</file>

<file path=ppt/tags/tag886.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887.xml><?xml version="1.0" encoding="utf-8"?>
<p:tagLst xmlns:p="http://schemas.openxmlformats.org/presentationml/2006/main">
  <p:tag name="KSO_WM_BEAUTIFY_FLAG" val=""/>
</p:tagLst>
</file>

<file path=ppt/tags/tag888.xml><?xml version="1.0" encoding="utf-8"?>
<p:tagLst xmlns:p="http://schemas.openxmlformats.org/presentationml/2006/main">
  <p:tag name="KSO_WM_UNIT_ISCONTENTSTITLE" val="0"/>
  <p:tag name="KSO_WM_UNIT_ISNUMDGMTITLE" val="0"/>
  <p:tag name="KSO_WM_UNIT_NOCLEAR" val="0"/>
  <p:tag name="KSO_WM_UNIT_SHOW_EDIT_AREA_INDICATION" val="1"/>
  <p:tag name="KSO_WM_UNIT_VALUE" val="28"/>
  <p:tag name="KSO_WM_UNIT_HIGHLIGHT" val="0"/>
  <p:tag name="KSO_WM_UNIT_COMPATIBLE" val="0"/>
  <p:tag name="KSO_WM_UNIT_DIAGRAM_ISNUMVISUAL" val="0"/>
  <p:tag name="KSO_WM_UNIT_DIAGRAM_ISREFERUNIT" val="0"/>
  <p:tag name="KSO_WM_UNIT_TYPE" val="a"/>
  <p:tag name="KSO_WM_UNIT_INDEX" val="1"/>
  <p:tag name="KSO_WM_UNIT_ID" val="custom20205081_1*a*1"/>
  <p:tag name="KSO_WM_TEMPLATE_CATEGORY" val="custom"/>
  <p:tag name="KSO_WM_TEMPLATE_INDEX" val="20205081"/>
  <p:tag name="KSO_WM_UNIT_LAYERLEVEL" val="1"/>
  <p:tag name="KSO_WM_TAG_VERSION" val="1.0"/>
  <p:tag name="KSO_WM_BEAUTIFY_FLAG" val=""/>
</p:tagLst>
</file>

<file path=ppt/tags/tag889.xml><?xml version="1.0" encoding="utf-8"?>
<p:tagLst xmlns:p="http://schemas.openxmlformats.org/presentationml/2006/main">
  <p:tag name="KSO_WM_BEAUTIFY_FLAG" val=""/>
</p:tagLst>
</file>

<file path=ppt/tags/tag89.xml><?xml version="1.0" encoding="utf-8"?>
<p:tagLst xmlns:p="http://schemas.openxmlformats.org/presentationml/2006/main">
  <p:tag name="KSO_WM_UNIT_ISCONTENTSTITLE" val="0"/>
  <p:tag name="KSO_WM_UNIT_ISNUMDGMTITLE" val="0"/>
  <p:tag name="KSO_WM_UNIT_NOCLEAR" val="0"/>
  <p:tag name="KSO_WM_UNIT_SHOW_EDIT_AREA_INDICATION" val="1"/>
  <p:tag name="KSO_WM_UNIT_VALUE" val="28"/>
  <p:tag name="KSO_WM_UNIT_HIGHLIGHT" val="0"/>
  <p:tag name="KSO_WM_UNIT_COMPATIBLE" val="0"/>
  <p:tag name="KSO_WM_UNIT_DIAGRAM_ISNUMVISUAL" val="0"/>
  <p:tag name="KSO_WM_UNIT_DIAGRAM_ISREFERUNIT" val="0"/>
  <p:tag name="KSO_WM_UNIT_TYPE" val="a"/>
  <p:tag name="KSO_WM_UNIT_INDEX" val="1"/>
  <p:tag name="KSO_WM_UNIT_ID" val="custom20205081_1*a*1"/>
  <p:tag name="KSO_WM_TEMPLATE_CATEGORY" val="custom"/>
  <p:tag name="KSO_WM_TEMPLATE_INDEX" val="20205081"/>
  <p:tag name="KSO_WM_UNIT_LAYERLEVEL" val="1"/>
  <p:tag name="KSO_WM_TAG_VERSION" val="1.0"/>
  <p:tag name="KSO_WM_BEAUTIFY_FLAG" val=""/>
</p:tagLst>
</file>

<file path=ppt/tags/tag890.xml><?xml version="1.0" encoding="utf-8"?>
<p:tagLst xmlns:p="http://schemas.openxmlformats.org/presentationml/2006/main">
  <p:tag name="KSO_WM_BEAUTIFY_FLAG" val=""/>
</p:tagLst>
</file>

<file path=ppt/tags/tag891.xml><?xml version="1.0" encoding="utf-8"?>
<p:tagLst xmlns:p="http://schemas.openxmlformats.org/presentationml/2006/main">
  <p:tag name="KSO_WM_BEAUTIFY_FLAG" val=""/>
</p:tagLst>
</file>

<file path=ppt/tags/tag892.xml><?xml version="1.0" encoding="utf-8"?>
<p:tagLst xmlns:p="http://schemas.openxmlformats.org/presentationml/2006/main">
  <p:tag name="KSO_WM_BEAUTIFY_FLAG" val=""/>
</p:tagLst>
</file>

<file path=ppt/tags/tag893.xml><?xml version="1.0" encoding="utf-8"?>
<p:tagLst xmlns:p="http://schemas.openxmlformats.org/presentationml/2006/main">
  <p:tag name="KSO_WM_BEAUTIFY_FLAG" val=""/>
</p:tagLst>
</file>

<file path=ppt/tags/tag894.xml><?xml version="1.0" encoding="utf-8"?>
<p:tagLst xmlns:p="http://schemas.openxmlformats.org/presentationml/2006/main">
  <p:tag name="KSO_WM_BEAUTIFY_FLAG" val=""/>
</p:tagLst>
</file>

<file path=ppt/tags/tag895.xml><?xml version="1.0" encoding="utf-8"?>
<p:tagLst xmlns:p="http://schemas.openxmlformats.org/presentationml/2006/main">
  <p:tag name="KSO_WM_BEAUTIFY_FLAG" val=""/>
</p:tagLst>
</file>

<file path=ppt/tags/tag896.xml><?xml version="1.0" encoding="utf-8"?>
<p:tagLst xmlns:p="http://schemas.openxmlformats.org/presentationml/2006/main">
  <p:tag name="KSO_WM_BEAUTIFY_FLAG" val=""/>
</p:tagLst>
</file>

<file path=ppt/tags/tag897.xml><?xml version="1.0" encoding="utf-8"?>
<p:tagLst xmlns:p="http://schemas.openxmlformats.org/presentationml/2006/main">
  <p:tag name="KSO_WM_UNIT_PLACING_PICTURE_USER_VIEWPORT" val="{&quot;height&quot;:1360,&quot;width&quot;:2631}"/>
  <p:tag name="KSO_WM_BEAUTIFY_FLAG" val=""/>
</p:tagLst>
</file>

<file path=ppt/tags/tag898.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KSO_WM_SPECIAL_SOURCE" val="bdnull"/>
</p:tagLst>
</file>

<file path=ppt/tags/tag899.xml><?xml version="1.0" encoding="utf-8"?>
<p:tagLst xmlns:p="http://schemas.openxmlformats.org/presentationml/2006/main">
  <p:tag name="KSO_WPP_MARK_KEY" val="b655d85d-984a-4ab1-ae30-12af619ccb05"/>
  <p:tag name="FULLTEXTBEAUTIFYED" val="1"/>
  <p:tag name="COMMONDATA" val="eyJoZGlkIjoiMDFlOTU4YTExM2JhNTA0MmQwMThjMzYzZDM5M2UyNDAifQ=="/>
  <p:tag name="commondata" val="eyJoZGlkIjoiM2Y4ZTQ4Y2JmYTc5OTI2ZWNiNDE5ZTNkZjY1MDA5OTgifQ=="/>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0.xml><?xml version="1.0" encoding="utf-8"?>
<p:tagLst xmlns:p="http://schemas.openxmlformats.org/presentationml/2006/main">
  <p:tag name="KSO_WM_BEAUTIFY_FLAG" val=""/>
</p:tagLst>
</file>

<file path=ppt/tags/tag91.xml><?xml version="1.0" encoding="utf-8"?>
<p:tagLst xmlns:p="http://schemas.openxmlformats.org/presentationml/2006/main">
  <p:tag name="KSO_WM_BEAUTIFY_FLAG" val=""/>
</p:tagLst>
</file>

<file path=ppt/tags/tag92.xml><?xml version="1.0" encoding="utf-8"?>
<p:tagLst xmlns:p="http://schemas.openxmlformats.org/presentationml/2006/main">
  <p:tag name="KSO_WM_UNIT_PLACING_PICTURE_USER_VIEWPORT" val="{&quot;height&quot;:1360,&quot;width&quot;:2631}"/>
  <p:tag name="KSO_WM_BEAUTIFY_FLAG" val=""/>
</p:tagLst>
</file>

<file path=ppt/tags/tag93.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KSO_WM_SPECIAL_SOURCE" val="bdnull"/>
</p:tagLst>
</file>

<file path=ppt/tags/tag94.xml><?xml version="1.0" encoding="utf-8"?>
<p:tagLst xmlns:p="http://schemas.openxmlformats.org/presentationml/2006/main">
  <p:tag name="KSO_WM_BEAUTIFY_FLAG" val=""/>
</p:tagLst>
</file>

<file path=ppt/tags/tag95.xml><?xml version="1.0" encoding="utf-8"?>
<p:tagLst xmlns:p="http://schemas.openxmlformats.org/presentationml/2006/main">
  <p:tag name="KSO_WM_BEAUTIFY_FLAG" val=""/>
</p:tagLst>
</file>

<file path=ppt/tags/tag96.xml><?xml version="1.0" encoding="utf-8"?>
<p:tagLst xmlns:p="http://schemas.openxmlformats.org/presentationml/2006/main">
  <p:tag name="KSO_WM_UNIT_ISCONTENTSTITLE" val="0"/>
  <p:tag name="KSO_WM_UNIT_ISNUMDGMTITLE" val="0"/>
  <p:tag name="KSO_WM_UNIT_NOCLEAR" val="0"/>
  <p:tag name="KSO_WM_UNIT_SHOW_EDIT_AREA_INDICATION" val="1"/>
  <p:tag name="KSO_WM_UNIT_VALUE" val="28"/>
  <p:tag name="KSO_WM_UNIT_HIGHLIGHT" val="0"/>
  <p:tag name="KSO_WM_UNIT_COMPATIBLE" val="0"/>
  <p:tag name="KSO_WM_UNIT_DIAGRAM_ISNUMVISUAL" val="0"/>
  <p:tag name="KSO_WM_UNIT_DIAGRAM_ISREFERUNIT" val="0"/>
  <p:tag name="KSO_WM_UNIT_TYPE" val="a"/>
  <p:tag name="KSO_WM_UNIT_INDEX" val="1"/>
  <p:tag name="KSO_WM_UNIT_ID" val="custom20205081_1*a*1"/>
  <p:tag name="KSO_WM_TEMPLATE_CATEGORY" val="custom"/>
  <p:tag name="KSO_WM_TEMPLATE_INDEX" val="20205081"/>
  <p:tag name="KSO_WM_UNIT_LAYERLEVEL" val="1"/>
  <p:tag name="KSO_WM_TAG_VERSION" val="1.0"/>
  <p:tag name="KSO_WM_BEAUTIFY_FLAG" val=""/>
</p:tagLst>
</file>

<file path=ppt/tags/tag97.xml><?xml version="1.0" encoding="utf-8"?>
<p:tagLst xmlns:p="http://schemas.openxmlformats.org/presentationml/2006/main">
  <p:tag name="KSO_WM_BEAUTIFY_FLAG" val=""/>
  <p:tag name="KSO_WM_DIAGRAM_VIRTUALLY_FRAME" val="{&quot;height&quot;:176.3,&quot;left&quot;:115.86346456692914,&quot;top&quot;:321.25,&quot;width&quot;:706.6801574803151}"/>
</p:tagLst>
</file>

<file path=ppt/tags/tag98.xml><?xml version="1.0" encoding="utf-8"?>
<p:tagLst xmlns:p="http://schemas.openxmlformats.org/presentationml/2006/main">
  <p:tag name="KSO_WM_UNIT_ISCONTENTSTITLE" val="0"/>
  <p:tag name="KSO_WM_UNIT_ISNUMDGMTITLE" val="0"/>
  <p:tag name="KSO_WM_UNIT_NOCLEAR" val="0"/>
  <p:tag name="KSO_WM_UNIT_SHOW_EDIT_AREA_INDICATION" val="1"/>
  <p:tag name="KSO_WM_UNIT_VALUE" val="28"/>
  <p:tag name="KSO_WM_UNIT_HIGHLIGHT" val="0"/>
  <p:tag name="KSO_WM_UNIT_COMPATIBLE" val="0"/>
  <p:tag name="KSO_WM_UNIT_DIAGRAM_ISNUMVISUAL" val="0"/>
  <p:tag name="KSO_WM_UNIT_DIAGRAM_ISREFERUNIT" val="0"/>
  <p:tag name="KSO_WM_UNIT_TYPE" val="a"/>
  <p:tag name="KSO_WM_UNIT_INDEX" val="1"/>
  <p:tag name="KSO_WM_UNIT_ID" val="custom20205081_1*a*1"/>
  <p:tag name="KSO_WM_TEMPLATE_CATEGORY" val="custom"/>
  <p:tag name="KSO_WM_TEMPLATE_INDEX" val="20205081"/>
  <p:tag name="KSO_WM_UNIT_LAYERLEVEL" val="1"/>
  <p:tag name="KSO_WM_TAG_VERSION" val="1.0"/>
  <p:tag name="KSO_WM_BEAUTIFY_FLAG" val=""/>
  <p:tag name="KSO_WM_DIAGRAM_VIRTUALLY_FRAME" val="{&quot;height&quot;:190.9,&quot;left&quot;:159.85,&quot;top&quot;:263.2,&quot;width&quot;:662.5528346456692}"/>
</p:tagLst>
</file>

<file path=ppt/tags/tag99.xml><?xml version="1.0" encoding="utf-8"?>
<p:tagLst xmlns:p="http://schemas.openxmlformats.org/presentationml/2006/main">
  <p:tag name="KSO_WM_DIAGRAM_VIRTUALLY_FRAME" val="{&quot;height&quot;:176.3,&quot;left&quot;:115.86346456692914,&quot;top&quot;:321.25,&quot;width&quot;:706.680157480315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WeblySleek UI Semilight"/>
        <a:ea typeface=""/>
        <a:cs typeface=""/>
        <a:font script="Jpan" typeface="ＭＳ Ｐゴシック"/>
        <a:font script="Hang" typeface="맑은 고딕"/>
        <a:font script="Hans" typeface="思源黑体 CN Regular"/>
        <a:font script="Hant" typeface="新細明體"/>
        <a:font script="Arab" typeface="WeblySleek UI Semilight"/>
        <a:font script="Hebr" typeface="WeblySleek UI Semilight"/>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WeblySleek UI Semilight"/>
        <a:font script="Uigh" typeface="Microsoft Uighur"/>
        <a:font script="Geor" typeface="Sylfaen"/>
      </a:majorFont>
      <a:minorFont>
        <a:latin typeface="WeblySleek UI Semilight"/>
        <a:ea typeface=""/>
        <a:cs typeface=""/>
        <a:font script="Jpan" typeface="ＭＳ Ｐゴシック"/>
        <a:font script="Hang" typeface="맑은 고딕"/>
        <a:font script="Hans" typeface="思源黑体 CN Regular"/>
        <a:font script="Hant" typeface="新細明體"/>
        <a:font script="Arab" typeface="WeblySleek UI Semilight"/>
        <a:font script="Hebr" typeface="WeblySleek UI Semilight"/>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WeblySleek UI Semilight"/>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lumMod val="75000"/>
          </a:schemeClr>
        </a:solidFill>
      </a:spPr>
      <a:bodyPr rtlCol="0" anchor="ctr"/>
      <a:lstStyle>
        <a:defPPr algn="ctr">
          <a:defRPr lang="zh-CN" altLang="en-US"/>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福袋蓝色系">
  <a:themeElements>
    <a:clrScheme name="福袋蓝色系">
      <a:dk1>
        <a:srgbClr val="000000"/>
      </a:dk1>
      <a:lt1>
        <a:srgbClr val="FFFFFF"/>
      </a:lt1>
      <a:dk2>
        <a:srgbClr val="44546A"/>
      </a:dk2>
      <a:lt2>
        <a:srgbClr val="E7E6E6"/>
      </a:lt2>
      <a:accent1>
        <a:srgbClr val="01A7F1"/>
      </a:accent1>
      <a:accent2>
        <a:srgbClr val="0153DA"/>
      </a:accent2>
      <a:accent3>
        <a:srgbClr val="0169DB"/>
      </a:accent3>
      <a:accent4>
        <a:srgbClr val="0183DB"/>
      </a:accent4>
      <a:accent5>
        <a:srgbClr val="019EBD"/>
      </a:accent5>
      <a:accent6>
        <a:srgbClr val="01958E"/>
      </a:accent6>
      <a:hlink>
        <a:srgbClr val="958301"/>
      </a:hlink>
      <a:folHlink>
        <a:srgbClr val="954F72"/>
      </a:folHlink>
    </a:clrScheme>
    <a:fontScheme name="福袋字体搭配">
      <a:majorFont>
        <a:latin typeface="Roboto Bold"/>
        <a:ea typeface="思源黑体 CN Bold"/>
        <a:cs typeface=""/>
      </a:majorFont>
      <a:minorFont>
        <a:latin typeface="Roboto Light"/>
        <a:ea typeface="思源黑体 CN Norm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WeblySleek UI Semilight"/>
        <a:ea typeface=""/>
        <a:cs typeface=""/>
        <a:font script="Jpan" typeface="ＭＳ Ｐゴシック"/>
        <a:font script="Hang" typeface="맑은 고딕"/>
        <a:font script="Hans" typeface="思源黑体 CN Regular"/>
        <a:font script="Hant" typeface="新細明體"/>
        <a:font script="Arab" typeface="WeblySleek UI Semilight"/>
        <a:font script="Hebr" typeface="WeblySleek UI Semilight"/>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WeblySleek UI Semilight"/>
        <a:font script="Uigh" typeface="Microsoft Uighur"/>
        <a:font script="Geor" typeface="Sylfaen"/>
      </a:majorFont>
      <a:minorFont>
        <a:latin typeface="WeblySleek UI Semilight"/>
        <a:ea typeface=""/>
        <a:cs typeface=""/>
        <a:font script="Jpan" typeface="ＭＳ Ｐゴシック"/>
        <a:font script="Hang" typeface="맑은 고딕"/>
        <a:font script="Hans" typeface="思源黑体 CN Regular"/>
        <a:font script="Hant" typeface="新細明體"/>
        <a:font script="Arab" typeface="WeblySleek UI Semilight"/>
        <a:font script="Hebr" typeface="WeblySleek UI Semilight"/>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WeblySleek UI Semilight"/>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WeblySleek UI Semilight"/>
        <a:ea typeface=""/>
        <a:cs typeface=""/>
        <a:font script="Jpan" typeface="ＭＳ Ｐゴシック"/>
        <a:font script="Hang" typeface="맑은 고딕"/>
        <a:font script="Hans" typeface="思源黑体 CN Regular"/>
        <a:font script="Hant" typeface="新細明體"/>
        <a:font script="Arab" typeface="WeblySleek UI Semilight"/>
        <a:font script="Hebr" typeface="WeblySleek UI Semilight"/>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WeblySleek UI Semilight"/>
        <a:font script="Uigh" typeface="Microsoft Uighur"/>
        <a:font script="Geor" typeface="Sylfaen"/>
      </a:majorFont>
      <a:minorFont>
        <a:latin typeface="WeblySleek UI Semilight"/>
        <a:ea typeface=""/>
        <a:cs typeface=""/>
        <a:font script="Jpan" typeface="ＭＳ Ｐゴシック"/>
        <a:font script="Hang" typeface="맑은 고딕"/>
        <a:font script="Hans" typeface="思源黑体 CN Regular"/>
        <a:font script="Hant" typeface="新細明體"/>
        <a:font script="Arab" typeface="WeblySleek UI Semilight"/>
        <a:font script="Hebr" typeface="WeblySleek UI Semilight"/>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WeblySleek UI Semilight"/>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8980</Words>
  <Application>WPS 演示</Application>
  <PresentationFormat>宽屏</PresentationFormat>
  <Paragraphs>1365</Paragraphs>
  <Slides>50</Slides>
  <Notes>58</Notes>
  <HiddenSlides>0</HiddenSlides>
  <MMClips>0</MMClips>
  <ScaleCrop>false</ScaleCrop>
  <HeadingPairs>
    <vt:vector size="8" baseType="variant">
      <vt:variant>
        <vt:lpstr>已用的字体</vt:lpstr>
      </vt:variant>
      <vt:variant>
        <vt:i4>36</vt:i4>
      </vt:variant>
      <vt:variant>
        <vt:lpstr>主题</vt:lpstr>
      </vt:variant>
      <vt:variant>
        <vt:i4>3</vt:i4>
      </vt:variant>
      <vt:variant>
        <vt:lpstr>幻灯片标题</vt:lpstr>
      </vt:variant>
      <vt:variant>
        <vt:i4>50</vt:i4>
      </vt:variant>
      <vt:variant>
        <vt:lpstr>自定义放映</vt:lpstr>
      </vt:variant>
      <vt:variant>
        <vt:i4>1</vt:i4>
      </vt:variant>
    </vt:vector>
  </HeadingPairs>
  <TitlesOfParts>
    <vt:vector size="90" baseType="lpstr">
      <vt:lpstr>Arial</vt:lpstr>
      <vt:lpstr>宋体</vt:lpstr>
      <vt:lpstr>Wingdings</vt:lpstr>
      <vt:lpstr>WeblySleek UI Semilight</vt:lpstr>
      <vt:lpstr>Univers LT 49 LightUltraCn</vt:lpstr>
      <vt:lpstr>思源黑体 CN Regular</vt:lpstr>
      <vt:lpstr>Arial Black</vt:lpstr>
      <vt:lpstr>等线</vt:lpstr>
      <vt:lpstr>微软雅黑</vt:lpstr>
      <vt:lpstr>Open Sans Light</vt:lpstr>
      <vt:lpstr>Open Sans</vt:lpstr>
      <vt:lpstr>Wingdings</vt:lpstr>
      <vt:lpstr>WeblySleek UI Semibold</vt:lpstr>
      <vt:lpstr>Segoe UI Semibold</vt:lpstr>
      <vt:lpstr>Roboto</vt:lpstr>
      <vt:lpstr>Arial Unicode MS</vt:lpstr>
      <vt:lpstr>阿里巴巴普惠体</vt:lpstr>
      <vt:lpstr>阿里巴巴普惠体 M</vt:lpstr>
      <vt:lpstr>思源黑体 CN Normal</vt:lpstr>
      <vt:lpstr>思源黑体 CN Medium</vt:lpstr>
      <vt:lpstr>阿里巴巴普惠体 Medium</vt:lpstr>
      <vt:lpstr>黑体</vt:lpstr>
      <vt:lpstr>Roboto Light</vt:lpstr>
      <vt:lpstr>Times New Roman</vt:lpstr>
      <vt:lpstr>思源黑体 CN</vt:lpstr>
      <vt:lpstr>Wingdings 2</vt:lpstr>
      <vt:lpstr>思源黑体 CN Light</vt:lpstr>
      <vt:lpstr>Helvetica</vt:lpstr>
      <vt:lpstr>Arial 常规体</vt:lpstr>
      <vt:lpstr>WeblySleek UI Light</vt:lpstr>
      <vt:lpstr>思源黑体 Light</vt:lpstr>
      <vt:lpstr>思源黑体 CN Heavy</vt:lpstr>
      <vt:lpstr>微软雅黑 Light</vt:lpstr>
      <vt:lpstr>Younger than me</vt:lpstr>
      <vt:lpstr>思源黑体 CN Bold</vt:lpstr>
      <vt:lpstr>Roboto Bold</vt:lpstr>
      <vt:lpstr>Office 主题</vt:lpstr>
      <vt:lpstr>福袋蓝色系</vt:lpstr>
      <vt:lpstr>2_Office 主题​​</vt:lpstr>
      <vt:lpstr>合同能源管理—— 公共机构建筑节能解决方案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自定义放映 1</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2红色商务实用办公PPT模板</dc:title>
  <dc:creator>andy</dc:creator>
  <cp:lastModifiedBy>Camille</cp:lastModifiedBy>
  <cp:revision>2212</cp:revision>
  <dcterms:created xsi:type="dcterms:W3CDTF">2019-04-09T06:58:00Z</dcterms:created>
  <dcterms:modified xsi:type="dcterms:W3CDTF">2025-05-07T07:20:18Z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2052-12.1.0.20305</vt:lpwstr>
  </property>
  <property fmtid="{D5CDD505-2E9C-101B-9397-08002B2CF9AE}" pid="3" name="ICV">
    <vt:lpwstr>DE1D4D2E58E1496B86A26BDBCA754869</vt:lpwstr>
  </property>
  <property fmtid="{D5CDD505-2E9C-101B-9397-08002B2CF9AE}" pid="4" name="KSORubyTemplateID">
    <vt:lpwstr>13</vt:lpwstr>
  </property>
</Properties>
</file>